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  <p:sldMasterId id="2147483683" r:id="rId3"/>
  </p:sldMasterIdLst>
  <p:notesMasterIdLst>
    <p:notesMasterId r:id="rId82"/>
  </p:notesMasterIdLst>
  <p:handoutMasterIdLst>
    <p:handoutMasterId r:id="rId83"/>
  </p:handoutMasterIdLst>
  <p:sldIdLst>
    <p:sldId id="464" r:id="rId4"/>
    <p:sldId id="465" r:id="rId5"/>
    <p:sldId id="466" r:id="rId6"/>
    <p:sldId id="467" r:id="rId7"/>
    <p:sldId id="468" r:id="rId8"/>
    <p:sldId id="469" r:id="rId9"/>
    <p:sldId id="470" r:id="rId10"/>
    <p:sldId id="471" r:id="rId11"/>
    <p:sldId id="473" r:id="rId12"/>
    <p:sldId id="474" r:id="rId13"/>
    <p:sldId id="475" r:id="rId14"/>
    <p:sldId id="476" r:id="rId15"/>
    <p:sldId id="477" r:id="rId16"/>
    <p:sldId id="478" r:id="rId17"/>
    <p:sldId id="479" r:id="rId18"/>
    <p:sldId id="480" r:id="rId19"/>
    <p:sldId id="463" r:id="rId20"/>
    <p:sldId id="299" r:id="rId21"/>
    <p:sldId id="340" r:id="rId22"/>
    <p:sldId id="264" r:id="rId23"/>
    <p:sldId id="371" r:id="rId24"/>
    <p:sldId id="372" r:id="rId25"/>
    <p:sldId id="481" r:id="rId26"/>
    <p:sldId id="436" r:id="rId27"/>
    <p:sldId id="437" r:id="rId28"/>
    <p:sldId id="403" r:id="rId29"/>
    <p:sldId id="260" r:id="rId30"/>
    <p:sldId id="412" r:id="rId31"/>
    <p:sldId id="272" r:id="rId32"/>
    <p:sldId id="317" r:id="rId33"/>
    <p:sldId id="318" r:id="rId34"/>
    <p:sldId id="319" r:id="rId35"/>
    <p:sldId id="320" r:id="rId36"/>
    <p:sldId id="337" r:id="rId37"/>
    <p:sldId id="321" r:id="rId38"/>
    <p:sldId id="270" r:id="rId39"/>
    <p:sldId id="305" r:id="rId40"/>
    <p:sldId id="304" r:id="rId41"/>
    <p:sldId id="275" r:id="rId42"/>
    <p:sldId id="441" r:id="rId43"/>
    <p:sldId id="341" r:id="rId44"/>
    <p:sldId id="482" r:id="rId45"/>
    <p:sldId id="450" r:id="rId46"/>
    <p:sldId id="451" r:id="rId47"/>
    <p:sldId id="279" r:id="rId48"/>
    <p:sldId id="342" r:id="rId49"/>
    <p:sldId id="343" r:id="rId50"/>
    <p:sldId id="280" r:id="rId51"/>
    <p:sldId id="281" r:id="rId52"/>
    <p:sldId id="327" r:id="rId53"/>
    <p:sldId id="282" r:id="rId54"/>
    <p:sldId id="344" r:id="rId55"/>
    <p:sldId id="284" r:id="rId56"/>
    <p:sldId id="283" r:id="rId57"/>
    <p:sldId id="285" r:id="rId58"/>
    <p:sldId id="483" r:id="rId59"/>
    <p:sldId id="287" r:id="rId60"/>
    <p:sldId id="288" r:id="rId61"/>
    <p:sldId id="407" r:id="rId62"/>
    <p:sldId id="445" r:id="rId63"/>
    <p:sldId id="446" r:id="rId64"/>
    <p:sldId id="447" r:id="rId65"/>
    <p:sldId id="448" r:id="rId66"/>
    <p:sldId id="292" r:id="rId67"/>
    <p:sldId id="293" r:id="rId68"/>
    <p:sldId id="294" r:id="rId69"/>
    <p:sldId id="295" r:id="rId70"/>
    <p:sldId id="355" r:id="rId71"/>
    <p:sldId id="351" r:id="rId72"/>
    <p:sldId id="408" r:id="rId73"/>
    <p:sldId id="394" r:id="rId74"/>
    <p:sldId id="444" r:id="rId75"/>
    <p:sldId id="315" r:id="rId76"/>
    <p:sldId id="312" r:id="rId77"/>
    <p:sldId id="410" r:id="rId78"/>
    <p:sldId id="443" r:id="rId79"/>
    <p:sldId id="418" r:id="rId80"/>
    <p:sldId id="333" r:id="rId81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900" kern="1200">
        <a:solidFill>
          <a:srgbClr val="FFA27C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900" kern="1200">
        <a:solidFill>
          <a:srgbClr val="FFA27C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900" kern="1200">
        <a:solidFill>
          <a:srgbClr val="FFA27C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900" kern="1200">
        <a:solidFill>
          <a:srgbClr val="FFA27C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900" kern="1200">
        <a:solidFill>
          <a:srgbClr val="FFA27C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900" kern="1200">
        <a:solidFill>
          <a:srgbClr val="FFA27C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900" kern="1200">
        <a:solidFill>
          <a:srgbClr val="FFA27C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900" kern="1200">
        <a:solidFill>
          <a:srgbClr val="FFA27C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900" kern="1200">
        <a:solidFill>
          <a:srgbClr val="FFA27C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53">
          <p15:clr>
            <a:srgbClr val="A4A3A4"/>
          </p15:clr>
        </p15:guide>
        <p15:guide id="2" orient="horz" pos="4217">
          <p15:clr>
            <a:srgbClr val="A4A3A4"/>
          </p15:clr>
        </p15:guide>
        <p15:guide id="3" orient="horz" pos="4101">
          <p15:clr>
            <a:srgbClr val="A4A3A4"/>
          </p15:clr>
        </p15:guide>
        <p15:guide id="4" pos="5153">
          <p15:clr>
            <a:srgbClr val="A4A3A4"/>
          </p15:clr>
        </p15:guide>
        <p15:guide id="5" pos="2023">
          <p15:clr>
            <a:srgbClr val="A4A3A4"/>
          </p15:clr>
        </p15:guide>
        <p15:guide id="6" pos="5259">
          <p15:clr>
            <a:srgbClr val="A4A3A4"/>
          </p15:clr>
        </p15:guide>
        <p15:guide id="7" pos="5570">
          <p15:clr>
            <a:srgbClr val="A4A3A4"/>
          </p15:clr>
        </p15:guide>
        <p15:guide id="8" pos="565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E2E2E"/>
    <a:srgbClr val="1FCC16"/>
    <a:srgbClr val="2C2C3E"/>
    <a:srgbClr val="C0BECC"/>
    <a:srgbClr val="1EAFCC"/>
    <a:srgbClr val="F06157"/>
    <a:srgbClr val="F37745"/>
    <a:srgbClr val="FFB470"/>
    <a:srgbClr val="F276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80" autoAdjust="0"/>
    <p:restoredTop sz="86418" autoAdjust="0"/>
  </p:normalViewPr>
  <p:slideViewPr>
    <p:cSldViewPr snapToGrid="0">
      <p:cViewPr varScale="1">
        <p:scale>
          <a:sx n="112" d="100"/>
          <a:sy n="112" d="100"/>
        </p:scale>
        <p:origin x="2184" y="192"/>
      </p:cViewPr>
      <p:guideLst>
        <p:guide orient="horz" pos="4153"/>
        <p:guide orient="horz" pos="4217"/>
        <p:guide orient="horz" pos="4101"/>
        <p:guide pos="5153"/>
        <p:guide pos="2023"/>
        <p:guide pos="5259"/>
        <p:guide pos="5570"/>
        <p:guide pos="565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presProps" Target="presProps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tableStyles" Target="tableStyles.xml"/><Relationship Id="rId61" Type="http://schemas.openxmlformats.org/officeDocument/2006/relationships/slide" Target="slides/slide58.xml"/><Relationship Id="rId8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400800" y="8750300"/>
            <a:ext cx="3873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 anchor="ctr">
            <a:spAutoFit/>
          </a:bodyPr>
          <a:lstStyle/>
          <a:p>
            <a:pPr algn="r"/>
            <a:fld id="{15F01714-D28C-1848-814A-0CBDAB5AB8CF}" type="slidenum">
              <a:rPr lang="en-US" sz="1400">
                <a:solidFill>
                  <a:schemeClr val="tx1"/>
                </a:solidFill>
                <a:latin typeface="Times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3501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2150"/>
            <a:ext cx="455295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400800" y="8750300"/>
            <a:ext cx="3873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 anchor="ctr">
            <a:spAutoFit/>
          </a:bodyPr>
          <a:lstStyle/>
          <a:p>
            <a:pPr algn="r"/>
            <a:fld id="{303DA274-6B4C-7C4A-9907-09A5A95B5C92}" type="slidenum">
              <a:rPr lang="en-US" sz="1400">
                <a:solidFill>
                  <a:schemeClr val="tx1"/>
                </a:solidFill>
                <a:latin typeface="Times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2113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7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7" charset="0"/>
        <a:ea typeface="ＭＳ Ｐゴシック" charset="0"/>
        <a:cs typeface="Geneva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7" charset="0"/>
        <a:ea typeface="Geneva" charset="-128"/>
        <a:cs typeface="Geneva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7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Title slide (no narration)</a:t>
            </a:r>
          </a:p>
          <a:p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6151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Ω9.65.01.10 [0]  	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AMAN KASAK NGALUNG RUIH KHUILAGA HȂRKAHAI BIBLE TUNGLI KAHAI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20th Century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kaphaowa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Bible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Oja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akha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Henrietta Mears....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ȃwui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lairik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"What The Bible Is All About" li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hiwui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maramli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hithada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kapiya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258722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Ω9.65.01.11 [0]</a:t>
            </a:r>
            <a:endParaRPr lang="en-SG" sz="1200" kern="1200" dirty="0">
              <a:solidFill>
                <a:schemeClr val="tx1"/>
              </a:solidFill>
              <a:effectLst/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b="1" kern="1200" cap="all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ȃ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hanga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…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kachungkhawui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Bible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kathei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hi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aman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kasak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ngalung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ruihkhui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kahai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thaya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…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mi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kachungkhawui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ningli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…</a:t>
            </a:r>
            <a:endParaRPr lang="en-SG" sz="1200" kern="1200" dirty="0">
              <a:solidFill>
                <a:schemeClr val="tx1"/>
              </a:solidFill>
              <a:effectLst/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52283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Ω9.65.01.12 [0]  </a:t>
            </a:r>
            <a:endParaRPr lang="en-SG" sz="1200" kern="1200" dirty="0">
              <a:solidFill>
                <a:schemeClr val="tx1"/>
              </a:solidFill>
              <a:effectLst/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…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khara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chi chat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khahai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thaya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. 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Mathalak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eina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kapikahai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Biblewui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khararchan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chi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masho-ngachei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ngasak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haowa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kala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p</a:t>
            </a:r>
            <a:r>
              <a:rPr lang="en-US" sz="1200" b="1" u="sng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a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ngapa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haowa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.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Aman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kasak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ngalungbing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chi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ngateingasak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haowa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…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masho-ngachei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haowa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…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chaiyang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haowa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.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Chithada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sada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ngalung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aman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kasak-kawui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cha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ruihkhui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laga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kahai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chiwui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khamatha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chi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matheirar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thuwa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.</a:t>
            </a:r>
            <a:endParaRPr lang="en-SG" sz="1200" kern="1200" dirty="0">
              <a:solidFill>
                <a:schemeClr val="tx1"/>
              </a:solidFill>
              <a:effectLst/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6239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Ω9.65.01.13 [0]	[AM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NGATH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KHANGASAK: AMAN KASAK-KA NGALUNG BINGCHI </a:t>
            </a:r>
            <a:r>
              <a:rPr lang="en-US" sz="1200" b="1" kern="1200" cap="all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ȃ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NING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SAK-SAK EINA RUIHKHUI KAHAI CHA UNGSAKHANGASAK.  AMAN KASAK NGALUNG 47 HI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MAM</a:t>
            </a:r>
            <a:r>
              <a:rPr lang="en-US" sz="1200" b="1" kern="1200" cap="all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ȃ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RANGLAGA SHOKRASARA.]</a:t>
            </a:r>
            <a:endParaRPr lang="en-SG" sz="1200" kern="1200" dirty="0">
              <a:solidFill>
                <a:schemeClr val="tx1"/>
              </a:solidFill>
              <a:effectLst/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Kathada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ithumna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aman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kasak-ka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ngalungwui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cha chi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ruihkhuilui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paira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? Chi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takam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eina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…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ithumna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kathada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Biblewui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azernaobing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hi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ngasunkhuira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,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katonga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chi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ngarumda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,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chithada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sȃda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aman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kasak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ngalungwui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cha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thada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lunggui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bingwui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ichicha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wui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apam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athishurda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…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maron-maron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eina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…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Bibleli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kapikahai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kachangkhat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shok-kahaibing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cap="all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wui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khangashik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…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khiwuivang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khala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chiakha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kachangkhat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shok-kahaibing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av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-av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hi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Biblewui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phongkhamili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ngasunserra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…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zingkum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4,000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wui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alungli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?</a:t>
            </a:r>
            <a:endParaRPr lang="en-SG" sz="1200" kern="1200" dirty="0">
              <a:solidFill>
                <a:schemeClr val="tx1"/>
              </a:solidFill>
              <a:effectLst/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Biblewui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maramli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kathei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katonga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khuingatokli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mathalak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eina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ngaran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akha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ithumna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phabta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phok-ka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…</a:t>
            </a:r>
            <a:endParaRPr lang="en-SG" sz="1200" kern="1200" dirty="0">
              <a:solidFill>
                <a:schemeClr val="tx1"/>
              </a:solidFill>
              <a:effectLst/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93297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Ω9.65.01.14 [2]</a:t>
            </a:r>
          </a:p>
          <a:p>
            <a:r>
              <a:rPr lang="el-GR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	…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Vare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kathuk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apong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tarȃkha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khalatshok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kapai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</a:t>
            </a:r>
            <a:endParaRPr lang="en-US" b="1" dirty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Manglȃ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Kathara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thankhami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maningkha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chizakhami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Ȃna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ithumli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Ȃwui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tamchithei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khavai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atam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kachida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ngaraida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khalei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  </a:t>
            </a:r>
          </a:p>
          <a:p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Chikatha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mashȃlak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kahai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ngararik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kahai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Bible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awor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chi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tȃnkhui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shaprala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?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Ngahȃn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kakȃ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: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Mah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...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sapaiya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...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thȃklak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themlȃk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90591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Ω9.65.01.15 [5]	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CHȂ EINA BIBLE TABLE TUNGLI </a:t>
            </a:r>
          </a:p>
          <a:p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Lairik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hipa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hili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hithada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pȃkhavai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ithumli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hȃnghaiya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Ithumna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phabta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kapai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kapimi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kahai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Varewui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matak-khak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kahai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Ngatangkhamiwui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angarȃn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hibing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arȃng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salga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…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achȃlakhawui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Abraham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Israel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kumei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zingkum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4,000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shakha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Middle East li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shok-kahai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…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shok-kahai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katonga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chi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Jishu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Kristawui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pao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kaphȃ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otsinli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ungmalao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kashok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… 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…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church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phȃkashok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 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Khararchan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hili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ithumwui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sharukva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Jishu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Kristawui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Pao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Kaphȃ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phabta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khavai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ithumwui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atamli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tashungda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  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wuk-kakhanangpava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mi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kachungkha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wuivanga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hiya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matheilakrang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kaji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lam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kathȃ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ngasaya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Kachangkhatva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kachunga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wuivanga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aworwui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ngachee-ngachamlȃk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kahai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apam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ngasaya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08741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b="1" dirty="0">
                <a:latin typeface="Times" charset="0"/>
                <a:ea typeface="ＭＳ Ｐゴシック" charset="0"/>
                <a:cs typeface="ＭＳ Ｐゴシック" charset="0"/>
              </a:rPr>
              <a:t>Ω9.65.01.16[0] 	 </a:t>
            </a:r>
            <a:r>
              <a:rPr lang="en-US" b="1" dirty="0">
                <a:latin typeface="Times" charset="0"/>
                <a:ea typeface="ＭＳ Ｐゴシック" charset="0"/>
                <a:cs typeface="ＭＳ Ｐゴシック" charset="0"/>
              </a:rPr>
              <a:t>RING-NGASAK KALA KHORKAHAI BIBLE BING </a:t>
            </a:r>
          </a:p>
          <a:p>
            <a:r>
              <a:rPr lang="en-US" b="1" dirty="0">
                <a:latin typeface="Times" charset="0"/>
                <a:ea typeface="ＭＳ Ｐゴシック" charset="0"/>
                <a:cs typeface="ＭＳ Ｐゴシック" charset="0"/>
              </a:rPr>
              <a:t>Bible </a:t>
            </a:r>
            <a:r>
              <a:rPr lang="en-US" b="1" dirty="0" err="1">
                <a:latin typeface="Times" charset="0"/>
                <a:ea typeface="ＭＳ Ｐゴシック" charset="0"/>
                <a:cs typeface="ＭＳ Ｐゴシック" charset="0"/>
              </a:rPr>
              <a:t>bing</a:t>
            </a:r>
            <a:r>
              <a:rPr lang="en-US" b="1" dirty="0">
                <a:latin typeface="Times" charset="0"/>
                <a:ea typeface="ＭＳ Ｐゴシック" charset="0"/>
                <a:cs typeface="ＭＳ Ｐゴシック" charset="0"/>
              </a:rPr>
              <a:t> chili </a:t>
            </a:r>
            <a:r>
              <a:rPr lang="en-US" b="1" dirty="0" err="1">
                <a:latin typeface="Times" charset="0"/>
                <a:ea typeface="ＭＳ Ｐゴシック" charset="0"/>
                <a:cs typeface="ＭＳ Ｐゴシック" charset="0"/>
              </a:rPr>
              <a:t>thada</a:t>
            </a:r>
            <a:r>
              <a:rPr lang="en-US" b="1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latin typeface="Times" charset="0"/>
                <a:ea typeface="ＭＳ Ｐゴシック" charset="0"/>
                <a:cs typeface="ＭＳ Ｐゴシック" charset="0"/>
              </a:rPr>
              <a:t>yanglo</a:t>
            </a:r>
            <a:r>
              <a:rPr lang="en-US" b="1" dirty="0">
                <a:latin typeface="Times" charset="0"/>
                <a:ea typeface="ＭＳ Ｐゴシック" charset="0"/>
                <a:cs typeface="ＭＳ Ｐゴシック" charset="0"/>
              </a:rPr>
              <a:t>! </a:t>
            </a:r>
            <a:r>
              <a:rPr lang="en-US" b="1" dirty="0" err="1">
                <a:latin typeface="Times" charset="0"/>
                <a:ea typeface="ＭＳ Ｐゴシック" charset="0"/>
                <a:cs typeface="ＭＳ Ｐゴシック" charset="0"/>
              </a:rPr>
              <a:t>Namluishit</a:t>
            </a:r>
            <a:r>
              <a:rPr lang="en-US" b="1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latin typeface="Times" charset="0"/>
                <a:ea typeface="ＭＳ Ｐゴシック" charset="0"/>
                <a:cs typeface="ＭＳ Ｐゴシック" charset="0"/>
              </a:rPr>
              <a:t>kahai</a:t>
            </a:r>
            <a:r>
              <a:rPr lang="en-US" b="1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latin typeface="Times" charset="0"/>
                <a:ea typeface="ＭＳ Ｐゴシック" charset="0"/>
                <a:cs typeface="ＭＳ Ｐゴシック" charset="0"/>
              </a:rPr>
              <a:t>katonga</a:t>
            </a:r>
            <a:r>
              <a:rPr lang="en-US" b="1" dirty="0">
                <a:latin typeface="Times" charset="0"/>
                <a:ea typeface="ＭＳ Ｐゴシック" charset="0"/>
                <a:cs typeface="ＭＳ Ｐゴシック" charset="0"/>
              </a:rPr>
              <a:t>… </a:t>
            </a:r>
            <a:r>
              <a:rPr lang="en-US" b="1" dirty="0" err="1">
                <a:latin typeface="Times" charset="0"/>
                <a:ea typeface="ＭＳ Ｐゴシック" charset="0"/>
                <a:cs typeface="ＭＳ Ｐゴシック" charset="0"/>
              </a:rPr>
              <a:t>khalatshok</a:t>
            </a:r>
            <a:r>
              <a:rPr lang="en-US" b="1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latin typeface="Times" charset="0"/>
                <a:ea typeface="ＭＳ Ｐゴシック" charset="0"/>
                <a:cs typeface="ＭＳ Ｐゴシック" charset="0"/>
              </a:rPr>
              <a:t>kahai</a:t>
            </a:r>
            <a:r>
              <a:rPr lang="en-US" b="1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latin typeface="Times" charset="0"/>
                <a:ea typeface="ＭＳ Ｐゴシック" charset="0"/>
                <a:cs typeface="ＭＳ Ｐゴシック" charset="0"/>
              </a:rPr>
              <a:t>katonga</a:t>
            </a:r>
            <a:r>
              <a:rPr lang="en-US" b="1" dirty="0">
                <a:latin typeface="Times" charset="0"/>
                <a:ea typeface="ＭＳ Ｐゴシック" charset="0"/>
                <a:cs typeface="ＭＳ Ｐゴシック" charset="0"/>
              </a:rPr>
              <a:t>… </a:t>
            </a:r>
            <a:r>
              <a:rPr lang="en-US" b="1" dirty="0" err="1">
                <a:latin typeface="Times" charset="0"/>
                <a:ea typeface="ＭＳ Ｐゴシック" charset="0"/>
                <a:cs typeface="ＭＳ Ｐゴシック" charset="0"/>
              </a:rPr>
              <a:t>sophayolak</a:t>
            </a:r>
            <a:r>
              <a:rPr lang="en-US" b="1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latin typeface="Times" charset="0"/>
                <a:ea typeface="ＭＳ Ｐゴシック" charset="0"/>
                <a:cs typeface="ＭＳ Ｐゴシック" charset="0"/>
              </a:rPr>
              <a:t>kahai</a:t>
            </a:r>
            <a:r>
              <a:rPr lang="en-US" b="1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latin typeface="Times" charset="0"/>
                <a:ea typeface="ＭＳ Ｐゴシック" charset="0"/>
                <a:cs typeface="ＭＳ Ｐゴシック" charset="0"/>
              </a:rPr>
              <a:t>mishangbing</a:t>
            </a:r>
            <a:r>
              <a:rPr lang="en-US" b="1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latin typeface="Times" charset="0"/>
                <a:ea typeface="ＭＳ Ｐゴシック" charset="0"/>
                <a:cs typeface="ＭＳ Ｐゴシック" charset="0"/>
              </a:rPr>
              <a:t>wuivang</a:t>
            </a:r>
            <a:r>
              <a:rPr lang="en-US" b="1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latin typeface="Times" charset="0"/>
                <a:ea typeface="ＭＳ Ｐゴシック" charset="0"/>
                <a:cs typeface="ＭＳ Ｐゴシック" charset="0"/>
              </a:rPr>
              <a:t>rinsit</a:t>
            </a:r>
            <a:r>
              <a:rPr lang="en-US" b="1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b="1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latin typeface="Times" charset="0"/>
                <a:ea typeface="ＭＳ Ｐゴシック" charset="0"/>
                <a:cs typeface="ＭＳ Ｐゴシック" charset="0"/>
              </a:rPr>
              <a:t>namishokmi</a:t>
            </a:r>
            <a:r>
              <a:rPr lang="en-US" b="1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latin typeface="Times" charset="0"/>
                <a:ea typeface="ＭＳ Ｐゴシック" charset="0"/>
                <a:cs typeface="ＭＳ Ｐゴシック" charset="0"/>
              </a:rPr>
              <a:t>kahai</a:t>
            </a:r>
            <a:r>
              <a:rPr lang="en-US" b="1" dirty="0">
                <a:latin typeface="Times" charset="0"/>
                <a:ea typeface="ＭＳ Ｐゴシック" charset="0"/>
                <a:cs typeface="ＭＳ Ｐゴシック" charset="0"/>
              </a:rPr>
              <a:t>… OKATHUI PEIDA!</a:t>
            </a:r>
          </a:p>
        </p:txBody>
      </p:sp>
    </p:spTree>
    <p:extLst>
      <p:ext uri="{BB962C8B-B14F-4D97-AF65-F5344CB8AC3E}">
        <p14:creationId xmlns:p14="http://schemas.microsoft.com/office/powerpoint/2010/main" val="36665793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Ω9.65.01.17 [7]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berȃ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chi chili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haophok-ka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 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kachungkha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wuivanga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 chili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shitkasanga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bingla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zangkahainei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…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Bible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hiya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haklȃk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kahai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hangkhavai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makhalei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pakhangapana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Kuplak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kahȃng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thing-thing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zanga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...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Asak-avȃt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shȃ-shȃ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zanga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...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million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akhawuili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sharuk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kathum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... many exotic and unfamiliar...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 	1,200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kapikasang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...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 	31,000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tuizȃ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...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 	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mashȃn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kharar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namluishit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kahaibing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khalatshok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kahaibing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...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mashing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ayur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-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ayȃ-yȃ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okathui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hupta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...</a:t>
            </a:r>
          </a:p>
          <a:p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Katonga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chi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ngarumda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yangakha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hikatha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otshot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akap-akai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kashunglak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kahaiwui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mangȃ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lairik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kapȃlila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lumshilaonilala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thȃklȃk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sakhuiserpai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kachi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okthotbing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wuivanga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berȃ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kahak-ka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ngasȃya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00946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Ω9.65.01.18 [7]   </a:t>
            </a:r>
          </a:p>
          <a:p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Hili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ngateihang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kahai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wuk-kakhanang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kaikha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...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 	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lairikbing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katonga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khisavai-usi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...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 	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mibing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katonga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3,000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athum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katonga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...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 	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tarik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katonga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...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 	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khipana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hang...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 	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athumna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kasȃchi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khiwuivang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kasȃ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...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 	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khipȃna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khisȃ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...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 	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khipȃli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maning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khili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ngashik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319291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Ω9.65.01.19 [0]   	</a:t>
            </a:r>
          </a:p>
          <a:p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Kachangkhat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mi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kachung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khawuivanga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athuma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thada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ngavaohaowa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"NGACHONLU! 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Phabmakatȃ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hiwui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ili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thȃnshok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milu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 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mȃngchao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haira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!"</a:t>
            </a:r>
          </a:p>
        </p:txBody>
      </p:sp>
    </p:spTree>
    <p:extLst>
      <p:ext uri="{BB962C8B-B14F-4D97-AF65-F5344CB8AC3E}">
        <p14:creationId xmlns:p14="http://schemas.microsoft.com/office/powerpoint/2010/main" val="10919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[AZINGSHONG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HOTL</a:t>
            </a:r>
            <a:r>
              <a:rPr lang="en-US" sz="1200" b="1" kern="1200" cap="all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ȃ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MACHU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EINA CHUKHAIDA KHALEICHI PROJECTOR ON SALAGA CHANG-YANGKHAVAINA, LAGA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KASINGP</a:t>
            </a:r>
            <a:r>
              <a:rPr lang="en-US" sz="1200" b="1" kern="1200" cap="all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ȃ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NA ARA MATHANG-MATHANG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NAMV</a:t>
            </a:r>
            <a:r>
              <a:rPr lang="en-US" sz="1200" b="1" kern="1200" cap="all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ȃ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PAI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HAORA KACHI THEIKHAVAINA.]</a:t>
            </a:r>
            <a:endParaRPr lang="en-SG" sz="1200" b="1" kern="1200" dirty="0">
              <a:solidFill>
                <a:schemeClr val="tx1"/>
              </a:solidFill>
              <a:effectLst/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////	[KACHITHEI]</a:t>
            </a:r>
            <a:endParaRPr lang="en-SG" sz="1200" b="1" kern="1200" dirty="0">
              <a:solidFill>
                <a:schemeClr val="tx1"/>
              </a:solidFill>
              <a:effectLst/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LUMASHANMIDA NGANAMILU… KHAYEIRUM HILI NAWUI MOBILE PHONES, BEEPERS KALA KHANGATA-TEI AKAP KATONGA AKHON MASHOK NGASAKLO.  CHIWUIVANG NGAWUI NGASOTNAOBINGNA NALI NINGSHIRA!</a:t>
            </a:r>
            <a:endParaRPr lang="en-SG" sz="1200" b="1" kern="1200" dirty="0">
              <a:solidFill>
                <a:schemeClr val="tx1"/>
              </a:solidFill>
              <a:effectLst/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55035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Ω9.65.01.20 [0]   	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athum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pheikhar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akha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vȃmeida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kakhuibing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...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athumna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hȃng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I MAKHUIRAR THURA! CHIWUIVANG EINA... YAOKAHOMALI THADA SANGASAK HAORA…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Maningkha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thot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hili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Bible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themlȃk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kahai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mili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71629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dirty="0">
                <a:latin typeface="Times" charset="0"/>
                <a:ea typeface="ＭＳ Ｐゴシック" charset="0"/>
                <a:cs typeface="ＭＳ Ｐゴシック" charset="0"/>
              </a:rPr>
              <a:t>Ω9.65.01.21 [0]   	</a:t>
            </a:r>
          </a:p>
          <a:p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Kala </a:t>
            </a:r>
            <a:r>
              <a:rPr lang="en-US" dirty="0" err="1">
                <a:latin typeface="Times" charset="0"/>
                <a:ea typeface="ＭＳ Ｐゴシック" charset="0"/>
                <a:cs typeface="ＭＳ Ｐゴシック" charset="0"/>
              </a:rPr>
              <a:t>latluida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... KHIPȂNA SAKDA KHUIKHAVAI LEI? [</a:t>
            </a:r>
            <a:r>
              <a:rPr lang="en-US" dirty="0" err="1">
                <a:latin typeface="Times" charset="0"/>
                <a:ea typeface="ＭＳ Ｐゴシック" charset="0"/>
                <a:cs typeface="ＭＳ Ｐゴシック" charset="0"/>
              </a:rPr>
              <a:t>Toilȃk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Times" charset="0"/>
                <a:ea typeface="ＭＳ Ｐゴシック" charset="0"/>
                <a:cs typeface="ＭＳ Ｐゴシック" charset="0"/>
              </a:rPr>
              <a:t>ithum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 hi </a:t>
            </a:r>
            <a:r>
              <a:rPr lang="en-US" dirty="0" err="1">
                <a:latin typeface="Times" charset="0"/>
                <a:ea typeface="ＭＳ Ｐゴシック" charset="0"/>
                <a:cs typeface="ＭＳ Ｐゴシック" charset="0"/>
              </a:rPr>
              <a:t>ningngaluikhui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Times" charset="0"/>
                <a:ea typeface="ＭＳ Ｐゴシック" charset="0"/>
                <a:cs typeface="ＭＳ Ｐゴシック" charset="0"/>
              </a:rPr>
              <a:t>laga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Times" charset="0"/>
                <a:ea typeface="ＭＳ Ｐゴシック" charset="0"/>
                <a:cs typeface="ＭＳ Ｐゴシック" charset="0"/>
              </a:rPr>
              <a:t>tanghaowa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0139915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Ω9.65.01.22 [0]  	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mathangpȃ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khangahȃnva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... THȂKHA KHI? [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khiwuivang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ithumna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Bible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heirap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yangkakhui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dȃkȃr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sahao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?]</a:t>
            </a:r>
          </a:p>
        </p:txBody>
      </p:sp>
    </p:spTree>
    <p:extLst>
      <p:ext uri="{BB962C8B-B14F-4D97-AF65-F5344CB8AC3E}">
        <p14:creationId xmlns:p14="http://schemas.microsoft.com/office/powerpoint/2010/main" val="24018767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Ω9.65.01.23 [4] </a:t>
            </a:r>
          </a:p>
          <a:p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khangahȃn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chili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phaolȃk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kahai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Vareshi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lairik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kakape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akhana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ngahankai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... Miles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Stanfordna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kahang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nganȃlu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: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"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Ithumwui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shitkasang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hibing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hili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masȃkȃrang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lakha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tangdava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kachangkhat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shok-kahai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chi,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khikha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maninglui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</a:t>
            </a:r>
            <a:endParaRPr lang="en-US" b="1" dirty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  <a:p>
            <a:endParaRPr lang="en-US" b="1" dirty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phȃb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kakhalat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</a:t>
            </a:r>
          </a:p>
          <a:p>
            <a:endParaRPr lang="en-US" b="1" dirty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mangmutshitsang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</a:t>
            </a:r>
            <a:endParaRPr lang="en-US" b="1" dirty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  <a:p>
            <a:endParaRPr lang="en-US" b="1" dirty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chitha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maraowa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da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kakhalat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."</a:t>
            </a:r>
          </a:p>
        </p:txBody>
      </p:sp>
    </p:spTree>
    <p:extLst>
      <p:ext uri="{BB962C8B-B14F-4D97-AF65-F5344CB8AC3E}">
        <p14:creationId xmlns:p14="http://schemas.microsoft.com/office/powerpoint/2010/main" val="37265487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Ω9.65.01.24 [3]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shitsangpailak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kahai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katam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hili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majukyanglu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…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Dr. Albert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Mohler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Louisville, Kentucky li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khalei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Southern Baptist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Seminarywui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yaruiwo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kapiya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…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"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Ithumna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kathei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chili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lȃngda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ithumna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mashitsang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…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…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ithumna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shitkasang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chili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chuimeida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ithumna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maokthuirar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Aruihon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thot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Vareshi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kachungkhana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zatkhanȃ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chili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chamnȃkahai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khiwuivang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chiakha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shimli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rano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churchli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rano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Bible 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mathalȃk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mahȃkashok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matamkachithei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wuivang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Thot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hiwui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mibinghi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Bible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theikhavai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lungsanglȃk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kahao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phalungra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maningkha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Vareshi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kachungkhana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Sodom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Gomorrah 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ringphalȃk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pȃnhaowa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kachi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ngachee-ngachȃmlȃk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kahai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kaphaning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kupsangra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."</a:t>
            </a:r>
          </a:p>
        </p:txBody>
      </p:sp>
    </p:spTree>
    <p:extLst>
      <p:ext uri="{BB962C8B-B14F-4D97-AF65-F5344CB8AC3E}">
        <p14:creationId xmlns:p14="http://schemas.microsoft.com/office/powerpoint/2010/main" val="33426844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Ω9.65.01.25 [1]   	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China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ithumli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mangȃshong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tamkida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khalei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chili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rȃngasak-ka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Ithum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arava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Bibilewui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shongzȃ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: BIBLE 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kaho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shongzȃ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haophok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haosa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 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Bibleli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kapi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kahai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lairik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KATONGA hi sham-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meida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thȃlȃk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tamkhui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khavai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chithada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sȃda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nali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BIBLEWUI ATHISHURDA MACHUK NGASAK KHAVAI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nanala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mi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kateilila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ngaraikachȃ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aworchi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tamchithei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shapkhavai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katamna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!</a:t>
            </a:r>
          </a:p>
          <a:p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Nali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naningwui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khutlai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kadhar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mira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china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nawui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mikateiwui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mirinli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Varewui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ȃwui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pao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dharmeida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yangkhui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ngasakra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shitkasanga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bingwui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vangla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mirinwui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kakhalat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phazat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mahungda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khalei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bingwui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vangla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! 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Arava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yang-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usa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class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kachida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razang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khavai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salu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khiwuivang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chiakha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ningchuk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kadhar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rida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tamkahai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bingli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ngasun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serra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804898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dirty="0">
                <a:latin typeface="Times" charset="0"/>
                <a:ea typeface="ＭＳ Ｐゴシック" charset="0"/>
                <a:cs typeface="ＭＳ Ｐゴシック" charset="0"/>
              </a:rPr>
              <a:t>Ω9.65.01.26 [0]   </a:t>
            </a:r>
          </a:p>
          <a:p>
            <a:r>
              <a:rPr lang="en-US" dirty="0" err="1">
                <a:latin typeface="Times" charset="0"/>
                <a:ea typeface="ＭＳ Ｐゴシック" charset="0"/>
                <a:cs typeface="ＭＳ Ｐゴシック" charset="0"/>
              </a:rPr>
              <a:t>Rimeikapta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Times" charset="0"/>
                <a:ea typeface="ＭＳ Ｐゴシック" charset="0"/>
                <a:cs typeface="ＭＳ Ｐゴシック" charset="0"/>
              </a:rPr>
              <a:t>ithumna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Times" charset="0"/>
                <a:ea typeface="ＭＳ Ｐゴシック" charset="0"/>
                <a:cs typeface="ＭＳ Ｐゴシック" charset="0"/>
              </a:rPr>
              <a:t>Biblewui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Times" charset="0"/>
                <a:ea typeface="ＭＳ Ｐゴシック" charset="0"/>
                <a:cs typeface="ＭＳ Ｐゴシック" charset="0"/>
              </a:rPr>
              <a:t>khararchan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Times" charset="0"/>
                <a:ea typeface="ＭＳ Ｐゴシック" charset="0"/>
                <a:cs typeface="ＭＳ Ｐゴシック" charset="0"/>
              </a:rPr>
              <a:t>hili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 THOTCHAN HI THALAK </a:t>
            </a:r>
            <a:r>
              <a:rPr lang="en-US" dirty="0" err="1"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Times" charset="0"/>
                <a:ea typeface="ＭＳ Ｐゴシック" charset="0"/>
                <a:cs typeface="ＭＳ Ｐゴシック" charset="0"/>
              </a:rPr>
              <a:t>tamkhuisa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… china </a:t>
            </a:r>
            <a:r>
              <a:rPr lang="en-US" dirty="0" err="1">
                <a:latin typeface="Times" charset="0"/>
                <a:ea typeface="ＭＳ Ｐゴシック" charset="0"/>
                <a:cs typeface="ＭＳ Ｐゴシック" charset="0"/>
              </a:rPr>
              <a:t>nali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Times" charset="0"/>
                <a:ea typeface="ＭＳ Ｐゴシック" charset="0"/>
                <a:cs typeface="ＭＳ Ｐゴシック" charset="0"/>
              </a:rPr>
              <a:t>ngararik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 Bible hi </a:t>
            </a:r>
            <a:r>
              <a:rPr lang="en-US" dirty="0" err="1">
                <a:latin typeface="Times" charset="0"/>
                <a:ea typeface="ＭＳ Ｐゴシック" charset="0"/>
                <a:cs typeface="ＭＳ Ｐゴシック" charset="0"/>
              </a:rPr>
              <a:t>dharmeida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Times" charset="0"/>
                <a:ea typeface="ＭＳ Ｐゴシック" charset="0"/>
                <a:cs typeface="ＭＳ Ｐゴシック" charset="0"/>
              </a:rPr>
              <a:t>machuk-khui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Times" charset="0"/>
                <a:ea typeface="ＭＳ Ｐゴシック" charset="0"/>
                <a:cs typeface="ＭＳ Ｐゴシック" charset="0"/>
              </a:rPr>
              <a:t>ngasakra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12048365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Ω9.65.01.27 [0]   	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Bible 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ning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theikhavai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nana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tamkhuira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382150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============================================</a:t>
            </a:r>
          </a:p>
          <a:p>
            <a:r>
              <a:rPr lang="el-GR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Ω9.65.01.28 [1]  	</a:t>
            </a:r>
          </a:p>
          <a:p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Matailȃk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kahai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akhala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: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nanala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mi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kateili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tamchithei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shapkhavai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tamkhuira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!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Kala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nali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kuimareida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kapambingli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Jishu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maramli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hangchithei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khavai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phȃlȃk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kahai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haokaphokna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!</a:t>
            </a:r>
          </a:p>
          <a:p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Arava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yangusa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4778259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Ω9.65.01.29 [0]   </a:t>
            </a:r>
          </a:p>
          <a:p>
            <a:r>
              <a:rPr lang="it-IT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…khare china risa… "</a:t>
            </a:r>
            <a:r>
              <a:rPr lang="it-IT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Nawui</a:t>
            </a:r>
            <a:r>
              <a:rPr lang="it-IT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it-IT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Bible</a:t>
            </a:r>
            <a:r>
              <a:rPr lang="it-IT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it-IT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Lairikom</a:t>
            </a:r>
            <a:r>
              <a:rPr lang="it-IT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" chi hȃsa.</a:t>
            </a:r>
          </a:p>
        </p:txBody>
      </p:sp>
    </p:spTree>
    <p:extLst>
      <p:ext uri="{BB962C8B-B14F-4D97-AF65-F5344CB8AC3E}">
        <p14:creationId xmlns:p14="http://schemas.microsoft.com/office/powerpoint/2010/main" val="445682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ANGAZUNWUIVANG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KAPANGK</a:t>
            </a:r>
            <a:r>
              <a:rPr lang="en-US" sz="1200" kern="1200" cap="all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ȃ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KAHAI MIBING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8321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8.O.01.30 [0]   </a:t>
            </a:r>
          </a:p>
          <a:p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Ithumwui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ngasotnao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akhali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zakmai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chitheingaiya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Mike.  Mike hi church li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vauki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chihaira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Ȃhi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"Bible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awor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ningphunwui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Lairikom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"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singlaga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shimlungli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zanghaira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aih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thada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1006299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Ω9.65.01.31 [0]   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Ȃ chili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zattalei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churchli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zangkhavai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ningphunwui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Bible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Lairikom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singlaga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3195108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Ω9.65.01.32 [0] </a:t>
            </a:r>
          </a:p>
          <a:p>
            <a:r>
              <a:rPr lang="el-GR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... 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 Mike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shimlungli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ngatarti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zanghaowa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ningli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Lairikom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Haikhavai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Akong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chi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shologa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hanphutpamli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maningkha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khorum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khavai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alungthungli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zanghaira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95468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Ω9.65.01.33 [0]   </a:t>
            </a:r>
          </a:p>
          <a:p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Mikena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pao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hashokme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maningkha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tamme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china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tamchithei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khavai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ngaranlaga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pamzang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haowa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Mikena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Bible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Lairikom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haikavai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akhong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chi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shokhavai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ngaranna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2363276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Ω9.65.01.32 [0]  </a:t>
            </a:r>
          </a:p>
          <a:p>
            <a:r>
              <a:rPr lang="el-GR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ning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li! …….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Aih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a chili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pamdalei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...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yaokahomma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maningkha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ojana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hangkida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khaleibing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chi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ningli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namsang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khavai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ngaranping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leidalei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61061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Ω9.65.01.33 [5]   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Ana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ȃwui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ningwui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Bible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Lairkom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chi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kasho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tharan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chansam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sada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kahangmaya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ama-amȃ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maphakhui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!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John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Kachipȃ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?  Baptist?  Methodist? Catholic? 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Maningkha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Jihudi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pȃchilȃ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?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Katongachi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?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Kala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okathuili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athumna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bichar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sada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? Da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athum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bichar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kasȃbing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chi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khipalong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?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Athumli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khipȃna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kapangkȃ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?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Kala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Israelwui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kachikathȃ-thȃ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map... chi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pakhangapȃ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Bibleli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kazang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ngaleina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!  Na chi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ili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hangkidava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da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Mikena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hanga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chi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chipȃchi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aruihon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khabarli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TV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kashok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ngaraikachȃ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apam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chi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maningmala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?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Kala "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Chithibing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chi?"....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phȃkhangathing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chitheiya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kachiya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mi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kachungkhana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CHITHI chi SAKHANGATHA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pareivana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!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Mah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kachikathȃva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chithada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phaninglak-ka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!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Chithada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sada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...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kahȃng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katonga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chi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kachieina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mashungkhui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khavai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haophora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...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tarȃkha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nguida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hangmi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kahaibing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chi?</a:t>
            </a:r>
          </a:p>
        </p:txBody>
      </p:sp>
      <p:sp>
        <p:nvSpPr>
          <p:cNvPr id="7577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154500165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Ω9.65.01.36 [0]  </a:t>
            </a:r>
          </a:p>
          <a:p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chungkhameinava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hithada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hanga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Chungkhameina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"I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khikhala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matheimana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!"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…So..."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Kachiwui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haophokra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?"</a:t>
            </a:r>
          </a:p>
        </p:txBody>
      </p:sp>
    </p:spTree>
    <p:extLst>
      <p:ext uri="{BB962C8B-B14F-4D97-AF65-F5344CB8AC3E}">
        <p14:creationId xmlns:p14="http://schemas.microsoft.com/office/powerpoint/2010/main" val="17475536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Ω9.65.01.37 [0] 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Mashing 7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ithumna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haophoksa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munmeida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yanglu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7 chili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shitkahai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nana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theira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4827923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Ω9.65.01.38 [1] 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 chi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darkar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saya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! 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Shitkahai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china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nali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kachikatha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akha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phaningung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ngasakra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 Minute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akhawui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thili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mashing 7 nana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akhum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khanisada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ngayarkhai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haora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: 4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3.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Langmeida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amabing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chi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yangkata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ngasoda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tarȃkhava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7li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shitkahai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arȃng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kachidawui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yȃshong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achithekli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nana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theira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satheichup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kaji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phaningung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rȃshum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ngasak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kaji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ithum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sichin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khavai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ningwui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khutlaibing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</a:t>
            </a:r>
          </a:p>
        </p:txBody>
      </p:sp>
      <p:sp>
        <p:nvSpPr>
          <p:cNvPr id="8192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105912191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Ω9.65.01.39 [0]  </a:t>
            </a:r>
          </a:p>
          <a:p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Arava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otsan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oko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chi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chipui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khavai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ithum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majuksa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 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NAWUI BIBLE LAIRK-KOM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ngasȃra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!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Ithumna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tamki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kachili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rimeida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khayang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14349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Hili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tamchithei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khavai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wuivang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150 Bible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ngaleiwui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ama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hi BiblePlaces.com website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wuieina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sichin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khavai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khamaya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mikahaina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. Todd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Bolenwui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katomkhami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chiwuivang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ningshiya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!</a:t>
            </a:r>
            <a:endParaRPr lang="en-SG" sz="1200" b="1" kern="1200" dirty="0">
              <a:solidFill>
                <a:schemeClr val="tx1"/>
              </a:solidFill>
              <a:effectLst/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787408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[SANGMIHAIDA KHALEI AM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CHI 9.6 PC WUIVANG NAMKASHOKLI MAZANGMANA…]</a:t>
            </a:r>
            <a:endParaRPr lang="en-SG" sz="1200" b="1" kern="1200" dirty="0">
              <a:solidFill>
                <a:schemeClr val="tx1"/>
              </a:solidFill>
              <a:effectLst/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b="1" i="1" u="sng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Ω9.65.01.40 [0] AMACHI NGAREOKHAVAI 2 MINUTES, 30 SECONDS NGARAILU.  AMACHI KAKUPLI, COMPUTERWUI KEYBOARDLI </a:t>
            </a:r>
            <a:r>
              <a:rPr lang="en-US" sz="1200" b="1" i="1" u="sng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KAK</a:t>
            </a:r>
            <a:r>
              <a:rPr lang="en-US" sz="1200" b="1" i="1" u="sng" kern="1200" cap="all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ȃ</a:t>
            </a:r>
            <a:r>
              <a:rPr lang="en-US" sz="1200" b="1" i="1" u="sng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SPACE BARLI </a:t>
            </a:r>
            <a:r>
              <a:rPr lang="en-US" sz="1200" b="1" i="1" u="sng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MATHANGP</a:t>
            </a:r>
            <a:r>
              <a:rPr lang="en-US" sz="1200" b="1" i="1" u="sng" kern="1200" cap="all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ȃ</a:t>
            </a:r>
            <a:r>
              <a:rPr lang="en-US" sz="1200" b="1" i="1" u="sng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CHI SHOK-KHAVAI KATHUM SHIDA NAMLU. SINGDA KHALEI COMPUTER CHILI AMACHI MASHOK-KHA MATHANG </a:t>
            </a:r>
            <a:r>
              <a:rPr lang="en-US" sz="1200" b="1" i="1" u="sng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ZATT</a:t>
            </a:r>
            <a:r>
              <a:rPr lang="en-US" sz="1200" b="1" i="1" u="sng" kern="1200" cap="all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ȃ</a:t>
            </a:r>
            <a:r>
              <a:rPr lang="en-US" sz="1200" b="1" i="1" u="sng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HAOLU.</a:t>
            </a:r>
            <a:endParaRPr lang="en-SG" sz="1200" kern="1200" dirty="0">
              <a:solidFill>
                <a:schemeClr val="tx1"/>
              </a:solidFill>
              <a:effectLst/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62468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i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	[SANGMIHAIDA KHALEI AMACHI MANGAREOPAIKHA HI SICHINLU…]</a:t>
            </a:r>
          </a:p>
          <a:p>
            <a:r>
              <a:rPr lang="el-GR" b="1" i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Ω9.65.01.41 [0] (</a:t>
            </a:r>
            <a:r>
              <a:rPr lang="en-US" b="1" i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NGWUIRASO THȂDA KHORKAHAI LAIRIKKOM)</a:t>
            </a:r>
          </a:p>
          <a:p>
            <a:r>
              <a:rPr lang="en-US" b="1" i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Haophok</a:t>
            </a:r>
            <a:r>
              <a:rPr lang="en-US" b="1" i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khavai</a:t>
            </a:r>
            <a:r>
              <a:rPr lang="en-US" b="1" i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sada</a:t>
            </a:r>
            <a:r>
              <a:rPr lang="en-US" b="1" i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i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otsan</a:t>
            </a:r>
            <a:r>
              <a:rPr lang="en-US" b="1" i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okoli</a:t>
            </a:r>
            <a:r>
              <a:rPr lang="en-US" b="1" i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lairikkom</a:t>
            </a:r>
            <a:r>
              <a:rPr lang="en-US" b="1" i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10 </a:t>
            </a:r>
            <a:r>
              <a:rPr lang="en-US" b="1" i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b="1" i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chipuikhavai</a:t>
            </a:r>
            <a:r>
              <a:rPr lang="en-US" b="1" i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majuklu</a:t>
            </a:r>
            <a:r>
              <a:rPr lang="en-US" b="1" i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1" i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Nakhalattawui</a:t>
            </a:r>
            <a:r>
              <a:rPr lang="en-US" b="1" i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Bible </a:t>
            </a:r>
            <a:r>
              <a:rPr lang="en-US" b="1" i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Larikkom</a:t>
            </a:r>
            <a:r>
              <a:rPr lang="en-US" b="1" i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hi </a:t>
            </a:r>
            <a:r>
              <a:rPr lang="en-US" b="1" i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naningwui</a:t>
            </a:r>
            <a:r>
              <a:rPr lang="en-US" b="1" i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lairikkom</a:t>
            </a:r>
            <a:r>
              <a:rPr lang="en-US" b="1" i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tharȃli</a:t>
            </a:r>
            <a:r>
              <a:rPr lang="en-US" b="1" i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sangkhavai</a:t>
            </a:r>
            <a:r>
              <a:rPr lang="en-US" b="1" i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nana </a:t>
            </a:r>
            <a:r>
              <a:rPr lang="en-US" b="1" i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kazipra</a:t>
            </a:r>
            <a:r>
              <a:rPr lang="en-US" b="1" i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1" i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Khaleilaga</a:t>
            </a:r>
            <a:r>
              <a:rPr lang="en-US" b="1" i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lairikkom</a:t>
            </a:r>
            <a:r>
              <a:rPr lang="en-US" b="1" i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10 ava-</a:t>
            </a:r>
            <a:r>
              <a:rPr lang="en-US" b="1" i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va</a:t>
            </a:r>
            <a:r>
              <a:rPr lang="en-US" b="1" i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chili nana </a:t>
            </a:r>
            <a:r>
              <a:rPr lang="en-US" b="1" i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machut</a:t>
            </a:r>
            <a:r>
              <a:rPr lang="en-US" b="1" i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khavai</a:t>
            </a:r>
            <a:r>
              <a:rPr lang="en-US" b="1" i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aming</a:t>
            </a:r>
            <a:r>
              <a:rPr lang="en-US" b="1" i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kapihaora</a:t>
            </a:r>
            <a:r>
              <a:rPr lang="en-US" b="1" i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  </a:t>
            </a:r>
            <a:r>
              <a:rPr lang="en-US" b="1" i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Chieina</a:t>
            </a:r>
            <a:r>
              <a:rPr lang="en-US" b="1" i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</a:t>
            </a:r>
            <a:r>
              <a:rPr lang="en-US" b="1" i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ara</a:t>
            </a:r>
            <a:r>
              <a:rPr lang="en-US" b="1" i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haophok-khavai</a:t>
            </a:r>
            <a:r>
              <a:rPr lang="en-US" b="1" i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</a:t>
            </a:r>
            <a:r>
              <a:rPr lang="en-US" b="1" i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</a:t>
            </a:r>
            <a:r>
              <a:rPr lang="en-US" b="1" i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06350886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Ω9.65.01.42 [4]  </a:t>
            </a:r>
          </a:p>
          <a:p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Hili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ithumna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haophokra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... mashing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akhamang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….	7.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China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ithum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ningwui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kȃngkhuina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Shamlȃk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kahai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-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kashit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kahai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mashing 7.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Mathang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sȃda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... mashing chili ABC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mayek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kathum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chuklu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Apam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horzakda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naningli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mathalȃk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tipsanglo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:  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					O  7  V  J     </a:t>
            </a:r>
          </a:p>
          <a:p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Mayekbing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chi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latlui-latluida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ningli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tipsangkhavai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pȃnglȃk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pȃlu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...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Khiwuivang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chiakha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Bible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semkakȃ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khararchanwui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matailȃk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kahaiyana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: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 	"O  7  V  J....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O  7  V  J.... 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O  7  V  J...etc."</a:t>
            </a:r>
          </a:p>
        </p:txBody>
      </p:sp>
      <p:sp>
        <p:nvSpPr>
          <p:cNvPr id="9011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42515859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Ω9.65.01.43 [2]  </a:t>
            </a:r>
          </a:p>
          <a:p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Arava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...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Europepashiwui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arȃ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sichinlaga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kagapi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mashing </a:t>
            </a:r>
            <a:r>
              <a:rPr lang="fr-FR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'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7</a:t>
            </a:r>
            <a:r>
              <a:rPr lang="fr-FR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'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  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Nana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phaningungdaleira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mashing 7 li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kashitchi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...  Chi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matailak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kahai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phaningung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khavaina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—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ning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theikhavai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Ningli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hailu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 Mashing chili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kashitta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china 7 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akai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khanishida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khaingasak-ka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Chiwui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vang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Nakhalatta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ngahȃnlu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: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kachikathȃ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mashing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khanina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7 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ngayarkhaipai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?" 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Ungtȃkapai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ngahȃn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kakȃ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akhava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mashungmeithui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kaji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pȃchi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va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: 4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 3.</a:t>
            </a:r>
          </a:p>
        </p:txBody>
      </p:sp>
      <p:sp>
        <p:nvSpPr>
          <p:cNvPr id="9216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37466940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Ω9.65.01.44 [1]  </a:t>
            </a:r>
          </a:p>
          <a:p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Chieina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O  7  V  J 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arȃli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7 chi 4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3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kha-onli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ithumna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			O  4  3  V  J.</a:t>
            </a:r>
          </a:p>
          <a:p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Kharwui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thȃda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ngachei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kahai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mashingbing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chi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mthȃlȃk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ningphun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sȃkhavai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latlui-latluida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palu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 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O 4 3 V J.</a:t>
            </a:r>
          </a:p>
        </p:txBody>
      </p:sp>
    </p:spTree>
    <p:extLst>
      <p:ext uri="{BB962C8B-B14F-4D97-AF65-F5344CB8AC3E}">
        <p14:creationId xmlns:p14="http://schemas.microsoft.com/office/powerpoint/2010/main" val="239374940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Ω9.65.01.45 [5]   </a:t>
            </a:r>
          </a:p>
          <a:p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Arava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O 4 3 V J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hili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rinlaga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kakhalat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thuklak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kahai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tuiyar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phangȃ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ngasȃ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ngasak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haira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Hibing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naningwui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Bible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Larikkom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haokaphok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ngasȃra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Hangkahaibing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chi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hili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mihaidalei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pangda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pȃshoklu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 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O =	OKATHUI KASEM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4 =  	4  MI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3 =  	3  YARUIPȂN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S =  	VARI KAHAI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J = 	JISHU.</a:t>
            </a:r>
          </a:p>
          <a:p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Khangarȃn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hi Bible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haophok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khavaina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!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Kakhalat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thuklȃk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kahai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tuiyar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phangȃ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china kasha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kagapi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Bible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matailȃk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kahai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arȃn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ngasaya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 </a:t>
            </a:r>
          </a:p>
        </p:txBody>
      </p:sp>
      <p:sp>
        <p:nvSpPr>
          <p:cNvPr id="9625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247067890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Ω9.65.01.46 [6]   </a:t>
            </a:r>
          </a:p>
          <a:p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Akhashida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...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pȃngda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 	O =	OKATHUI KASEM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4 =  	4  MI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3 =  	3  YARUIPAN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S =  	VARI KAHAI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J = 	JISHU.</a:t>
            </a:r>
          </a:p>
          <a:p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ithumna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kakhalat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thuklak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kahai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tuiyar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bingchi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munmeida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meikhaisa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OKATHUI KASEM, </a:t>
            </a:r>
          </a:p>
          <a:p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khangachȃ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atungli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leiphalungra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khiwuivȃng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chiakha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 Bible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khararchan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chili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haokaphokna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 </a:t>
            </a:r>
          </a:p>
        </p:txBody>
      </p:sp>
      <p:sp>
        <p:nvSpPr>
          <p:cNvPr id="9830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155231209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Ω9.65.01.47 [0] </a:t>
            </a:r>
          </a:p>
          <a:p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Kakhanepȃ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yang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ngarumsa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: 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		4  MI.</a:t>
            </a:r>
          </a:p>
        </p:txBody>
      </p:sp>
      <p:sp>
        <p:nvSpPr>
          <p:cNvPr id="10035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40547738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Ω9.65.01.48 [5]  </a:t>
            </a:r>
          </a:p>
          <a:p>
            <a:r>
              <a:rPr lang="el-GR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“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4" chi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rinsit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hithada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kapisa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hithada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: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ABRAHAM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JOSEPH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MOSES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JOSHUA</a:t>
            </a:r>
          </a:p>
          <a:p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Aminghi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khari-khano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athishurda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ningphun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sakakhui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khavai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latlui-latluida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pȃlu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kannara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: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 	"A-J-M-J ... A-J-M-J ... etc."</a:t>
            </a:r>
          </a:p>
        </p:txBody>
      </p:sp>
      <p:sp>
        <p:nvSpPr>
          <p:cNvPr id="10240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297444991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Ω9.65.01.49 [0] </a:t>
            </a:r>
          </a:p>
          <a:p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Amingbing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chi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khari-khano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athishurda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nana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kathada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phungphaira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?</a:t>
            </a:r>
          </a:p>
          <a:p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Shampat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kahai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tuipeng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..."ALI J</a:t>
            </a:r>
            <a:r>
              <a:rPr lang="en-US" b="1" u="sng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HEI MILU JOH." 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Tuiyar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kachidawui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khare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mayek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: AJMJ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</a:t>
            </a:r>
          </a:p>
        </p:txBody>
      </p:sp>
      <p:sp>
        <p:nvSpPr>
          <p:cNvPr id="10445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148163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err="1">
                <a:latin typeface="Times" charset="0"/>
                <a:ea typeface="ＭＳ Ｐゴシック" charset="0"/>
                <a:cs typeface="ＭＳ Ｐゴシック" charset="0"/>
              </a:rPr>
              <a:t>Khayeirum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 hi </a:t>
            </a:r>
            <a:r>
              <a:rPr lang="en-US" dirty="0" err="1">
                <a:latin typeface="Times" charset="0"/>
                <a:ea typeface="ＭＳ Ｐゴシック" charset="0"/>
                <a:cs typeface="ＭＳ Ｐゴシック" charset="0"/>
              </a:rPr>
              <a:t>Dr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 John </a:t>
            </a:r>
            <a:r>
              <a:rPr lang="en-US" dirty="0" err="1">
                <a:latin typeface="Times" charset="0"/>
                <a:ea typeface="ＭＳ Ｐゴシック" charset="0"/>
                <a:cs typeface="ＭＳ Ｐゴシック" charset="0"/>
              </a:rPr>
              <a:t>Fryman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, Fort Worth, Texas, USA, </a:t>
            </a:r>
            <a:r>
              <a:rPr lang="en-US" dirty="0" err="1">
                <a:latin typeface="Times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Times" charset="0"/>
                <a:ea typeface="ＭＳ Ｐゴシック" charset="0"/>
                <a:cs typeface="ＭＳ Ｐゴシック" charset="0"/>
              </a:rPr>
              <a:t>khuikashok</a:t>
            </a:r>
            <a:r>
              <a:rPr lang="en-US" baseline="0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>
                <a:latin typeface="Times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>
                <a:latin typeface="Times" charset="0"/>
                <a:ea typeface="ＭＳ Ｐゴシック" charset="0"/>
                <a:cs typeface="ＭＳ Ｐゴシック" charset="0"/>
              </a:rPr>
              <a:t>kala</a:t>
            </a:r>
            <a:r>
              <a:rPr lang="en-US" baseline="0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Times" charset="0"/>
                <a:ea typeface="ＭＳ Ｐゴシック" charset="0"/>
                <a:cs typeface="ＭＳ Ｐゴシック" charset="0"/>
              </a:rPr>
              <a:t>Dr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 Rick Griffith, Singapore Bible College</a:t>
            </a:r>
            <a:r>
              <a:rPr lang="en-US" baseline="0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>
                <a:latin typeface="Times" charset="0"/>
                <a:ea typeface="ＭＳ Ｐゴシック" charset="0"/>
                <a:cs typeface="ＭＳ Ｐゴシック" charset="0"/>
              </a:rPr>
              <a:t>wui</a:t>
            </a:r>
            <a:r>
              <a:rPr lang="en-US" baseline="0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>
                <a:latin typeface="Times" charset="0"/>
                <a:ea typeface="ＭＳ Ｐゴシック" charset="0"/>
                <a:cs typeface="ＭＳ Ｐゴシック" charset="0"/>
              </a:rPr>
              <a:t>katamnao</a:t>
            </a:r>
            <a:r>
              <a:rPr lang="en-US" baseline="0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>
                <a:latin typeface="Times" charset="0"/>
                <a:ea typeface="ＭＳ Ｐゴシック" charset="0"/>
                <a:cs typeface="ＭＳ Ｐゴシック" charset="0"/>
              </a:rPr>
              <a:t>bingna</a:t>
            </a:r>
            <a:r>
              <a:rPr lang="en-US" baseline="0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>
                <a:latin typeface="Times" charset="0"/>
                <a:ea typeface="ＭＳ Ｐゴシック" charset="0"/>
                <a:cs typeface="ＭＳ Ｐゴシック" charset="0"/>
              </a:rPr>
              <a:t>khalat</a:t>
            </a:r>
            <a:r>
              <a:rPr lang="en-US" baseline="0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>
                <a:latin typeface="Times" charset="0"/>
                <a:ea typeface="ＭＳ Ｐゴシック" charset="0"/>
                <a:cs typeface="ＭＳ Ｐゴシック" charset="0"/>
              </a:rPr>
              <a:t>kashok</a:t>
            </a:r>
            <a:r>
              <a:rPr lang="en-US" baseline="0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>
                <a:latin typeface="Times" charset="0"/>
                <a:ea typeface="ＭＳ Ｐゴシック" charset="0"/>
                <a:cs typeface="ＭＳ Ｐゴシック" charset="0"/>
              </a:rPr>
              <a:t>na.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20298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Ω9.65.01.50 [8] </a:t>
            </a:r>
          </a:p>
          <a:p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Amingbing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chin nana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mathȃlȃk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maphungrang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laga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latlui-latluida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palu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: 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"ABRAHAM, 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JOSEPH,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 MOSES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JOSHUA."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hili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latluida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naningwui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khutlai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ALI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JAHEI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MILU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JOH.</a:t>
            </a:r>
          </a:p>
        </p:txBody>
      </p:sp>
      <p:sp>
        <p:nvSpPr>
          <p:cNvPr id="10649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117558055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Ω9.65.01.51 [5]       </a:t>
            </a:r>
          </a:p>
          <a:p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Chithada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sada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matungmeithui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kajiwui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: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OKATHUI KASEM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ABRAHAM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JOSEPH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MOSES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JOSHUA</a:t>
            </a:r>
          </a:p>
          <a:p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nawui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Bible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Lairikkom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katharli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matailak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kahai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MI MATI 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peingasak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haira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 Bible li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kazang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khangatei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mi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tarȃkhala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leifaya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hibing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himang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ithumna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Bible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Lairikkom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kasemna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Aming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matihi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latlui-latuida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tarȃkhashida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ningphun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sakhavai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palu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364535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Ω9.65.01.52 [0]</a:t>
            </a:r>
          </a:p>
          <a:p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Kakhalat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thuklak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kahai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kakathumma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: 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                     3  YARUIPȂN. </a:t>
            </a:r>
          </a:p>
        </p:txBody>
      </p:sp>
      <p:sp>
        <p:nvSpPr>
          <p:cNvPr id="11059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78594592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Ω9.65.01.53 [2] </a:t>
            </a:r>
          </a:p>
          <a:p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Naningwui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khangatei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khutlai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 nana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hora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kuikhamarei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chiwui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kahunga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akhum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chirala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? 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Chi "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rwn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"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hoya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R-W-N da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pȃnan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sȃya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Mayek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khare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YARUIPȂN 3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phaningung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ngasakka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</a:t>
            </a:r>
          </a:p>
        </p:txBody>
      </p:sp>
      <p:sp>
        <p:nvSpPr>
          <p:cNvPr id="11264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37195550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Ω9.65.01.54 [6]  	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The three YARUIPAN are…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RAMNGAZAN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WUNGNAO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NARKAHAI.    	</a:t>
            </a:r>
          </a:p>
          <a:p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Kharewui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thada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tuiyarbing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latlui-laluida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tarȃkhashida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palu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	RAMNGAZAN, WUNGNAO, NARKAHAI...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	RAMNGAZAN, WUNGNAO, NARKAHAI.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ningwui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khutlai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hili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: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R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W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N.</a:t>
            </a:r>
          </a:p>
        </p:txBody>
      </p:sp>
      <p:sp>
        <p:nvSpPr>
          <p:cNvPr id="11469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69382858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Ω9.65.01.55 [0] </a:t>
            </a:r>
          </a:p>
          <a:p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Arava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leidakhalei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chili YARUIPȂN 3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kathumhi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ngarumsang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laga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ithum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hibing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leiya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: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	OKATHUI KASEM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	ABRAHAM 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	JOSEPH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	MOSES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	JOSHUA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	RAMNGAZAN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	WUNGNAO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	NARKAHAI</a:t>
            </a:r>
          </a:p>
        </p:txBody>
      </p:sp>
      <p:sp>
        <p:nvSpPr>
          <p:cNvPr id="11673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17611368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Ω9.65.01.56 [3] </a:t>
            </a:r>
          </a:p>
          <a:p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Tuiyarbingwui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khari-khanao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chi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haNluida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yangsa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Mashing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akha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chiwui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chiena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haophokda</a:t>
            </a:r>
            <a:endParaRPr lang="en-US" b="1" dirty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7....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 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 	O 7  V  J...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onhaowa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...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O  4  3  V  J.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Mashing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mayek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hibing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hi Bible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arȃn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sȃkhavai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ningli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TUIYAR THARȂ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semkhuiya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</a:t>
            </a:r>
          </a:p>
        </p:txBody>
      </p:sp>
      <p:sp>
        <p:nvSpPr>
          <p:cNvPr id="11878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290982475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Ω9.65.01.57 [0] 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O 4 3 V J is then expanded into: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	OKATHUI KASEM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	4  MI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	3  YARUIPȂN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	VARI KAHAI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	JISHU.</a:t>
            </a:r>
          </a:p>
        </p:txBody>
      </p:sp>
      <p:sp>
        <p:nvSpPr>
          <p:cNvPr id="12083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85593624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Ω9.65.01.58 [2]  </a:t>
            </a:r>
          </a:p>
          <a:p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Chiwui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thili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munmeida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meikhaiya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: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	OKATHUI KASEM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	ABRAHAM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	JOSEPH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	MOSES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	JOSHUA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	RAMNGAZAN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	WUNGNAO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	NARKAHAI.</a:t>
            </a:r>
          </a:p>
          <a:p>
            <a:endParaRPr lang="en-US" b="1" dirty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  <a:p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Naomeithuda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ithumna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ngarumsang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haosa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:   ////	VARI KAHAI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</a:t>
            </a:r>
            <a:endParaRPr lang="en-US" b="1" dirty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////	JISHU. </a:t>
            </a:r>
            <a:endParaRPr lang="en-US" dirty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288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289458553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Ω9.65.01.59 [11]	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Arava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ningwui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Bible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Lairikkomli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tharȃ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chili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tuiyar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tharȃ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chi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machut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khavai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ningli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phunghaolu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– </a:t>
            </a:r>
          </a:p>
          <a:p>
            <a:endParaRPr lang="en-US" b="1" dirty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nawui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ningli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Ningli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nana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phungkahai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ama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chi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hithada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leira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 Kala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chibing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chiya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...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//// 	OKATHUI KASEM //// 	ABRAHAM //// 	JOSEPH //// 	MOSES //// 	JOSHUA //// 	RAMNGAZAN //// 	WUNGNAO //// 	NARKAHAI //// 	VARI KAHAI…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 //// 	JISHU. 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Arava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naningli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tharzȃri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khari-khanao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athishurda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tipsanghaira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---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phaningung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khavai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nana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darkar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kasȃ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chili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sichin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khavai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Arava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chanjam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khateomeikha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phaningungpai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khavai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752309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MASHUNZA CHITHEIKHAMI: HORKAHAI KALA THARRIN KHALEI KACHITHEI</a:t>
            </a:r>
            <a:endParaRPr lang="en-SG" sz="1200" b="1" kern="1200" dirty="0">
              <a:solidFill>
                <a:schemeClr val="tx1"/>
              </a:solidFill>
              <a:effectLst/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Khayeirum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hi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kakup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eina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ngasoda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nathumli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powerpoint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wui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CD av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-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v</a:t>
            </a:r>
            <a:r>
              <a:rPr lang="en-US" sz="1200" b="1" u="sng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miser-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chithada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sada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nathum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nala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mibingli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tamchitheilo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.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lairik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anȃpȃ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hili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khikhala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ngacheikhavai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masamilo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.</a:t>
            </a:r>
            <a:endParaRPr lang="en-SG" sz="1200" b="1" kern="1200" dirty="0">
              <a:solidFill>
                <a:schemeClr val="tx1"/>
              </a:solidFill>
              <a:effectLst/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788433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Ω9.65.01.60 [0] </a:t>
            </a:r>
          </a:p>
          <a:p>
            <a:r>
              <a:rPr lang="en-SG" dirty="0"/>
              <a:t>Bible </a:t>
            </a:r>
            <a:r>
              <a:rPr lang="en-SG" dirty="0" err="1"/>
              <a:t>wui</a:t>
            </a:r>
            <a:r>
              <a:rPr lang="en-SG" dirty="0"/>
              <a:t> </a:t>
            </a:r>
            <a:r>
              <a:rPr lang="en-SG" dirty="0" err="1"/>
              <a:t>Lairikkom</a:t>
            </a:r>
            <a:r>
              <a:rPr lang="en-SG" dirty="0"/>
              <a:t> </a:t>
            </a:r>
            <a:r>
              <a:rPr lang="en-SG" dirty="0" err="1"/>
              <a:t>tharȃ</a:t>
            </a:r>
            <a:r>
              <a:rPr lang="en-SG" dirty="0"/>
              <a:t> chi LAIRIKWUI LAIRIKKOM </a:t>
            </a:r>
            <a:r>
              <a:rPr lang="en-SG" dirty="0" err="1"/>
              <a:t>thada</a:t>
            </a:r>
            <a:r>
              <a:rPr lang="en-SG" dirty="0"/>
              <a:t> </a:t>
            </a:r>
            <a:r>
              <a:rPr lang="en-SG" dirty="0" err="1"/>
              <a:t>ara</a:t>
            </a:r>
            <a:r>
              <a:rPr lang="en-SG" dirty="0"/>
              <a:t> </a:t>
            </a:r>
            <a:r>
              <a:rPr lang="en-SG" dirty="0" err="1"/>
              <a:t>ithumna</a:t>
            </a:r>
            <a:r>
              <a:rPr lang="en-SG" dirty="0"/>
              <a:t> </a:t>
            </a:r>
            <a:r>
              <a:rPr lang="en-SG" dirty="0" err="1"/>
              <a:t>theikahai</a:t>
            </a:r>
            <a:r>
              <a:rPr lang="en-SG" dirty="0"/>
              <a:t>… </a:t>
            </a:r>
            <a:r>
              <a:rPr lang="en-SG" dirty="0" err="1"/>
              <a:t>Okathui</a:t>
            </a:r>
            <a:r>
              <a:rPr lang="en-SG" dirty="0"/>
              <a:t> </a:t>
            </a:r>
            <a:r>
              <a:rPr lang="en-SG" dirty="0" err="1"/>
              <a:t>kasem</a:t>
            </a:r>
            <a:r>
              <a:rPr lang="en-SG" dirty="0"/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275220454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Ω9.65.01.61 [0]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 	</a:t>
            </a:r>
            <a:endParaRPr lang="en-SG" sz="1200" b="1" kern="1200" dirty="0">
              <a:solidFill>
                <a:schemeClr val="tx1"/>
              </a:solidFill>
              <a:effectLst/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…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mati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chi…</a:t>
            </a:r>
            <a:r>
              <a:rPr lang="en-SG" dirty="0">
                <a:effectLst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 </a:t>
            </a:r>
            <a:endParaRPr lang="en-SG" sz="1200" kern="1200" dirty="0">
              <a:solidFill>
                <a:schemeClr val="tx1"/>
              </a:solidFill>
              <a:effectLst/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35757394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Ω9.65.01.62 [0]  	</a:t>
            </a:r>
            <a:endParaRPr lang="en-SG" sz="1200" kern="1200" dirty="0">
              <a:solidFill>
                <a:schemeClr val="tx1"/>
              </a:solidFill>
              <a:effectLst/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…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Yaruipȃn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kathum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chi…</a:t>
            </a:r>
            <a:r>
              <a:rPr lang="en-SG" dirty="0">
                <a:effectLst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 </a:t>
            </a:r>
            <a:endParaRPr lang="en-SG" sz="1200" kern="1200" dirty="0">
              <a:solidFill>
                <a:schemeClr val="tx1"/>
              </a:solidFill>
              <a:effectLst/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87569779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Ω9.65.01.63 [0]  </a:t>
            </a:r>
            <a:endParaRPr lang="en-SG" sz="1200" kern="1200" dirty="0">
              <a:solidFill>
                <a:schemeClr val="tx1"/>
              </a:solidFill>
              <a:effectLst/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…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chiwui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thili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Vari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kahai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Jishu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kharȃ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…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Katonga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hi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chek-chinlȃk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eina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naning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wui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lairikkom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li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leikahaina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!</a:t>
            </a:r>
            <a:r>
              <a:rPr lang="en-SG" dirty="0">
                <a:effectLst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 </a:t>
            </a:r>
            <a:endParaRPr lang="en-SG" sz="1200" kern="1200" dirty="0">
              <a:solidFill>
                <a:schemeClr val="tx1"/>
              </a:solidFill>
              <a:effectLst/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22879190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Ω9.65.01.64 [0]  </a:t>
            </a:r>
          </a:p>
          <a:p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Naningwui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Bible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Lairikkom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li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apong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khangatei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hithadala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phaningpaiya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 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Ithum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kachungkha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thada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quilava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hipȃhi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thangkachida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pung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tarȃkha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computer li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pamma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666162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Ω9.65.01.65 [0] 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Chithada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sada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...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ritlȃk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kahai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lairikwui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lairikkom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thada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phaningki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kachiliva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computerwui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cassette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hard drive li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sangkahai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lairikkom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thada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khuisa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408427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b="1" dirty="0">
                <a:latin typeface="Times" charset="0"/>
                <a:ea typeface="ＭＳ Ｐゴシック" charset="0"/>
                <a:cs typeface="ＭＳ Ｐゴシック" charset="0"/>
              </a:rPr>
              <a:t>Ω9.65.01.66 [0]   </a:t>
            </a:r>
            <a:r>
              <a:rPr lang="en-US" b="1" dirty="0">
                <a:latin typeface="Times" charset="0"/>
                <a:ea typeface="ＭＳ Ｐゴシック" charset="0"/>
                <a:cs typeface="ＭＳ Ｐゴシック" charset="0"/>
              </a:rPr>
              <a:t>Hi </a:t>
            </a:r>
            <a:r>
              <a:rPr lang="en-US" b="1" dirty="0" err="1">
                <a:latin typeface="Times" charset="0"/>
                <a:ea typeface="ＭＳ Ｐゴシック" charset="0"/>
                <a:cs typeface="ＭＳ Ｐゴシック" charset="0"/>
              </a:rPr>
              <a:t>computerli</a:t>
            </a:r>
            <a:r>
              <a:rPr lang="en-US" b="1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latin typeface="Times" charset="0"/>
                <a:ea typeface="ＭＳ Ｐゴシック" charset="0"/>
                <a:cs typeface="ＭＳ Ｐゴシック" charset="0"/>
              </a:rPr>
              <a:t>ama</a:t>
            </a:r>
            <a:r>
              <a:rPr lang="en-US" b="1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latin typeface="Times" charset="0"/>
                <a:ea typeface="ＭＳ Ｐゴシック" charset="0"/>
                <a:cs typeface="ＭＳ Ｐゴシック" charset="0"/>
              </a:rPr>
              <a:t>shok-khavaina</a:t>
            </a:r>
            <a:r>
              <a:rPr lang="en-US" b="1" dirty="0">
                <a:latin typeface="Times" charset="0"/>
                <a:ea typeface="ＭＳ Ｐゴシック" charset="0"/>
                <a:cs typeface="ＭＳ Ｐゴシック" charset="0"/>
              </a:rPr>
              <a:t> da </a:t>
            </a:r>
            <a:r>
              <a:rPr lang="en-US" b="1" dirty="0" err="1">
                <a:latin typeface="Times" charset="0"/>
                <a:ea typeface="ＭＳ Ｐゴシック" charset="0"/>
                <a:cs typeface="ＭＳ Ｐゴシック" charset="0"/>
              </a:rPr>
              <a:t>phaninglu</a:t>
            </a:r>
            <a:r>
              <a:rPr lang="en-US" b="1" dirty="0">
                <a:latin typeface="Times" charset="0"/>
                <a:ea typeface="ＭＳ Ｐゴシック" charset="0"/>
                <a:cs typeface="ＭＳ Ｐゴシック" charset="0"/>
              </a:rPr>
              <a:t> – </a:t>
            </a:r>
            <a:r>
              <a:rPr lang="en-US" b="1" dirty="0" err="1">
                <a:latin typeface="Times" charset="0"/>
                <a:ea typeface="ＭＳ Ｐゴシック" charset="0"/>
                <a:cs typeface="ＭＳ Ｐゴシック" charset="0"/>
              </a:rPr>
              <a:t>nawui</a:t>
            </a:r>
            <a:r>
              <a:rPr lang="en-US" b="1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latin typeface="Times" charset="0"/>
                <a:ea typeface="ＭＳ Ｐゴシック" charset="0"/>
                <a:cs typeface="ＭＳ Ｐゴシック" charset="0"/>
              </a:rPr>
              <a:t>lairikkom</a:t>
            </a:r>
            <a:r>
              <a:rPr lang="en-US" b="1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latin typeface="Times" charset="0"/>
                <a:ea typeface="ＭＳ Ｐゴシック" charset="0"/>
                <a:cs typeface="ＭＳ Ｐゴシック" charset="0"/>
              </a:rPr>
              <a:t>kazip</a:t>
            </a:r>
            <a:r>
              <a:rPr lang="en-US" b="1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latin typeface="Times" charset="0"/>
                <a:ea typeface="ＭＳ Ｐゴシック" charset="0"/>
                <a:cs typeface="ＭＳ Ｐゴシック" charset="0"/>
              </a:rPr>
              <a:t>khavai</a:t>
            </a:r>
            <a:r>
              <a:rPr lang="en-US" b="1" dirty="0">
                <a:latin typeface="Times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>
                <a:latin typeface="Times" charset="0"/>
                <a:ea typeface="ＭＳ Ｐゴシック" charset="0"/>
                <a:cs typeface="ＭＳ Ｐゴシック" charset="0"/>
              </a:rPr>
              <a:t>khangachȃ</a:t>
            </a:r>
            <a:r>
              <a:rPr lang="en-US" b="1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b="1" dirty="0">
                <a:latin typeface="Times" charset="0"/>
                <a:ea typeface="ＭＳ Ｐゴシック" charset="0"/>
                <a:cs typeface="ＭＳ Ｐゴシック" charset="0"/>
              </a:rPr>
              <a:t>, Bible </a:t>
            </a:r>
            <a:r>
              <a:rPr lang="en-US" b="1" dirty="0" err="1">
                <a:latin typeface="Times" charset="0"/>
                <a:ea typeface="ＭＳ Ｐゴシック" charset="0"/>
                <a:cs typeface="ＭＳ Ｐゴシック" charset="0"/>
              </a:rPr>
              <a:t>Lairikkom</a:t>
            </a:r>
            <a:r>
              <a:rPr lang="en-US" b="1" dirty="0">
                <a:latin typeface="Times" charset="0"/>
                <a:ea typeface="ＭＳ Ｐゴシック" charset="0"/>
                <a:cs typeface="ＭＳ Ｐゴシック" charset="0"/>
              </a:rPr>
              <a:t> da. </a:t>
            </a:r>
            <a:r>
              <a:rPr lang="en-US" b="1" dirty="0" err="1">
                <a:latin typeface="Times" charset="0"/>
                <a:ea typeface="ＭＳ Ｐゴシック" charset="0"/>
                <a:cs typeface="ＭＳ Ｐゴシック" charset="0"/>
              </a:rPr>
              <a:t>Ning</a:t>
            </a:r>
            <a:r>
              <a:rPr lang="en-US" b="1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b="1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latin typeface="Times" charset="0"/>
                <a:ea typeface="ＭＳ Ｐゴシック" charset="0"/>
                <a:cs typeface="ＭＳ Ｐゴシック" charset="0"/>
              </a:rPr>
              <a:t>semkahai</a:t>
            </a:r>
            <a:r>
              <a:rPr lang="en-US" b="1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latin typeface="Times" charset="0"/>
                <a:ea typeface="ＭＳ Ｐゴシック" charset="0"/>
                <a:cs typeface="ＭＳ Ｐゴシック" charset="0"/>
              </a:rPr>
              <a:t>Lairikkom</a:t>
            </a:r>
            <a:r>
              <a:rPr lang="en-US" b="1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latin typeface="Times" charset="0"/>
                <a:ea typeface="ＭＳ Ｐゴシック" charset="0"/>
                <a:cs typeface="ＭＳ Ｐゴシック" charset="0"/>
              </a:rPr>
              <a:t>kazip</a:t>
            </a:r>
            <a:r>
              <a:rPr lang="en-US" b="1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latin typeface="Times" charset="0"/>
                <a:ea typeface="ＭＳ Ｐゴシック" charset="0"/>
                <a:cs typeface="ＭＳ Ｐゴシック" charset="0"/>
              </a:rPr>
              <a:t>khavai</a:t>
            </a:r>
            <a:r>
              <a:rPr lang="en-US" b="1" dirty="0">
                <a:latin typeface="Times" charset="0"/>
                <a:ea typeface="ＭＳ Ｐゴシック" charset="0"/>
                <a:cs typeface="ＭＳ Ｐゴシック" charset="0"/>
              </a:rPr>
              <a:t> chili </a:t>
            </a:r>
            <a:r>
              <a:rPr lang="en-US" b="1" dirty="0" err="1">
                <a:latin typeface="Times" charset="0"/>
                <a:ea typeface="ＭＳ Ｐゴシック" charset="0"/>
                <a:cs typeface="ＭＳ Ｐゴシック" charset="0"/>
              </a:rPr>
              <a:t>khanishida</a:t>
            </a:r>
            <a:r>
              <a:rPr lang="en-US" b="1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latin typeface="Times" charset="0"/>
                <a:ea typeface="ＭＳ Ｐゴシック" charset="0"/>
                <a:cs typeface="ＭＳ Ｐゴシック" charset="0"/>
              </a:rPr>
              <a:t>namlu</a:t>
            </a:r>
            <a:r>
              <a:rPr lang="en-US" b="1" dirty="0">
                <a:latin typeface="Times" charset="0"/>
                <a:ea typeface="ＭＳ Ｐゴシック" charset="0"/>
                <a:cs typeface="ＭＳ Ｐゴシック" charset="0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189415020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Ω9.65.01.67 [10] </a:t>
            </a:r>
          </a:p>
          <a:p>
            <a:r>
              <a:rPr lang="el-GR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 …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thakha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nana 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samphangra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...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lairikkom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tharȃ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ming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thȃkahai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khari-khanao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athishurda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ithishurda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palu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 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 	OKATHUI KASEM 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 	ABRAHAM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//// 	JOSEPH 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 	MOSES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//// 	JOSHUA 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 	RAMNGAZAN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//// 	WUNGNAO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//// 	NARKAHAI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//// 	VARI KAHI 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 	JISHU.</a:t>
            </a:r>
          </a:p>
        </p:txBody>
      </p:sp>
    </p:spTree>
    <p:extLst>
      <p:ext uri="{BB962C8B-B14F-4D97-AF65-F5344CB8AC3E}">
        <p14:creationId xmlns:p14="http://schemas.microsoft.com/office/powerpoint/2010/main" val="151549195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Ω9.65.01.68 [0]   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Kala,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ama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mathasang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khavai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computer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khangachon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icham-cham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kahai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shim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sȃki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kachithȃda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lairikkom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chili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ngarumsang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paira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ithumna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theiching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kahai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ningwui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khutlai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... O	7	V	J	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chiwui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MI 4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YARUIPȂN 3.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05304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Ω9.65.01.69 [3]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Chithada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sada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Bible 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mashungda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naningli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haikhavai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khamataiya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arȃ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bingchi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naningli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leihaira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 Bible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sakȃkhavai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khamataiya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bing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kathada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SHITKASANGWUI PONGLI KAPI KAHAI KHAMATAIYA BING 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kazip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hailikhala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Chi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namashȃwui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Ningwui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Bible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Lairikkomna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!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Hiwui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thuida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ithumna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semra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mararshȃp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kahai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shamlak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kahai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nganarshantit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kahai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Vare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map…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pheikar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kachida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zatrashum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kahai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hili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pheisin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salaga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ningli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yeksangkahaina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 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604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TBB AKHUM KHAREWUI MINGTHONKASANG</a:t>
            </a:r>
            <a:endParaRPr lang="en-SG" sz="1200" kern="1200" dirty="0">
              <a:solidFill>
                <a:schemeClr val="tx1"/>
              </a:solidFill>
              <a:effectLst/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KHARIN: 	BIBLE HI NINGPHUN EINA THEIKHAVAI!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24015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Ω9.65.01.70 [4]  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PHAHAIRA.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ithum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mangȃ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zat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mamandalei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Atam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hitharan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 BIBLE LAIRIKKOM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kachi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theikakhuiva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leihaira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ningwui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sho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chi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shokhavai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chi…O  7  V  J.  Bible 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apong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kathar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machuk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khavai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shongfa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mathada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semhaira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katonga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chi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athumwui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apam-apam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athishurda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Ithumna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matailȃk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kahaiya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khangahan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kathumli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ngahaka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shaphaora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: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KHI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shokhao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KHIWUIVANG chi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shokhao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naomeithuida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KATHADA, KHINA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KHIWUIVANG Bible li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kapi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kahai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chi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chithada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kapihao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lairik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chikhalatta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khare-khaonao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186161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3"/>
            <a:r>
              <a:rPr lang="el-GR" b="1" dirty="0">
                <a:solidFill>
                  <a:srgbClr val="000000"/>
                </a:solidFill>
                <a:latin typeface="Times" charset="0"/>
                <a:ea typeface="Geneva" charset="0"/>
              </a:rPr>
              <a:t>Ω9.65.01.71 [20]  </a:t>
            </a:r>
          </a:p>
          <a:p>
            <a:pPr lvl="3"/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Ara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Katamnaoli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Khangachon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Lairikwui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Mashing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Akha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chili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yanglu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.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Anȃ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china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kathada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khutlai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hibinghi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naningli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hairakhalada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phaningung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khavai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kasȃli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ngachonra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...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chithada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sȃda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mibingli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kathada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tamchitheira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khala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da nana kasha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eina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ngasoda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.</a:t>
            </a:r>
          </a:p>
          <a:p>
            <a:pPr lvl="3"/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////	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Kahak-ka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O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eina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haophokda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…</a:t>
            </a:r>
          </a:p>
          <a:p>
            <a:pPr lvl="3"/>
            <a:endParaRPr lang="en-US" b="1" dirty="0">
              <a:solidFill>
                <a:srgbClr val="000000"/>
              </a:solidFill>
              <a:latin typeface="Times" charset="0"/>
              <a:ea typeface="Geneva" charset="0"/>
            </a:endParaRPr>
          </a:p>
          <a:p>
            <a:pPr lvl="3"/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////	OKATHUI KASEM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kachi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wuivang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…</a:t>
            </a:r>
          </a:p>
          <a:p>
            <a:pPr lvl="3"/>
            <a:endParaRPr lang="en-US" b="1" dirty="0">
              <a:solidFill>
                <a:srgbClr val="000000"/>
              </a:solidFill>
              <a:latin typeface="Times" charset="0"/>
              <a:ea typeface="Geneva" charset="0"/>
            </a:endParaRPr>
          </a:p>
          <a:p>
            <a:pPr lvl="3"/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////	mashing 7… 7 china mi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mati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kala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yaruipȃn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kathum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mahut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sȃda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khanganing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. </a:t>
            </a:r>
          </a:p>
          <a:p>
            <a:pPr lvl="3"/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Chithada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sada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…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khareli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…MATI chi</a:t>
            </a:r>
          </a:p>
          <a:p>
            <a:pPr lvl="3"/>
            <a:endParaRPr lang="en-US" b="1" dirty="0">
              <a:solidFill>
                <a:srgbClr val="000000"/>
              </a:solidFill>
              <a:latin typeface="Times" charset="0"/>
              <a:ea typeface="Geneva" charset="0"/>
            </a:endParaRPr>
          </a:p>
          <a:p>
            <a:pPr lvl="3"/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MIBING…</a:t>
            </a:r>
          </a:p>
          <a:p>
            <a:pPr lvl="3"/>
            <a:endParaRPr lang="en-US" b="1" dirty="0">
              <a:solidFill>
                <a:srgbClr val="000000"/>
              </a:solidFill>
              <a:latin typeface="Times" charset="0"/>
              <a:ea typeface="Geneva" charset="0"/>
            </a:endParaRPr>
          </a:p>
          <a:p>
            <a:pPr lvl="3"/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////	ABRAHAM chi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khipȃlong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…</a:t>
            </a:r>
          </a:p>
          <a:p>
            <a:pPr lvl="3"/>
            <a:endParaRPr lang="en-US" b="1" dirty="0">
              <a:solidFill>
                <a:srgbClr val="000000"/>
              </a:solidFill>
              <a:latin typeface="Times" charset="0"/>
              <a:ea typeface="Geneva" charset="0"/>
            </a:endParaRPr>
          </a:p>
          <a:p>
            <a:pPr lvl="3"/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////	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chiwui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thili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awui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Lairikkomli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ngarumsanghaolu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…</a:t>
            </a:r>
          </a:p>
          <a:p>
            <a:pPr lvl="3"/>
            <a:endParaRPr lang="en-US" b="1" dirty="0">
              <a:solidFill>
                <a:srgbClr val="000000"/>
              </a:solidFill>
              <a:latin typeface="Times" charset="0"/>
              <a:ea typeface="Geneva" charset="0"/>
            </a:endParaRPr>
          </a:p>
          <a:p>
            <a:pPr lvl="3"/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////	JOSEPH…</a:t>
            </a:r>
          </a:p>
          <a:p>
            <a:pPr lvl="3"/>
            <a:endParaRPr lang="en-US" b="1" dirty="0">
              <a:solidFill>
                <a:srgbClr val="000000"/>
              </a:solidFill>
              <a:latin typeface="Times" charset="0"/>
              <a:ea typeface="Geneva" charset="0"/>
            </a:endParaRPr>
          </a:p>
          <a:p>
            <a:pPr lvl="3"/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////	JOSEPH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lairikkom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li</a:t>
            </a:r>
          </a:p>
          <a:p>
            <a:pPr lvl="3"/>
            <a:endParaRPr lang="en-US" b="1" dirty="0">
              <a:solidFill>
                <a:srgbClr val="000000"/>
              </a:solidFill>
              <a:latin typeface="Times" charset="0"/>
              <a:ea typeface="Geneva" charset="0"/>
            </a:endParaRPr>
          </a:p>
          <a:p>
            <a:pPr lvl="3"/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////	MOSES…</a:t>
            </a:r>
          </a:p>
          <a:p>
            <a:pPr lvl="3"/>
            <a:endParaRPr lang="en-US" b="1" dirty="0">
              <a:solidFill>
                <a:srgbClr val="000000"/>
              </a:solidFill>
              <a:latin typeface="Times" charset="0"/>
              <a:ea typeface="Geneva" charset="0"/>
            </a:endParaRPr>
          </a:p>
          <a:p>
            <a:pPr lvl="3"/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////	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awui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Lairikkomli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…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kala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khanaowali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…</a:t>
            </a:r>
          </a:p>
          <a:p>
            <a:pPr lvl="3"/>
            <a:endParaRPr lang="en-US" b="1" dirty="0">
              <a:solidFill>
                <a:srgbClr val="000000"/>
              </a:solidFill>
              <a:latin typeface="Times" charset="0"/>
              <a:ea typeface="Geneva" charset="0"/>
            </a:endParaRPr>
          </a:p>
          <a:p>
            <a:pPr lvl="3"/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////	JOSHUA…</a:t>
            </a:r>
          </a:p>
          <a:p>
            <a:pPr lvl="3"/>
            <a:endParaRPr lang="en-US" b="1" dirty="0">
              <a:solidFill>
                <a:srgbClr val="000000"/>
              </a:solidFill>
              <a:latin typeface="Times" charset="0"/>
              <a:ea typeface="Geneva" charset="0"/>
            </a:endParaRPr>
          </a:p>
          <a:p>
            <a:pPr lvl="3"/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////	Bible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Lairikkomli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HAKLȂK KAHAI MI MATI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kala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athumwui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lairikkomli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kupsanghaira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.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Chiwui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thili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YARUIPȂN KATHUM…</a:t>
            </a:r>
          </a:p>
          <a:p>
            <a:pPr lvl="3"/>
            <a:endParaRPr lang="en-US" b="1" dirty="0">
              <a:solidFill>
                <a:srgbClr val="000000"/>
              </a:solidFill>
              <a:latin typeface="Times" charset="0"/>
              <a:ea typeface="Geneva" charset="0"/>
            </a:endParaRPr>
          </a:p>
          <a:p>
            <a:pPr lvl="3"/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////	RAMNGAZAN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eina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haophokda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…</a:t>
            </a:r>
          </a:p>
          <a:p>
            <a:pPr lvl="3"/>
            <a:endParaRPr lang="en-US" b="1" dirty="0">
              <a:solidFill>
                <a:srgbClr val="000000"/>
              </a:solidFill>
              <a:latin typeface="Times" charset="0"/>
              <a:ea typeface="Geneva" charset="0"/>
            </a:endParaRPr>
          </a:p>
          <a:p>
            <a:pPr lvl="3"/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////	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kala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chiwui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lairikkom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haikhavai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chi…</a:t>
            </a:r>
          </a:p>
          <a:p>
            <a:pPr lvl="3"/>
            <a:endParaRPr lang="en-US" b="1" dirty="0">
              <a:solidFill>
                <a:srgbClr val="000000"/>
              </a:solidFill>
              <a:latin typeface="Times" charset="0"/>
              <a:ea typeface="Geneva" charset="0"/>
            </a:endParaRPr>
          </a:p>
          <a:p>
            <a:pPr lvl="3"/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////	WUNGNAO…</a:t>
            </a:r>
          </a:p>
          <a:p>
            <a:pPr lvl="3"/>
            <a:endParaRPr lang="en-US" b="1" dirty="0">
              <a:solidFill>
                <a:srgbClr val="000000"/>
              </a:solidFill>
              <a:latin typeface="Times" charset="0"/>
              <a:ea typeface="Geneva" charset="0"/>
            </a:endParaRPr>
          </a:p>
          <a:p>
            <a:pPr lvl="3"/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////	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kala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chiwui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lairikkom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haikhavai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chi …</a:t>
            </a:r>
          </a:p>
          <a:p>
            <a:pPr lvl="3"/>
            <a:endParaRPr lang="en-US" b="1" dirty="0">
              <a:solidFill>
                <a:srgbClr val="000000"/>
              </a:solidFill>
              <a:latin typeface="Times" charset="0"/>
              <a:ea typeface="Geneva" charset="0"/>
            </a:endParaRPr>
          </a:p>
          <a:p>
            <a:pPr lvl="3"/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////	NARKAHAI chili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kupsangda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…</a:t>
            </a:r>
          </a:p>
          <a:p>
            <a:pPr lvl="3"/>
            <a:endParaRPr lang="en-US" b="1" dirty="0">
              <a:solidFill>
                <a:srgbClr val="000000"/>
              </a:solidFill>
              <a:latin typeface="Times" charset="0"/>
              <a:ea typeface="Geneva" charset="0"/>
            </a:endParaRPr>
          </a:p>
          <a:p>
            <a:pPr lvl="3"/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////	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kala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chiwui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lairikkom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haikhavai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.</a:t>
            </a:r>
          </a:p>
          <a:p>
            <a:pPr lvl="3"/>
            <a:endParaRPr lang="en-US" b="1" dirty="0">
              <a:solidFill>
                <a:srgbClr val="000000"/>
              </a:solidFill>
              <a:latin typeface="Times" charset="0"/>
              <a:ea typeface="Geneva" charset="0"/>
            </a:endParaRPr>
          </a:p>
          <a:p>
            <a:pPr lvl="3"/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Ara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ithumna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kupsang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haora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…</a:t>
            </a:r>
          </a:p>
          <a:p>
            <a:pPr lvl="3"/>
            <a:endParaRPr lang="en-US" b="1" dirty="0">
              <a:solidFill>
                <a:srgbClr val="000000"/>
              </a:solidFill>
              <a:latin typeface="Times" charset="0"/>
              <a:ea typeface="Geneva" charset="0"/>
            </a:endParaRPr>
          </a:p>
          <a:p>
            <a:pPr lvl="3"/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////	V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na</a:t>
            </a:r>
            <a:endParaRPr lang="en-US" b="1" dirty="0">
              <a:solidFill>
                <a:srgbClr val="000000"/>
              </a:solidFill>
              <a:latin typeface="Times" charset="0"/>
              <a:ea typeface="Geneva" charset="0"/>
            </a:endParaRPr>
          </a:p>
          <a:p>
            <a:pPr lvl="3"/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////	VARI KAHAI…	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kala</a:t>
            </a:r>
            <a:endParaRPr lang="en-US" b="1" dirty="0">
              <a:solidFill>
                <a:srgbClr val="000000"/>
              </a:solidFill>
              <a:latin typeface="Times" charset="0"/>
              <a:ea typeface="Geneva" charset="0"/>
            </a:endParaRPr>
          </a:p>
          <a:p>
            <a:pPr lvl="3"/>
            <a:endParaRPr lang="en-US" b="1" dirty="0">
              <a:solidFill>
                <a:srgbClr val="000000"/>
              </a:solidFill>
              <a:latin typeface="Times" charset="0"/>
              <a:ea typeface="Geneva" charset="0"/>
            </a:endParaRPr>
          </a:p>
          <a:p>
            <a:pPr lvl="3"/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////	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ithumwui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kaphaning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katongawui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malaokashok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…J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JISHU.</a:t>
            </a:r>
          </a:p>
        </p:txBody>
      </p:sp>
    </p:spTree>
    <p:extLst>
      <p:ext uri="{BB962C8B-B14F-4D97-AF65-F5344CB8AC3E}">
        <p14:creationId xmlns:p14="http://schemas.microsoft.com/office/powerpoint/2010/main" val="2744901943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Ω9.65.01.72 [9]  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hili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KATAMLI NGACHON KHAVAI MASHING 2… And here is STUDY HELP NUMBER 2…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hipa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hi nana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ngaheokhavai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sichin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paira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—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maningkha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nana BIBLE LAIRIKKOM chi mi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kateili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tamkachithei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tharan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napangli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singpaira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Khare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sada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lairikkom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chi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shokhavai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chȃbi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: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O  7  V  J…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Mayek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O china OKATHUI KASEM CHITHEI KHAVAINA.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7 hi 4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3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khangarumli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ngaraichaya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 mi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mati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wuivang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yaruipȃn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kathum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wuivang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MI MATI…ABRAHAM, JOSEPH, MOSES, JOSHUA.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YARUIPȂN KATHUM… RAMNGAZAN, WUNGNAO, NARKAHAI.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Mayek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V china VARI KAHAI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chitheiya</a:t>
            </a:r>
            <a:endParaRPr lang="en-US" b="1" dirty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Mayek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J china JISHU KRISTA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wuivangna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NAOLȂK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TUIYAR THARȂ. China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nawui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Biblewui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Lairikkom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haikhavai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tharȃna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Khanaowa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sad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akhashida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hanluida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paluilu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: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OKATHUI KASEM, ABRAHAM, JOSEPH, MOSES, JOSHUA, RAMNGAZAN, WUNGNAO, NARKAHAI, VARI KAHAI, and JISHU.</a:t>
            </a:r>
          </a:p>
        </p:txBody>
      </p:sp>
    </p:spTree>
    <p:extLst>
      <p:ext uri="{BB962C8B-B14F-4D97-AF65-F5344CB8AC3E}">
        <p14:creationId xmlns:p14="http://schemas.microsoft.com/office/powerpoint/2010/main" val="202150717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Ω9.65.01.73 [0]  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katongachi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hili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haophok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serra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kashit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kahai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mashing 7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 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nana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icham-cham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kahai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ningwui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khutlaiwui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kankhanȃ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chi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theihaira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 Chi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kachangkhat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phȃlȃk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kahaiwui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veikhur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akhana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!</a:t>
            </a:r>
          </a:p>
        </p:txBody>
      </p:sp>
      <p:sp>
        <p:nvSpPr>
          <p:cNvPr id="14950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2096363742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Ω9.65.01.74 [0] 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meikhai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khavai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mangȃshong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ithumna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zatusa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"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Nawui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Bible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Lairikkom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shokhavai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chȃbi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" –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ithumna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chili SHAMLȂK KAHAI THOTACHAN da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hoya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 BIBLE… NGASHȂN KAKHUI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ngayeirum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katam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pung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hili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hi nana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shakhui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kachina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050042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Ω9.65.01.75 [8] </a:t>
            </a:r>
          </a:p>
          <a:p>
            <a:r>
              <a:rPr lang="el-GR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BIBLE LAIRIKKOM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arȃ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hila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nathumli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chithei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haira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Lairikkom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chi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shokhavai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ningwui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chȃbi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Chiwui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thili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	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Achȃlakha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Israel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ngaleiwui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map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ning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yek-khavai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tamra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…china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mathang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sada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tamra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Chiwui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thili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KHARARCHAN WUI KHAMATAIYA BING, ICHAM-CHAM KAHAI THOTCHAN da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mingthon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kahai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 Chi KHI SHOKHAO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kachiwui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khangahȃn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ithumna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ngahȃnkȃra</a:t>
            </a:r>
            <a:endParaRPr lang="en-US" b="1" dirty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Chiwui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thili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Kahak-ka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khangarȃn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ABRAHAM LI PHEISIN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salaga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kasa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chi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pheingarumra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 Bible hi KHIWUIVANG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kachi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maramli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…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china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ithumli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Bible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khamataiya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shimsak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arȃn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kathȃ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ngasara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Kachama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Kadhara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Tuingashitli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kapi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kahai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tuiguibing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yangarumlaga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kupsangra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  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Kala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vashung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chaoda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ngahahang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theira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haokaphok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thuilaga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kakup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tangda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– KACHI KATHAVA AKHAVA HILI SHOKDALEI; HAK-KHAMAHȂ SHOKKAHAI BING RȂTHEIDALEI.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Varivarȃ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otna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ngalangzar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saya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arui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rashungda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ot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sadalei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!</a:t>
            </a:r>
          </a:p>
          <a:p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aman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saklak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kahai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theikakhui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chi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tamkhavai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atam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rahaira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!</a:t>
            </a:r>
          </a:p>
          <a:p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Achȃlakha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Israel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ngalei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map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nakhalatta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yekkhavai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tamra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…KALA CHI NANING EINA!</a:t>
            </a:r>
          </a:p>
        </p:txBody>
      </p:sp>
    </p:spTree>
    <p:extLst>
      <p:ext uri="{BB962C8B-B14F-4D97-AF65-F5344CB8AC3E}">
        <p14:creationId xmlns:p14="http://schemas.microsoft.com/office/powerpoint/2010/main" val="2553527159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Title slide (no narration)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Ω9.65.01.76 [0] 	TBB PHAKHO AKHOM</a:t>
            </a:r>
            <a:endParaRPr lang="en-SG" sz="1200" kern="1200" dirty="0">
              <a:solidFill>
                <a:schemeClr val="tx1"/>
              </a:solidFill>
              <a:effectLst/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719320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Ω9.65.01.77 [0] 	KHANUK WUI SLIDE </a:t>
            </a:r>
            <a:endParaRPr lang="en-SG" sz="1200" kern="1200" dirty="0">
              <a:solidFill>
                <a:schemeClr val="tx1"/>
              </a:solidFill>
              <a:effectLst/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360624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Bible</a:t>
            </a:r>
            <a:r>
              <a:rPr lang="is-IS" dirty="0">
                <a:latin typeface="Arial" charset="0"/>
                <a:ea typeface="ＭＳ Ｐゴシック" charset="0"/>
                <a:cs typeface="ＭＳ Ｐゴシック" charset="0"/>
              </a:rPr>
              <a:t>…Basically (bb)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500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Ithumwui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okathui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ngachakyang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ngaphongzatta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chili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pȃnda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khalei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mikumo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–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marak-khali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aremali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–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phabta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khava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hotnaya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! 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Athumna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ngahȃn-na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athumwui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khangahȃn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chili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Vareshibing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ngahȃnkȃ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mishap-pa.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ngahȃnda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khalei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kachungkhana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ngahȃnkȃ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khami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chili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manganȃngai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maningkha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athumhi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mashȃlak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rang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kachina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Shitkasang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bingna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ngar</a:t>
            </a:r>
            <a:r>
              <a:rPr lang="en-US" b="1" u="sng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-rik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theiya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kachiva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ngahȃn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kakȃ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katonga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Varewui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Ȃwui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Bible li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mihaidalei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Chitahda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sada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ithumwui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khayeirum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kaphaning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haklȃk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haophoksa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!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Hibingwui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apong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khimamei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Vareshi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kachidawui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mashungzȃ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Vareshi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kachidawui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shitkasang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arȃ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Bible li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pheisin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salaga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kapikahai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lairik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kachida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Bible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worshim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kachidawui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lairikshim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Yarui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kachidawui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lairikshim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kachidawui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lairikshim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University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kachidawui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lairikshim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Okathuili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khalei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ngalei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kachidawui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Atui-lȃ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kachidawuili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Kala…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langmeikhȃrda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Bible li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pheisin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sȃlaga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khamachuk</a:t>
            </a:r>
            <a:endParaRPr lang="en-US" b="1" dirty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Okathuili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khalei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shitkasanga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mashitkasanga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kachida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?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(DIZ KHANGAHAN KHUDAM)</a:t>
            </a:r>
          </a:p>
        </p:txBody>
      </p:sp>
    </p:spTree>
    <p:extLst>
      <p:ext uri="{BB962C8B-B14F-4D97-AF65-F5344CB8AC3E}">
        <p14:creationId xmlns:p14="http://schemas.microsoft.com/office/powerpoint/2010/main" val="18324205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Ω9.65.01.09 [2]   	 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BIBLE MUNMEIDA</a:t>
            </a:r>
          </a:p>
          <a:p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Ngahankakȃ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?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Lairik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hipahi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: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Vareshiwui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shitkasang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lairik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hiwui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athishurda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ichi-chȃ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shitkasangla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hili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pheisin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saya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Chithalala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shitkasang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chi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makhangachei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khamashungli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pheisin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saya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!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Varewui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hiya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shitkasangwui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maramli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khamashungbing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mathȃlak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ngarȃn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kahai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kapikahaina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 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Ithumna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hithada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hopaiya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: ITHUMWUI SHITKASANGWUI KHAMATAIYA TUINGASHIT LAIRIK! </a:t>
            </a:r>
          </a:p>
          <a:p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Chithalala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okathui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kuimareida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mathȃlak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phȃkhangathing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and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kathei-kashana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chitheiya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kachiva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-- mi KACHUNGKHA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wuivanga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–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khamashung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Bibleli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khararchan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thotrinchanli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zatkhara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hak-khamahȃ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phaningla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makakhuiya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otna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Mahaophokranglaga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atok-atai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kateokha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: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yashong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azingwui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achithekli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TBB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katamnaoli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khangachon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lairikli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nakhalatta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yangkhui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khavai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angazun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sangmihaidalei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7867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98396710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6598371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4048774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9712513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9595111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0989340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443512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1819808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55987767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5346007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9431213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0826754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7630990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8010418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150655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06676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12268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3738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313826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12829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397386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7574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9155413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225338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563983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37155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0" indent="0" algn="ctr">
              <a:buNone/>
              <a:defRPr/>
            </a:lvl2pPr>
            <a:lvl3pPr marL="914300" indent="0" algn="ctr">
              <a:buNone/>
              <a:defRPr/>
            </a:lvl3pPr>
            <a:lvl4pPr marL="1371450" indent="0" algn="ctr">
              <a:buNone/>
              <a:defRPr/>
            </a:lvl4pPr>
            <a:lvl5pPr marL="1828600" indent="0" algn="ctr">
              <a:buNone/>
              <a:defRPr/>
            </a:lvl5pPr>
            <a:lvl6pPr marL="2285750" indent="0" algn="ctr">
              <a:buNone/>
              <a:defRPr/>
            </a:lvl6pPr>
            <a:lvl7pPr marL="2742899" indent="0" algn="ctr">
              <a:buNone/>
              <a:defRPr/>
            </a:lvl7pPr>
            <a:lvl8pPr marL="3200047" indent="0" algn="ctr">
              <a:buNone/>
              <a:defRPr/>
            </a:lvl8pPr>
            <a:lvl9pPr marL="36571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97084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3409829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1185002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9590198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5292582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163772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4994085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1"/>
          <p:cNvGrpSpPr>
            <a:grpSpLocks/>
          </p:cNvGrpSpPr>
          <p:nvPr/>
        </p:nvGrpSpPr>
        <p:grpSpPr bwMode="auto">
          <a:xfrm>
            <a:off x="0" y="0"/>
            <a:ext cx="9132888" cy="6845300"/>
            <a:chOff x="0" y="0"/>
            <a:chExt cx="5753" cy="4312"/>
          </a:xfrm>
        </p:grpSpPr>
        <p:sp>
          <p:nvSpPr>
            <p:cNvPr id="1029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5753" cy="4312"/>
            </a:xfrm>
            <a:prstGeom prst="rect">
              <a:avLst/>
            </a:prstGeom>
            <a:gradFill rotWithShape="0">
              <a:gsLst>
                <a:gs pos="0">
                  <a:srgbClr val="790015"/>
                </a:gs>
                <a:gs pos="100000">
                  <a:srgbClr val="61001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30" name="Group 26"/>
            <p:cNvGrpSpPr>
              <a:grpSpLocks/>
            </p:cNvGrpSpPr>
            <p:nvPr/>
          </p:nvGrpSpPr>
          <p:grpSpPr bwMode="auto">
            <a:xfrm>
              <a:off x="246" y="204"/>
              <a:ext cx="5271" cy="3889"/>
              <a:chOff x="246" y="204"/>
              <a:chExt cx="5271" cy="3889"/>
            </a:xfrm>
          </p:grpSpPr>
          <p:sp>
            <p:nvSpPr>
              <p:cNvPr id="2" name="Rectangle 3"/>
              <p:cNvSpPr>
                <a:spLocks noChangeArrowheads="1"/>
              </p:cNvSpPr>
              <p:nvPr/>
            </p:nvSpPr>
            <p:spPr bwMode="auto">
              <a:xfrm>
                <a:off x="294" y="228"/>
                <a:ext cx="5217" cy="3850"/>
              </a:xfrm>
              <a:prstGeom prst="rect">
                <a:avLst/>
              </a:prstGeom>
              <a:solidFill>
                <a:srgbClr val="535353"/>
              </a:solidFill>
              <a:ln w="12700">
                <a:noFill/>
                <a:miter lim="800000"/>
                <a:headEnd/>
                <a:tailEnd/>
              </a:ln>
              <a:effectLst>
                <a:outerShdw blurRad="63500" dist="197566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1036" name="Freeform 4"/>
              <p:cNvSpPr>
                <a:spLocks/>
              </p:cNvSpPr>
              <p:nvPr/>
            </p:nvSpPr>
            <p:spPr bwMode="auto">
              <a:xfrm>
                <a:off x="3002" y="378"/>
                <a:ext cx="1411" cy="3440"/>
              </a:xfrm>
              <a:custGeom>
                <a:avLst/>
                <a:gdLst>
                  <a:gd name="T0" fmla="*/ 91 w 1411"/>
                  <a:gd name="T1" fmla="*/ 33 h 3440"/>
                  <a:gd name="T2" fmla="*/ 212 w 1411"/>
                  <a:gd name="T3" fmla="*/ 76 h 3440"/>
                  <a:gd name="T4" fmla="*/ 332 w 1411"/>
                  <a:gd name="T5" fmla="*/ 174 h 3440"/>
                  <a:gd name="T6" fmla="*/ 383 w 1411"/>
                  <a:gd name="T7" fmla="*/ 305 h 3440"/>
                  <a:gd name="T8" fmla="*/ 443 w 1411"/>
                  <a:gd name="T9" fmla="*/ 446 h 3440"/>
                  <a:gd name="T10" fmla="*/ 453 w 1411"/>
                  <a:gd name="T11" fmla="*/ 620 h 3440"/>
                  <a:gd name="T12" fmla="*/ 494 w 1411"/>
                  <a:gd name="T13" fmla="*/ 751 h 3440"/>
                  <a:gd name="T14" fmla="*/ 494 w 1411"/>
                  <a:gd name="T15" fmla="*/ 882 h 3440"/>
                  <a:gd name="T16" fmla="*/ 483 w 1411"/>
                  <a:gd name="T17" fmla="*/ 1012 h 3440"/>
                  <a:gd name="T18" fmla="*/ 473 w 1411"/>
                  <a:gd name="T19" fmla="*/ 1143 h 3440"/>
                  <a:gd name="T20" fmla="*/ 463 w 1411"/>
                  <a:gd name="T21" fmla="*/ 1284 h 3440"/>
                  <a:gd name="T22" fmla="*/ 433 w 1411"/>
                  <a:gd name="T23" fmla="*/ 1426 h 3440"/>
                  <a:gd name="T24" fmla="*/ 383 w 1411"/>
                  <a:gd name="T25" fmla="*/ 1556 h 3440"/>
                  <a:gd name="T26" fmla="*/ 353 w 1411"/>
                  <a:gd name="T27" fmla="*/ 1687 h 3440"/>
                  <a:gd name="T28" fmla="*/ 443 w 1411"/>
                  <a:gd name="T29" fmla="*/ 1796 h 3440"/>
                  <a:gd name="T30" fmla="*/ 494 w 1411"/>
                  <a:gd name="T31" fmla="*/ 1937 h 3440"/>
                  <a:gd name="T32" fmla="*/ 524 w 1411"/>
                  <a:gd name="T33" fmla="*/ 2068 h 3440"/>
                  <a:gd name="T34" fmla="*/ 614 w 1411"/>
                  <a:gd name="T35" fmla="*/ 2198 h 3440"/>
                  <a:gd name="T36" fmla="*/ 705 w 1411"/>
                  <a:gd name="T37" fmla="*/ 2351 h 3440"/>
                  <a:gd name="T38" fmla="*/ 836 w 1411"/>
                  <a:gd name="T39" fmla="*/ 2470 h 3440"/>
                  <a:gd name="T40" fmla="*/ 947 w 1411"/>
                  <a:gd name="T41" fmla="*/ 2612 h 3440"/>
                  <a:gd name="T42" fmla="*/ 1078 w 1411"/>
                  <a:gd name="T43" fmla="*/ 2721 h 3440"/>
                  <a:gd name="T44" fmla="*/ 1158 w 1411"/>
                  <a:gd name="T45" fmla="*/ 2851 h 3440"/>
                  <a:gd name="T46" fmla="*/ 1269 w 1411"/>
                  <a:gd name="T47" fmla="*/ 3004 h 3440"/>
                  <a:gd name="T48" fmla="*/ 1319 w 1411"/>
                  <a:gd name="T49" fmla="*/ 3156 h 3440"/>
                  <a:gd name="T50" fmla="*/ 1370 w 1411"/>
                  <a:gd name="T51" fmla="*/ 3308 h 3440"/>
                  <a:gd name="T52" fmla="*/ 1400 w 1411"/>
                  <a:gd name="T53" fmla="*/ 3439 h 3440"/>
                  <a:gd name="T54" fmla="*/ 1410 w 1411"/>
                  <a:gd name="T55" fmla="*/ 3145 h 3440"/>
                  <a:gd name="T56" fmla="*/ 1340 w 1411"/>
                  <a:gd name="T57" fmla="*/ 3058 h 3440"/>
                  <a:gd name="T58" fmla="*/ 1259 w 1411"/>
                  <a:gd name="T59" fmla="*/ 2862 h 3440"/>
                  <a:gd name="T60" fmla="*/ 1098 w 1411"/>
                  <a:gd name="T61" fmla="*/ 2721 h 3440"/>
                  <a:gd name="T62" fmla="*/ 997 w 1411"/>
                  <a:gd name="T63" fmla="*/ 2514 h 3440"/>
                  <a:gd name="T64" fmla="*/ 806 w 1411"/>
                  <a:gd name="T65" fmla="*/ 2449 h 3440"/>
                  <a:gd name="T66" fmla="*/ 735 w 1411"/>
                  <a:gd name="T67" fmla="*/ 2307 h 3440"/>
                  <a:gd name="T68" fmla="*/ 635 w 1411"/>
                  <a:gd name="T69" fmla="*/ 2187 h 3440"/>
                  <a:gd name="T70" fmla="*/ 534 w 1411"/>
                  <a:gd name="T71" fmla="*/ 1959 h 3440"/>
                  <a:gd name="T72" fmla="*/ 443 w 1411"/>
                  <a:gd name="T73" fmla="*/ 1785 h 3440"/>
                  <a:gd name="T74" fmla="*/ 403 w 1411"/>
                  <a:gd name="T75" fmla="*/ 1632 h 3440"/>
                  <a:gd name="T76" fmla="*/ 433 w 1411"/>
                  <a:gd name="T77" fmla="*/ 1491 h 3440"/>
                  <a:gd name="T78" fmla="*/ 483 w 1411"/>
                  <a:gd name="T79" fmla="*/ 1349 h 3440"/>
                  <a:gd name="T80" fmla="*/ 483 w 1411"/>
                  <a:gd name="T81" fmla="*/ 1208 h 3440"/>
                  <a:gd name="T82" fmla="*/ 524 w 1411"/>
                  <a:gd name="T83" fmla="*/ 1023 h 3440"/>
                  <a:gd name="T84" fmla="*/ 514 w 1411"/>
                  <a:gd name="T85" fmla="*/ 805 h 3440"/>
                  <a:gd name="T86" fmla="*/ 534 w 1411"/>
                  <a:gd name="T87" fmla="*/ 642 h 3440"/>
                  <a:gd name="T88" fmla="*/ 554 w 1411"/>
                  <a:gd name="T89" fmla="*/ 522 h 3440"/>
                  <a:gd name="T90" fmla="*/ 665 w 1411"/>
                  <a:gd name="T91" fmla="*/ 392 h 3440"/>
                  <a:gd name="T92" fmla="*/ 826 w 1411"/>
                  <a:gd name="T93" fmla="*/ 218 h 3440"/>
                  <a:gd name="T94" fmla="*/ 876 w 1411"/>
                  <a:gd name="T95" fmla="*/ 76 h 3440"/>
                  <a:gd name="T96" fmla="*/ 917 w 1411"/>
                  <a:gd name="T97" fmla="*/ 11 h 3440"/>
                  <a:gd name="T98" fmla="*/ 765 w 1411"/>
                  <a:gd name="T99" fmla="*/ 87 h 3440"/>
                  <a:gd name="T100" fmla="*/ 755 w 1411"/>
                  <a:gd name="T101" fmla="*/ 218 h 3440"/>
                  <a:gd name="T102" fmla="*/ 745 w 1411"/>
                  <a:gd name="T103" fmla="*/ 305 h 3440"/>
                  <a:gd name="T104" fmla="*/ 624 w 1411"/>
                  <a:gd name="T105" fmla="*/ 435 h 3440"/>
                  <a:gd name="T106" fmla="*/ 534 w 1411"/>
                  <a:gd name="T107" fmla="*/ 522 h 3440"/>
                  <a:gd name="T108" fmla="*/ 483 w 1411"/>
                  <a:gd name="T109" fmla="*/ 664 h 3440"/>
                  <a:gd name="T110" fmla="*/ 473 w 1411"/>
                  <a:gd name="T111" fmla="*/ 511 h 3440"/>
                  <a:gd name="T112" fmla="*/ 443 w 1411"/>
                  <a:gd name="T113" fmla="*/ 348 h 3440"/>
                  <a:gd name="T114" fmla="*/ 383 w 1411"/>
                  <a:gd name="T115" fmla="*/ 218 h 3440"/>
                  <a:gd name="T116" fmla="*/ 302 w 1411"/>
                  <a:gd name="T117" fmla="*/ 98 h 3440"/>
                  <a:gd name="T118" fmla="*/ 181 w 1411"/>
                  <a:gd name="T119" fmla="*/ 33 h 3440"/>
                  <a:gd name="T120" fmla="*/ 60 w 1411"/>
                  <a:gd name="T121" fmla="*/ 11 h 344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411" h="3440">
                    <a:moveTo>
                      <a:pt x="0" y="0"/>
                    </a:moveTo>
                    <a:lnTo>
                      <a:pt x="50" y="22"/>
                    </a:lnTo>
                    <a:lnTo>
                      <a:pt x="91" y="33"/>
                    </a:lnTo>
                    <a:lnTo>
                      <a:pt x="131" y="22"/>
                    </a:lnTo>
                    <a:lnTo>
                      <a:pt x="171" y="54"/>
                    </a:lnTo>
                    <a:lnTo>
                      <a:pt x="212" y="76"/>
                    </a:lnTo>
                    <a:lnTo>
                      <a:pt x="252" y="98"/>
                    </a:lnTo>
                    <a:lnTo>
                      <a:pt x="292" y="141"/>
                    </a:lnTo>
                    <a:lnTo>
                      <a:pt x="332" y="174"/>
                    </a:lnTo>
                    <a:lnTo>
                      <a:pt x="342" y="218"/>
                    </a:lnTo>
                    <a:lnTo>
                      <a:pt x="342" y="261"/>
                    </a:lnTo>
                    <a:lnTo>
                      <a:pt x="383" y="305"/>
                    </a:lnTo>
                    <a:lnTo>
                      <a:pt x="413" y="348"/>
                    </a:lnTo>
                    <a:lnTo>
                      <a:pt x="413" y="403"/>
                    </a:lnTo>
                    <a:lnTo>
                      <a:pt x="443" y="446"/>
                    </a:lnTo>
                    <a:lnTo>
                      <a:pt x="463" y="490"/>
                    </a:lnTo>
                    <a:lnTo>
                      <a:pt x="453" y="577"/>
                    </a:lnTo>
                    <a:lnTo>
                      <a:pt x="453" y="620"/>
                    </a:lnTo>
                    <a:lnTo>
                      <a:pt x="473" y="664"/>
                    </a:lnTo>
                    <a:lnTo>
                      <a:pt x="483" y="707"/>
                    </a:lnTo>
                    <a:lnTo>
                      <a:pt x="494" y="751"/>
                    </a:lnTo>
                    <a:lnTo>
                      <a:pt x="494" y="794"/>
                    </a:lnTo>
                    <a:lnTo>
                      <a:pt x="494" y="838"/>
                    </a:lnTo>
                    <a:lnTo>
                      <a:pt x="494" y="882"/>
                    </a:lnTo>
                    <a:lnTo>
                      <a:pt x="494" y="925"/>
                    </a:lnTo>
                    <a:lnTo>
                      <a:pt x="504" y="969"/>
                    </a:lnTo>
                    <a:lnTo>
                      <a:pt x="483" y="1012"/>
                    </a:lnTo>
                    <a:lnTo>
                      <a:pt x="473" y="1056"/>
                    </a:lnTo>
                    <a:lnTo>
                      <a:pt x="473" y="1099"/>
                    </a:lnTo>
                    <a:lnTo>
                      <a:pt x="473" y="1143"/>
                    </a:lnTo>
                    <a:lnTo>
                      <a:pt x="483" y="1186"/>
                    </a:lnTo>
                    <a:lnTo>
                      <a:pt x="483" y="1230"/>
                    </a:lnTo>
                    <a:lnTo>
                      <a:pt x="463" y="1284"/>
                    </a:lnTo>
                    <a:lnTo>
                      <a:pt x="453" y="1328"/>
                    </a:lnTo>
                    <a:lnTo>
                      <a:pt x="453" y="1382"/>
                    </a:lnTo>
                    <a:lnTo>
                      <a:pt x="433" y="1426"/>
                    </a:lnTo>
                    <a:lnTo>
                      <a:pt x="403" y="1469"/>
                    </a:lnTo>
                    <a:lnTo>
                      <a:pt x="383" y="1513"/>
                    </a:lnTo>
                    <a:lnTo>
                      <a:pt x="383" y="1556"/>
                    </a:lnTo>
                    <a:lnTo>
                      <a:pt x="383" y="1600"/>
                    </a:lnTo>
                    <a:lnTo>
                      <a:pt x="363" y="1643"/>
                    </a:lnTo>
                    <a:lnTo>
                      <a:pt x="353" y="1687"/>
                    </a:lnTo>
                    <a:lnTo>
                      <a:pt x="363" y="1730"/>
                    </a:lnTo>
                    <a:lnTo>
                      <a:pt x="383" y="1785"/>
                    </a:lnTo>
                    <a:lnTo>
                      <a:pt x="443" y="1796"/>
                    </a:lnTo>
                    <a:lnTo>
                      <a:pt x="463" y="1850"/>
                    </a:lnTo>
                    <a:lnTo>
                      <a:pt x="483" y="1894"/>
                    </a:lnTo>
                    <a:lnTo>
                      <a:pt x="494" y="1937"/>
                    </a:lnTo>
                    <a:lnTo>
                      <a:pt x="494" y="1981"/>
                    </a:lnTo>
                    <a:lnTo>
                      <a:pt x="524" y="2024"/>
                    </a:lnTo>
                    <a:lnTo>
                      <a:pt x="524" y="2068"/>
                    </a:lnTo>
                    <a:lnTo>
                      <a:pt x="544" y="2122"/>
                    </a:lnTo>
                    <a:lnTo>
                      <a:pt x="584" y="2155"/>
                    </a:lnTo>
                    <a:lnTo>
                      <a:pt x="614" y="2198"/>
                    </a:lnTo>
                    <a:lnTo>
                      <a:pt x="624" y="2275"/>
                    </a:lnTo>
                    <a:lnTo>
                      <a:pt x="685" y="2285"/>
                    </a:lnTo>
                    <a:lnTo>
                      <a:pt x="705" y="2351"/>
                    </a:lnTo>
                    <a:lnTo>
                      <a:pt x="745" y="2394"/>
                    </a:lnTo>
                    <a:lnTo>
                      <a:pt x="786" y="2438"/>
                    </a:lnTo>
                    <a:lnTo>
                      <a:pt x="836" y="2470"/>
                    </a:lnTo>
                    <a:lnTo>
                      <a:pt x="876" y="2514"/>
                    </a:lnTo>
                    <a:lnTo>
                      <a:pt x="896" y="2568"/>
                    </a:lnTo>
                    <a:lnTo>
                      <a:pt x="947" y="2612"/>
                    </a:lnTo>
                    <a:lnTo>
                      <a:pt x="997" y="2634"/>
                    </a:lnTo>
                    <a:lnTo>
                      <a:pt x="1027" y="2677"/>
                    </a:lnTo>
                    <a:lnTo>
                      <a:pt x="1078" y="2721"/>
                    </a:lnTo>
                    <a:lnTo>
                      <a:pt x="1108" y="2764"/>
                    </a:lnTo>
                    <a:lnTo>
                      <a:pt x="1128" y="2808"/>
                    </a:lnTo>
                    <a:lnTo>
                      <a:pt x="1158" y="2851"/>
                    </a:lnTo>
                    <a:lnTo>
                      <a:pt x="1188" y="2906"/>
                    </a:lnTo>
                    <a:lnTo>
                      <a:pt x="1229" y="2949"/>
                    </a:lnTo>
                    <a:lnTo>
                      <a:pt x="1269" y="3004"/>
                    </a:lnTo>
                    <a:lnTo>
                      <a:pt x="1279" y="3058"/>
                    </a:lnTo>
                    <a:lnTo>
                      <a:pt x="1289" y="3113"/>
                    </a:lnTo>
                    <a:lnTo>
                      <a:pt x="1319" y="3156"/>
                    </a:lnTo>
                    <a:lnTo>
                      <a:pt x="1350" y="3210"/>
                    </a:lnTo>
                    <a:lnTo>
                      <a:pt x="1360" y="3265"/>
                    </a:lnTo>
                    <a:lnTo>
                      <a:pt x="1370" y="3308"/>
                    </a:lnTo>
                    <a:lnTo>
                      <a:pt x="1390" y="3352"/>
                    </a:lnTo>
                    <a:lnTo>
                      <a:pt x="1400" y="3395"/>
                    </a:lnTo>
                    <a:lnTo>
                      <a:pt x="1400" y="3439"/>
                    </a:lnTo>
                    <a:lnTo>
                      <a:pt x="1400" y="3319"/>
                    </a:lnTo>
                    <a:lnTo>
                      <a:pt x="1410" y="3232"/>
                    </a:lnTo>
                    <a:lnTo>
                      <a:pt x="1410" y="3145"/>
                    </a:lnTo>
                    <a:lnTo>
                      <a:pt x="1410" y="3102"/>
                    </a:lnTo>
                    <a:lnTo>
                      <a:pt x="1380" y="3058"/>
                    </a:lnTo>
                    <a:lnTo>
                      <a:pt x="1340" y="3058"/>
                    </a:lnTo>
                    <a:lnTo>
                      <a:pt x="1309" y="2982"/>
                    </a:lnTo>
                    <a:lnTo>
                      <a:pt x="1299" y="2938"/>
                    </a:lnTo>
                    <a:lnTo>
                      <a:pt x="1259" y="2862"/>
                    </a:lnTo>
                    <a:lnTo>
                      <a:pt x="1239" y="2819"/>
                    </a:lnTo>
                    <a:lnTo>
                      <a:pt x="1178" y="2753"/>
                    </a:lnTo>
                    <a:lnTo>
                      <a:pt x="1098" y="2721"/>
                    </a:lnTo>
                    <a:lnTo>
                      <a:pt x="1037" y="2721"/>
                    </a:lnTo>
                    <a:lnTo>
                      <a:pt x="1007" y="2579"/>
                    </a:lnTo>
                    <a:lnTo>
                      <a:pt x="997" y="2514"/>
                    </a:lnTo>
                    <a:lnTo>
                      <a:pt x="967" y="2470"/>
                    </a:lnTo>
                    <a:lnTo>
                      <a:pt x="886" y="2460"/>
                    </a:lnTo>
                    <a:lnTo>
                      <a:pt x="806" y="2449"/>
                    </a:lnTo>
                    <a:lnTo>
                      <a:pt x="765" y="2438"/>
                    </a:lnTo>
                    <a:lnTo>
                      <a:pt x="755" y="2351"/>
                    </a:lnTo>
                    <a:lnTo>
                      <a:pt x="735" y="2307"/>
                    </a:lnTo>
                    <a:lnTo>
                      <a:pt x="715" y="2253"/>
                    </a:lnTo>
                    <a:lnTo>
                      <a:pt x="675" y="2209"/>
                    </a:lnTo>
                    <a:lnTo>
                      <a:pt x="635" y="2187"/>
                    </a:lnTo>
                    <a:lnTo>
                      <a:pt x="554" y="2100"/>
                    </a:lnTo>
                    <a:lnTo>
                      <a:pt x="534" y="2057"/>
                    </a:lnTo>
                    <a:lnTo>
                      <a:pt x="534" y="1959"/>
                    </a:lnTo>
                    <a:lnTo>
                      <a:pt x="524" y="1894"/>
                    </a:lnTo>
                    <a:lnTo>
                      <a:pt x="494" y="1839"/>
                    </a:lnTo>
                    <a:lnTo>
                      <a:pt x="443" y="1785"/>
                    </a:lnTo>
                    <a:lnTo>
                      <a:pt x="413" y="1741"/>
                    </a:lnTo>
                    <a:lnTo>
                      <a:pt x="393" y="1687"/>
                    </a:lnTo>
                    <a:lnTo>
                      <a:pt x="403" y="1632"/>
                    </a:lnTo>
                    <a:lnTo>
                      <a:pt x="403" y="1589"/>
                    </a:lnTo>
                    <a:lnTo>
                      <a:pt x="413" y="1545"/>
                    </a:lnTo>
                    <a:lnTo>
                      <a:pt x="433" y="1491"/>
                    </a:lnTo>
                    <a:lnTo>
                      <a:pt x="433" y="1447"/>
                    </a:lnTo>
                    <a:lnTo>
                      <a:pt x="463" y="1393"/>
                    </a:lnTo>
                    <a:lnTo>
                      <a:pt x="483" y="1349"/>
                    </a:lnTo>
                    <a:lnTo>
                      <a:pt x="494" y="1295"/>
                    </a:lnTo>
                    <a:lnTo>
                      <a:pt x="494" y="1252"/>
                    </a:lnTo>
                    <a:lnTo>
                      <a:pt x="483" y="1208"/>
                    </a:lnTo>
                    <a:lnTo>
                      <a:pt x="494" y="1164"/>
                    </a:lnTo>
                    <a:lnTo>
                      <a:pt x="524" y="1067"/>
                    </a:lnTo>
                    <a:lnTo>
                      <a:pt x="524" y="1023"/>
                    </a:lnTo>
                    <a:lnTo>
                      <a:pt x="524" y="936"/>
                    </a:lnTo>
                    <a:lnTo>
                      <a:pt x="524" y="871"/>
                    </a:lnTo>
                    <a:lnTo>
                      <a:pt x="514" y="805"/>
                    </a:lnTo>
                    <a:lnTo>
                      <a:pt x="524" y="762"/>
                    </a:lnTo>
                    <a:lnTo>
                      <a:pt x="544" y="707"/>
                    </a:lnTo>
                    <a:lnTo>
                      <a:pt x="534" y="642"/>
                    </a:lnTo>
                    <a:lnTo>
                      <a:pt x="524" y="599"/>
                    </a:lnTo>
                    <a:lnTo>
                      <a:pt x="514" y="555"/>
                    </a:lnTo>
                    <a:lnTo>
                      <a:pt x="554" y="522"/>
                    </a:lnTo>
                    <a:lnTo>
                      <a:pt x="584" y="479"/>
                    </a:lnTo>
                    <a:lnTo>
                      <a:pt x="594" y="435"/>
                    </a:lnTo>
                    <a:lnTo>
                      <a:pt x="665" y="392"/>
                    </a:lnTo>
                    <a:lnTo>
                      <a:pt x="725" y="305"/>
                    </a:lnTo>
                    <a:lnTo>
                      <a:pt x="786" y="239"/>
                    </a:lnTo>
                    <a:lnTo>
                      <a:pt x="826" y="218"/>
                    </a:lnTo>
                    <a:lnTo>
                      <a:pt x="856" y="174"/>
                    </a:lnTo>
                    <a:lnTo>
                      <a:pt x="856" y="131"/>
                    </a:lnTo>
                    <a:lnTo>
                      <a:pt x="876" y="76"/>
                    </a:lnTo>
                    <a:lnTo>
                      <a:pt x="917" y="44"/>
                    </a:lnTo>
                    <a:lnTo>
                      <a:pt x="957" y="0"/>
                    </a:lnTo>
                    <a:lnTo>
                      <a:pt x="917" y="11"/>
                    </a:lnTo>
                    <a:lnTo>
                      <a:pt x="856" y="22"/>
                    </a:lnTo>
                    <a:lnTo>
                      <a:pt x="796" y="44"/>
                    </a:lnTo>
                    <a:lnTo>
                      <a:pt x="765" y="87"/>
                    </a:lnTo>
                    <a:lnTo>
                      <a:pt x="776" y="131"/>
                    </a:lnTo>
                    <a:lnTo>
                      <a:pt x="755" y="174"/>
                    </a:lnTo>
                    <a:lnTo>
                      <a:pt x="755" y="218"/>
                    </a:lnTo>
                    <a:lnTo>
                      <a:pt x="826" y="229"/>
                    </a:lnTo>
                    <a:lnTo>
                      <a:pt x="786" y="272"/>
                    </a:lnTo>
                    <a:lnTo>
                      <a:pt x="745" y="305"/>
                    </a:lnTo>
                    <a:lnTo>
                      <a:pt x="705" y="348"/>
                    </a:lnTo>
                    <a:lnTo>
                      <a:pt x="665" y="424"/>
                    </a:lnTo>
                    <a:lnTo>
                      <a:pt x="624" y="435"/>
                    </a:lnTo>
                    <a:lnTo>
                      <a:pt x="584" y="468"/>
                    </a:lnTo>
                    <a:lnTo>
                      <a:pt x="544" y="479"/>
                    </a:lnTo>
                    <a:lnTo>
                      <a:pt x="534" y="522"/>
                    </a:lnTo>
                    <a:lnTo>
                      <a:pt x="534" y="566"/>
                    </a:lnTo>
                    <a:lnTo>
                      <a:pt x="494" y="620"/>
                    </a:lnTo>
                    <a:lnTo>
                      <a:pt x="483" y="664"/>
                    </a:lnTo>
                    <a:lnTo>
                      <a:pt x="483" y="707"/>
                    </a:lnTo>
                    <a:lnTo>
                      <a:pt x="483" y="620"/>
                    </a:lnTo>
                    <a:lnTo>
                      <a:pt x="473" y="511"/>
                    </a:lnTo>
                    <a:lnTo>
                      <a:pt x="463" y="446"/>
                    </a:lnTo>
                    <a:lnTo>
                      <a:pt x="453" y="403"/>
                    </a:lnTo>
                    <a:lnTo>
                      <a:pt x="443" y="348"/>
                    </a:lnTo>
                    <a:lnTo>
                      <a:pt x="413" y="305"/>
                    </a:lnTo>
                    <a:lnTo>
                      <a:pt x="383" y="261"/>
                    </a:lnTo>
                    <a:lnTo>
                      <a:pt x="383" y="218"/>
                    </a:lnTo>
                    <a:lnTo>
                      <a:pt x="353" y="174"/>
                    </a:lnTo>
                    <a:lnTo>
                      <a:pt x="312" y="141"/>
                    </a:lnTo>
                    <a:lnTo>
                      <a:pt x="302" y="98"/>
                    </a:lnTo>
                    <a:lnTo>
                      <a:pt x="262" y="76"/>
                    </a:lnTo>
                    <a:lnTo>
                      <a:pt x="222" y="76"/>
                    </a:lnTo>
                    <a:lnTo>
                      <a:pt x="181" y="33"/>
                    </a:lnTo>
                    <a:lnTo>
                      <a:pt x="141" y="11"/>
                    </a:lnTo>
                    <a:lnTo>
                      <a:pt x="101" y="0"/>
                    </a:lnTo>
                    <a:lnTo>
                      <a:pt x="60" y="11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" name="Freeform 5"/>
              <p:cNvSpPr>
                <a:spLocks/>
              </p:cNvSpPr>
              <p:nvPr/>
            </p:nvSpPr>
            <p:spPr bwMode="auto">
              <a:xfrm>
                <a:off x="522" y="3415"/>
                <a:ext cx="1965" cy="490"/>
              </a:xfrm>
              <a:custGeom>
                <a:avLst/>
                <a:gdLst>
                  <a:gd name="T0" fmla="*/ 40 w 1965"/>
                  <a:gd name="T1" fmla="*/ 43 h 490"/>
                  <a:gd name="T2" fmla="*/ 141 w 1965"/>
                  <a:gd name="T3" fmla="*/ 65 h 490"/>
                  <a:gd name="T4" fmla="*/ 232 w 1965"/>
                  <a:gd name="T5" fmla="*/ 76 h 490"/>
                  <a:gd name="T6" fmla="*/ 363 w 1965"/>
                  <a:gd name="T7" fmla="*/ 130 h 490"/>
                  <a:gd name="T8" fmla="*/ 504 w 1965"/>
                  <a:gd name="T9" fmla="*/ 130 h 490"/>
                  <a:gd name="T10" fmla="*/ 604 w 1965"/>
                  <a:gd name="T11" fmla="*/ 141 h 490"/>
                  <a:gd name="T12" fmla="*/ 705 w 1965"/>
                  <a:gd name="T13" fmla="*/ 196 h 490"/>
                  <a:gd name="T14" fmla="*/ 765 w 1965"/>
                  <a:gd name="T15" fmla="*/ 250 h 490"/>
                  <a:gd name="T16" fmla="*/ 906 w 1965"/>
                  <a:gd name="T17" fmla="*/ 261 h 490"/>
                  <a:gd name="T18" fmla="*/ 1007 w 1965"/>
                  <a:gd name="T19" fmla="*/ 261 h 490"/>
                  <a:gd name="T20" fmla="*/ 1148 w 1965"/>
                  <a:gd name="T21" fmla="*/ 250 h 490"/>
                  <a:gd name="T22" fmla="*/ 1219 w 1965"/>
                  <a:gd name="T23" fmla="*/ 304 h 490"/>
                  <a:gd name="T24" fmla="*/ 1299 w 1965"/>
                  <a:gd name="T25" fmla="*/ 315 h 490"/>
                  <a:gd name="T26" fmla="*/ 1380 w 1965"/>
                  <a:gd name="T27" fmla="*/ 380 h 490"/>
                  <a:gd name="T28" fmla="*/ 1460 w 1965"/>
                  <a:gd name="T29" fmla="*/ 424 h 490"/>
                  <a:gd name="T30" fmla="*/ 1541 w 1965"/>
                  <a:gd name="T31" fmla="*/ 446 h 490"/>
                  <a:gd name="T32" fmla="*/ 1662 w 1965"/>
                  <a:gd name="T33" fmla="*/ 446 h 490"/>
                  <a:gd name="T34" fmla="*/ 1752 w 1965"/>
                  <a:gd name="T35" fmla="*/ 456 h 490"/>
                  <a:gd name="T36" fmla="*/ 1883 w 1965"/>
                  <a:gd name="T37" fmla="*/ 467 h 490"/>
                  <a:gd name="T38" fmla="*/ 1964 w 1965"/>
                  <a:gd name="T39" fmla="*/ 489 h 490"/>
                  <a:gd name="T40" fmla="*/ 1863 w 1965"/>
                  <a:gd name="T41" fmla="*/ 467 h 490"/>
                  <a:gd name="T42" fmla="*/ 1783 w 1965"/>
                  <a:gd name="T43" fmla="*/ 446 h 490"/>
                  <a:gd name="T44" fmla="*/ 1692 w 1965"/>
                  <a:gd name="T45" fmla="*/ 446 h 490"/>
                  <a:gd name="T46" fmla="*/ 1611 w 1965"/>
                  <a:gd name="T47" fmla="*/ 402 h 490"/>
                  <a:gd name="T48" fmla="*/ 1531 w 1965"/>
                  <a:gd name="T49" fmla="*/ 413 h 490"/>
                  <a:gd name="T50" fmla="*/ 1450 w 1965"/>
                  <a:gd name="T51" fmla="*/ 369 h 490"/>
                  <a:gd name="T52" fmla="*/ 1370 w 1965"/>
                  <a:gd name="T53" fmla="*/ 348 h 490"/>
                  <a:gd name="T54" fmla="*/ 1289 w 1965"/>
                  <a:gd name="T55" fmla="*/ 272 h 490"/>
                  <a:gd name="T56" fmla="*/ 1209 w 1965"/>
                  <a:gd name="T57" fmla="*/ 283 h 490"/>
                  <a:gd name="T58" fmla="*/ 1047 w 1965"/>
                  <a:gd name="T59" fmla="*/ 130 h 490"/>
                  <a:gd name="T60" fmla="*/ 927 w 1965"/>
                  <a:gd name="T61" fmla="*/ 130 h 490"/>
                  <a:gd name="T62" fmla="*/ 886 w 1965"/>
                  <a:gd name="T63" fmla="*/ 228 h 490"/>
                  <a:gd name="T64" fmla="*/ 806 w 1965"/>
                  <a:gd name="T65" fmla="*/ 228 h 490"/>
                  <a:gd name="T66" fmla="*/ 725 w 1965"/>
                  <a:gd name="T67" fmla="*/ 196 h 490"/>
                  <a:gd name="T68" fmla="*/ 624 w 1965"/>
                  <a:gd name="T69" fmla="*/ 152 h 490"/>
                  <a:gd name="T70" fmla="*/ 544 w 1965"/>
                  <a:gd name="T71" fmla="*/ 109 h 490"/>
                  <a:gd name="T72" fmla="*/ 443 w 1965"/>
                  <a:gd name="T73" fmla="*/ 109 h 490"/>
                  <a:gd name="T74" fmla="*/ 353 w 1965"/>
                  <a:gd name="T75" fmla="*/ 76 h 490"/>
                  <a:gd name="T76" fmla="*/ 262 w 1965"/>
                  <a:gd name="T77" fmla="*/ 87 h 490"/>
                  <a:gd name="T78" fmla="*/ 181 w 1965"/>
                  <a:gd name="T79" fmla="*/ 43 h 490"/>
                  <a:gd name="T80" fmla="*/ 101 w 1965"/>
                  <a:gd name="T81" fmla="*/ 33 h 490"/>
                  <a:gd name="T82" fmla="*/ 20 w 1965"/>
                  <a:gd name="T83" fmla="*/ 11 h 49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965" h="490">
                    <a:moveTo>
                      <a:pt x="0" y="0"/>
                    </a:moveTo>
                    <a:lnTo>
                      <a:pt x="40" y="43"/>
                    </a:lnTo>
                    <a:lnTo>
                      <a:pt x="81" y="65"/>
                    </a:lnTo>
                    <a:lnTo>
                      <a:pt x="141" y="65"/>
                    </a:lnTo>
                    <a:lnTo>
                      <a:pt x="181" y="76"/>
                    </a:lnTo>
                    <a:lnTo>
                      <a:pt x="232" y="76"/>
                    </a:lnTo>
                    <a:lnTo>
                      <a:pt x="272" y="109"/>
                    </a:lnTo>
                    <a:lnTo>
                      <a:pt x="363" y="130"/>
                    </a:lnTo>
                    <a:lnTo>
                      <a:pt x="443" y="130"/>
                    </a:lnTo>
                    <a:lnTo>
                      <a:pt x="504" y="130"/>
                    </a:lnTo>
                    <a:lnTo>
                      <a:pt x="544" y="130"/>
                    </a:lnTo>
                    <a:lnTo>
                      <a:pt x="604" y="141"/>
                    </a:lnTo>
                    <a:lnTo>
                      <a:pt x="665" y="152"/>
                    </a:lnTo>
                    <a:lnTo>
                      <a:pt x="705" y="196"/>
                    </a:lnTo>
                    <a:lnTo>
                      <a:pt x="725" y="239"/>
                    </a:lnTo>
                    <a:lnTo>
                      <a:pt x="765" y="250"/>
                    </a:lnTo>
                    <a:lnTo>
                      <a:pt x="816" y="250"/>
                    </a:lnTo>
                    <a:lnTo>
                      <a:pt x="906" y="261"/>
                    </a:lnTo>
                    <a:lnTo>
                      <a:pt x="967" y="250"/>
                    </a:lnTo>
                    <a:lnTo>
                      <a:pt x="1007" y="261"/>
                    </a:lnTo>
                    <a:lnTo>
                      <a:pt x="1068" y="261"/>
                    </a:lnTo>
                    <a:lnTo>
                      <a:pt x="1148" y="250"/>
                    </a:lnTo>
                    <a:lnTo>
                      <a:pt x="1188" y="261"/>
                    </a:lnTo>
                    <a:lnTo>
                      <a:pt x="1219" y="304"/>
                    </a:lnTo>
                    <a:lnTo>
                      <a:pt x="1259" y="326"/>
                    </a:lnTo>
                    <a:lnTo>
                      <a:pt x="1299" y="315"/>
                    </a:lnTo>
                    <a:lnTo>
                      <a:pt x="1340" y="348"/>
                    </a:lnTo>
                    <a:lnTo>
                      <a:pt x="1380" y="380"/>
                    </a:lnTo>
                    <a:lnTo>
                      <a:pt x="1420" y="402"/>
                    </a:lnTo>
                    <a:lnTo>
                      <a:pt x="1460" y="424"/>
                    </a:lnTo>
                    <a:lnTo>
                      <a:pt x="1501" y="446"/>
                    </a:lnTo>
                    <a:lnTo>
                      <a:pt x="1541" y="446"/>
                    </a:lnTo>
                    <a:lnTo>
                      <a:pt x="1622" y="446"/>
                    </a:lnTo>
                    <a:lnTo>
                      <a:pt x="1662" y="446"/>
                    </a:lnTo>
                    <a:lnTo>
                      <a:pt x="1712" y="456"/>
                    </a:lnTo>
                    <a:lnTo>
                      <a:pt x="1752" y="456"/>
                    </a:lnTo>
                    <a:lnTo>
                      <a:pt x="1843" y="456"/>
                    </a:lnTo>
                    <a:lnTo>
                      <a:pt x="1883" y="467"/>
                    </a:lnTo>
                    <a:lnTo>
                      <a:pt x="1924" y="489"/>
                    </a:lnTo>
                    <a:lnTo>
                      <a:pt x="1964" y="489"/>
                    </a:lnTo>
                    <a:lnTo>
                      <a:pt x="1914" y="467"/>
                    </a:lnTo>
                    <a:lnTo>
                      <a:pt x="1863" y="467"/>
                    </a:lnTo>
                    <a:lnTo>
                      <a:pt x="1823" y="446"/>
                    </a:lnTo>
                    <a:lnTo>
                      <a:pt x="1783" y="446"/>
                    </a:lnTo>
                    <a:lnTo>
                      <a:pt x="1742" y="446"/>
                    </a:lnTo>
                    <a:lnTo>
                      <a:pt x="1692" y="446"/>
                    </a:lnTo>
                    <a:lnTo>
                      <a:pt x="1652" y="413"/>
                    </a:lnTo>
                    <a:lnTo>
                      <a:pt x="1611" y="402"/>
                    </a:lnTo>
                    <a:lnTo>
                      <a:pt x="1571" y="402"/>
                    </a:lnTo>
                    <a:lnTo>
                      <a:pt x="1531" y="413"/>
                    </a:lnTo>
                    <a:lnTo>
                      <a:pt x="1491" y="402"/>
                    </a:lnTo>
                    <a:lnTo>
                      <a:pt x="1450" y="369"/>
                    </a:lnTo>
                    <a:lnTo>
                      <a:pt x="1410" y="348"/>
                    </a:lnTo>
                    <a:lnTo>
                      <a:pt x="1370" y="348"/>
                    </a:lnTo>
                    <a:lnTo>
                      <a:pt x="1329" y="304"/>
                    </a:lnTo>
                    <a:lnTo>
                      <a:pt x="1289" y="272"/>
                    </a:lnTo>
                    <a:lnTo>
                      <a:pt x="1249" y="261"/>
                    </a:lnTo>
                    <a:lnTo>
                      <a:pt x="1209" y="283"/>
                    </a:lnTo>
                    <a:lnTo>
                      <a:pt x="1128" y="196"/>
                    </a:lnTo>
                    <a:lnTo>
                      <a:pt x="1047" y="130"/>
                    </a:lnTo>
                    <a:lnTo>
                      <a:pt x="1007" y="120"/>
                    </a:lnTo>
                    <a:lnTo>
                      <a:pt x="927" y="130"/>
                    </a:lnTo>
                    <a:lnTo>
                      <a:pt x="917" y="185"/>
                    </a:lnTo>
                    <a:lnTo>
                      <a:pt x="886" y="228"/>
                    </a:lnTo>
                    <a:lnTo>
                      <a:pt x="846" y="239"/>
                    </a:lnTo>
                    <a:lnTo>
                      <a:pt x="806" y="228"/>
                    </a:lnTo>
                    <a:lnTo>
                      <a:pt x="765" y="206"/>
                    </a:lnTo>
                    <a:lnTo>
                      <a:pt x="725" y="196"/>
                    </a:lnTo>
                    <a:lnTo>
                      <a:pt x="675" y="152"/>
                    </a:lnTo>
                    <a:lnTo>
                      <a:pt x="624" y="152"/>
                    </a:lnTo>
                    <a:lnTo>
                      <a:pt x="584" y="141"/>
                    </a:lnTo>
                    <a:lnTo>
                      <a:pt x="544" y="109"/>
                    </a:lnTo>
                    <a:lnTo>
                      <a:pt x="483" y="109"/>
                    </a:lnTo>
                    <a:lnTo>
                      <a:pt x="443" y="109"/>
                    </a:lnTo>
                    <a:lnTo>
                      <a:pt x="403" y="109"/>
                    </a:lnTo>
                    <a:lnTo>
                      <a:pt x="353" y="76"/>
                    </a:lnTo>
                    <a:lnTo>
                      <a:pt x="312" y="65"/>
                    </a:lnTo>
                    <a:lnTo>
                      <a:pt x="262" y="87"/>
                    </a:lnTo>
                    <a:lnTo>
                      <a:pt x="222" y="87"/>
                    </a:lnTo>
                    <a:lnTo>
                      <a:pt x="181" y="43"/>
                    </a:lnTo>
                    <a:lnTo>
                      <a:pt x="141" y="33"/>
                    </a:lnTo>
                    <a:lnTo>
                      <a:pt x="101" y="33"/>
                    </a:lnTo>
                    <a:lnTo>
                      <a:pt x="60" y="43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" name="Freeform 6"/>
              <p:cNvSpPr>
                <a:spLocks/>
              </p:cNvSpPr>
              <p:nvPr/>
            </p:nvSpPr>
            <p:spPr bwMode="auto">
              <a:xfrm>
                <a:off x="4384" y="399"/>
                <a:ext cx="1042" cy="1764"/>
              </a:xfrm>
              <a:custGeom>
                <a:avLst/>
                <a:gdLst>
                  <a:gd name="T0" fmla="*/ 977 w 1042"/>
                  <a:gd name="T1" fmla="*/ 76 h 1764"/>
                  <a:gd name="T2" fmla="*/ 907 w 1042"/>
                  <a:gd name="T3" fmla="*/ 152 h 1764"/>
                  <a:gd name="T4" fmla="*/ 826 w 1042"/>
                  <a:gd name="T5" fmla="*/ 131 h 1764"/>
                  <a:gd name="T6" fmla="*/ 745 w 1042"/>
                  <a:gd name="T7" fmla="*/ 152 h 1764"/>
                  <a:gd name="T8" fmla="*/ 685 w 1042"/>
                  <a:gd name="T9" fmla="*/ 229 h 1764"/>
                  <a:gd name="T10" fmla="*/ 604 w 1042"/>
                  <a:gd name="T11" fmla="*/ 250 h 1764"/>
                  <a:gd name="T12" fmla="*/ 524 w 1042"/>
                  <a:gd name="T13" fmla="*/ 283 h 1764"/>
                  <a:gd name="T14" fmla="*/ 443 w 1042"/>
                  <a:gd name="T15" fmla="*/ 348 h 1764"/>
                  <a:gd name="T16" fmla="*/ 383 w 1042"/>
                  <a:gd name="T17" fmla="*/ 435 h 1764"/>
                  <a:gd name="T18" fmla="*/ 343 w 1042"/>
                  <a:gd name="T19" fmla="*/ 511 h 1764"/>
                  <a:gd name="T20" fmla="*/ 302 w 1042"/>
                  <a:gd name="T21" fmla="*/ 599 h 1764"/>
                  <a:gd name="T22" fmla="*/ 222 w 1042"/>
                  <a:gd name="T23" fmla="*/ 599 h 1764"/>
                  <a:gd name="T24" fmla="*/ 141 w 1042"/>
                  <a:gd name="T25" fmla="*/ 653 h 1764"/>
                  <a:gd name="T26" fmla="*/ 60 w 1042"/>
                  <a:gd name="T27" fmla="*/ 653 h 1764"/>
                  <a:gd name="T28" fmla="*/ 0 w 1042"/>
                  <a:gd name="T29" fmla="*/ 707 h 1764"/>
                  <a:gd name="T30" fmla="*/ 81 w 1042"/>
                  <a:gd name="T31" fmla="*/ 729 h 1764"/>
                  <a:gd name="T32" fmla="*/ 141 w 1042"/>
                  <a:gd name="T33" fmla="*/ 816 h 1764"/>
                  <a:gd name="T34" fmla="*/ 222 w 1042"/>
                  <a:gd name="T35" fmla="*/ 816 h 1764"/>
                  <a:gd name="T36" fmla="*/ 302 w 1042"/>
                  <a:gd name="T37" fmla="*/ 860 h 1764"/>
                  <a:gd name="T38" fmla="*/ 383 w 1042"/>
                  <a:gd name="T39" fmla="*/ 914 h 1764"/>
                  <a:gd name="T40" fmla="*/ 463 w 1042"/>
                  <a:gd name="T41" fmla="*/ 914 h 1764"/>
                  <a:gd name="T42" fmla="*/ 524 w 1042"/>
                  <a:gd name="T43" fmla="*/ 882 h 1764"/>
                  <a:gd name="T44" fmla="*/ 584 w 1042"/>
                  <a:gd name="T45" fmla="*/ 816 h 1764"/>
                  <a:gd name="T46" fmla="*/ 655 w 1042"/>
                  <a:gd name="T47" fmla="*/ 784 h 1764"/>
                  <a:gd name="T48" fmla="*/ 705 w 1042"/>
                  <a:gd name="T49" fmla="*/ 871 h 1764"/>
                  <a:gd name="T50" fmla="*/ 735 w 1042"/>
                  <a:gd name="T51" fmla="*/ 958 h 1764"/>
                  <a:gd name="T52" fmla="*/ 796 w 1042"/>
                  <a:gd name="T53" fmla="*/ 1088 h 1764"/>
                  <a:gd name="T54" fmla="*/ 846 w 1042"/>
                  <a:gd name="T55" fmla="*/ 1186 h 1764"/>
                  <a:gd name="T56" fmla="*/ 876 w 1042"/>
                  <a:gd name="T57" fmla="*/ 1273 h 1764"/>
                  <a:gd name="T58" fmla="*/ 907 w 1042"/>
                  <a:gd name="T59" fmla="*/ 1360 h 1764"/>
                  <a:gd name="T60" fmla="*/ 917 w 1042"/>
                  <a:gd name="T61" fmla="*/ 1447 h 1764"/>
                  <a:gd name="T62" fmla="*/ 957 w 1042"/>
                  <a:gd name="T63" fmla="*/ 1534 h 1764"/>
                  <a:gd name="T64" fmla="*/ 977 w 1042"/>
                  <a:gd name="T65" fmla="*/ 1622 h 1764"/>
                  <a:gd name="T66" fmla="*/ 1017 w 1042"/>
                  <a:gd name="T67" fmla="*/ 1709 h 1764"/>
                  <a:gd name="T68" fmla="*/ 1041 w 1042"/>
                  <a:gd name="T69" fmla="*/ 1763 h 176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42" h="1764">
                    <a:moveTo>
                      <a:pt x="1038" y="0"/>
                    </a:moveTo>
                    <a:lnTo>
                      <a:pt x="977" y="76"/>
                    </a:lnTo>
                    <a:lnTo>
                      <a:pt x="937" y="109"/>
                    </a:lnTo>
                    <a:lnTo>
                      <a:pt x="907" y="152"/>
                    </a:lnTo>
                    <a:lnTo>
                      <a:pt x="866" y="131"/>
                    </a:lnTo>
                    <a:lnTo>
                      <a:pt x="826" y="131"/>
                    </a:lnTo>
                    <a:lnTo>
                      <a:pt x="786" y="131"/>
                    </a:lnTo>
                    <a:lnTo>
                      <a:pt x="745" y="152"/>
                    </a:lnTo>
                    <a:lnTo>
                      <a:pt x="725" y="196"/>
                    </a:lnTo>
                    <a:lnTo>
                      <a:pt x="685" y="229"/>
                    </a:lnTo>
                    <a:lnTo>
                      <a:pt x="645" y="229"/>
                    </a:lnTo>
                    <a:lnTo>
                      <a:pt x="604" y="250"/>
                    </a:lnTo>
                    <a:lnTo>
                      <a:pt x="564" y="283"/>
                    </a:lnTo>
                    <a:lnTo>
                      <a:pt x="524" y="283"/>
                    </a:lnTo>
                    <a:lnTo>
                      <a:pt x="484" y="305"/>
                    </a:lnTo>
                    <a:lnTo>
                      <a:pt x="443" y="348"/>
                    </a:lnTo>
                    <a:lnTo>
                      <a:pt x="413" y="392"/>
                    </a:lnTo>
                    <a:lnTo>
                      <a:pt x="383" y="435"/>
                    </a:lnTo>
                    <a:lnTo>
                      <a:pt x="343" y="446"/>
                    </a:lnTo>
                    <a:lnTo>
                      <a:pt x="343" y="511"/>
                    </a:lnTo>
                    <a:lnTo>
                      <a:pt x="332" y="555"/>
                    </a:lnTo>
                    <a:lnTo>
                      <a:pt x="302" y="599"/>
                    </a:lnTo>
                    <a:lnTo>
                      <a:pt x="262" y="609"/>
                    </a:lnTo>
                    <a:lnTo>
                      <a:pt x="222" y="599"/>
                    </a:lnTo>
                    <a:lnTo>
                      <a:pt x="181" y="609"/>
                    </a:lnTo>
                    <a:lnTo>
                      <a:pt x="141" y="653"/>
                    </a:lnTo>
                    <a:lnTo>
                      <a:pt x="101" y="664"/>
                    </a:lnTo>
                    <a:lnTo>
                      <a:pt x="60" y="653"/>
                    </a:lnTo>
                    <a:lnTo>
                      <a:pt x="20" y="664"/>
                    </a:lnTo>
                    <a:lnTo>
                      <a:pt x="0" y="707"/>
                    </a:lnTo>
                    <a:lnTo>
                      <a:pt x="40" y="729"/>
                    </a:lnTo>
                    <a:lnTo>
                      <a:pt x="81" y="729"/>
                    </a:lnTo>
                    <a:lnTo>
                      <a:pt x="121" y="773"/>
                    </a:lnTo>
                    <a:lnTo>
                      <a:pt x="141" y="816"/>
                    </a:lnTo>
                    <a:lnTo>
                      <a:pt x="181" y="816"/>
                    </a:lnTo>
                    <a:lnTo>
                      <a:pt x="222" y="816"/>
                    </a:lnTo>
                    <a:lnTo>
                      <a:pt x="262" y="827"/>
                    </a:lnTo>
                    <a:lnTo>
                      <a:pt x="302" y="860"/>
                    </a:lnTo>
                    <a:lnTo>
                      <a:pt x="343" y="903"/>
                    </a:lnTo>
                    <a:lnTo>
                      <a:pt x="383" y="914"/>
                    </a:lnTo>
                    <a:lnTo>
                      <a:pt x="423" y="914"/>
                    </a:lnTo>
                    <a:lnTo>
                      <a:pt x="463" y="914"/>
                    </a:lnTo>
                    <a:lnTo>
                      <a:pt x="504" y="925"/>
                    </a:lnTo>
                    <a:lnTo>
                      <a:pt x="524" y="882"/>
                    </a:lnTo>
                    <a:lnTo>
                      <a:pt x="544" y="838"/>
                    </a:lnTo>
                    <a:lnTo>
                      <a:pt x="584" y="816"/>
                    </a:lnTo>
                    <a:lnTo>
                      <a:pt x="615" y="773"/>
                    </a:lnTo>
                    <a:lnTo>
                      <a:pt x="655" y="784"/>
                    </a:lnTo>
                    <a:lnTo>
                      <a:pt x="675" y="827"/>
                    </a:lnTo>
                    <a:lnTo>
                      <a:pt x="705" y="871"/>
                    </a:lnTo>
                    <a:lnTo>
                      <a:pt x="715" y="914"/>
                    </a:lnTo>
                    <a:lnTo>
                      <a:pt x="735" y="958"/>
                    </a:lnTo>
                    <a:lnTo>
                      <a:pt x="776" y="1045"/>
                    </a:lnTo>
                    <a:lnTo>
                      <a:pt x="796" y="1088"/>
                    </a:lnTo>
                    <a:lnTo>
                      <a:pt x="796" y="1132"/>
                    </a:lnTo>
                    <a:lnTo>
                      <a:pt x="846" y="1186"/>
                    </a:lnTo>
                    <a:lnTo>
                      <a:pt x="876" y="1230"/>
                    </a:lnTo>
                    <a:lnTo>
                      <a:pt x="876" y="1273"/>
                    </a:lnTo>
                    <a:lnTo>
                      <a:pt x="887" y="1317"/>
                    </a:lnTo>
                    <a:lnTo>
                      <a:pt x="907" y="1360"/>
                    </a:lnTo>
                    <a:lnTo>
                      <a:pt x="917" y="1404"/>
                    </a:lnTo>
                    <a:lnTo>
                      <a:pt x="917" y="1447"/>
                    </a:lnTo>
                    <a:lnTo>
                      <a:pt x="917" y="1491"/>
                    </a:lnTo>
                    <a:lnTo>
                      <a:pt x="957" y="1534"/>
                    </a:lnTo>
                    <a:lnTo>
                      <a:pt x="977" y="1578"/>
                    </a:lnTo>
                    <a:lnTo>
                      <a:pt x="977" y="1622"/>
                    </a:lnTo>
                    <a:lnTo>
                      <a:pt x="1017" y="1665"/>
                    </a:lnTo>
                    <a:lnTo>
                      <a:pt x="1017" y="1709"/>
                    </a:lnTo>
                    <a:lnTo>
                      <a:pt x="1038" y="1748"/>
                    </a:lnTo>
                    <a:lnTo>
                      <a:pt x="1041" y="1763"/>
                    </a:lnTo>
                    <a:lnTo>
                      <a:pt x="1038" y="0"/>
                    </a:lnTo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" name="Freeform 7"/>
              <p:cNvSpPr>
                <a:spLocks/>
              </p:cNvSpPr>
              <p:nvPr/>
            </p:nvSpPr>
            <p:spPr bwMode="auto">
              <a:xfrm>
                <a:off x="502" y="1226"/>
                <a:ext cx="4882" cy="1403"/>
              </a:xfrm>
              <a:custGeom>
                <a:avLst/>
                <a:gdLst>
                  <a:gd name="T0" fmla="*/ 151 w 4882"/>
                  <a:gd name="T1" fmla="*/ 54 h 1403"/>
                  <a:gd name="T2" fmla="*/ 282 w 4882"/>
                  <a:gd name="T3" fmla="*/ 250 h 1403"/>
                  <a:gd name="T4" fmla="*/ 524 w 4882"/>
                  <a:gd name="T5" fmla="*/ 261 h 1403"/>
                  <a:gd name="T6" fmla="*/ 686 w 4882"/>
                  <a:gd name="T7" fmla="*/ 467 h 1403"/>
                  <a:gd name="T8" fmla="*/ 766 w 4882"/>
                  <a:gd name="T9" fmla="*/ 706 h 1403"/>
                  <a:gd name="T10" fmla="*/ 918 w 4882"/>
                  <a:gd name="T11" fmla="*/ 739 h 1403"/>
                  <a:gd name="T12" fmla="*/ 1008 w 4882"/>
                  <a:gd name="T13" fmla="*/ 815 h 1403"/>
                  <a:gd name="T14" fmla="*/ 1210 w 4882"/>
                  <a:gd name="T15" fmla="*/ 869 h 1403"/>
                  <a:gd name="T16" fmla="*/ 1331 w 4882"/>
                  <a:gd name="T17" fmla="*/ 772 h 1403"/>
                  <a:gd name="T18" fmla="*/ 1412 w 4882"/>
                  <a:gd name="T19" fmla="*/ 565 h 1403"/>
                  <a:gd name="T20" fmla="*/ 1291 w 4882"/>
                  <a:gd name="T21" fmla="*/ 359 h 1403"/>
                  <a:gd name="T22" fmla="*/ 1412 w 4882"/>
                  <a:gd name="T23" fmla="*/ 163 h 1403"/>
                  <a:gd name="T24" fmla="*/ 1603 w 4882"/>
                  <a:gd name="T25" fmla="*/ 206 h 1403"/>
                  <a:gd name="T26" fmla="*/ 1785 w 4882"/>
                  <a:gd name="T27" fmla="*/ 250 h 1403"/>
                  <a:gd name="T28" fmla="*/ 1967 w 4882"/>
                  <a:gd name="T29" fmla="*/ 250 h 1403"/>
                  <a:gd name="T30" fmla="*/ 2088 w 4882"/>
                  <a:gd name="T31" fmla="*/ 217 h 1403"/>
                  <a:gd name="T32" fmla="*/ 2219 w 4882"/>
                  <a:gd name="T33" fmla="*/ 120 h 1403"/>
                  <a:gd name="T34" fmla="*/ 2420 w 4882"/>
                  <a:gd name="T35" fmla="*/ 261 h 1403"/>
                  <a:gd name="T36" fmla="*/ 2612 w 4882"/>
                  <a:gd name="T37" fmla="*/ 348 h 1403"/>
                  <a:gd name="T38" fmla="*/ 2783 w 4882"/>
                  <a:gd name="T39" fmla="*/ 478 h 1403"/>
                  <a:gd name="T40" fmla="*/ 2985 w 4882"/>
                  <a:gd name="T41" fmla="*/ 576 h 1403"/>
                  <a:gd name="T42" fmla="*/ 3177 w 4882"/>
                  <a:gd name="T43" fmla="*/ 652 h 1403"/>
                  <a:gd name="T44" fmla="*/ 3378 w 4882"/>
                  <a:gd name="T45" fmla="*/ 772 h 1403"/>
                  <a:gd name="T46" fmla="*/ 3580 w 4882"/>
                  <a:gd name="T47" fmla="*/ 706 h 1403"/>
                  <a:gd name="T48" fmla="*/ 3782 w 4882"/>
                  <a:gd name="T49" fmla="*/ 772 h 1403"/>
                  <a:gd name="T50" fmla="*/ 3983 w 4882"/>
                  <a:gd name="T51" fmla="*/ 706 h 1403"/>
                  <a:gd name="T52" fmla="*/ 4195 w 4882"/>
                  <a:gd name="T53" fmla="*/ 696 h 1403"/>
                  <a:gd name="T54" fmla="*/ 4397 w 4882"/>
                  <a:gd name="T55" fmla="*/ 783 h 1403"/>
                  <a:gd name="T56" fmla="*/ 4599 w 4882"/>
                  <a:gd name="T57" fmla="*/ 783 h 1403"/>
                  <a:gd name="T58" fmla="*/ 4800 w 4882"/>
                  <a:gd name="T59" fmla="*/ 761 h 1403"/>
                  <a:gd name="T60" fmla="*/ 4760 w 4882"/>
                  <a:gd name="T61" fmla="*/ 848 h 1403"/>
                  <a:gd name="T62" fmla="*/ 4498 w 4882"/>
                  <a:gd name="T63" fmla="*/ 924 h 1403"/>
                  <a:gd name="T64" fmla="*/ 4296 w 4882"/>
                  <a:gd name="T65" fmla="*/ 978 h 1403"/>
                  <a:gd name="T66" fmla="*/ 4276 w 4882"/>
                  <a:gd name="T67" fmla="*/ 1130 h 1403"/>
                  <a:gd name="T68" fmla="*/ 4165 w 4882"/>
                  <a:gd name="T69" fmla="*/ 1293 h 1403"/>
                  <a:gd name="T70" fmla="*/ 3933 w 4882"/>
                  <a:gd name="T71" fmla="*/ 1337 h 1403"/>
                  <a:gd name="T72" fmla="*/ 3620 w 4882"/>
                  <a:gd name="T73" fmla="*/ 1185 h 1403"/>
                  <a:gd name="T74" fmla="*/ 3409 w 4882"/>
                  <a:gd name="T75" fmla="*/ 1011 h 1403"/>
                  <a:gd name="T76" fmla="*/ 3177 w 4882"/>
                  <a:gd name="T77" fmla="*/ 978 h 1403"/>
                  <a:gd name="T78" fmla="*/ 2955 w 4882"/>
                  <a:gd name="T79" fmla="*/ 859 h 1403"/>
                  <a:gd name="T80" fmla="*/ 2703 w 4882"/>
                  <a:gd name="T81" fmla="*/ 848 h 1403"/>
                  <a:gd name="T82" fmla="*/ 2471 w 4882"/>
                  <a:gd name="T83" fmla="*/ 924 h 1403"/>
                  <a:gd name="T84" fmla="*/ 2239 w 4882"/>
                  <a:gd name="T85" fmla="*/ 859 h 1403"/>
                  <a:gd name="T86" fmla="*/ 2027 w 4882"/>
                  <a:gd name="T87" fmla="*/ 772 h 1403"/>
                  <a:gd name="T88" fmla="*/ 1926 w 4882"/>
                  <a:gd name="T89" fmla="*/ 946 h 1403"/>
                  <a:gd name="T90" fmla="*/ 1916 w 4882"/>
                  <a:gd name="T91" fmla="*/ 1163 h 1403"/>
                  <a:gd name="T92" fmla="*/ 1805 w 4882"/>
                  <a:gd name="T93" fmla="*/ 1359 h 1403"/>
                  <a:gd name="T94" fmla="*/ 1593 w 4882"/>
                  <a:gd name="T95" fmla="*/ 1402 h 1403"/>
                  <a:gd name="T96" fmla="*/ 1382 w 4882"/>
                  <a:gd name="T97" fmla="*/ 1326 h 1403"/>
                  <a:gd name="T98" fmla="*/ 1180 w 4882"/>
                  <a:gd name="T99" fmla="*/ 1239 h 1403"/>
                  <a:gd name="T100" fmla="*/ 978 w 4882"/>
                  <a:gd name="T101" fmla="*/ 1217 h 1403"/>
                  <a:gd name="T102" fmla="*/ 777 w 4882"/>
                  <a:gd name="T103" fmla="*/ 1337 h 1403"/>
                  <a:gd name="T104" fmla="*/ 625 w 4882"/>
                  <a:gd name="T105" fmla="*/ 1250 h 1403"/>
                  <a:gd name="T106" fmla="*/ 504 w 4882"/>
                  <a:gd name="T107" fmla="*/ 1087 h 1403"/>
                  <a:gd name="T108" fmla="*/ 373 w 4882"/>
                  <a:gd name="T109" fmla="*/ 902 h 1403"/>
                  <a:gd name="T110" fmla="*/ 182 w 4882"/>
                  <a:gd name="T111" fmla="*/ 783 h 1403"/>
                  <a:gd name="T112" fmla="*/ 121 w 4882"/>
                  <a:gd name="T113" fmla="*/ 598 h 1403"/>
                  <a:gd name="T114" fmla="*/ 61 w 4882"/>
                  <a:gd name="T115" fmla="*/ 413 h 1403"/>
                  <a:gd name="T116" fmla="*/ 61 w 4882"/>
                  <a:gd name="T117" fmla="*/ 196 h 1403"/>
                  <a:gd name="T118" fmla="*/ 0 w 4882"/>
                  <a:gd name="T119" fmla="*/ 0 h 140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882" h="1403">
                    <a:moveTo>
                      <a:pt x="0" y="0"/>
                    </a:moveTo>
                    <a:lnTo>
                      <a:pt x="40" y="22"/>
                    </a:lnTo>
                    <a:lnTo>
                      <a:pt x="81" y="33"/>
                    </a:lnTo>
                    <a:lnTo>
                      <a:pt x="121" y="11"/>
                    </a:lnTo>
                    <a:lnTo>
                      <a:pt x="151" y="54"/>
                    </a:lnTo>
                    <a:lnTo>
                      <a:pt x="192" y="76"/>
                    </a:lnTo>
                    <a:lnTo>
                      <a:pt x="222" y="120"/>
                    </a:lnTo>
                    <a:lnTo>
                      <a:pt x="242" y="163"/>
                    </a:lnTo>
                    <a:lnTo>
                      <a:pt x="252" y="206"/>
                    </a:lnTo>
                    <a:lnTo>
                      <a:pt x="282" y="250"/>
                    </a:lnTo>
                    <a:lnTo>
                      <a:pt x="323" y="272"/>
                    </a:lnTo>
                    <a:lnTo>
                      <a:pt x="363" y="272"/>
                    </a:lnTo>
                    <a:lnTo>
                      <a:pt x="403" y="250"/>
                    </a:lnTo>
                    <a:lnTo>
                      <a:pt x="484" y="250"/>
                    </a:lnTo>
                    <a:lnTo>
                      <a:pt x="524" y="261"/>
                    </a:lnTo>
                    <a:lnTo>
                      <a:pt x="565" y="304"/>
                    </a:lnTo>
                    <a:lnTo>
                      <a:pt x="595" y="348"/>
                    </a:lnTo>
                    <a:lnTo>
                      <a:pt x="635" y="380"/>
                    </a:lnTo>
                    <a:lnTo>
                      <a:pt x="666" y="424"/>
                    </a:lnTo>
                    <a:lnTo>
                      <a:pt x="686" y="467"/>
                    </a:lnTo>
                    <a:lnTo>
                      <a:pt x="686" y="511"/>
                    </a:lnTo>
                    <a:lnTo>
                      <a:pt x="686" y="554"/>
                    </a:lnTo>
                    <a:lnTo>
                      <a:pt x="706" y="609"/>
                    </a:lnTo>
                    <a:lnTo>
                      <a:pt x="726" y="663"/>
                    </a:lnTo>
                    <a:lnTo>
                      <a:pt x="766" y="706"/>
                    </a:lnTo>
                    <a:lnTo>
                      <a:pt x="807" y="717"/>
                    </a:lnTo>
                    <a:lnTo>
                      <a:pt x="847" y="674"/>
                    </a:lnTo>
                    <a:lnTo>
                      <a:pt x="887" y="652"/>
                    </a:lnTo>
                    <a:lnTo>
                      <a:pt x="908" y="696"/>
                    </a:lnTo>
                    <a:lnTo>
                      <a:pt x="918" y="739"/>
                    </a:lnTo>
                    <a:lnTo>
                      <a:pt x="898" y="783"/>
                    </a:lnTo>
                    <a:lnTo>
                      <a:pt x="887" y="826"/>
                    </a:lnTo>
                    <a:lnTo>
                      <a:pt x="928" y="869"/>
                    </a:lnTo>
                    <a:lnTo>
                      <a:pt x="968" y="848"/>
                    </a:lnTo>
                    <a:lnTo>
                      <a:pt x="1008" y="815"/>
                    </a:lnTo>
                    <a:lnTo>
                      <a:pt x="1049" y="826"/>
                    </a:lnTo>
                    <a:lnTo>
                      <a:pt x="1089" y="848"/>
                    </a:lnTo>
                    <a:lnTo>
                      <a:pt x="1129" y="848"/>
                    </a:lnTo>
                    <a:lnTo>
                      <a:pt x="1170" y="859"/>
                    </a:lnTo>
                    <a:lnTo>
                      <a:pt x="1210" y="869"/>
                    </a:lnTo>
                    <a:lnTo>
                      <a:pt x="1220" y="826"/>
                    </a:lnTo>
                    <a:lnTo>
                      <a:pt x="1261" y="815"/>
                    </a:lnTo>
                    <a:lnTo>
                      <a:pt x="1301" y="826"/>
                    </a:lnTo>
                    <a:lnTo>
                      <a:pt x="1341" y="815"/>
                    </a:lnTo>
                    <a:lnTo>
                      <a:pt x="1331" y="772"/>
                    </a:lnTo>
                    <a:lnTo>
                      <a:pt x="1331" y="728"/>
                    </a:lnTo>
                    <a:lnTo>
                      <a:pt x="1372" y="696"/>
                    </a:lnTo>
                    <a:lnTo>
                      <a:pt x="1392" y="652"/>
                    </a:lnTo>
                    <a:lnTo>
                      <a:pt x="1382" y="609"/>
                    </a:lnTo>
                    <a:lnTo>
                      <a:pt x="1412" y="565"/>
                    </a:lnTo>
                    <a:lnTo>
                      <a:pt x="1412" y="522"/>
                    </a:lnTo>
                    <a:lnTo>
                      <a:pt x="1372" y="500"/>
                    </a:lnTo>
                    <a:lnTo>
                      <a:pt x="1331" y="446"/>
                    </a:lnTo>
                    <a:lnTo>
                      <a:pt x="1301" y="402"/>
                    </a:lnTo>
                    <a:lnTo>
                      <a:pt x="1291" y="359"/>
                    </a:lnTo>
                    <a:lnTo>
                      <a:pt x="1291" y="315"/>
                    </a:lnTo>
                    <a:lnTo>
                      <a:pt x="1301" y="272"/>
                    </a:lnTo>
                    <a:lnTo>
                      <a:pt x="1341" y="228"/>
                    </a:lnTo>
                    <a:lnTo>
                      <a:pt x="1372" y="185"/>
                    </a:lnTo>
                    <a:lnTo>
                      <a:pt x="1412" y="163"/>
                    </a:lnTo>
                    <a:lnTo>
                      <a:pt x="1442" y="206"/>
                    </a:lnTo>
                    <a:lnTo>
                      <a:pt x="1482" y="217"/>
                    </a:lnTo>
                    <a:lnTo>
                      <a:pt x="1523" y="206"/>
                    </a:lnTo>
                    <a:lnTo>
                      <a:pt x="1563" y="206"/>
                    </a:lnTo>
                    <a:lnTo>
                      <a:pt x="1603" y="206"/>
                    </a:lnTo>
                    <a:lnTo>
                      <a:pt x="1654" y="196"/>
                    </a:lnTo>
                    <a:lnTo>
                      <a:pt x="1694" y="185"/>
                    </a:lnTo>
                    <a:lnTo>
                      <a:pt x="1735" y="185"/>
                    </a:lnTo>
                    <a:lnTo>
                      <a:pt x="1775" y="206"/>
                    </a:lnTo>
                    <a:lnTo>
                      <a:pt x="1785" y="250"/>
                    </a:lnTo>
                    <a:lnTo>
                      <a:pt x="1825" y="250"/>
                    </a:lnTo>
                    <a:lnTo>
                      <a:pt x="1866" y="283"/>
                    </a:lnTo>
                    <a:lnTo>
                      <a:pt x="1906" y="315"/>
                    </a:lnTo>
                    <a:lnTo>
                      <a:pt x="1946" y="293"/>
                    </a:lnTo>
                    <a:lnTo>
                      <a:pt x="1967" y="250"/>
                    </a:lnTo>
                    <a:lnTo>
                      <a:pt x="1977" y="206"/>
                    </a:lnTo>
                    <a:lnTo>
                      <a:pt x="1997" y="163"/>
                    </a:lnTo>
                    <a:lnTo>
                      <a:pt x="2037" y="152"/>
                    </a:lnTo>
                    <a:lnTo>
                      <a:pt x="2047" y="196"/>
                    </a:lnTo>
                    <a:lnTo>
                      <a:pt x="2088" y="217"/>
                    </a:lnTo>
                    <a:lnTo>
                      <a:pt x="2128" y="217"/>
                    </a:lnTo>
                    <a:lnTo>
                      <a:pt x="2138" y="174"/>
                    </a:lnTo>
                    <a:lnTo>
                      <a:pt x="2138" y="130"/>
                    </a:lnTo>
                    <a:lnTo>
                      <a:pt x="2178" y="120"/>
                    </a:lnTo>
                    <a:lnTo>
                      <a:pt x="2219" y="120"/>
                    </a:lnTo>
                    <a:lnTo>
                      <a:pt x="2259" y="163"/>
                    </a:lnTo>
                    <a:lnTo>
                      <a:pt x="2299" y="196"/>
                    </a:lnTo>
                    <a:lnTo>
                      <a:pt x="2340" y="196"/>
                    </a:lnTo>
                    <a:lnTo>
                      <a:pt x="2380" y="217"/>
                    </a:lnTo>
                    <a:lnTo>
                      <a:pt x="2420" y="261"/>
                    </a:lnTo>
                    <a:lnTo>
                      <a:pt x="2451" y="304"/>
                    </a:lnTo>
                    <a:lnTo>
                      <a:pt x="2491" y="337"/>
                    </a:lnTo>
                    <a:lnTo>
                      <a:pt x="2531" y="348"/>
                    </a:lnTo>
                    <a:lnTo>
                      <a:pt x="2572" y="348"/>
                    </a:lnTo>
                    <a:lnTo>
                      <a:pt x="2612" y="348"/>
                    </a:lnTo>
                    <a:lnTo>
                      <a:pt x="2652" y="359"/>
                    </a:lnTo>
                    <a:lnTo>
                      <a:pt x="2693" y="370"/>
                    </a:lnTo>
                    <a:lnTo>
                      <a:pt x="2733" y="391"/>
                    </a:lnTo>
                    <a:lnTo>
                      <a:pt x="2773" y="435"/>
                    </a:lnTo>
                    <a:lnTo>
                      <a:pt x="2783" y="478"/>
                    </a:lnTo>
                    <a:lnTo>
                      <a:pt x="2804" y="522"/>
                    </a:lnTo>
                    <a:lnTo>
                      <a:pt x="2854" y="565"/>
                    </a:lnTo>
                    <a:lnTo>
                      <a:pt x="2894" y="576"/>
                    </a:lnTo>
                    <a:lnTo>
                      <a:pt x="2945" y="576"/>
                    </a:lnTo>
                    <a:lnTo>
                      <a:pt x="2985" y="576"/>
                    </a:lnTo>
                    <a:lnTo>
                      <a:pt x="3025" y="576"/>
                    </a:lnTo>
                    <a:lnTo>
                      <a:pt x="3066" y="576"/>
                    </a:lnTo>
                    <a:lnTo>
                      <a:pt x="3106" y="587"/>
                    </a:lnTo>
                    <a:lnTo>
                      <a:pt x="3146" y="609"/>
                    </a:lnTo>
                    <a:lnTo>
                      <a:pt x="3177" y="652"/>
                    </a:lnTo>
                    <a:lnTo>
                      <a:pt x="3217" y="685"/>
                    </a:lnTo>
                    <a:lnTo>
                      <a:pt x="3257" y="696"/>
                    </a:lnTo>
                    <a:lnTo>
                      <a:pt x="3298" y="728"/>
                    </a:lnTo>
                    <a:lnTo>
                      <a:pt x="3338" y="772"/>
                    </a:lnTo>
                    <a:lnTo>
                      <a:pt x="3378" y="772"/>
                    </a:lnTo>
                    <a:lnTo>
                      <a:pt x="3419" y="772"/>
                    </a:lnTo>
                    <a:lnTo>
                      <a:pt x="3469" y="761"/>
                    </a:lnTo>
                    <a:lnTo>
                      <a:pt x="3509" y="761"/>
                    </a:lnTo>
                    <a:lnTo>
                      <a:pt x="3540" y="717"/>
                    </a:lnTo>
                    <a:lnTo>
                      <a:pt x="3580" y="706"/>
                    </a:lnTo>
                    <a:lnTo>
                      <a:pt x="3620" y="706"/>
                    </a:lnTo>
                    <a:lnTo>
                      <a:pt x="3661" y="706"/>
                    </a:lnTo>
                    <a:lnTo>
                      <a:pt x="3701" y="750"/>
                    </a:lnTo>
                    <a:lnTo>
                      <a:pt x="3741" y="772"/>
                    </a:lnTo>
                    <a:lnTo>
                      <a:pt x="3782" y="772"/>
                    </a:lnTo>
                    <a:lnTo>
                      <a:pt x="3822" y="761"/>
                    </a:lnTo>
                    <a:lnTo>
                      <a:pt x="3862" y="739"/>
                    </a:lnTo>
                    <a:lnTo>
                      <a:pt x="3903" y="717"/>
                    </a:lnTo>
                    <a:lnTo>
                      <a:pt x="3943" y="706"/>
                    </a:lnTo>
                    <a:lnTo>
                      <a:pt x="3983" y="706"/>
                    </a:lnTo>
                    <a:lnTo>
                      <a:pt x="4034" y="706"/>
                    </a:lnTo>
                    <a:lnTo>
                      <a:pt x="4074" y="696"/>
                    </a:lnTo>
                    <a:lnTo>
                      <a:pt x="4115" y="696"/>
                    </a:lnTo>
                    <a:lnTo>
                      <a:pt x="4155" y="696"/>
                    </a:lnTo>
                    <a:lnTo>
                      <a:pt x="4195" y="696"/>
                    </a:lnTo>
                    <a:lnTo>
                      <a:pt x="4236" y="717"/>
                    </a:lnTo>
                    <a:lnTo>
                      <a:pt x="4276" y="750"/>
                    </a:lnTo>
                    <a:lnTo>
                      <a:pt x="4316" y="772"/>
                    </a:lnTo>
                    <a:lnTo>
                      <a:pt x="4357" y="783"/>
                    </a:lnTo>
                    <a:lnTo>
                      <a:pt x="4397" y="783"/>
                    </a:lnTo>
                    <a:lnTo>
                      <a:pt x="4437" y="783"/>
                    </a:lnTo>
                    <a:lnTo>
                      <a:pt x="4478" y="783"/>
                    </a:lnTo>
                    <a:lnTo>
                      <a:pt x="4518" y="783"/>
                    </a:lnTo>
                    <a:lnTo>
                      <a:pt x="4558" y="783"/>
                    </a:lnTo>
                    <a:lnTo>
                      <a:pt x="4599" y="783"/>
                    </a:lnTo>
                    <a:lnTo>
                      <a:pt x="4639" y="783"/>
                    </a:lnTo>
                    <a:lnTo>
                      <a:pt x="4679" y="772"/>
                    </a:lnTo>
                    <a:lnTo>
                      <a:pt x="4720" y="761"/>
                    </a:lnTo>
                    <a:lnTo>
                      <a:pt x="4760" y="761"/>
                    </a:lnTo>
                    <a:lnTo>
                      <a:pt x="4800" y="761"/>
                    </a:lnTo>
                    <a:lnTo>
                      <a:pt x="4841" y="772"/>
                    </a:lnTo>
                    <a:lnTo>
                      <a:pt x="4881" y="772"/>
                    </a:lnTo>
                    <a:lnTo>
                      <a:pt x="4841" y="815"/>
                    </a:lnTo>
                    <a:lnTo>
                      <a:pt x="4800" y="826"/>
                    </a:lnTo>
                    <a:lnTo>
                      <a:pt x="4760" y="848"/>
                    </a:lnTo>
                    <a:lnTo>
                      <a:pt x="4720" y="880"/>
                    </a:lnTo>
                    <a:lnTo>
                      <a:pt x="4679" y="891"/>
                    </a:lnTo>
                    <a:lnTo>
                      <a:pt x="4629" y="913"/>
                    </a:lnTo>
                    <a:lnTo>
                      <a:pt x="4548" y="924"/>
                    </a:lnTo>
                    <a:lnTo>
                      <a:pt x="4498" y="924"/>
                    </a:lnTo>
                    <a:lnTo>
                      <a:pt x="4457" y="935"/>
                    </a:lnTo>
                    <a:lnTo>
                      <a:pt x="4417" y="967"/>
                    </a:lnTo>
                    <a:lnTo>
                      <a:pt x="4377" y="978"/>
                    </a:lnTo>
                    <a:lnTo>
                      <a:pt x="4336" y="978"/>
                    </a:lnTo>
                    <a:lnTo>
                      <a:pt x="4296" y="978"/>
                    </a:lnTo>
                    <a:lnTo>
                      <a:pt x="4246" y="978"/>
                    </a:lnTo>
                    <a:lnTo>
                      <a:pt x="4205" y="1000"/>
                    </a:lnTo>
                    <a:lnTo>
                      <a:pt x="4205" y="1076"/>
                    </a:lnTo>
                    <a:lnTo>
                      <a:pt x="4215" y="1119"/>
                    </a:lnTo>
                    <a:lnTo>
                      <a:pt x="4276" y="1130"/>
                    </a:lnTo>
                    <a:lnTo>
                      <a:pt x="4316" y="1152"/>
                    </a:lnTo>
                    <a:lnTo>
                      <a:pt x="4276" y="1206"/>
                    </a:lnTo>
                    <a:lnTo>
                      <a:pt x="4236" y="1228"/>
                    </a:lnTo>
                    <a:lnTo>
                      <a:pt x="4195" y="1250"/>
                    </a:lnTo>
                    <a:lnTo>
                      <a:pt x="4165" y="1293"/>
                    </a:lnTo>
                    <a:lnTo>
                      <a:pt x="4125" y="1337"/>
                    </a:lnTo>
                    <a:lnTo>
                      <a:pt x="4074" y="1337"/>
                    </a:lnTo>
                    <a:lnTo>
                      <a:pt x="4024" y="1337"/>
                    </a:lnTo>
                    <a:lnTo>
                      <a:pt x="3973" y="1337"/>
                    </a:lnTo>
                    <a:lnTo>
                      <a:pt x="3933" y="1337"/>
                    </a:lnTo>
                    <a:lnTo>
                      <a:pt x="3842" y="1337"/>
                    </a:lnTo>
                    <a:lnTo>
                      <a:pt x="3731" y="1315"/>
                    </a:lnTo>
                    <a:lnTo>
                      <a:pt x="3691" y="1293"/>
                    </a:lnTo>
                    <a:lnTo>
                      <a:pt x="3651" y="1239"/>
                    </a:lnTo>
                    <a:lnTo>
                      <a:pt x="3620" y="1185"/>
                    </a:lnTo>
                    <a:lnTo>
                      <a:pt x="3600" y="1141"/>
                    </a:lnTo>
                    <a:lnTo>
                      <a:pt x="3550" y="1109"/>
                    </a:lnTo>
                    <a:lnTo>
                      <a:pt x="3489" y="1087"/>
                    </a:lnTo>
                    <a:lnTo>
                      <a:pt x="3449" y="1043"/>
                    </a:lnTo>
                    <a:lnTo>
                      <a:pt x="3409" y="1011"/>
                    </a:lnTo>
                    <a:lnTo>
                      <a:pt x="3368" y="989"/>
                    </a:lnTo>
                    <a:lnTo>
                      <a:pt x="3328" y="978"/>
                    </a:lnTo>
                    <a:lnTo>
                      <a:pt x="3257" y="967"/>
                    </a:lnTo>
                    <a:lnTo>
                      <a:pt x="3217" y="967"/>
                    </a:lnTo>
                    <a:lnTo>
                      <a:pt x="3177" y="978"/>
                    </a:lnTo>
                    <a:lnTo>
                      <a:pt x="3136" y="978"/>
                    </a:lnTo>
                    <a:lnTo>
                      <a:pt x="3106" y="935"/>
                    </a:lnTo>
                    <a:lnTo>
                      <a:pt x="3076" y="891"/>
                    </a:lnTo>
                    <a:lnTo>
                      <a:pt x="2995" y="869"/>
                    </a:lnTo>
                    <a:lnTo>
                      <a:pt x="2955" y="859"/>
                    </a:lnTo>
                    <a:lnTo>
                      <a:pt x="2904" y="837"/>
                    </a:lnTo>
                    <a:lnTo>
                      <a:pt x="2824" y="826"/>
                    </a:lnTo>
                    <a:lnTo>
                      <a:pt x="2783" y="815"/>
                    </a:lnTo>
                    <a:lnTo>
                      <a:pt x="2743" y="826"/>
                    </a:lnTo>
                    <a:lnTo>
                      <a:pt x="2703" y="848"/>
                    </a:lnTo>
                    <a:lnTo>
                      <a:pt x="2662" y="869"/>
                    </a:lnTo>
                    <a:lnTo>
                      <a:pt x="2612" y="880"/>
                    </a:lnTo>
                    <a:lnTo>
                      <a:pt x="2562" y="891"/>
                    </a:lnTo>
                    <a:lnTo>
                      <a:pt x="2511" y="902"/>
                    </a:lnTo>
                    <a:lnTo>
                      <a:pt x="2471" y="924"/>
                    </a:lnTo>
                    <a:lnTo>
                      <a:pt x="2430" y="924"/>
                    </a:lnTo>
                    <a:lnTo>
                      <a:pt x="2390" y="913"/>
                    </a:lnTo>
                    <a:lnTo>
                      <a:pt x="2350" y="902"/>
                    </a:lnTo>
                    <a:lnTo>
                      <a:pt x="2279" y="869"/>
                    </a:lnTo>
                    <a:lnTo>
                      <a:pt x="2239" y="859"/>
                    </a:lnTo>
                    <a:lnTo>
                      <a:pt x="2198" y="837"/>
                    </a:lnTo>
                    <a:lnTo>
                      <a:pt x="2158" y="815"/>
                    </a:lnTo>
                    <a:lnTo>
                      <a:pt x="2118" y="783"/>
                    </a:lnTo>
                    <a:lnTo>
                      <a:pt x="2067" y="772"/>
                    </a:lnTo>
                    <a:lnTo>
                      <a:pt x="2027" y="772"/>
                    </a:lnTo>
                    <a:lnTo>
                      <a:pt x="1987" y="793"/>
                    </a:lnTo>
                    <a:lnTo>
                      <a:pt x="1946" y="815"/>
                    </a:lnTo>
                    <a:lnTo>
                      <a:pt x="1926" y="859"/>
                    </a:lnTo>
                    <a:lnTo>
                      <a:pt x="1926" y="902"/>
                    </a:lnTo>
                    <a:lnTo>
                      <a:pt x="1926" y="946"/>
                    </a:lnTo>
                    <a:lnTo>
                      <a:pt x="1896" y="989"/>
                    </a:lnTo>
                    <a:lnTo>
                      <a:pt x="1876" y="1032"/>
                    </a:lnTo>
                    <a:lnTo>
                      <a:pt x="1876" y="1076"/>
                    </a:lnTo>
                    <a:lnTo>
                      <a:pt x="1896" y="1119"/>
                    </a:lnTo>
                    <a:lnTo>
                      <a:pt x="1916" y="1163"/>
                    </a:lnTo>
                    <a:lnTo>
                      <a:pt x="1916" y="1206"/>
                    </a:lnTo>
                    <a:lnTo>
                      <a:pt x="1916" y="1293"/>
                    </a:lnTo>
                    <a:lnTo>
                      <a:pt x="1906" y="1337"/>
                    </a:lnTo>
                    <a:lnTo>
                      <a:pt x="1866" y="1359"/>
                    </a:lnTo>
                    <a:lnTo>
                      <a:pt x="1805" y="1359"/>
                    </a:lnTo>
                    <a:lnTo>
                      <a:pt x="1755" y="1380"/>
                    </a:lnTo>
                    <a:lnTo>
                      <a:pt x="1714" y="1380"/>
                    </a:lnTo>
                    <a:lnTo>
                      <a:pt x="1674" y="1391"/>
                    </a:lnTo>
                    <a:lnTo>
                      <a:pt x="1634" y="1391"/>
                    </a:lnTo>
                    <a:lnTo>
                      <a:pt x="1593" y="1402"/>
                    </a:lnTo>
                    <a:lnTo>
                      <a:pt x="1553" y="1369"/>
                    </a:lnTo>
                    <a:lnTo>
                      <a:pt x="1513" y="1348"/>
                    </a:lnTo>
                    <a:lnTo>
                      <a:pt x="1472" y="1348"/>
                    </a:lnTo>
                    <a:lnTo>
                      <a:pt x="1432" y="1348"/>
                    </a:lnTo>
                    <a:lnTo>
                      <a:pt x="1382" y="1326"/>
                    </a:lnTo>
                    <a:lnTo>
                      <a:pt x="1341" y="1304"/>
                    </a:lnTo>
                    <a:lnTo>
                      <a:pt x="1301" y="1272"/>
                    </a:lnTo>
                    <a:lnTo>
                      <a:pt x="1261" y="1250"/>
                    </a:lnTo>
                    <a:lnTo>
                      <a:pt x="1220" y="1239"/>
                    </a:lnTo>
                    <a:lnTo>
                      <a:pt x="1180" y="1239"/>
                    </a:lnTo>
                    <a:lnTo>
                      <a:pt x="1140" y="1239"/>
                    </a:lnTo>
                    <a:lnTo>
                      <a:pt x="1099" y="1228"/>
                    </a:lnTo>
                    <a:lnTo>
                      <a:pt x="1059" y="1228"/>
                    </a:lnTo>
                    <a:lnTo>
                      <a:pt x="1019" y="1217"/>
                    </a:lnTo>
                    <a:lnTo>
                      <a:pt x="978" y="1217"/>
                    </a:lnTo>
                    <a:lnTo>
                      <a:pt x="938" y="1228"/>
                    </a:lnTo>
                    <a:lnTo>
                      <a:pt x="898" y="1250"/>
                    </a:lnTo>
                    <a:lnTo>
                      <a:pt x="857" y="1282"/>
                    </a:lnTo>
                    <a:lnTo>
                      <a:pt x="817" y="1315"/>
                    </a:lnTo>
                    <a:lnTo>
                      <a:pt x="777" y="1337"/>
                    </a:lnTo>
                    <a:lnTo>
                      <a:pt x="736" y="1369"/>
                    </a:lnTo>
                    <a:lnTo>
                      <a:pt x="696" y="1380"/>
                    </a:lnTo>
                    <a:lnTo>
                      <a:pt x="656" y="1337"/>
                    </a:lnTo>
                    <a:lnTo>
                      <a:pt x="645" y="1293"/>
                    </a:lnTo>
                    <a:lnTo>
                      <a:pt x="625" y="1250"/>
                    </a:lnTo>
                    <a:lnTo>
                      <a:pt x="625" y="1206"/>
                    </a:lnTo>
                    <a:lnTo>
                      <a:pt x="615" y="1163"/>
                    </a:lnTo>
                    <a:lnTo>
                      <a:pt x="595" y="1119"/>
                    </a:lnTo>
                    <a:lnTo>
                      <a:pt x="555" y="1098"/>
                    </a:lnTo>
                    <a:lnTo>
                      <a:pt x="504" y="1087"/>
                    </a:lnTo>
                    <a:lnTo>
                      <a:pt x="464" y="1076"/>
                    </a:lnTo>
                    <a:lnTo>
                      <a:pt x="424" y="1043"/>
                    </a:lnTo>
                    <a:lnTo>
                      <a:pt x="393" y="1000"/>
                    </a:lnTo>
                    <a:lnTo>
                      <a:pt x="383" y="956"/>
                    </a:lnTo>
                    <a:lnTo>
                      <a:pt x="373" y="902"/>
                    </a:lnTo>
                    <a:lnTo>
                      <a:pt x="353" y="859"/>
                    </a:lnTo>
                    <a:lnTo>
                      <a:pt x="313" y="837"/>
                    </a:lnTo>
                    <a:lnTo>
                      <a:pt x="272" y="804"/>
                    </a:lnTo>
                    <a:lnTo>
                      <a:pt x="232" y="783"/>
                    </a:lnTo>
                    <a:lnTo>
                      <a:pt x="182" y="783"/>
                    </a:lnTo>
                    <a:lnTo>
                      <a:pt x="141" y="783"/>
                    </a:lnTo>
                    <a:lnTo>
                      <a:pt x="131" y="739"/>
                    </a:lnTo>
                    <a:lnTo>
                      <a:pt x="121" y="696"/>
                    </a:lnTo>
                    <a:lnTo>
                      <a:pt x="121" y="641"/>
                    </a:lnTo>
                    <a:lnTo>
                      <a:pt x="121" y="598"/>
                    </a:lnTo>
                    <a:lnTo>
                      <a:pt x="121" y="554"/>
                    </a:lnTo>
                    <a:lnTo>
                      <a:pt x="121" y="511"/>
                    </a:lnTo>
                    <a:lnTo>
                      <a:pt x="121" y="467"/>
                    </a:lnTo>
                    <a:lnTo>
                      <a:pt x="81" y="456"/>
                    </a:lnTo>
                    <a:lnTo>
                      <a:pt x="61" y="413"/>
                    </a:lnTo>
                    <a:lnTo>
                      <a:pt x="61" y="370"/>
                    </a:lnTo>
                    <a:lnTo>
                      <a:pt x="61" y="326"/>
                    </a:lnTo>
                    <a:lnTo>
                      <a:pt x="61" y="283"/>
                    </a:lnTo>
                    <a:lnTo>
                      <a:pt x="50" y="239"/>
                    </a:lnTo>
                    <a:lnTo>
                      <a:pt x="61" y="196"/>
                    </a:lnTo>
                    <a:lnTo>
                      <a:pt x="91" y="152"/>
                    </a:lnTo>
                    <a:lnTo>
                      <a:pt x="91" y="109"/>
                    </a:lnTo>
                    <a:lnTo>
                      <a:pt x="61" y="65"/>
                    </a:lnTo>
                    <a:lnTo>
                      <a:pt x="20" y="43"/>
                    </a:lnTo>
                    <a:lnTo>
                      <a:pt x="0" y="0"/>
                    </a:lnTo>
                    <a:lnTo>
                      <a:pt x="0" y="6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" name="Freeform 8"/>
              <p:cNvSpPr>
                <a:spLocks/>
              </p:cNvSpPr>
              <p:nvPr/>
            </p:nvSpPr>
            <p:spPr bwMode="auto">
              <a:xfrm>
                <a:off x="418" y="549"/>
                <a:ext cx="4993" cy="3253"/>
              </a:xfrm>
              <a:custGeom>
                <a:avLst/>
                <a:gdLst>
                  <a:gd name="T0" fmla="*/ 968 w 4993"/>
                  <a:gd name="T1" fmla="*/ 2686 h 3253"/>
                  <a:gd name="T2" fmla="*/ 766 w 4993"/>
                  <a:gd name="T3" fmla="*/ 3045 h 3253"/>
                  <a:gd name="T4" fmla="*/ 474 w 4993"/>
                  <a:gd name="T5" fmla="*/ 3121 h 3253"/>
                  <a:gd name="T6" fmla="*/ 161 w 4993"/>
                  <a:gd name="T7" fmla="*/ 3067 h 3253"/>
                  <a:gd name="T8" fmla="*/ 182 w 4993"/>
                  <a:gd name="T9" fmla="*/ 2893 h 3253"/>
                  <a:gd name="T10" fmla="*/ 504 w 4993"/>
                  <a:gd name="T11" fmla="*/ 2828 h 3253"/>
                  <a:gd name="T12" fmla="*/ 807 w 4993"/>
                  <a:gd name="T13" fmla="*/ 2708 h 3253"/>
                  <a:gd name="T14" fmla="*/ 958 w 4993"/>
                  <a:gd name="T15" fmla="*/ 2447 h 3253"/>
                  <a:gd name="T16" fmla="*/ 645 w 4993"/>
                  <a:gd name="T17" fmla="*/ 2186 h 3253"/>
                  <a:gd name="T18" fmla="*/ 303 w 4993"/>
                  <a:gd name="T19" fmla="*/ 2001 h 3253"/>
                  <a:gd name="T20" fmla="*/ 444 w 4993"/>
                  <a:gd name="T21" fmla="*/ 2012 h 3253"/>
                  <a:gd name="T22" fmla="*/ 837 w 4993"/>
                  <a:gd name="T23" fmla="*/ 2077 h 3253"/>
                  <a:gd name="T24" fmla="*/ 1190 w 4993"/>
                  <a:gd name="T25" fmla="*/ 2186 h 3253"/>
                  <a:gd name="T26" fmla="*/ 1291 w 4993"/>
                  <a:gd name="T27" fmla="*/ 2230 h 3253"/>
                  <a:gd name="T28" fmla="*/ 1553 w 4993"/>
                  <a:gd name="T29" fmla="*/ 1990 h 3253"/>
                  <a:gd name="T30" fmla="*/ 1896 w 4993"/>
                  <a:gd name="T31" fmla="*/ 1795 h 3253"/>
                  <a:gd name="T32" fmla="*/ 2047 w 4993"/>
                  <a:gd name="T33" fmla="*/ 1468 h 3253"/>
                  <a:gd name="T34" fmla="*/ 2148 w 4993"/>
                  <a:gd name="T35" fmla="*/ 1523 h 3253"/>
                  <a:gd name="T36" fmla="*/ 2350 w 4993"/>
                  <a:gd name="T37" fmla="*/ 1370 h 3253"/>
                  <a:gd name="T38" fmla="*/ 2158 w 4993"/>
                  <a:gd name="T39" fmla="*/ 1088 h 3253"/>
                  <a:gd name="T40" fmla="*/ 2077 w 4993"/>
                  <a:gd name="T41" fmla="*/ 653 h 3253"/>
                  <a:gd name="T42" fmla="*/ 1876 w 4993"/>
                  <a:gd name="T43" fmla="*/ 359 h 3253"/>
                  <a:gd name="T44" fmla="*/ 1674 w 4993"/>
                  <a:gd name="T45" fmla="*/ 65 h 3253"/>
                  <a:gd name="T46" fmla="*/ 1967 w 4993"/>
                  <a:gd name="T47" fmla="*/ 131 h 3253"/>
                  <a:gd name="T48" fmla="*/ 2198 w 4993"/>
                  <a:gd name="T49" fmla="*/ 348 h 3253"/>
                  <a:gd name="T50" fmla="*/ 2188 w 4993"/>
                  <a:gd name="T51" fmla="*/ 674 h 3253"/>
                  <a:gd name="T52" fmla="*/ 2309 w 4993"/>
                  <a:gd name="T53" fmla="*/ 914 h 3253"/>
                  <a:gd name="T54" fmla="*/ 2562 w 4993"/>
                  <a:gd name="T55" fmla="*/ 707 h 3253"/>
                  <a:gd name="T56" fmla="*/ 2400 w 4993"/>
                  <a:gd name="T57" fmla="*/ 326 h 3253"/>
                  <a:gd name="T58" fmla="*/ 2794 w 4993"/>
                  <a:gd name="T59" fmla="*/ 163 h 3253"/>
                  <a:gd name="T60" fmla="*/ 3207 w 4993"/>
                  <a:gd name="T61" fmla="*/ 196 h 3253"/>
                  <a:gd name="T62" fmla="*/ 3247 w 4993"/>
                  <a:gd name="T63" fmla="*/ 555 h 3253"/>
                  <a:gd name="T64" fmla="*/ 3086 w 4993"/>
                  <a:gd name="T65" fmla="*/ 783 h 3253"/>
                  <a:gd name="T66" fmla="*/ 2783 w 4993"/>
                  <a:gd name="T67" fmla="*/ 881 h 3253"/>
                  <a:gd name="T68" fmla="*/ 3096 w 4993"/>
                  <a:gd name="T69" fmla="*/ 1055 h 3253"/>
                  <a:gd name="T70" fmla="*/ 3499 w 4993"/>
                  <a:gd name="T71" fmla="*/ 1033 h 3253"/>
                  <a:gd name="T72" fmla="*/ 3741 w 4993"/>
                  <a:gd name="T73" fmla="*/ 1283 h 3253"/>
                  <a:gd name="T74" fmla="*/ 3661 w 4993"/>
                  <a:gd name="T75" fmla="*/ 1664 h 3253"/>
                  <a:gd name="T76" fmla="*/ 3873 w 4993"/>
                  <a:gd name="T77" fmla="*/ 1903 h 3253"/>
                  <a:gd name="T78" fmla="*/ 4175 w 4993"/>
                  <a:gd name="T79" fmla="*/ 1784 h 3253"/>
                  <a:gd name="T80" fmla="*/ 4468 w 4993"/>
                  <a:gd name="T81" fmla="*/ 1631 h 3253"/>
                  <a:gd name="T82" fmla="*/ 4720 w 4993"/>
                  <a:gd name="T83" fmla="*/ 1392 h 3253"/>
                  <a:gd name="T84" fmla="*/ 4992 w 4993"/>
                  <a:gd name="T85" fmla="*/ 1490 h 3253"/>
                  <a:gd name="T86" fmla="*/ 4730 w 4993"/>
                  <a:gd name="T87" fmla="*/ 1762 h 3253"/>
                  <a:gd name="T88" fmla="*/ 4518 w 4993"/>
                  <a:gd name="T89" fmla="*/ 2132 h 3253"/>
                  <a:gd name="T90" fmla="*/ 4266 w 4993"/>
                  <a:gd name="T91" fmla="*/ 2491 h 3253"/>
                  <a:gd name="T92" fmla="*/ 3812 w 4993"/>
                  <a:gd name="T93" fmla="*/ 2469 h 3253"/>
                  <a:gd name="T94" fmla="*/ 3560 w 4993"/>
                  <a:gd name="T95" fmla="*/ 2317 h 3253"/>
                  <a:gd name="T96" fmla="*/ 3550 w 4993"/>
                  <a:gd name="T97" fmla="*/ 1849 h 3253"/>
                  <a:gd name="T98" fmla="*/ 3348 w 4993"/>
                  <a:gd name="T99" fmla="*/ 1566 h 3253"/>
                  <a:gd name="T100" fmla="*/ 3005 w 4993"/>
                  <a:gd name="T101" fmla="*/ 1773 h 3253"/>
                  <a:gd name="T102" fmla="*/ 2824 w 4993"/>
                  <a:gd name="T103" fmla="*/ 1566 h 3253"/>
                  <a:gd name="T104" fmla="*/ 2582 w 4993"/>
                  <a:gd name="T105" fmla="*/ 1294 h 3253"/>
                  <a:gd name="T106" fmla="*/ 2279 w 4993"/>
                  <a:gd name="T107" fmla="*/ 1577 h 3253"/>
                  <a:gd name="T108" fmla="*/ 2158 w 4993"/>
                  <a:gd name="T109" fmla="*/ 2001 h 3253"/>
                  <a:gd name="T110" fmla="*/ 1896 w 4993"/>
                  <a:gd name="T111" fmla="*/ 2328 h 3253"/>
                  <a:gd name="T112" fmla="*/ 1755 w 4993"/>
                  <a:gd name="T113" fmla="*/ 2643 h 3253"/>
                  <a:gd name="T114" fmla="*/ 1392 w 4993"/>
                  <a:gd name="T115" fmla="*/ 2436 h 325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4993" h="3253">
                    <a:moveTo>
                      <a:pt x="1240" y="2415"/>
                    </a:moveTo>
                    <a:lnTo>
                      <a:pt x="1190" y="2436"/>
                    </a:lnTo>
                    <a:lnTo>
                      <a:pt x="1150" y="2458"/>
                    </a:lnTo>
                    <a:lnTo>
                      <a:pt x="1140" y="2502"/>
                    </a:lnTo>
                    <a:lnTo>
                      <a:pt x="1140" y="2545"/>
                    </a:lnTo>
                    <a:lnTo>
                      <a:pt x="1119" y="2589"/>
                    </a:lnTo>
                    <a:lnTo>
                      <a:pt x="1079" y="2610"/>
                    </a:lnTo>
                    <a:lnTo>
                      <a:pt x="1039" y="2621"/>
                    </a:lnTo>
                    <a:lnTo>
                      <a:pt x="998" y="2643"/>
                    </a:lnTo>
                    <a:lnTo>
                      <a:pt x="968" y="2686"/>
                    </a:lnTo>
                    <a:lnTo>
                      <a:pt x="968" y="2730"/>
                    </a:lnTo>
                    <a:lnTo>
                      <a:pt x="958" y="2784"/>
                    </a:lnTo>
                    <a:lnTo>
                      <a:pt x="958" y="2828"/>
                    </a:lnTo>
                    <a:lnTo>
                      <a:pt x="968" y="2871"/>
                    </a:lnTo>
                    <a:lnTo>
                      <a:pt x="968" y="2915"/>
                    </a:lnTo>
                    <a:lnTo>
                      <a:pt x="938" y="2958"/>
                    </a:lnTo>
                    <a:lnTo>
                      <a:pt x="887" y="2980"/>
                    </a:lnTo>
                    <a:lnTo>
                      <a:pt x="847" y="3013"/>
                    </a:lnTo>
                    <a:lnTo>
                      <a:pt x="807" y="3045"/>
                    </a:lnTo>
                    <a:lnTo>
                      <a:pt x="766" y="3045"/>
                    </a:lnTo>
                    <a:lnTo>
                      <a:pt x="716" y="3045"/>
                    </a:lnTo>
                    <a:lnTo>
                      <a:pt x="676" y="3056"/>
                    </a:lnTo>
                    <a:lnTo>
                      <a:pt x="666" y="3100"/>
                    </a:lnTo>
                    <a:lnTo>
                      <a:pt x="666" y="3154"/>
                    </a:lnTo>
                    <a:lnTo>
                      <a:pt x="645" y="3198"/>
                    </a:lnTo>
                    <a:lnTo>
                      <a:pt x="595" y="3241"/>
                    </a:lnTo>
                    <a:lnTo>
                      <a:pt x="555" y="3252"/>
                    </a:lnTo>
                    <a:lnTo>
                      <a:pt x="524" y="3208"/>
                    </a:lnTo>
                    <a:lnTo>
                      <a:pt x="504" y="3165"/>
                    </a:lnTo>
                    <a:lnTo>
                      <a:pt x="474" y="3121"/>
                    </a:lnTo>
                    <a:lnTo>
                      <a:pt x="484" y="3078"/>
                    </a:lnTo>
                    <a:lnTo>
                      <a:pt x="484" y="3034"/>
                    </a:lnTo>
                    <a:lnTo>
                      <a:pt x="444" y="3013"/>
                    </a:lnTo>
                    <a:lnTo>
                      <a:pt x="403" y="3013"/>
                    </a:lnTo>
                    <a:lnTo>
                      <a:pt x="363" y="3024"/>
                    </a:lnTo>
                    <a:lnTo>
                      <a:pt x="323" y="3045"/>
                    </a:lnTo>
                    <a:lnTo>
                      <a:pt x="282" y="3067"/>
                    </a:lnTo>
                    <a:lnTo>
                      <a:pt x="242" y="3078"/>
                    </a:lnTo>
                    <a:lnTo>
                      <a:pt x="202" y="3067"/>
                    </a:lnTo>
                    <a:lnTo>
                      <a:pt x="161" y="3067"/>
                    </a:lnTo>
                    <a:lnTo>
                      <a:pt x="121" y="3024"/>
                    </a:lnTo>
                    <a:lnTo>
                      <a:pt x="121" y="2980"/>
                    </a:lnTo>
                    <a:lnTo>
                      <a:pt x="91" y="2937"/>
                    </a:lnTo>
                    <a:lnTo>
                      <a:pt x="40" y="2915"/>
                    </a:lnTo>
                    <a:lnTo>
                      <a:pt x="0" y="2860"/>
                    </a:lnTo>
                    <a:lnTo>
                      <a:pt x="30" y="2817"/>
                    </a:lnTo>
                    <a:lnTo>
                      <a:pt x="71" y="2828"/>
                    </a:lnTo>
                    <a:lnTo>
                      <a:pt x="91" y="2871"/>
                    </a:lnTo>
                    <a:lnTo>
                      <a:pt x="141" y="2893"/>
                    </a:lnTo>
                    <a:lnTo>
                      <a:pt x="182" y="2893"/>
                    </a:lnTo>
                    <a:lnTo>
                      <a:pt x="202" y="2937"/>
                    </a:lnTo>
                    <a:lnTo>
                      <a:pt x="252" y="2969"/>
                    </a:lnTo>
                    <a:lnTo>
                      <a:pt x="292" y="2937"/>
                    </a:lnTo>
                    <a:lnTo>
                      <a:pt x="303" y="2893"/>
                    </a:lnTo>
                    <a:lnTo>
                      <a:pt x="303" y="2850"/>
                    </a:lnTo>
                    <a:lnTo>
                      <a:pt x="343" y="2839"/>
                    </a:lnTo>
                    <a:lnTo>
                      <a:pt x="383" y="2860"/>
                    </a:lnTo>
                    <a:lnTo>
                      <a:pt x="424" y="2828"/>
                    </a:lnTo>
                    <a:lnTo>
                      <a:pt x="464" y="2795"/>
                    </a:lnTo>
                    <a:lnTo>
                      <a:pt x="504" y="2828"/>
                    </a:lnTo>
                    <a:lnTo>
                      <a:pt x="555" y="2860"/>
                    </a:lnTo>
                    <a:lnTo>
                      <a:pt x="595" y="2871"/>
                    </a:lnTo>
                    <a:lnTo>
                      <a:pt x="645" y="2882"/>
                    </a:lnTo>
                    <a:lnTo>
                      <a:pt x="656" y="2839"/>
                    </a:lnTo>
                    <a:lnTo>
                      <a:pt x="645" y="2795"/>
                    </a:lnTo>
                    <a:lnTo>
                      <a:pt x="686" y="2773"/>
                    </a:lnTo>
                    <a:lnTo>
                      <a:pt x="686" y="2730"/>
                    </a:lnTo>
                    <a:lnTo>
                      <a:pt x="726" y="2708"/>
                    </a:lnTo>
                    <a:lnTo>
                      <a:pt x="766" y="2708"/>
                    </a:lnTo>
                    <a:lnTo>
                      <a:pt x="807" y="2708"/>
                    </a:lnTo>
                    <a:lnTo>
                      <a:pt x="847" y="2686"/>
                    </a:lnTo>
                    <a:lnTo>
                      <a:pt x="887" y="2665"/>
                    </a:lnTo>
                    <a:lnTo>
                      <a:pt x="918" y="2621"/>
                    </a:lnTo>
                    <a:lnTo>
                      <a:pt x="958" y="2599"/>
                    </a:lnTo>
                    <a:lnTo>
                      <a:pt x="998" y="2599"/>
                    </a:lnTo>
                    <a:lnTo>
                      <a:pt x="1019" y="2556"/>
                    </a:lnTo>
                    <a:lnTo>
                      <a:pt x="1049" y="2512"/>
                    </a:lnTo>
                    <a:lnTo>
                      <a:pt x="1039" y="2469"/>
                    </a:lnTo>
                    <a:lnTo>
                      <a:pt x="998" y="2447"/>
                    </a:lnTo>
                    <a:lnTo>
                      <a:pt x="958" y="2447"/>
                    </a:lnTo>
                    <a:lnTo>
                      <a:pt x="918" y="2425"/>
                    </a:lnTo>
                    <a:lnTo>
                      <a:pt x="877" y="2404"/>
                    </a:lnTo>
                    <a:lnTo>
                      <a:pt x="837" y="2415"/>
                    </a:lnTo>
                    <a:lnTo>
                      <a:pt x="797" y="2404"/>
                    </a:lnTo>
                    <a:lnTo>
                      <a:pt x="777" y="2360"/>
                    </a:lnTo>
                    <a:lnTo>
                      <a:pt x="797" y="2317"/>
                    </a:lnTo>
                    <a:lnTo>
                      <a:pt x="807" y="2273"/>
                    </a:lnTo>
                    <a:lnTo>
                      <a:pt x="716" y="2241"/>
                    </a:lnTo>
                    <a:lnTo>
                      <a:pt x="676" y="2230"/>
                    </a:lnTo>
                    <a:lnTo>
                      <a:pt x="645" y="2186"/>
                    </a:lnTo>
                    <a:lnTo>
                      <a:pt x="605" y="2164"/>
                    </a:lnTo>
                    <a:lnTo>
                      <a:pt x="565" y="2153"/>
                    </a:lnTo>
                    <a:lnTo>
                      <a:pt x="524" y="2132"/>
                    </a:lnTo>
                    <a:lnTo>
                      <a:pt x="484" y="2110"/>
                    </a:lnTo>
                    <a:lnTo>
                      <a:pt x="444" y="2110"/>
                    </a:lnTo>
                    <a:lnTo>
                      <a:pt x="403" y="2099"/>
                    </a:lnTo>
                    <a:lnTo>
                      <a:pt x="363" y="2099"/>
                    </a:lnTo>
                    <a:lnTo>
                      <a:pt x="343" y="2056"/>
                    </a:lnTo>
                    <a:lnTo>
                      <a:pt x="343" y="2012"/>
                    </a:lnTo>
                    <a:lnTo>
                      <a:pt x="303" y="2001"/>
                    </a:lnTo>
                    <a:lnTo>
                      <a:pt x="282" y="1958"/>
                    </a:lnTo>
                    <a:lnTo>
                      <a:pt x="242" y="1914"/>
                    </a:lnTo>
                    <a:lnTo>
                      <a:pt x="222" y="1871"/>
                    </a:lnTo>
                    <a:lnTo>
                      <a:pt x="242" y="1827"/>
                    </a:lnTo>
                    <a:lnTo>
                      <a:pt x="282" y="1827"/>
                    </a:lnTo>
                    <a:lnTo>
                      <a:pt x="313" y="1871"/>
                    </a:lnTo>
                    <a:lnTo>
                      <a:pt x="353" y="1903"/>
                    </a:lnTo>
                    <a:lnTo>
                      <a:pt x="393" y="1925"/>
                    </a:lnTo>
                    <a:lnTo>
                      <a:pt x="403" y="1969"/>
                    </a:lnTo>
                    <a:lnTo>
                      <a:pt x="444" y="2012"/>
                    </a:lnTo>
                    <a:lnTo>
                      <a:pt x="484" y="2023"/>
                    </a:lnTo>
                    <a:lnTo>
                      <a:pt x="524" y="2066"/>
                    </a:lnTo>
                    <a:lnTo>
                      <a:pt x="555" y="2110"/>
                    </a:lnTo>
                    <a:lnTo>
                      <a:pt x="595" y="2121"/>
                    </a:lnTo>
                    <a:lnTo>
                      <a:pt x="635" y="2121"/>
                    </a:lnTo>
                    <a:lnTo>
                      <a:pt x="676" y="2121"/>
                    </a:lnTo>
                    <a:lnTo>
                      <a:pt x="716" y="2099"/>
                    </a:lnTo>
                    <a:lnTo>
                      <a:pt x="756" y="2066"/>
                    </a:lnTo>
                    <a:lnTo>
                      <a:pt x="797" y="2056"/>
                    </a:lnTo>
                    <a:lnTo>
                      <a:pt x="837" y="2077"/>
                    </a:lnTo>
                    <a:lnTo>
                      <a:pt x="877" y="2110"/>
                    </a:lnTo>
                    <a:lnTo>
                      <a:pt x="918" y="2110"/>
                    </a:lnTo>
                    <a:lnTo>
                      <a:pt x="958" y="2110"/>
                    </a:lnTo>
                    <a:lnTo>
                      <a:pt x="998" y="2121"/>
                    </a:lnTo>
                    <a:lnTo>
                      <a:pt x="1029" y="2164"/>
                    </a:lnTo>
                    <a:lnTo>
                      <a:pt x="1069" y="2164"/>
                    </a:lnTo>
                    <a:lnTo>
                      <a:pt x="1109" y="2153"/>
                    </a:lnTo>
                    <a:lnTo>
                      <a:pt x="1150" y="2143"/>
                    </a:lnTo>
                    <a:lnTo>
                      <a:pt x="1190" y="2143"/>
                    </a:lnTo>
                    <a:lnTo>
                      <a:pt x="1190" y="2186"/>
                    </a:lnTo>
                    <a:lnTo>
                      <a:pt x="1180" y="2230"/>
                    </a:lnTo>
                    <a:lnTo>
                      <a:pt x="1170" y="2273"/>
                    </a:lnTo>
                    <a:lnTo>
                      <a:pt x="1180" y="2317"/>
                    </a:lnTo>
                    <a:lnTo>
                      <a:pt x="1220" y="2349"/>
                    </a:lnTo>
                    <a:lnTo>
                      <a:pt x="1261" y="2393"/>
                    </a:lnTo>
                    <a:lnTo>
                      <a:pt x="1301" y="2404"/>
                    </a:lnTo>
                    <a:lnTo>
                      <a:pt x="1321" y="2360"/>
                    </a:lnTo>
                    <a:lnTo>
                      <a:pt x="1321" y="2317"/>
                    </a:lnTo>
                    <a:lnTo>
                      <a:pt x="1301" y="2273"/>
                    </a:lnTo>
                    <a:lnTo>
                      <a:pt x="1291" y="2230"/>
                    </a:lnTo>
                    <a:lnTo>
                      <a:pt x="1321" y="2186"/>
                    </a:lnTo>
                    <a:lnTo>
                      <a:pt x="1361" y="2164"/>
                    </a:lnTo>
                    <a:lnTo>
                      <a:pt x="1402" y="2164"/>
                    </a:lnTo>
                    <a:lnTo>
                      <a:pt x="1402" y="2121"/>
                    </a:lnTo>
                    <a:lnTo>
                      <a:pt x="1392" y="2077"/>
                    </a:lnTo>
                    <a:lnTo>
                      <a:pt x="1442" y="2066"/>
                    </a:lnTo>
                    <a:lnTo>
                      <a:pt x="1482" y="2066"/>
                    </a:lnTo>
                    <a:lnTo>
                      <a:pt x="1523" y="2077"/>
                    </a:lnTo>
                    <a:lnTo>
                      <a:pt x="1553" y="2034"/>
                    </a:lnTo>
                    <a:lnTo>
                      <a:pt x="1553" y="1990"/>
                    </a:lnTo>
                    <a:lnTo>
                      <a:pt x="1553" y="1947"/>
                    </a:lnTo>
                    <a:lnTo>
                      <a:pt x="1593" y="1914"/>
                    </a:lnTo>
                    <a:lnTo>
                      <a:pt x="1644" y="1914"/>
                    </a:lnTo>
                    <a:lnTo>
                      <a:pt x="1694" y="1903"/>
                    </a:lnTo>
                    <a:lnTo>
                      <a:pt x="1745" y="1903"/>
                    </a:lnTo>
                    <a:lnTo>
                      <a:pt x="1785" y="1903"/>
                    </a:lnTo>
                    <a:lnTo>
                      <a:pt x="1825" y="1882"/>
                    </a:lnTo>
                    <a:lnTo>
                      <a:pt x="1866" y="1882"/>
                    </a:lnTo>
                    <a:lnTo>
                      <a:pt x="1896" y="1838"/>
                    </a:lnTo>
                    <a:lnTo>
                      <a:pt x="1896" y="1795"/>
                    </a:lnTo>
                    <a:lnTo>
                      <a:pt x="1886" y="1751"/>
                    </a:lnTo>
                    <a:lnTo>
                      <a:pt x="1886" y="1708"/>
                    </a:lnTo>
                    <a:lnTo>
                      <a:pt x="1896" y="1664"/>
                    </a:lnTo>
                    <a:lnTo>
                      <a:pt x="1886" y="1621"/>
                    </a:lnTo>
                    <a:lnTo>
                      <a:pt x="1886" y="1577"/>
                    </a:lnTo>
                    <a:lnTo>
                      <a:pt x="1926" y="1555"/>
                    </a:lnTo>
                    <a:lnTo>
                      <a:pt x="1977" y="1555"/>
                    </a:lnTo>
                    <a:lnTo>
                      <a:pt x="2017" y="1555"/>
                    </a:lnTo>
                    <a:lnTo>
                      <a:pt x="2017" y="1512"/>
                    </a:lnTo>
                    <a:lnTo>
                      <a:pt x="2047" y="1468"/>
                    </a:lnTo>
                    <a:lnTo>
                      <a:pt x="2098" y="1436"/>
                    </a:lnTo>
                    <a:lnTo>
                      <a:pt x="2108" y="1392"/>
                    </a:lnTo>
                    <a:lnTo>
                      <a:pt x="2108" y="1349"/>
                    </a:lnTo>
                    <a:lnTo>
                      <a:pt x="2148" y="1316"/>
                    </a:lnTo>
                    <a:lnTo>
                      <a:pt x="2188" y="1305"/>
                    </a:lnTo>
                    <a:lnTo>
                      <a:pt x="2178" y="1349"/>
                    </a:lnTo>
                    <a:lnTo>
                      <a:pt x="2168" y="1392"/>
                    </a:lnTo>
                    <a:lnTo>
                      <a:pt x="2148" y="1436"/>
                    </a:lnTo>
                    <a:lnTo>
                      <a:pt x="2148" y="1479"/>
                    </a:lnTo>
                    <a:lnTo>
                      <a:pt x="2148" y="1523"/>
                    </a:lnTo>
                    <a:lnTo>
                      <a:pt x="2138" y="1566"/>
                    </a:lnTo>
                    <a:lnTo>
                      <a:pt x="2178" y="1555"/>
                    </a:lnTo>
                    <a:lnTo>
                      <a:pt x="2209" y="1512"/>
                    </a:lnTo>
                    <a:lnTo>
                      <a:pt x="2249" y="1544"/>
                    </a:lnTo>
                    <a:lnTo>
                      <a:pt x="2289" y="1566"/>
                    </a:lnTo>
                    <a:lnTo>
                      <a:pt x="2299" y="1523"/>
                    </a:lnTo>
                    <a:lnTo>
                      <a:pt x="2340" y="1501"/>
                    </a:lnTo>
                    <a:lnTo>
                      <a:pt x="2360" y="1457"/>
                    </a:lnTo>
                    <a:lnTo>
                      <a:pt x="2350" y="1414"/>
                    </a:lnTo>
                    <a:lnTo>
                      <a:pt x="2350" y="1370"/>
                    </a:lnTo>
                    <a:lnTo>
                      <a:pt x="2309" y="1360"/>
                    </a:lnTo>
                    <a:lnTo>
                      <a:pt x="2279" y="1316"/>
                    </a:lnTo>
                    <a:lnTo>
                      <a:pt x="2279" y="1262"/>
                    </a:lnTo>
                    <a:lnTo>
                      <a:pt x="2279" y="1218"/>
                    </a:lnTo>
                    <a:lnTo>
                      <a:pt x="2289" y="1175"/>
                    </a:lnTo>
                    <a:lnTo>
                      <a:pt x="2289" y="1131"/>
                    </a:lnTo>
                    <a:lnTo>
                      <a:pt x="2279" y="1088"/>
                    </a:lnTo>
                    <a:lnTo>
                      <a:pt x="2239" y="1077"/>
                    </a:lnTo>
                    <a:lnTo>
                      <a:pt x="2198" y="1099"/>
                    </a:lnTo>
                    <a:lnTo>
                      <a:pt x="2158" y="1088"/>
                    </a:lnTo>
                    <a:lnTo>
                      <a:pt x="2118" y="1044"/>
                    </a:lnTo>
                    <a:lnTo>
                      <a:pt x="2098" y="1001"/>
                    </a:lnTo>
                    <a:lnTo>
                      <a:pt x="2108" y="957"/>
                    </a:lnTo>
                    <a:lnTo>
                      <a:pt x="2098" y="914"/>
                    </a:lnTo>
                    <a:lnTo>
                      <a:pt x="2077" y="870"/>
                    </a:lnTo>
                    <a:lnTo>
                      <a:pt x="2067" y="827"/>
                    </a:lnTo>
                    <a:lnTo>
                      <a:pt x="2077" y="783"/>
                    </a:lnTo>
                    <a:lnTo>
                      <a:pt x="2077" y="740"/>
                    </a:lnTo>
                    <a:lnTo>
                      <a:pt x="2077" y="696"/>
                    </a:lnTo>
                    <a:lnTo>
                      <a:pt x="2077" y="653"/>
                    </a:lnTo>
                    <a:lnTo>
                      <a:pt x="2108" y="609"/>
                    </a:lnTo>
                    <a:lnTo>
                      <a:pt x="2128" y="566"/>
                    </a:lnTo>
                    <a:lnTo>
                      <a:pt x="2128" y="522"/>
                    </a:lnTo>
                    <a:lnTo>
                      <a:pt x="2108" y="479"/>
                    </a:lnTo>
                    <a:lnTo>
                      <a:pt x="2067" y="457"/>
                    </a:lnTo>
                    <a:lnTo>
                      <a:pt x="2027" y="424"/>
                    </a:lnTo>
                    <a:lnTo>
                      <a:pt x="1987" y="402"/>
                    </a:lnTo>
                    <a:lnTo>
                      <a:pt x="1946" y="402"/>
                    </a:lnTo>
                    <a:lnTo>
                      <a:pt x="1906" y="402"/>
                    </a:lnTo>
                    <a:lnTo>
                      <a:pt x="1876" y="359"/>
                    </a:lnTo>
                    <a:lnTo>
                      <a:pt x="1906" y="315"/>
                    </a:lnTo>
                    <a:lnTo>
                      <a:pt x="1896" y="272"/>
                    </a:lnTo>
                    <a:lnTo>
                      <a:pt x="1906" y="228"/>
                    </a:lnTo>
                    <a:lnTo>
                      <a:pt x="1926" y="185"/>
                    </a:lnTo>
                    <a:lnTo>
                      <a:pt x="1876" y="174"/>
                    </a:lnTo>
                    <a:lnTo>
                      <a:pt x="1835" y="174"/>
                    </a:lnTo>
                    <a:lnTo>
                      <a:pt x="1785" y="163"/>
                    </a:lnTo>
                    <a:lnTo>
                      <a:pt x="1755" y="120"/>
                    </a:lnTo>
                    <a:lnTo>
                      <a:pt x="1714" y="76"/>
                    </a:lnTo>
                    <a:lnTo>
                      <a:pt x="1674" y="65"/>
                    </a:lnTo>
                    <a:lnTo>
                      <a:pt x="1634" y="54"/>
                    </a:lnTo>
                    <a:lnTo>
                      <a:pt x="1644" y="11"/>
                    </a:lnTo>
                    <a:lnTo>
                      <a:pt x="1684" y="0"/>
                    </a:lnTo>
                    <a:lnTo>
                      <a:pt x="1735" y="0"/>
                    </a:lnTo>
                    <a:lnTo>
                      <a:pt x="1755" y="44"/>
                    </a:lnTo>
                    <a:lnTo>
                      <a:pt x="1805" y="65"/>
                    </a:lnTo>
                    <a:lnTo>
                      <a:pt x="1846" y="65"/>
                    </a:lnTo>
                    <a:lnTo>
                      <a:pt x="1886" y="76"/>
                    </a:lnTo>
                    <a:lnTo>
                      <a:pt x="1936" y="87"/>
                    </a:lnTo>
                    <a:lnTo>
                      <a:pt x="1967" y="131"/>
                    </a:lnTo>
                    <a:lnTo>
                      <a:pt x="1967" y="174"/>
                    </a:lnTo>
                    <a:lnTo>
                      <a:pt x="2007" y="185"/>
                    </a:lnTo>
                    <a:lnTo>
                      <a:pt x="2037" y="228"/>
                    </a:lnTo>
                    <a:lnTo>
                      <a:pt x="2077" y="228"/>
                    </a:lnTo>
                    <a:lnTo>
                      <a:pt x="2128" y="207"/>
                    </a:lnTo>
                    <a:lnTo>
                      <a:pt x="2178" y="196"/>
                    </a:lnTo>
                    <a:lnTo>
                      <a:pt x="2219" y="218"/>
                    </a:lnTo>
                    <a:lnTo>
                      <a:pt x="2219" y="261"/>
                    </a:lnTo>
                    <a:lnTo>
                      <a:pt x="2198" y="305"/>
                    </a:lnTo>
                    <a:lnTo>
                      <a:pt x="2198" y="348"/>
                    </a:lnTo>
                    <a:lnTo>
                      <a:pt x="2229" y="392"/>
                    </a:lnTo>
                    <a:lnTo>
                      <a:pt x="2269" y="392"/>
                    </a:lnTo>
                    <a:lnTo>
                      <a:pt x="2309" y="402"/>
                    </a:lnTo>
                    <a:lnTo>
                      <a:pt x="2350" y="446"/>
                    </a:lnTo>
                    <a:lnTo>
                      <a:pt x="2299" y="489"/>
                    </a:lnTo>
                    <a:lnTo>
                      <a:pt x="2259" y="500"/>
                    </a:lnTo>
                    <a:lnTo>
                      <a:pt x="2239" y="544"/>
                    </a:lnTo>
                    <a:lnTo>
                      <a:pt x="2239" y="587"/>
                    </a:lnTo>
                    <a:lnTo>
                      <a:pt x="2219" y="631"/>
                    </a:lnTo>
                    <a:lnTo>
                      <a:pt x="2188" y="674"/>
                    </a:lnTo>
                    <a:lnTo>
                      <a:pt x="2148" y="696"/>
                    </a:lnTo>
                    <a:lnTo>
                      <a:pt x="2108" y="718"/>
                    </a:lnTo>
                    <a:lnTo>
                      <a:pt x="2098" y="761"/>
                    </a:lnTo>
                    <a:lnTo>
                      <a:pt x="2098" y="805"/>
                    </a:lnTo>
                    <a:lnTo>
                      <a:pt x="2108" y="848"/>
                    </a:lnTo>
                    <a:lnTo>
                      <a:pt x="2148" y="859"/>
                    </a:lnTo>
                    <a:lnTo>
                      <a:pt x="2188" y="859"/>
                    </a:lnTo>
                    <a:lnTo>
                      <a:pt x="2229" y="848"/>
                    </a:lnTo>
                    <a:lnTo>
                      <a:pt x="2269" y="881"/>
                    </a:lnTo>
                    <a:lnTo>
                      <a:pt x="2309" y="914"/>
                    </a:lnTo>
                    <a:lnTo>
                      <a:pt x="2350" y="892"/>
                    </a:lnTo>
                    <a:lnTo>
                      <a:pt x="2360" y="848"/>
                    </a:lnTo>
                    <a:lnTo>
                      <a:pt x="2360" y="805"/>
                    </a:lnTo>
                    <a:lnTo>
                      <a:pt x="2360" y="761"/>
                    </a:lnTo>
                    <a:lnTo>
                      <a:pt x="2360" y="718"/>
                    </a:lnTo>
                    <a:lnTo>
                      <a:pt x="2400" y="707"/>
                    </a:lnTo>
                    <a:lnTo>
                      <a:pt x="2441" y="718"/>
                    </a:lnTo>
                    <a:lnTo>
                      <a:pt x="2481" y="740"/>
                    </a:lnTo>
                    <a:lnTo>
                      <a:pt x="2521" y="750"/>
                    </a:lnTo>
                    <a:lnTo>
                      <a:pt x="2562" y="707"/>
                    </a:lnTo>
                    <a:lnTo>
                      <a:pt x="2572" y="663"/>
                    </a:lnTo>
                    <a:lnTo>
                      <a:pt x="2572" y="620"/>
                    </a:lnTo>
                    <a:lnTo>
                      <a:pt x="2531" y="587"/>
                    </a:lnTo>
                    <a:lnTo>
                      <a:pt x="2491" y="587"/>
                    </a:lnTo>
                    <a:lnTo>
                      <a:pt x="2451" y="566"/>
                    </a:lnTo>
                    <a:lnTo>
                      <a:pt x="2430" y="522"/>
                    </a:lnTo>
                    <a:lnTo>
                      <a:pt x="2430" y="479"/>
                    </a:lnTo>
                    <a:lnTo>
                      <a:pt x="2430" y="424"/>
                    </a:lnTo>
                    <a:lnTo>
                      <a:pt x="2410" y="370"/>
                    </a:lnTo>
                    <a:lnTo>
                      <a:pt x="2400" y="326"/>
                    </a:lnTo>
                    <a:lnTo>
                      <a:pt x="2441" y="305"/>
                    </a:lnTo>
                    <a:lnTo>
                      <a:pt x="2481" y="305"/>
                    </a:lnTo>
                    <a:lnTo>
                      <a:pt x="2521" y="305"/>
                    </a:lnTo>
                    <a:lnTo>
                      <a:pt x="2562" y="305"/>
                    </a:lnTo>
                    <a:lnTo>
                      <a:pt x="2602" y="315"/>
                    </a:lnTo>
                    <a:lnTo>
                      <a:pt x="2642" y="272"/>
                    </a:lnTo>
                    <a:lnTo>
                      <a:pt x="2672" y="228"/>
                    </a:lnTo>
                    <a:lnTo>
                      <a:pt x="2713" y="207"/>
                    </a:lnTo>
                    <a:lnTo>
                      <a:pt x="2753" y="196"/>
                    </a:lnTo>
                    <a:lnTo>
                      <a:pt x="2794" y="163"/>
                    </a:lnTo>
                    <a:lnTo>
                      <a:pt x="2834" y="141"/>
                    </a:lnTo>
                    <a:lnTo>
                      <a:pt x="2874" y="163"/>
                    </a:lnTo>
                    <a:lnTo>
                      <a:pt x="2915" y="196"/>
                    </a:lnTo>
                    <a:lnTo>
                      <a:pt x="2955" y="185"/>
                    </a:lnTo>
                    <a:lnTo>
                      <a:pt x="2995" y="174"/>
                    </a:lnTo>
                    <a:lnTo>
                      <a:pt x="3036" y="163"/>
                    </a:lnTo>
                    <a:lnTo>
                      <a:pt x="3076" y="196"/>
                    </a:lnTo>
                    <a:lnTo>
                      <a:pt x="3116" y="218"/>
                    </a:lnTo>
                    <a:lnTo>
                      <a:pt x="3167" y="207"/>
                    </a:lnTo>
                    <a:lnTo>
                      <a:pt x="3207" y="196"/>
                    </a:lnTo>
                    <a:lnTo>
                      <a:pt x="3247" y="218"/>
                    </a:lnTo>
                    <a:lnTo>
                      <a:pt x="3267" y="261"/>
                    </a:lnTo>
                    <a:lnTo>
                      <a:pt x="3267" y="305"/>
                    </a:lnTo>
                    <a:lnTo>
                      <a:pt x="3257" y="348"/>
                    </a:lnTo>
                    <a:lnTo>
                      <a:pt x="3227" y="392"/>
                    </a:lnTo>
                    <a:lnTo>
                      <a:pt x="3207" y="435"/>
                    </a:lnTo>
                    <a:lnTo>
                      <a:pt x="3197" y="479"/>
                    </a:lnTo>
                    <a:lnTo>
                      <a:pt x="3157" y="511"/>
                    </a:lnTo>
                    <a:lnTo>
                      <a:pt x="3207" y="544"/>
                    </a:lnTo>
                    <a:lnTo>
                      <a:pt x="3247" y="555"/>
                    </a:lnTo>
                    <a:lnTo>
                      <a:pt x="3288" y="566"/>
                    </a:lnTo>
                    <a:lnTo>
                      <a:pt x="3318" y="609"/>
                    </a:lnTo>
                    <a:lnTo>
                      <a:pt x="3348" y="653"/>
                    </a:lnTo>
                    <a:lnTo>
                      <a:pt x="3308" y="674"/>
                    </a:lnTo>
                    <a:lnTo>
                      <a:pt x="3267" y="674"/>
                    </a:lnTo>
                    <a:lnTo>
                      <a:pt x="3227" y="674"/>
                    </a:lnTo>
                    <a:lnTo>
                      <a:pt x="3187" y="707"/>
                    </a:lnTo>
                    <a:lnTo>
                      <a:pt x="3177" y="750"/>
                    </a:lnTo>
                    <a:lnTo>
                      <a:pt x="3136" y="783"/>
                    </a:lnTo>
                    <a:lnTo>
                      <a:pt x="3086" y="783"/>
                    </a:lnTo>
                    <a:lnTo>
                      <a:pt x="3046" y="783"/>
                    </a:lnTo>
                    <a:lnTo>
                      <a:pt x="2995" y="783"/>
                    </a:lnTo>
                    <a:lnTo>
                      <a:pt x="2955" y="783"/>
                    </a:lnTo>
                    <a:lnTo>
                      <a:pt x="2915" y="783"/>
                    </a:lnTo>
                    <a:lnTo>
                      <a:pt x="2864" y="783"/>
                    </a:lnTo>
                    <a:lnTo>
                      <a:pt x="2824" y="783"/>
                    </a:lnTo>
                    <a:lnTo>
                      <a:pt x="2783" y="783"/>
                    </a:lnTo>
                    <a:lnTo>
                      <a:pt x="2743" y="805"/>
                    </a:lnTo>
                    <a:lnTo>
                      <a:pt x="2733" y="848"/>
                    </a:lnTo>
                    <a:lnTo>
                      <a:pt x="2783" y="881"/>
                    </a:lnTo>
                    <a:lnTo>
                      <a:pt x="2824" y="881"/>
                    </a:lnTo>
                    <a:lnTo>
                      <a:pt x="2864" y="870"/>
                    </a:lnTo>
                    <a:lnTo>
                      <a:pt x="2884" y="914"/>
                    </a:lnTo>
                    <a:lnTo>
                      <a:pt x="2894" y="957"/>
                    </a:lnTo>
                    <a:lnTo>
                      <a:pt x="2894" y="1011"/>
                    </a:lnTo>
                    <a:lnTo>
                      <a:pt x="2904" y="1055"/>
                    </a:lnTo>
                    <a:lnTo>
                      <a:pt x="2975" y="1055"/>
                    </a:lnTo>
                    <a:lnTo>
                      <a:pt x="3015" y="1044"/>
                    </a:lnTo>
                    <a:lnTo>
                      <a:pt x="3056" y="1033"/>
                    </a:lnTo>
                    <a:lnTo>
                      <a:pt x="3096" y="1055"/>
                    </a:lnTo>
                    <a:lnTo>
                      <a:pt x="3136" y="1055"/>
                    </a:lnTo>
                    <a:lnTo>
                      <a:pt x="3167" y="1011"/>
                    </a:lnTo>
                    <a:lnTo>
                      <a:pt x="3207" y="990"/>
                    </a:lnTo>
                    <a:lnTo>
                      <a:pt x="3247" y="968"/>
                    </a:lnTo>
                    <a:lnTo>
                      <a:pt x="3288" y="946"/>
                    </a:lnTo>
                    <a:lnTo>
                      <a:pt x="3338" y="957"/>
                    </a:lnTo>
                    <a:lnTo>
                      <a:pt x="3378" y="1001"/>
                    </a:lnTo>
                    <a:lnTo>
                      <a:pt x="3419" y="1033"/>
                    </a:lnTo>
                    <a:lnTo>
                      <a:pt x="3459" y="1033"/>
                    </a:lnTo>
                    <a:lnTo>
                      <a:pt x="3499" y="1033"/>
                    </a:lnTo>
                    <a:lnTo>
                      <a:pt x="3540" y="1011"/>
                    </a:lnTo>
                    <a:lnTo>
                      <a:pt x="3580" y="1001"/>
                    </a:lnTo>
                    <a:lnTo>
                      <a:pt x="3620" y="1001"/>
                    </a:lnTo>
                    <a:lnTo>
                      <a:pt x="3661" y="1011"/>
                    </a:lnTo>
                    <a:lnTo>
                      <a:pt x="3681" y="1066"/>
                    </a:lnTo>
                    <a:lnTo>
                      <a:pt x="3691" y="1109"/>
                    </a:lnTo>
                    <a:lnTo>
                      <a:pt x="3691" y="1153"/>
                    </a:lnTo>
                    <a:lnTo>
                      <a:pt x="3681" y="1196"/>
                    </a:lnTo>
                    <a:lnTo>
                      <a:pt x="3711" y="1240"/>
                    </a:lnTo>
                    <a:lnTo>
                      <a:pt x="3741" y="1283"/>
                    </a:lnTo>
                    <a:lnTo>
                      <a:pt x="3741" y="1327"/>
                    </a:lnTo>
                    <a:lnTo>
                      <a:pt x="3741" y="1381"/>
                    </a:lnTo>
                    <a:lnTo>
                      <a:pt x="3752" y="1425"/>
                    </a:lnTo>
                    <a:lnTo>
                      <a:pt x="3752" y="1468"/>
                    </a:lnTo>
                    <a:lnTo>
                      <a:pt x="3701" y="1490"/>
                    </a:lnTo>
                    <a:lnTo>
                      <a:pt x="3641" y="1501"/>
                    </a:lnTo>
                    <a:lnTo>
                      <a:pt x="3610" y="1544"/>
                    </a:lnTo>
                    <a:lnTo>
                      <a:pt x="3610" y="1588"/>
                    </a:lnTo>
                    <a:lnTo>
                      <a:pt x="3620" y="1631"/>
                    </a:lnTo>
                    <a:lnTo>
                      <a:pt x="3661" y="1664"/>
                    </a:lnTo>
                    <a:lnTo>
                      <a:pt x="3701" y="1686"/>
                    </a:lnTo>
                    <a:lnTo>
                      <a:pt x="3741" y="1675"/>
                    </a:lnTo>
                    <a:lnTo>
                      <a:pt x="3782" y="1653"/>
                    </a:lnTo>
                    <a:lnTo>
                      <a:pt x="3822" y="1664"/>
                    </a:lnTo>
                    <a:lnTo>
                      <a:pt x="3842" y="1708"/>
                    </a:lnTo>
                    <a:lnTo>
                      <a:pt x="3852" y="1751"/>
                    </a:lnTo>
                    <a:lnTo>
                      <a:pt x="3822" y="1795"/>
                    </a:lnTo>
                    <a:lnTo>
                      <a:pt x="3822" y="1838"/>
                    </a:lnTo>
                    <a:lnTo>
                      <a:pt x="3832" y="1892"/>
                    </a:lnTo>
                    <a:lnTo>
                      <a:pt x="3873" y="1903"/>
                    </a:lnTo>
                    <a:lnTo>
                      <a:pt x="3893" y="1947"/>
                    </a:lnTo>
                    <a:lnTo>
                      <a:pt x="3943" y="1969"/>
                    </a:lnTo>
                    <a:lnTo>
                      <a:pt x="3994" y="1969"/>
                    </a:lnTo>
                    <a:lnTo>
                      <a:pt x="4044" y="1958"/>
                    </a:lnTo>
                    <a:lnTo>
                      <a:pt x="4084" y="1958"/>
                    </a:lnTo>
                    <a:lnTo>
                      <a:pt x="4125" y="1958"/>
                    </a:lnTo>
                    <a:lnTo>
                      <a:pt x="4135" y="1914"/>
                    </a:lnTo>
                    <a:lnTo>
                      <a:pt x="4135" y="1871"/>
                    </a:lnTo>
                    <a:lnTo>
                      <a:pt x="4175" y="1827"/>
                    </a:lnTo>
                    <a:lnTo>
                      <a:pt x="4175" y="1784"/>
                    </a:lnTo>
                    <a:lnTo>
                      <a:pt x="4215" y="1751"/>
                    </a:lnTo>
                    <a:lnTo>
                      <a:pt x="4256" y="1718"/>
                    </a:lnTo>
                    <a:lnTo>
                      <a:pt x="4256" y="1675"/>
                    </a:lnTo>
                    <a:lnTo>
                      <a:pt x="4256" y="1631"/>
                    </a:lnTo>
                    <a:lnTo>
                      <a:pt x="4276" y="1588"/>
                    </a:lnTo>
                    <a:lnTo>
                      <a:pt x="4316" y="1566"/>
                    </a:lnTo>
                    <a:lnTo>
                      <a:pt x="4347" y="1621"/>
                    </a:lnTo>
                    <a:lnTo>
                      <a:pt x="4387" y="1653"/>
                    </a:lnTo>
                    <a:lnTo>
                      <a:pt x="4427" y="1642"/>
                    </a:lnTo>
                    <a:lnTo>
                      <a:pt x="4468" y="1631"/>
                    </a:lnTo>
                    <a:lnTo>
                      <a:pt x="4508" y="1642"/>
                    </a:lnTo>
                    <a:lnTo>
                      <a:pt x="4548" y="1664"/>
                    </a:lnTo>
                    <a:lnTo>
                      <a:pt x="4589" y="1631"/>
                    </a:lnTo>
                    <a:lnTo>
                      <a:pt x="4589" y="1588"/>
                    </a:lnTo>
                    <a:lnTo>
                      <a:pt x="4599" y="1544"/>
                    </a:lnTo>
                    <a:lnTo>
                      <a:pt x="4639" y="1523"/>
                    </a:lnTo>
                    <a:lnTo>
                      <a:pt x="4679" y="1523"/>
                    </a:lnTo>
                    <a:lnTo>
                      <a:pt x="4700" y="1479"/>
                    </a:lnTo>
                    <a:lnTo>
                      <a:pt x="4700" y="1436"/>
                    </a:lnTo>
                    <a:lnTo>
                      <a:pt x="4720" y="1392"/>
                    </a:lnTo>
                    <a:lnTo>
                      <a:pt x="4760" y="1360"/>
                    </a:lnTo>
                    <a:lnTo>
                      <a:pt x="4800" y="1349"/>
                    </a:lnTo>
                    <a:lnTo>
                      <a:pt x="4841" y="1349"/>
                    </a:lnTo>
                    <a:lnTo>
                      <a:pt x="4881" y="1316"/>
                    </a:lnTo>
                    <a:lnTo>
                      <a:pt x="4921" y="1305"/>
                    </a:lnTo>
                    <a:lnTo>
                      <a:pt x="4962" y="1305"/>
                    </a:lnTo>
                    <a:lnTo>
                      <a:pt x="4992" y="1360"/>
                    </a:lnTo>
                    <a:lnTo>
                      <a:pt x="4992" y="1403"/>
                    </a:lnTo>
                    <a:lnTo>
                      <a:pt x="4992" y="1447"/>
                    </a:lnTo>
                    <a:lnTo>
                      <a:pt x="4992" y="1490"/>
                    </a:lnTo>
                    <a:lnTo>
                      <a:pt x="4992" y="1534"/>
                    </a:lnTo>
                    <a:lnTo>
                      <a:pt x="4962" y="1577"/>
                    </a:lnTo>
                    <a:lnTo>
                      <a:pt x="4921" y="1566"/>
                    </a:lnTo>
                    <a:lnTo>
                      <a:pt x="4881" y="1544"/>
                    </a:lnTo>
                    <a:lnTo>
                      <a:pt x="4841" y="1555"/>
                    </a:lnTo>
                    <a:lnTo>
                      <a:pt x="4810" y="1599"/>
                    </a:lnTo>
                    <a:lnTo>
                      <a:pt x="4770" y="1631"/>
                    </a:lnTo>
                    <a:lnTo>
                      <a:pt x="4750" y="1675"/>
                    </a:lnTo>
                    <a:lnTo>
                      <a:pt x="4750" y="1718"/>
                    </a:lnTo>
                    <a:lnTo>
                      <a:pt x="4730" y="1762"/>
                    </a:lnTo>
                    <a:lnTo>
                      <a:pt x="4700" y="1805"/>
                    </a:lnTo>
                    <a:lnTo>
                      <a:pt x="4659" y="1849"/>
                    </a:lnTo>
                    <a:lnTo>
                      <a:pt x="4639" y="1892"/>
                    </a:lnTo>
                    <a:lnTo>
                      <a:pt x="4639" y="1936"/>
                    </a:lnTo>
                    <a:lnTo>
                      <a:pt x="4599" y="1936"/>
                    </a:lnTo>
                    <a:lnTo>
                      <a:pt x="4579" y="1990"/>
                    </a:lnTo>
                    <a:lnTo>
                      <a:pt x="4579" y="2034"/>
                    </a:lnTo>
                    <a:lnTo>
                      <a:pt x="4579" y="2077"/>
                    </a:lnTo>
                    <a:lnTo>
                      <a:pt x="4558" y="2121"/>
                    </a:lnTo>
                    <a:lnTo>
                      <a:pt x="4518" y="2132"/>
                    </a:lnTo>
                    <a:lnTo>
                      <a:pt x="4478" y="2132"/>
                    </a:lnTo>
                    <a:lnTo>
                      <a:pt x="4437" y="2143"/>
                    </a:lnTo>
                    <a:lnTo>
                      <a:pt x="4417" y="2186"/>
                    </a:lnTo>
                    <a:lnTo>
                      <a:pt x="4377" y="2219"/>
                    </a:lnTo>
                    <a:lnTo>
                      <a:pt x="4377" y="2262"/>
                    </a:lnTo>
                    <a:lnTo>
                      <a:pt x="4377" y="2317"/>
                    </a:lnTo>
                    <a:lnTo>
                      <a:pt x="4347" y="2360"/>
                    </a:lnTo>
                    <a:lnTo>
                      <a:pt x="4306" y="2415"/>
                    </a:lnTo>
                    <a:lnTo>
                      <a:pt x="4306" y="2469"/>
                    </a:lnTo>
                    <a:lnTo>
                      <a:pt x="4266" y="2491"/>
                    </a:lnTo>
                    <a:lnTo>
                      <a:pt x="4185" y="2491"/>
                    </a:lnTo>
                    <a:lnTo>
                      <a:pt x="4145" y="2491"/>
                    </a:lnTo>
                    <a:lnTo>
                      <a:pt x="4105" y="2502"/>
                    </a:lnTo>
                    <a:lnTo>
                      <a:pt x="4064" y="2512"/>
                    </a:lnTo>
                    <a:lnTo>
                      <a:pt x="4024" y="2491"/>
                    </a:lnTo>
                    <a:lnTo>
                      <a:pt x="3984" y="2458"/>
                    </a:lnTo>
                    <a:lnTo>
                      <a:pt x="3943" y="2458"/>
                    </a:lnTo>
                    <a:lnTo>
                      <a:pt x="3903" y="2458"/>
                    </a:lnTo>
                    <a:lnTo>
                      <a:pt x="3852" y="2480"/>
                    </a:lnTo>
                    <a:lnTo>
                      <a:pt x="3812" y="2469"/>
                    </a:lnTo>
                    <a:lnTo>
                      <a:pt x="3772" y="2458"/>
                    </a:lnTo>
                    <a:lnTo>
                      <a:pt x="3741" y="2545"/>
                    </a:lnTo>
                    <a:lnTo>
                      <a:pt x="3701" y="2578"/>
                    </a:lnTo>
                    <a:lnTo>
                      <a:pt x="3661" y="2578"/>
                    </a:lnTo>
                    <a:lnTo>
                      <a:pt x="3651" y="2534"/>
                    </a:lnTo>
                    <a:lnTo>
                      <a:pt x="3661" y="2491"/>
                    </a:lnTo>
                    <a:lnTo>
                      <a:pt x="3661" y="2447"/>
                    </a:lnTo>
                    <a:lnTo>
                      <a:pt x="3661" y="2404"/>
                    </a:lnTo>
                    <a:lnTo>
                      <a:pt x="3570" y="2360"/>
                    </a:lnTo>
                    <a:lnTo>
                      <a:pt x="3560" y="2317"/>
                    </a:lnTo>
                    <a:lnTo>
                      <a:pt x="3570" y="2273"/>
                    </a:lnTo>
                    <a:lnTo>
                      <a:pt x="3590" y="2230"/>
                    </a:lnTo>
                    <a:lnTo>
                      <a:pt x="3600" y="2175"/>
                    </a:lnTo>
                    <a:lnTo>
                      <a:pt x="3600" y="2121"/>
                    </a:lnTo>
                    <a:lnTo>
                      <a:pt x="3590" y="2077"/>
                    </a:lnTo>
                    <a:lnTo>
                      <a:pt x="3580" y="2023"/>
                    </a:lnTo>
                    <a:lnTo>
                      <a:pt x="3580" y="1979"/>
                    </a:lnTo>
                    <a:lnTo>
                      <a:pt x="3550" y="1936"/>
                    </a:lnTo>
                    <a:lnTo>
                      <a:pt x="3530" y="1892"/>
                    </a:lnTo>
                    <a:lnTo>
                      <a:pt x="3550" y="1849"/>
                    </a:lnTo>
                    <a:lnTo>
                      <a:pt x="3570" y="1805"/>
                    </a:lnTo>
                    <a:lnTo>
                      <a:pt x="3580" y="1762"/>
                    </a:lnTo>
                    <a:lnTo>
                      <a:pt x="3570" y="1675"/>
                    </a:lnTo>
                    <a:lnTo>
                      <a:pt x="3570" y="1631"/>
                    </a:lnTo>
                    <a:lnTo>
                      <a:pt x="3560" y="1577"/>
                    </a:lnTo>
                    <a:lnTo>
                      <a:pt x="3520" y="1544"/>
                    </a:lnTo>
                    <a:lnTo>
                      <a:pt x="3469" y="1566"/>
                    </a:lnTo>
                    <a:lnTo>
                      <a:pt x="3429" y="1588"/>
                    </a:lnTo>
                    <a:lnTo>
                      <a:pt x="3389" y="1588"/>
                    </a:lnTo>
                    <a:lnTo>
                      <a:pt x="3348" y="1566"/>
                    </a:lnTo>
                    <a:lnTo>
                      <a:pt x="3308" y="1544"/>
                    </a:lnTo>
                    <a:lnTo>
                      <a:pt x="3267" y="1577"/>
                    </a:lnTo>
                    <a:lnTo>
                      <a:pt x="3237" y="1621"/>
                    </a:lnTo>
                    <a:lnTo>
                      <a:pt x="3197" y="1631"/>
                    </a:lnTo>
                    <a:lnTo>
                      <a:pt x="3146" y="1610"/>
                    </a:lnTo>
                    <a:lnTo>
                      <a:pt x="3106" y="1599"/>
                    </a:lnTo>
                    <a:lnTo>
                      <a:pt x="3066" y="1642"/>
                    </a:lnTo>
                    <a:lnTo>
                      <a:pt x="3046" y="1686"/>
                    </a:lnTo>
                    <a:lnTo>
                      <a:pt x="3025" y="1729"/>
                    </a:lnTo>
                    <a:lnTo>
                      <a:pt x="3005" y="1773"/>
                    </a:lnTo>
                    <a:lnTo>
                      <a:pt x="2995" y="1816"/>
                    </a:lnTo>
                    <a:lnTo>
                      <a:pt x="2945" y="1816"/>
                    </a:lnTo>
                    <a:lnTo>
                      <a:pt x="2904" y="1816"/>
                    </a:lnTo>
                    <a:lnTo>
                      <a:pt x="2894" y="1773"/>
                    </a:lnTo>
                    <a:lnTo>
                      <a:pt x="2904" y="1729"/>
                    </a:lnTo>
                    <a:lnTo>
                      <a:pt x="2904" y="1686"/>
                    </a:lnTo>
                    <a:lnTo>
                      <a:pt x="2864" y="1675"/>
                    </a:lnTo>
                    <a:lnTo>
                      <a:pt x="2824" y="1664"/>
                    </a:lnTo>
                    <a:lnTo>
                      <a:pt x="2814" y="1610"/>
                    </a:lnTo>
                    <a:lnTo>
                      <a:pt x="2824" y="1566"/>
                    </a:lnTo>
                    <a:lnTo>
                      <a:pt x="2824" y="1512"/>
                    </a:lnTo>
                    <a:lnTo>
                      <a:pt x="2824" y="1468"/>
                    </a:lnTo>
                    <a:lnTo>
                      <a:pt x="2834" y="1425"/>
                    </a:lnTo>
                    <a:lnTo>
                      <a:pt x="2834" y="1381"/>
                    </a:lnTo>
                    <a:lnTo>
                      <a:pt x="2794" y="1360"/>
                    </a:lnTo>
                    <a:lnTo>
                      <a:pt x="2753" y="1338"/>
                    </a:lnTo>
                    <a:lnTo>
                      <a:pt x="2703" y="1338"/>
                    </a:lnTo>
                    <a:lnTo>
                      <a:pt x="2662" y="1338"/>
                    </a:lnTo>
                    <a:lnTo>
                      <a:pt x="2622" y="1305"/>
                    </a:lnTo>
                    <a:lnTo>
                      <a:pt x="2582" y="1294"/>
                    </a:lnTo>
                    <a:lnTo>
                      <a:pt x="2521" y="1294"/>
                    </a:lnTo>
                    <a:lnTo>
                      <a:pt x="2491" y="1338"/>
                    </a:lnTo>
                    <a:lnTo>
                      <a:pt x="2451" y="1381"/>
                    </a:lnTo>
                    <a:lnTo>
                      <a:pt x="2451" y="1425"/>
                    </a:lnTo>
                    <a:lnTo>
                      <a:pt x="2451" y="1468"/>
                    </a:lnTo>
                    <a:lnTo>
                      <a:pt x="2410" y="1512"/>
                    </a:lnTo>
                    <a:lnTo>
                      <a:pt x="2400" y="1555"/>
                    </a:lnTo>
                    <a:lnTo>
                      <a:pt x="2360" y="1566"/>
                    </a:lnTo>
                    <a:lnTo>
                      <a:pt x="2320" y="1555"/>
                    </a:lnTo>
                    <a:lnTo>
                      <a:pt x="2279" y="1577"/>
                    </a:lnTo>
                    <a:lnTo>
                      <a:pt x="2239" y="1599"/>
                    </a:lnTo>
                    <a:lnTo>
                      <a:pt x="2229" y="1653"/>
                    </a:lnTo>
                    <a:lnTo>
                      <a:pt x="2239" y="1697"/>
                    </a:lnTo>
                    <a:lnTo>
                      <a:pt x="2239" y="1740"/>
                    </a:lnTo>
                    <a:lnTo>
                      <a:pt x="2219" y="1784"/>
                    </a:lnTo>
                    <a:lnTo>
                      <a:pt x="2188" y="1827"/>
                    </a:lnTo>
                    <a:lnTo>
                      <a:pt x="2178" y="1871"/>
                    </a:lnTo>
                    <a:lnTo>
                      <a:pt x="2168" y="1914"/>
                    </a:lnTo>
                    <a:lnTo>
                      <a:pt x="2168" y="1958"/>
                    </a:lnTo>
                    <a:lnTo>
                      <a:pt x="2158" y="2001"/>
                    </a:lnTo>
                    <a:lnTo>
                      <a:pt x="2128" y="2045"/>
                    </a:lnTo>
                    <a:lnTo>
                      <a:pt x="2088" y="2088"/>
                    </a:lnTo>
                    <a:lnTo>
                      <a:pt x="2047" y="2088"/>
                    </a:lnTo>
                    <a:lnTo>
                      <a:pt x="2007" y="2077"/>
                    </a:lnTo>
                    <a:lnTo>
                      <a:pt x="1967" y="2099"/>
                    </a:lnTo>
                    <a:lnTo>
                      <a:pt x="1926" y="2143"/>
                    </a:lnTo>
                    <a:lnTo>
                      <a:pt x="1896" y="2197"/>
                    </a:lnTo>
                    <a:lnTo>
                      <a:pt x="1896" y="2241"/>
                    </a:lnTo>
                    <a:lnTo>
                      <a:pt x="1896" y="2284"/>
                    </a:lnTo>
                    <a:lnTo>
                      <a:pt x="1896" y="2328"/>
                    </a:lnTo>
                    <a:lnTo>
                      <a:pt x="1886" y="2371"/>
                    </a:lnTo>
                    <a:lnTo>
                      <a:pt x="1916" y="2415"/>
                    </a:lnTo>
                    <a:lnTo>
                      <a:pt x="1956" y="2447"/>
                    </a:lnTo>
                    <a:lnTo>
                      <a:pt x="1967" y="2491"/>
                    </a:lnTo>
                    <a:lnTo>
                      <a:pt x="1946" y="2534"/>
                    </a:lnTo>
                    <a:lnTo>
                      <a:pt x="1926" y="2589"/>
                    </a:lnTo>
                    <a:lnTo>
                      <a:pt x="1876" y="2610"/>
                    </a:lnTo>
                    <a:lnTo>
                      <a:pt x="1835" y="2610"/>
                    </a:lnTo>
                    <a:lnTo>
                      <a:pt x="1795" y="2643"/>
                    </a:lnTo>
                    <a:lnTo>
                      <a:pt x="1755" y="2643"/>
                    </a:lnTo>
                    <a:lnTo>
                      <a:pt x="1714" y="2643"/>
                    </a:lnTo>
                    <a:lnTo>
                      <a:pt x="1674" y="2621"/>
                    </a:lnTo>
                    <a:lnTo>
                      <a:pt x="1634" y="2621"/>
                    </a:lnTo>
                    <a:lnTo>
                      <a:pt x="1593" y="2643"/>
                    </a:lnTo>
                    <a:lnTo>
                      <a:pt x="1553" y="2589"/>
                    </a:lnTo>
                    <a:lnTo>
                      <a:pt x="1543" y="2545"/>
                    </a:lnTo>
                    <a:lnTo>
                      <a:pt x="1493" y="2545"/>
                    </a:lnTo>
                    <a:lnTo>
                      <a:pt x="1472" y="2502"/>
                    </a:lnTo>
                    <a:lnTo>
                      <a:pt x="1432" y="2469"/>
                    </a:lnTo>
                    <a:lnTo>
                      <a:pt x="1392" y="2436"/>
                    </a:lnTo>
                    <a:lnTo>
                      <a:pt x="1351" y="2436"/>
                    </a:lnTo>
                    <a:lnTo>
                      <a:pt x="1311" y="2425"/>
                    </a:lnTo>
                    <a:lnTo>
                      <a:pt x="1271" y="2415"/>
                    </a:lnTo>
                    <a:lnTo>
                      <a:pt x="1220" y="2458"/>
                    </a:lnTo>
                    <a:lnTo>
                      <a:pt x="1240" y="2415"/>
                    </a:lnTo>
                  </a:path>
                </a:pathLst>
              </a:custGeom>
              <a:solidFill>
                <a:srgbClr val="5858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" name="Freeform 9"/>
              <p:cNvSpPr>
                <a:spLocks/>
              </p:cNvSpPr>
              <p:nvPr/>
            </p:nvSpPr>
            <p:spPr bwMode="auto">
              <a:xfrm>
                <a:off x="529" y="515"/>
                <a:ext cx="672" cy="605"/>
              </a:xfrm>
              <a:custGeom>
                <a:avLst/>
                <a:gdLst>
                  <a:gd name="T0" fmla="*/ 154 w 672"/>
                  <a:gd name="T1" fmla="*/ 44 h 605"/>
                  <a:gd name="T2" fmla="*/ 168 w 672"/>
                  <a:gd name="T3" fmla="*/ 102 h 605"/>
                  <a:gd name="T4" fmla="*/ 174 w 672"/>
                  <a:gd name="T5" fmla="*/ 160 h 605"/>
                  <a:gd name="T6" fmla="*/ 201 w 672"/>
                  <a:gd name="T7" fmla="*/ 226 h 605"/>
                  <a:gd name="T8" fmla="*/ 208 w 672"/>
                  <a:gd name="T9" fmla="*/ 291 h 605"/>
                  <a:gd name="T10" fmla="*/ 221 w 672"/>
                  <a:gd name="T11" fmla="*/ 349 h 605"/>
                  <a:gd name="T12" fmla="*/ 228 w 672"/>
                  <a:gd name="T13" fmla="*/ 415 h 605"/>
                  <a:gd name="T14" fmla="*/ 221 w 672"/>
                  <a:gd name="T15" fmla="*/ 473 h 605"/>
                  <a:gd name="T16" fmla="*/ 201 w 672"/>
                  <a:gd name="T17" fmla="*/ 524 h 605"/>
                  <a:gd name="T18" fmla="*/ 161 w 672"/>
                  <a:gd name="T19" fmla="*/ 466 h 605"/>
                  <a:gd name="T20" fmla="*/ 107 w 672"/>
                  <a:gd name="T21" fmla="*/ 437 h 605"/>
                  <a:gd name="T22" fmla="*/ 54 w 672"/>
                  <a:gd name="T23" fmla="*/ 422 h 605"/>
                  <a:gd name="T24" fmla="*/ 0 w 672"/>
                  <a:gd name="T25" fmla="*/ 408 h 605"/>
                  <a:gd name="T26" fmla="*/ 54 w 672"/>
                  <a:gd name="T27" fmla="*/ 451 h 605"/>
                  <a:gd name="T28" fmla="*/ 107 w 672"/>
                  <a:gd name="T29" fmla="*/ 458 h 605"/>
                  <a:gd name="T30" fmla="*/ 148 w 672"/>
                  <a:gd name="T31" fmla="*/ 488 h 605"/>
                  <a:gd name="T32" fmla="*/ 181 w 672"/>
                  <a:gd name="T33" fmla="*/ 546 h 605"/>
                  <a:gd name="T34" fmla="*/ 235 w 672"/>
                  <a:gd name="T35" fmla="*/ 531 h 605"/>
                  <a:gd name="T36" fmla="*/ 289 w 672"/>
                  <a:gd name="T37" fmla="*/ 546 h 605"/>
                  <a:gd name="T38" fmla="*/ 342 w 672"/>
                  <a:gd name="T39" fmla="*/ 582 h 605"/>
                  <a:gd name="T40" fmla="*/ 396 w 672"/>
                  <a:gd name="T41" fmla="*/ 597 h 605"/>
                  <a:gd name="T42" fmla="*/ 483 w 672"/>
                  <a:gd name="T43" fmla="*/ 604 h 605"/>
                  <a:gd name="T44" fmla="*/ 544 w 672"/>
                  <a:gd name="T45" fmla="*/ 589 h 605"/>
                  <a:gd name="T46" fmla="*/ 604 w 672"/>
                  <a:gd name="T47" fmla="*/ 582 h 605"/>
                  <a:gd name="T48" fmla="*/ 671 w 672"/>
                  <a:gd name="T49" fmla="*/ 568 h 605"/>
                  <a:gd name="T50" fmla="*/ 604 w 672"/>
                  <a:gd name="T51" fmla="*/ 568 h 605"/>
                  <a:gd name="T52" fmla="*/ 537 w 672"/>
                  <a:gd name="T53" fmla="*/ 575 h 605"/>
                  <a:gd name="T54" fmla="*/ 483 w 672"/>
                  <a:gd name="T55" fmla="*/ 575 h 605"/>
                  <a:gd name="T56" fmla="*/ 429 w 672"/>
                  <a:gd name="T57" fmla="*/ 575 h 605"/>
                  <a:gd name="T58" fmla="*/ 376 w 672"/>
                  <a:gd name="T59" fmla="*/ 568 h 605"/>
                  <a:gd name="T60" fmla="*/ 322 w 672"/>
                  <a:gd name="T61" fmla="*/ 524 h 605"/>
                  <a:gd name="T62" fmla="*/ 268 w 672"/>
                  <a:gd name="T63" fmla="*/ 509 h 605"/>
                  <a:gd name="T64" fmla="*/ 255 w 672"/>
                  <a:gd name="T65" fmla="*/ 451 h 605"/>
                  <a:gd name="T66" fmla="*/ 255 w 672"/>
                  <a:gd name="T67" fmla="*/ 393 h 605"/>
                  <a:gd name="T68" fmla="*/ 248 w 672"/>
                  <a:gd name="T69" fmla="*/ 327 h 605"/>
                  <a:gd name="T70" fmla="*/ 242 w 672"/>
                  <a:gd name="T71" fmla="*/ 269 h 605"/>
                  <a:gd name="T72" fmla="*/ 228 w 672"/>
                  <a:gd name="T73" fmla="*/ 211 h 605"/>
                  <a:gd name="T74" fmla="*/ 201 w 672"/>
                  <a:gd name="T75" fmla="*/ 146 h 605"/>
                  <a:gd name="T76" fmla="*/ 141 w 672"/>
                  <a:gd name="T77" fmla="*/ 109 h 605"/>
                  <a:gd name="T78" fmla="*/ 161 w 672"/>
                  <a:gd name="T79" fmla="*/ 51 h 605"/>
                  <a:gd name="T80" fmla="*/ 134 w 672"/>
                  <a:gd name="T81" fmla="*/ 0 h 60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672" h="605">
                    <a:moveTo>
                      <a:pt x="134" y="0"/>
                    </a:moveTo>
                    <a:lnTo>
                      <a:pt x="154" y="44"/>
                    </a:lnTo>
                    <a:lnTo>
                      <a:pt x="168" y="73"/>
                    </a:lnTo>
                    <a:lnTo>
                      <a:pt x="168" y="102"/>
                    </a:lnTo>
                    <a:lnTo>
                      <a:pt x="168" y="131"/>
                    </a:lnTo>
                    <a:lnTo>
                      <a:pt x="174" y="160"/>
                    </a:lnTo>
                    <a:lnTo>
                      <a:pt x="181" y="189"/>
                    </a:lnTo>
                    <a:lnTo>
                      <a:pt x="201" y="226"/>
                    </a:lnTo>
                    <a:lnTo>
                      <a:pt x="201" y="262"/>
                    </a:lnTo>
                    <a:lnTo>
                      <a:pt x="208" y="291"/>
                    </a:lnTo>
                    <a:lnTo>
                      <a:pt x="215" y="320"/>
                    </a:lnTo>
                    <a:lnTo>
                      <a:pt x="221" y="349"/>
                    </a:lnTo>
                    <a:lnTo>
                      <a:pt x="221" y="386"/>
                    </a:lnTo>
                    <a:lnTo>
                      <a:pt x="228" y="415"/>
                    </a:lnTo>
                    <a:lnTo>
                      <a:pt x="228" y="444"/>
                    </a:lnTo>
                    <a:lnTo>
                      <a:pt x="221" y="473"/>
                    </a:lnTo>
                    <a:lnTo>
                      <a:pt x="228" y="502"/>
                    </a:lnTo>
                    <a:lnTo>
                      <a:pt x="201" y="524"/>
                    </a:lnTo>
                    <a:lnTo>
                      <a:pt x="174" y="495"/>
                    </a:lnTo>
                    <a:lnTo>
                      <a:pt x="161" y="466"/>
                    </a:lnTo>
                    <a:lnTo>
                      <a:pt x="134" y="437"/>
                    </a:lnTo>
                    <a:lnTo>
                      <a:pt x="107" y="437"/>
                    </a:lnTo>
                    <a:lnTo>
                      <a:pt x="81" y="437"/>
                    </a:lnTo>
                    <a:lnTo>
                      <a:pt x="54" y="422"/>
                    </a:lnTo>
                    <a:lnTo>
                      <a:pt x="27" y="408"/>
                    </a:lnTo>
                    <a:lnTo>
                      <a:pt x="0" y="408"/>
                    </a:lnTo>
                    <a:lnTo>
                      <a:pt x="27" y="422"/>
                    </a:lnTo>
                    <a:lnTo>
                      <a:pt x="54" y="451"/>
                    </a:lnTo>
                    <a:lnTo>
                      <a:pt x="81" y="451"/>
                    </a:lnTo>
                    <a:lnTo>
                      <a:pt x="107" y="458"/>
                    </a:lnTo>
                    <a:lnTo>
                      <a:pt x="134" y="458"/>
                    </a:lnTo>
                    <a:lnTo>
                      <a:pt x="148" y="488"/>
                    </a:lnTo>
                    <a:lnTo>
                      <a:pt x="168" y="517"/>
                    </a:lnTo>
                    <a:lnTo>
                      <a:pt x="181" y="546"/>
                    </a:lnTo>
                    <a:lnTo>
                      <a:pt x="208" y="546"/>
                    </a:lnTo>
                    <a:lnTo>
                      <a:pt x="235" y="531"/>
                    </a:lnTo>
                    <a:lnTo>
                      <a:pt x="262" y="524"/>
                    </a:lnTo>
                    <a:lnTo>
                      <a:pt x="289" y="546"/>
                    </a:lnTo>
                    <a:lnTo>
                      <a:pt x="315" y="560"/>
                    </a:lnTo>
                    <a:lnTo>
                      <a:pt x="342" y="582"/>
                    </a:lnTo>
                    <a:lnTo>
                      <a:pt x="369" y="597"/>
                    </a:lnTo>
                    <a:lnTo>
                      <a:pt x="396" y="597"/>
                    </a:lnTo>
                    <a:lnTo>
                      <a:pt x="429" y="597"/>
                    </a:lnTo>
                    <a:lnTo>
                      <a:pt x="483" y="604"/>
                    </a:lnTo>
                    <a:lnTo>
                      <a:pt x="510" y="604"/>
                    </a:lnTo>
                    <a:lnTo>
                      <a:pt x="544" y="589"/>
                    </a:lnTo>
                    <a:lnTo>
                      <a:pt x="570" y="589"/>
                    </a:lnTo>
                    <a:lnTo>
                      <a:pt x="604" y="582"/>
                    </a:lnTo>
                    <a:lnTo>
                      <a:pt x="637" y="575"/>
                    </a:lnTo>
                    <a:lnTo>
                      <a:pt x="671" y="568"/>
                    </a:lnTo>
                    <a:lnTo>
                      <a:pt x="631" y="568"/>
                    </a:lnTo>
                    <a:lnTo>
                      <a:pt x="604" y="568"/>
                    </a:lnTo>
                    <a:lnTo>
                      <a:pt x="564" y="575"/>
                    </a:lnTo>
                    <a:lnTo>
                      <a:pt x="537" y="575"/>
                    </a:lnTo>
                    <a:lnTo>
                      <a:pt x="510" y="575"/>
                    </a:lnTo>
                    <a:lnTo>
                      <a:pt x="483" y="575"/>
                    </a:lnTo>
                    <a:lnTo>
                      <a:pt x="456" y="575"/>
                    </a:lnTo>
                    <a:lnTo>
                      <a:pt x="429" y="575"/>
                    </a:lnTo>
                    <a:lnTo>
                      <a:pt x="403" y="575"/>
                    </a:lnTo>
                    <a:lnTo>
                      <a:pt x="376" y="568"/>
                    </a:lnTo>
                    <a:lnTo>
                      <a:pt x="349" y="546"/>
                    </a:lnTo>
                    <a:lnTo>
                      <a:pt x="322" y="524"/>
                    </a:lnTo>
                    <a:lnTo>
                      <a:pt x="295" y="524"/>
                    </a:lnTo>
                    <a:lnTo>
                      <a:pt x="268" y="509"/>
                    </a:lnTo>
                    <a:lnTo>
                      <a:pt x="248" y="480"/>
                    </a:lnTo>
                    <a:lnTo>
                      <a:pt x="255" y="451"/>
                    </a:lnTo>
                    <a:lnTo>
                      <a:pt x="255" y="422"/>
                    </a:lnTo>
                    <a:lnTo>
                      <a:pt x="255" y="393"/>
                    </a:lnTo>
                    <a:lnTo>
                      <a:pt x="255" y="364"/>
                    </a:lnTo>
                    <a:lnTo>
                      <a:pt x="248" y="327"/>
                    </a:lnTo>
                    <a:lnTo>
                      <a:pt x="248" y="298"/>
                    </a:lnTo>
                    <a:lnTo>
                      <a:pt x="242" y="269"/>
                    </a:lnTo>
                    <a:lnTo>
                      <a:pt x="228" y="240"/>
                    </a:lnTo>
                    <a:lnTo>
                      <a:pt x="228" y="211"/>
                    </a:lnTo>
                    <a:lnTo>
                      <a:pt x="221" y="175"/>
                    </a:lnTo>
                    <a:lnTo>
                      <a:pt x="201" y="146"/>
                    </a:lnTo>
                    <a:lnTo>
                      <a:pt x="161" y="138"/>
                    </a:lnTo>
                    <a:lnTo>
                      <a:pt x="141" y="109"/>
                    </a:lnTo>
                    <a:lnTo>
                      <a:pt x="161" y="80"/>
                    </a:lnTo>
                    <a:lnTo>
                      <a:pt x="161" y="51"/>
                    </a:lnTo>
                    <a:lnTo>
                      <a:pt x="141" y="22"/>
                    </a:lnTo>
                    <a:lnTo>
                      <a:pt x="134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" name="Freeform 10"/>
              <p:cNvSpPr>
                <a:spLocks/>
              </p:cNvSpPr>
              <p:nvPr/>
            </p:nvSpPr>
            <p:spPr bwMode="auto">
              <a:xfrm>
                <a:off x="502" y="378"/>
                <a:ext cx="1136" cy="2540"/>
              </a:xfrm>
              <a:custGeom>
                <a:avLst/>
                <a:gdLst>
                  <a:gd name="T0" fmla="*/ 1122 w 1136"/>
                  <a:gd name="T1" fmla="*/ 87 h 2540"/>
                  <a:gd name="T2" fmla="*/ 1095 w 1136"/>
                  <a:gd name="T3" fmla="*/ 210 h 2540"/>
                  <a:gd name="T4" fmla="*/ 1054 w 1136"/>
                  <a:gd name="T5" fmla="*/ 319 h 2540"/>
                  <a:gd name="T6" fmla="*/ 1034 w 1136"/>
                  <a:gd name="T7" fmla="*/ 406 h 2540"/>
                  <a:gd name="T8" fmla="*/ 1075 w 1136"/>
                  <a:gd name="T9" fmla="*/ 522 h 2540"/>
                  <a:gd name="T10" fmla="*/ 1054 w 1136"/>
                  <a:gd name="T11" fmla="*/ 638 h 2540"/>
                  <a:gd name="T12" fmla="*/ 1028 w 1136"/>
                  <a:gd name="T13" fmla="*/ 754 h 2540"/>
                  <a:gd name="T14" fmla="*/ 947 w 1136"/>
                  <a:gd name="T15" fmla="*/ 863 h 2540"/>
                  <a:gd name="T16" fmla="*/ 913 w 1136"/>
                  <a:gd name="T17" fmla="*/ 979 h 2540"/>
                  <a:gd name="T18" fmla="*/ 860 w 1136"/>
                  <a:gd name="T19" fmla="*/ 1103 h 2540"/>
                  <a:gd name="T20" fmla="*/ 813 w 1136"/>
                  <a:gd name="T21" fmla="*/ 1219 h 2540"/>
                  <a:gd name="T22" fmla="*/ 719 w 1136"/>
                  <a:gd name="T23" fmla="*/ 1313 h 2540"/>
                  <a:gd name="T24" fmla="*/ 611 w 1136"/>
                  <a:gd name="T25" fmla="*/ 1320 h 2540"/>
                  <a:gd name="T26" fmla="*/ 504 w 1136"/>
                  <a:gd name="T27" fmla="*/ 1320 h 2540"/>
                  <a:gd name="T28" fmla="*/ 396 w 1136"/>
                  <a:gd name="T29" fmla="*/ 1364 h 2540"/>
                  <a:gd name="T30" fmla="*/ 316 w 1136"/>
                  <a:gd name="T31" fmla="*/ 1248 h 2540"/>
                  <a:gd name="T32" fmla="*/ 208 w 1136"/>
                  <a:gd name="T33" fmla="*/ 1175 h 2540"/>
                  <a:gd name="T34" fmla="*/ 101 w 1136"/>
                  <a:gd name="T35" fmla="*/ 1175 h 2540"/>
                  <a:gd name="T36" fmla="*/ 40 w 1136"/>
                  <a:gd name="T37" fmla="*/ 1182 h 2540"/>
                  <a:gd name="T38" fmla="*/ 141 w 1136"/>
                  <a:gd name="T39" fmla="*/ 1240 h 2540"/>
                  <a:gd name="T40" fmla="*/ 235 w 1136"/>
                  <a:gd name="T41" fmla="*/ 1328 h 2540"/>
                  <a:gd name="T42" fmla="*/ 349 w 1136"/>
                  <a:gd name="T43" fmla="*/ 1386 h 2540"/>
                  <a:gd name="T44" fmla="*/ 356 w 1136"/>
                  <a:gd name="T45" fmla="*/ 1531 h 2540"/>
                  <a:gd name="T46" fmla="*/ 349 w 1136"/>
                  <a:gd name="T47" fmla="*/ 1690 h 2540"/>
                  <a:gd name="T48" fmla="*/ 296 w 1136"/>
                  <a:gd name="T49" fmla="*/ 1821 h 2540"/>
                  <a:gd name="T50" fmla="*/ 235 w 1136"/>
                  <a:gd name="T51" fmla="*/ 1951 h 2540"/>
                  <a:gd name="T52" fmla="*/ 168 w 1136"/>
                  <a:gd name="T53" fmla="*/ 2082 h 2540"/>
                  <a:gd name="T54" fmla="*/ 134 w 1136"/>
                  <a:gd name="T55" fmla="*/ 2213 h 2540"/>
                  <a:gd name="T56" fmla="*/ 67 w 1136"/>
                  <a:gd name="T57" fmla="*/ 2329 h 2540"/>
                  <a:gd name="T58" fmla="*/ 27 w 1136"/>
                  <a:gd name="T59" fmla="*/ 2452 h 2540"/>
                  <a:gd name="T60" fmla="*/ 20 w 1136"/>
                  <a:gd name="T61" fmla="*/ 2510 h 2540"/>
                  <a:gd name="T62" fmla="*/ 81 w 1136"/>
                  <a:gd name="T63" fmla="*/ 2387 h 2540"/>
                  <a:gd name="T64" fmla="*/ 148 w 1136"/>
                  <a:gd name="T65" fmla="*/ 2271 h 2540"/>
                  <a:gd name="T66" fmla="*/ 201 w 1136"/>
                  <a:gd name="T67" fmla="*/ 2147 h 2540"/>
                  <a:gd name="T68" fmla="*/ 242 w 1136"/>
                  <a:gd name="T69" fmla="*/ 2002 h 2540"/>
                  <a:gd name="T70" fmla="*/ 316 w 1136"/>
                  <a:gd name="T71" fmla="*/ 1886 h 2540"/>
                  <a:gd name="T72" fmla="*/ 403 w 1136"/>
                  <a:gd name="T73" fmla="*/ 1763 h 2540"/>
                  <a:gd name="T74" fmla="*/ 430 w 1136"/>
                  <a:gd name="T75" fmla="*/ 1639 h 2540"/>
                  <a:gd name="T76" fmla="*/ 423 w 1136"/>
                  <a:gd name="T77" fmla="*/ 1523 h 2540"/>
                  <a:gd name="T78" fmla="*/ 497 w 1136"/>
                  <a:gd name="T79" fmla="*/ 1444 h 2540"/>
                  <a:gd name="T80" fmla="*/ 651 w 1136"/>
                  <a:gd name="T81" fmla="*/ 1407 h 2540"/>
                  <a:gd name="T82" fmla="*/ 792 w 1136"/>
                  <a:gd name="T83" fmla="*/ 1364 h 2540"/>
                  <a:gd name="T84" fmla="*/ 866 w 1136"/>
                  <a:gd name="T85" fmla="*/ 1255 h 2540"/>
                  <a:gd name="T86" fmla="*/ 907 w 1136"/>
                  <a:gd name="T87" fmla="*/ 1074 h 2540"/>
                  <a:gd name="T88" fmla="*/ 1014 w 1136"/>
                  <a:gd name="T89" fmla="*/ 979 h 2540"/>
                  <a:gd name="T90" fmla="*/ 1048 w 1136"/>
                  <a:gd name="T91" fmla="*/ 856 h 2540"/>
                  <a:gd name="T92" fmla="*/ 1088 w 1136"/>
                  <a:gd name="T93" fmla="*/ 733 h 2540"/>
                  <a:gd name="T94" fmla="*/ 1115 w 1136"/>
                  <a:gd name="T95" fmla="*/ 617 h 2540"/>
                  <a:gd name="T96" fmla="*/ 1108 w 1136"/>
                  <a:gd name="T97" fmla="*/ 493 h 2540"/>
                  <a:gd name="T98" fmla="*/ 1081 w 1136"/>
                  <a:gd name="T99" fmla="*/ 377 h 2540"/>
                  <a:gd name="T100" fmla="*/ 1088 w 1136"/>
                  <a:gd name="T101" fmla="*/ 261 h 2540"/>
                  <a:gd name="T102" fmla="*/ 1135 w 1136"/>
                  <a:gd name="T103" fmla="*/ 138 h 254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36" h="2540">
                    <a:moveTo>
                      <a:pt x="1088" y="0"/>
                    </a:moveTo>
                    <a:lnTo>
                      <a:pt x="1115" y="29"/>
                    </a:lnTo>
                    <a:lnTo>
                      <a:pt x="1128" y="58"/>
                    </a:lnTo>
                    <a:lnTo>
                      <a:pt x="1122" y="87"/>
                    </a:lnTo>
                    <a:lnTo>
                      <a:pt x="1108" y="116"/>
                    </a:lnTo>
                    <a:lnTo>
                      <a:pt x="1095" y="145"/>
                    </a:lnTo>
                    <a:lnTo>
                      <a:pt x="1088" y="181"/>
                    </a:lnTo>
                    <a:lnTo>
                      <a:pt x="1095" y="210"/>
                    </a:lnTo>
                    <a:lnTo>
                      <a:pt x="1081" y="239"/>
                    </a:lnTo>
                    <a:lnTo>
                      <a:pt x="1054" y="261"/>
                    </a:lnTo>
                    <a:lnTo>
                      <a:pt x="1054" y="290"/>
                    </a:lnTo>
                    <a:lnTo>
                      <a:pt x="1054" y="319"/>
                    </a:lnTo>
                    <a:lnTo>
                      <a:pt x="1014" y="319"/>
                    </a:lnTo>
                    <a:lnTo>
                      <a:pt x="1021" y="348"/>
                    </a:lnTo>
                    <a:lnTo>
                      <a:pt x="1021" y="377"/>
                    </a:lnTo>
                    <a:lnTo>
                      <a:pt x="1034" y="406"/>
                    </a:lnTo>
                    <a:lnTo>
                      <a:pt x="1048" y="435"/>
                    </a:lnTo>
                    <a:lnTo>
                      <a:pt x="1068" y="464"/>
                    </a:lnTo>
                    <a:lnTo>
                      <a:pt x="1075" y="493"/>
                    </a:lnTo>
                    <a:lnTo>
                      <a:pt x="1075" y="522"/>
                    </a:lnTo>
                    <a:lnTo>
                      <a:pt x="1075" y="551"/>
                    </a:lnTo>
                    <a:lnTo>
                      <a:pt x="1054" y="580"/>
                    </a:lnTo>
                    <a:lnTo>
                      <a:pt x="1054" y="609"/>
                    </a:lnTo>
                    <a:lnTo>
                      <a:pt x="1054" y="638"/>
                    </a:lnTo>
                    <a:lnTo>
                      <a:pt x="1048" y="667"/>
                    </a:lnTo>
                    <a:lnTo>
                      <a:pt x="1048" y="696"/>
                    </a:lnTo>
                    <a:lnTo>
                      <a:pt x="1041" y="725"/>
                    </a:lnTo>
                    <a:lnTo>
                      <a:pt x="1028" y="754"/>
                    </a:lnTo>
                    <a:lnTo>
                      <a:pt x="1021" y="783"/>
                    </a:lnTo>
                    <a:lnTo>
                      <a:pt x="981" y="805"/>
                    </a:lnTo>
                    <a:lnTo>
                      <a:pt x="954" y="834"/>
                    </a:lnTo>
                    <a:lnTo>
                      <a:pt x="947" y="863"/>
                    </a:lnTo>
                    <a:lnTo>
                      <a:pt x="940" y="892"/>
                    </a:lnTo>
                    <a:lnTo>
                      <a:pt x="927" y="921"/>
                    </a:lnTo>
                    <a:lnTo>
                      <a:pt x="920" y="950"/>
                    </a:lnTo>
                    <a:lnTo>
                      <a:pt x="913" y="979"/>
                    </a:lnTo>
                    <a:lnTo>
                      <a:pt x="907" y="1008"/>
                    </a:lnTo>
                    <a:lnTo>
                      <a:pt x="880" y="1037"/>
                    </a:lnTo>
                    <a:lnTo>
                      <a:pt x="873" y="1066"/>
                    </a:lnTo>
                    <a:lnTo>
                      <a:pt x="860" y="1103"/>
                    </a:lnTo>
                    <a:lnTo>
                      <a:pt x="853" y="1132"/>
                    </a:lnTo>
                    <a:lnTo>
                      <a:pt x="839" y="1161"/>
                    </a:lnTo>
                    <a:lnTo>
                      <a:pt x="826" y="1190"/>
                    </a:lnTo>
                    <a:lnTo>
                      <a:pt x="813" y="1219"/>
                    </a:lnTo>
                    <a:lnTo>
                      <a:pt x="792" y="1248"/>
                    </a:lnTo>
                    <a:lnTo>
                      <a:pt x="772" y="1277"/>
                    </a:lnTo>
                    <a:lnTo>
                      <a:pt x="745" y="1299"/>
                    </a:lnTo>
                    <a:lnTo>
                      <a:pt x="719" y="1313"/>
                    </a:lnTo>
                    <a:lnTo>
                      <a:pt x="692" y="1320"/>
                    </a:lnTo>
                    <a:lnTo>
                      <a:pt x="665" y="1328"/>
                    </a:lnTo>
                    <a:lnTo>
                      <a:pt x="638" y="1328"/>
                    </a:lnTo>
                    <a:lnTo>
                      <a:pt x="611" y="1320"/>
                    </a:lnTo>
                    <a:lnTo>
                      <a:pt x="584" y="1320"/>
                    </a:lnTo>
                    <a:lnTo>
                      <a:pt x="557" y="1320"/>
                    </a:lnTo>
                    <a:lnTo>
                      <a:pt x="531" y="1320"/>
                    </a:lnTo>
                    <a:lnTo>
                      <a:pt x="504" y="1320"/>
                    </a:lnTo>
                    <a:lnTo>
                      <a:pt x="477" y="1320"/>
                    </a:lnTo>
                    <a:lnTo>
                      <a:pt x="450" y="1320"/>
                    </a:lnTo>
                    <a:lnTo>
                      <a:pt x="423" y="1349"/>
                    </a:lnTo>
                    <a:lnTo>
                      <a:pt x="396" y="1364"/>
                    </a:lnTo>
                    <a:lnTo>
                      <a:pt x="376" y="1335"/>
                    </a:lnTo>
                    <a:lnTo>
                      <a:pt x="356" y="1306"/>
                    </a:lnTo>
                    <a:lnTo>
                      <a:pt x="336" y="1277"/>
                    </a:lnTo>
                    <a:lnTo>
                      <a:pt x="316" y="1248"/>
                    </a:lnTo>
                    <a:lnTo>
                      <a:pt x="289" y="1233"/>
                    </a:lnTo>
                    <a:lnTo>
                      <a:pt x="262" y="1219"/>
                    </a:lnTo>
                    <a:lnTo>
                      <a:pt x="235" y="1190"/>
                    </a:lnTo>
                    <a:lnTo>
                      <a:pt x="208" y="1175"/>
                    </a:lnTo>
                    <a:lnTo>
                      <a:pt x="181" y="1168"/>
                    </a:lnTo>
                    <a:lnTo>
                      <a:pt x="154" y="1168"/>
                    </a:lnTo>
                    <a:lnTo>
                      <a:pt x="128" y="1175"/>
                    </a:lnTo>
                    <a:lnTo>
                      <a:pt x="101" y="1175"/>
                    </a:lnTo>
                    <a:lnTo>
                      <a:pt x="74" y="1175"/>
                    </a:lnTo>
                    <a:lnTo>
                      <a:pt x="40" y="1168"/>
                    </a:lnTo>
                    <a:lnTo>
                      <a:pt x="13" y="1161"/>
                    </a:lnTo>
                    <a:lnTo>
                      <a:pt x="40" y="1182"/>
                    </a:lnTo>
                    <a:lnTo>
                      <a:pt x="74" y="1197"/>
                    </a:lnTo>
                    <a:lnTo>
                      <a:pt x="101" y="1197"/>
                    </a:lnTo>
                    <a:lnTo>
                      <a:pt x="107" y="1226"/>
                    </a:lnTo>
                    <a:lnTo>
                      <a:pt x="141" y="1240"/>
                    </a:lnTo>
                    <a:lnTo>
                      <a:pt x="168" y="1255"/>
                    </a:lnTo>
                    <a:lnTo>
                      <a:pt x="195" y="1270"/>
                    </a:lnTo>
                    <a:lnTo>
                      <a:pt x="222" y="1299"/>
                    </a:lnTo>
                    <a:lnTo>
                      <a:pt x="235" y="1328"/>
                    </a:lnTo>
                    <a:lnTo>
                      <a:pt x="269" y="1349"/>
                    </a:lnTo>
                    <a:lnTo>
                      <a:pt x="296" y="1349"/>
                    </a:lnTo>
                    <a:lnTo>
                      <a:pt x="322" y="1364"/>
                    </a:lnTo>
                    <a:lnTo>
                      <a:pt x="349" y="1386"/>
                    </a:lnTo>
                    <a:lnTo>
                      <a:pt x="369" y="1415"/>
                    </a:lnTo>
                    <a:lnTo>
                      <a:pt x="376" y="1444"/>
                    </a:lnTo>
                    <a:lnTo>
                      <a:pt x="369" y="1473"/>
                    </a:lnTo>
                    <a:lnTo>
                      <a:pt x="356" y="1531"/>
                    </a:lnTo>
                    <a:lnTo>
                      <a:pt x="356" y="1560"/>
                    </a:lnTo>
                    <a:lnTo>
                      <a:pt x="356" y="1632"/>
                    </a:lnTo>
                    <a:lnTo>
                      <a:pt x="356" y="1661"/>
                    </a:lnTo>
                    <a:lnTo>
                      <a:pt x="349" y="1690"/>
                    </a:lnTo>
                    <a:lnTo>
                      <a:pt x="322" y="1719"/>
                    </a:lnTo>
                    <a:lnTo>
                      <a:pt x="309" y="1748"/>
                    </a:lnTo>
                    <a:lnTo>
                      <a:pt x="309" y="1785"/>
                    </a:lnTo>
                    <a:lnTo>
                      <a:pt x="296" y="1821"/>
                    </a:lnTo>
                    <a:lnTo>
                      <a:pt x="275" y="1857"/>
                    </a:lnTo>
                    <a:lnTo>
                      <a:pt x="262" y="1886"/>
                    </a:lnTo>
                    <a:lnTo>
                      <a:pt x="255" y="1915"/>
                    </a:lnTo>
                    <a:lnTo>
                      <a:pt x="235" y="1951"/>
                    </a:lnTo>
                    <a:lnTo>
                      <a:pt x="215" y="1988"/>
                    </a:lnTo>
                    <a:lnTo>
                      <a:pt x="195" y="2024"/>
                    </a:lnTo>
                    <a:lnTo>
                      <a:pt x="175" y="2053"/>
                    </a:lnTo>
                    <a:lnTo>
                      <a:pt x="168" y="2082"/>
                    </a:lnTo>
                    <a:lnTo>
                      <a:pt x="161" y="2111"/>
                    </a:lnTo>
                    <a:lnTo>
                      <a:pt x="154" y="2147"/>
                    </a:lnTo>
                    <a:lnTo>
                      <a:pt x="148" y="2184"/>
                    </a:lnTo>
                    <a:lnTo>
                      <a:pt x="134" y="2213"/>
                    </a:lnTo>
                    <a:lnTo>
                      <a:pt x="121" y="2242"/>
                    </a:lnTo>
                    <a:lnTo>
                      <a:pt x="107" y="2271"/>
                    </a:lnTo>
                    <a:lnTo>
                      <a:pt x="87" y="2300"/>
                    </a:lnTo>
                    <a:lnTo>
                      <a:pt x="67" y="2329"/>
                    </a:lnTo>
                    <a:lnTo>
                      <a:pt x="60" y="2358"/>
                    </a:lnTo>
                    <a:lnTo>
                      <a:pt x="47" y="2387"/>
                    </a:lnTo>
                    <a:lnTo>
                      <a:pt x="40" y="2416"/>
                    </a:lnTo>
                    <a:lnTo>
                      <a:pt x="27" y="2452"/>
                    </a:lnTo>
                    <a:lnTo>
                      <a:pt x="20" y="2481"/>
                    </a:lnTo>
                    <a:lnTo>
                      <a:pt x="13" y="2510"/>
                    </a:lnTo>
                    <a:lnTo>
                      <a:pt x="0" y="2539"/>
                    </a:lnTo>
                    <a:lnTo>
                      <a:pt x="20" y="2510"/>
                    </a:lnTo>
                    <a:lnTo>
                      <a:pt x="34" y="2481"/>
                    </a:lnTo>
                    <a:lnTo>
                      <a:pt x="54" y="2445"/>
                    </a:lnTo>
                    <a:lnTo>
                      <a:pt x="67" y="2416"/>
                    </a:lnTo>
                    <a:lnTo>
                      <a:pt x="81" y="2387"/>
                    </a:lnTo>
                    <a:lnTo>
                      <a:pt x="94" y="2358"/>
                    </a:lnTo>
                    <a:lnTo>
                      <a:pt x="107" y="2329"/>
                    </a:lnTo>
                    <a:lnTo>
                      <a:pt x="128" y="2300"/>
                    </a:lnTo>
                    <a:lnTo>
                      <a:pt x="148" y="2271"/>
                    </a:lnTo>
                    <a:lnTo>
                      <a:pt x="168" y="2242"/>
                    </a:lnTo>
                    <a:lnTo>
                      <a:pt x="175" y="2213"/>
                    </a:lnTo>
                    <a:lnTo>
                      <a:pt x="188" y="2176"/>
                    </a:lnTo>
                    <a:lnTo>
                      <a:pt x="201" y="2147"/>
                    </a:lnTo>
                    <a:lnTo>
                      <a:pt x="215" y="2118"/>
                    </a:lnTo>
                    <a:lnTo>
                      <a:pt x="222" y="2060"/>
                    </a:lnTo>
                    <a:lnTo>
                      <a:pt x="235" y="2031"/>
                    </a:lnTo>
                    <a:lnTo>
                      <a:pt x="242" y="2002"/>
                    </a:lnTo>
                    <a:lnTo>
                      <a:pt x="269" y="1973"/>
                    </a:lnTo>
                    <a:lnTo>
                      <a:pt x="296" y="1951"/>
                    </a:lnTo>
                    <a:lnTo>
                      <a:pt x="309" y="1922"/>
                    </a:lnTo>
                    <a:lnTo>
                      <a:pt x="316" y="1886"/>
                    </a:lnTo>
                    <a:lnTo>
                      <a:pt x="329" y="1857"/>
                    </a:lnTo>
                    <a:lnTo>
                      <a:pt x="356" y="1828"/>
                    </a:lnTo>
                    <a:lnTo>
                      <a:pt x="383" y="1792"/>
                    </a:lnTo>
                    <a:lnTo>
                      <a:pt x="403" y="1763"/>
                    </a:lnTo>
                    <a:lnTo>
                      <a:pt x="416" y="1734"/>
                    </a:lnTo>
                    <a:lnTo>
                      <a:pt x="423" y="1705"/>
                    </a:lnTo>
                    <a:lnTo>
                      <a:pt x="430" y="1668"/>
                    </a:lnTo>
                    <a:lnTo>
                      <a:pt x="430" y="1639"/>
                    </a:lnTo>
                    <a:lnTo>
                      <a:pt x="430" y="1610"/>
                    </a:lnTo>
                    <a:lnTo>
                      <a:pt x="423" y="1581"/>
                    </a:lnTo>
                    <a:lnTo>
                      <a:pt x="423" y="1552"/>
                    </a:lnTo>
                    <a:lnTo>
                      <a:pt x="423" y="1523"/>
                    </a:lnTo>
                    <a:lnTo>
                      <a:pt x="423" y="1494"/>
                    </a:lnTo>
                    <a:lnTo>
                      <a:pt x="443" y="1465"/>
                    </a:lnTo>
                    <a:lnTo>
                      <a:pt x="470" y="1458"/>
                    </a:lnTo>
                    <a:lnTo>
                      <a:pt x="497" y="1444"/>
                    </a:lnTo>
                    <a:lnTo>
                      <a:pt x="524" y="1436"/>
                    </a:lnTo>
                    <a:lnTo>
                      <a:pt x="584" y="1429"/>
                    </a:lnTo>
                    <a:lnTo>
                      <a:pt x="618" y="1415"/>
                    </a:lnTo>
                    <a:lnTo>
                      <a:pt x="651" y="1407"/>
                    </a:lnTo>
                    <a:lnTo>
                      <a:pt x="678" y="1393"/>
                    </a:lnTo>
                    <a:lnTo>
                      <a:pt x="719" y="1393"/>
                    </a:lnTo>
                    <a:lnTo>
                      <a:pt x="766" y="1378"/>
                    </a:lnTo>
                    <a:lnTo>
                      <a:pt x="792" y="1364"/>
                    </a:lnTo>
                    <a:lnTo>
                      <a:pt x="819" y="1349"/>
                    </a:lnTo>
                    <a:lnTo>
                      <a:pt x="846" y="1320"/>
                    </a:lnTo>
                    <a:lnTo>
                      <a:pt x="853" y="1284"/>
                    </a:lnTo>
                    <a:lnTo>
                      <a:pt x="866" y="1255"/>
                    </a:lnTo>
                    <a:lnTo>
                      <a:pt x="866" y="1211"/>
                    </a:lnTo>
                    <a:lnTo>
                      <a:pt x="880" y="1161"/>
                    </a:lnTo>
                    <a:lnTo>
                      <a:pt x="893" y="1103"/>
                    </a:lnTo>
                    <a:lnTo>
                      <a:pt x="907" y="1074"/>
                    </a:lnTo>
                    <a:lnTo>
                      <a:pt x="947" y="1059"/>
                    </a:lnTo>
                    <a:lnTo>
                      <a:pt x="974" y="1037"/>
                    </a:lnTo>
                    <a:lnTo>
                      <a:pt x="1001" y="1008"/>
                    </a:lnTo>
                    <a:lnTo>
                      <a:pt x="1014" y="979"/>
                    </a:lnTo>
                    <a:lnTo>
                      <a:pt x="1021" y="950"/>
                    </a:lnTo>
                    <a:lnTo>
                      <a:pt x="1034" y="914"/>
                    </a:lnTo>
                    <a:lnTo>
                      <a:pt x="1041" y="885"/>
                    </a:lnTo>
                    <a:lnTo>
                      <a:pt x="1048" y="856"/>
                    </a:lnTo>
                    <a:lnTo>
                      <a:pt x="1054" y="820"/>
                    </a:lnTo>
                    <a:lnTo>
                      <a:pt x="1061" y="791"/>
                    </a:lnTo>
                    <a:lnTo>
                      <a:pt x="1075" y="762"/>
                    </a:lnTo>
                    <a:lnTo>
                      <a:pt x="1088" y="733"/>
                    </a:lnTo>
                    <a:lnTo>
                      <a:pt x="1095" y="704"/>
                    </a:lnTo>
                    <a:lnTo>
                      <a:pt x="1108" y="675"/>
                    </a:lnTo>
                    <a:lnTo>
                      <a:pt x="1108" y="646"/>
                    </a:lnTo>
                    <a:lnTo>
                      <a:pt x="1115" y="617"/>
                    </a:lnTo>
                    <a:lnTo>
                      <a:pt x="1115" y="588"/>
                    </a:lnTo>
                    <a:lnTo>
                      <a:pt x="1115" y="551"/>
                    </a:lnTo>
                    <a:lnTo>
                      <a:pt x="1108" y="522"/>
                    </a:lnTo>
                    <a:lnTo>
                      <a:pt x="1108" y="493"/>
                    </a:lnTo>
                    <a:lnTo>
                      <a:pt x="1101" y="464"/>
                    </a:lnTo>
                    <a:lnTo>
                      <a:pt x="1088" y="435"/>
                    </a:lnTo>
                    <a:lnTo>
                      <a:pt x="1081" y="406"/>
                    </a:lnTo>
                    <a:lnTo>
                      <a:pt x="1081" y="377"/>
                    </a:lnTo>
                    <a:lnTo>
                      <a:pt x="1081" y="348"/>
                    </a:lnTo>
                    <a:lnTo>
                      <a:pt x="1081" y="319"/>
                    </a:lnTo>
                    <a:lnTo>
                      <a:pt x="1081" y="290"/>
                    </a:lnTo>
                    <a:lnTo>
                      <a:pt x="1088" y="261"/>
                    </a:lnTo>
                    <a:lnTo>
                      <a:pt x="1095" y="232"/>
                    </a:lnTo>
                    <a:lnTo>
                      <a:pt x="1108" y="203"/>
                    </a:lnTo>
                    <a:lnTo>
                      <a:pt x="1128" y="167"/>
                    </a:lnTo>
                    <a:lnTo>
                      <a:pt x="1135" y="138"/>
                    </a:lnTo>
                    <a:lnTo>
                      <a:pt x="1135" y="109"/>
                    </a:lnTo>
                    <a:lnTo>
                      <a:pt x="1128" y="80"/>
                    </a:lnTo>
                    <a:lnTo>
                      <a:pt x="1122" y="51"/>
                    </a:lnTo>
                  </a:path>
                </a:pathLst>
              </a:custGeom>
              <a:solidFill>
                <a:srgbClr val="6D6D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" name="Freeform 11"/>
              <p:cNvSpPr>
                <a:spLocks/>
              </p:cNvSpPr>
              <p:nvPr/>
            </p:nvSpPr>
            <p:spPr bwMode="auto">
              <a:xfrm>
                <a:off x="1328" y="1009"/>
                <a:ext cx="1978" cy="422"/>
              </a:xfrm>
              <a:custGeom>
                <a:avLst/>
                <a:gdLst>
                  <a:gd name="T0" fmla="*/ 87 w 1978"/>
                  <a:gd name="T1" fmla="*/ 65 h 422"/>
                  <a:gd name="T2" fmla="*/ 168 w 1978"/>
                  <a:gd name="T3" fmla="*/ 51 h 422"/>
                  <a:gd name="T4" fmla="*/ 222 w 1978"/>
                  <a:gd name="T5" fmla="*/ 44 h 422"/>
                  <a:gd name="T6" fmla="*/ 276 w 1978"/>
                  <a:gd name="T7" fmla="*/ 29 h 422"/>
                  <a:gd name="T8" fmla="*/ 370 w 1978"/>
                  <a:gd name="T9" fmla="*/ 7 h 422"/>
                  <a:gd name="T10" fmla="*/ 451 w 1978"/>
                  <a:gd name="T11" fmla="*/ 0 h 422"/>
                  <a:gd name="T12" fmla="*/ 504 w 1978"/>
                  <a:gd name="T13" fmla="*/ 0 h 422"/>
                  <a:gd name="T14" fmla="*/ 558 w 1978"/>
                  <a:gd name="T15" fmla="*/ 22 h 422"/>
                  <a:gd name="T16" fmla="*/ 632 w 1978"/>
                  <a:gd name="T17" fmla="*/ 51 h 422"/>
                  <a:gd name="T18" fmla="*/ 693 w 1978"/>
                  <a:gd name="T19" fmla="*/ 80 h 422"/>
                  <a:gd name="T20" fmla="*/ 746 w 1978"/>
                  <a:gd name="T21" fmla="*/ 87 h 422"/>
                  <a:gd name="T22" fmla="*/ 800 w 1978"/>
                  <a:gd name="T23" fmla="*/ 94 h 422"/>
                  <a:gd name="T24" fmla="*/ 867 w 1978"/>
                  <a:gd name="T25" fmla="*/ 131 h 422"/>
                  <a:gd name="T26" fmla="*/ 921 w 1978"/>
                  <a:gd name="T27" fmla="*/ 138 h 422"/>
                  <a:gd name="T28" fmla="*/ 982 w 1978"/>
                  <a:gd name="T29" fmla="*/ 145 h 422"/>
                  <a:gd name="T30" fmla="*/ 1036 w 1978"/>
                  <a:gd name="T31" fmla="*/ 167 h 422"/>
                  <a:gd name="T32" fmla="*/ 1150 w 1978"/>
                  <a:gd name="T33" fmla="*/ 189 h 422"/>
                  <a:gd name="T34" fmla="*/ 1231 w 1978"/>
                  <a:gd name="T35" fmla="*/ 196 h 422"/>
                  <a:gd name="T36" fmla="*/ 1291 w 1978"/>
                  <a:gd name="T37" fmla="*/ 225 h 422"/>
                  <a:gd name="T38" fmla="*/ 1352 w 1978"/>
                  <a:gd name="T39" fmla="*/ 254 h 422"/>
                  <a:gd name="T40" fmla="*/ 1432 w 1978"/>
                  <a:gd name="T41" fmla="*/ 261 h 422"/>
                  <a:gd name="T42" fmla="*/ 1493 w 1978"/>
                  <a:gd name="T43" fmla="*/ 276 h 422"/>
                  <a:gd name="T44" fmla="*/ 1580 w 1978"/>
                  <a:gd name="T45" fmla="*/ 290 h 422"/>
                  <a:gd name="T46" fmla="*/ 1634 w 1978"/>
                  <a:gd name="T47" fmla="*/ 305 h 422"/>
                  <a:gd name="T48" fmla="*/ 1695 w 1978"/>
                  <a:gd name="T49" fmla="*/ 327 h 422"/>
                  <a:gd name="T50" fmla="*/ 1748 w 1978"/>
                  <a:gd name="T51" fmla="*/ 356 h 422"/>
                  <a:gd name="T52" fmla="*/ 1809 w 1978"/>
                  <a:gd name="T53" fmla="*/ 392 h 422"/>
                  <a:gd name="T54" fmla="*/ 1869 w 1978"/>
                  <a:gd name="T55" fmla="*/ 392 h 422"/>
                  <a:gd name="T56" fmla="*/ 1950 w 1978"/>
                  <a:gd name="T57" fmla="*/ 399 h 422"/>
                  <a:gd name="T58" fmla="*/ 1950 w 1978"/>
                  <a:gd name="T59" fmla="*/ 414 h 422"/>
                  <a:gd name="T60" fmla="*/ 1883 w 1978"/>
                  <a:gd name="T61" fmla="*/ 421 h 422"/>
                  <a:gd name="T62" fmla="*/ 1829 w 1978"/>
                  <a:gd name="T63" fmla="*/ 414 h 422"/>
                  <a:gd name="T64" fmla="*/ 1775 w 1978"/>
                  <a:gd name="T65" fmla="*/ 414 h 422"/>
                  <a:gd name="T66" fmla="*/ 1721 w 1978"/>
                  <a:gd name="T67" fmla="*/ 363 h 422"/>
                  <a:gd name="T68" fmla="*/ 1661 w 1978"/>
                  <a:gd name="T69" fmla="*/ 341 h 422"/>
                  <a:gd name="T70" fmla="*/ 1594 w 1978"/>
                  <a:gd name="T71" fmla="*/ 319 h 422"/>
                  <a:gd name="T72" fmla="*/ 1533 w 1978"/>
                  <a:gd name="T73" fmla="*/ 305 h 422"/>
                  <a:gd name="T74" fmla="*/ 1479 w 1978"/>
                  <a:gd name="T75" fmla="*/ 290 h 422"/>
                  <a:gd name="T76" fmla="*/ 1405 w 1978"/>
                  <a:gd name="T77" fmla="*/ 276 h 422"/>
                  <a:gd name="T78" fmla="*/ 1352 w 1978"/>
                  <a:gd name="T79" fmla="*/ 269 h 422"/>
                  <a:gd name="T80" fmla="*/ 1298 w 1978"/>
                  <a:gd name="T81" fmla="*/ 261 h 422"/>
                  <a:gd name="T82" fmla="*/ 1231 w 1978"/>
                  <a:gd name="T83" fmla="*/ 218 h 422"/>
                  <a:gd name="T84" fmla="*/ 1170 w 1978"/>
                  <a:gd name="T85" fmla="*/ 196 h 422"/>
                  <a:gd name="T86" fmla="*/ 1110 w 1978"/>
                  <a:gd name="T87" fmla="*/ 203 h 422"/>
                  <a:gd name="T88" fmla="*/ 1056 w 1978"/>
                  <a:gd name="T89" fmla="*/ 203 h 422"/>
                  <a:gd name="T90" fmla="*/ 1002 w 1978"/>
                  <a:gd name="T91" fmla="*/ 181 h 422"/>
                  <a:gd name="T92" fmla="*/ 948 w 1978"/>
                  <a:gd name="T93" fmla="*/ 152 h 422"/>
                  <a:gd name="T94" fmla="*/ 867 w 1978"/>
                  <a:gd name="T95" fmla="*/ 152 h 422"/>
                  <a:gd name="T96" fmla="*/ 814 w 1978"/>
                  <a:gd name="T97" fmla="*/ 116 h 422"/>
                  <a:gd name="T98" fmla="*/ 760 w 1978"/>
                  <a:gd name="T99" fmla="*/ 102 h 422"/>
                  <a:gd name="T100" fmla="*/ 699 w 1978"/>
                  <a:gd name="T101" fmla="*/ 80 h 422"/>
                  <a:gd name="T102" fmla="*/ 646 w 1978"/>
                  <a:gd name="T103" fmla="*/ 58 h 422"/>
                  <a:gd name="T104" fmla="*/ 585 w 1978"/>
                  <a:gd name="T105" fmla="*/ 44 h 422"/>
                  <a:gd name="T106" fmla="*/ 531 w 1978"/>
                  <a:gd name="T107" fmla="*/ 29 h 422"/>
                  <a:gd name="T108" fmla="*/ 464 w 1978"/>
                  <a:gd name="T109" fmla="*/ 15 h 422"/>
                  <a:gd name="T110" fmla="*/ 377 w 1978"/>
                  <a:gd name="T111" fmla="*/ 15 h 422"/>
                  <a:gd name="T112" fmla="*/ 316 w 1978"/>
                  <a:gd name="T113" fmla="*/ 15 h 422"/>
                  <a:gd name="T114" fmla="*/ 262 w 1978"/>
                  <a:gd name="T115" fmla="*/ 36 h 422"/>
                  <a:gd name="T116" fmla="*/ 202 w 1978"/>
                  <a:gd name="T117" fmla="*/ 58 h 422"/>
                  <a:gd name="T118" fmla="*/ 134 w 1978"/>
                  <a:gd name="T119" fmla="*/ 87 h 422"/>
                  <a:gd name="T120" fmla="*/ 81 w 1978"/>
                  <a:gd name="T121" fmla="*/ 94 h 422"/>
                  <a:gd name="T122" fmla="*/ 27 w 1978"/>
                  <a:gd name="T123" fmla="*/ 80 h 422"/>
                  <a:gd name="T124" fmla="*/ 27 w 1978"/>
                  <a:gd name="T125" fmla="*/ 73 h 42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978" h="422">
                    <a:moveTo>
                      <a:pt x="40" y="73"/>
                    </a:moveTo>
                    <a:lnTo>
                      <a:pt x="87" y="65"/>
                    </a:lnTo>
                    <a:lnTo>
                      <a:pt x="128" y="58"/>
                    </a:lnTo>
                    <a:lnTo>
                      <a:pt x="168" y="51"/>
                    </a:lnTo>
                    <a:lnTo>
                      <a:pt x="195" y="51"/>
                    </a:lnTo>
                    <a:lnTo>
                      <a:pt x="222" y="44"/>
                    </a:lnTo>
                    <a:lnTo>
                      <a:pt x="249" y="29"/>
                    </a:lnTo>
                    <a:lnTo>
                      <a:pt x="276" y="29"/>
                    </a:lnTo>
                    <a:lnTo>
                      <a:pt x="309" y="22"/>
                    </a:lnTo>
                    <a:lnTo>
                      <a:pt x="370" y="7"/>
                    </a:lnTo>
                    <a:lnTo>
                      <a:pt x="403" y="7"/>
                    </a:lnTo>
                    <a:lnTo>
                      <a:pt x="451" y="0"/>
                    </a:lnTo>
                    <a:lnTo>
                      <a:pt x="477" y="0"/>
                    </a:lnTo>
                    <a:lnTo>
                      <a:pt x="504" y="0"/>
                    </a:lnTo>
                    <a:lnTo>
                      <a:pt x="531" y="22"/>
                    </a:lnTo>
                    <a:lnTo>
                      <a:pt x="558" y="22"/>
                    </a:lnTo>
                    <a:lnTo>
                      <a:pt x="585" y="36"/>
                    </a:lnTo>
                    <a:lnTo>
                      <a:pt x="632" y="51"/>
                    </a:lnTo>
                    <a:lnTo>
                      <a:pt x="666" y="65"/>
                    </a:lnTo>
                    <a:lnTo>
                      <a:pt x="693" y="80"/>
                    </a:lnTo>
                    <a:lnTo>
                      <a:pt x="720" y="80"/>
                    </a:lnTo>
                    <a:lnTo>
                      <a:pt x="746" y="87"/>
                    </a:lnTo>
                    <a:lnTo>
                      <a:pt x="773" y="87"/>
                    </a:lnTo>
                    <a:lnTo>
                      <a:pt x="800" y="94"/>
                    </a:lnTo>
                    <a:lnTo>
                      <a:pt x="834" y="109"/>
                    </a:lnTo>
                    <a:lnTo>
                      <a:pt x="867" y="131"/>
                    </a:lnTo>
                    <a:lnTo>
                      <a:pt x="894" y="138"/>
                    </a:lnTo>
                    <a:lnTo>
                      <a:pt x="921" y="138"/>
                    </a:lnTo>
                    <a:lnTo>
                      <a:pt x="955" y="138"/>
                    </a:lnTo>
                    <a:lnTo>
                      <a:pt x="982" y="145"/>
                    </a:lnTo>
                    <a:lnTo>
                      <a:pt x="1009" y="145"/>
                    </a:lnTo>
                    <a:lnTo>
                      <a:pt x="1036" y="167"/>
                    </a:lnTo>
                    <a:lnTo>
                      <a:pt x="1089" y="189"/>
                    </a:lnTo>
                    <a:lnTo>
                      <a:pt x="1150" y="189"/>
                    </a:lnTo>
                    <a:lnTo>
                      <a:pt x="1177" y="189"/>
                    </a:lnTo>
                    <a:lnTo>
                      <a:pt x="1231" y="196"/>
                    </a:lnTo>
                    <a:lnTo>
                      <a:pt x="1257" y="211"/>
                    </a:lnTo>
                    <a:lnTo>
                      <a:pt x="1291" y="225"/>
                    </a:lnTo>
                    <a:lnTo>
                      <a:pt x="1318" y="240"/>
                    </a:lnTo>
                    <a:lnTo>
                      <a:pt x="1352" y="254"/>
                    </a:lnTo>
                    <a:lnTo>
                      <a:pt x="1385" y="254"/>
                    </a:lnTo>
                    <a:lnTo>
                      <a:pt x="1432" y="261"/>
                    </a:lnTo>
                    <a:lnTo>
                      <a:pt x="1459" y="269"/>
                    </a:lnTo>
                    <a:lnTo>
                      <a:pt x="1493" y="276"/>
                    </a:lnTo>
                    <a:lnTo>
                      <a:pt x="1533" y="283"/>
                    </a:lnTo>
                    <a:lnTo>
                      <a:pt x="1580" y="290"/>
                    </a:lnTo>
                    <a:lnTo>
                      <a:pt x="1607" y="290"/>
                    </a:lnTo>
                    <a:lnTo>
                      <a:pt x="1634" y="305"/>
                    </a:lnTo>
                    <a:lnTo>
                      <a:pt x="1668" y="312"/>
                    </a:lnTo>
                    <a:lnTo>
                      <a:pt x="1695" y="327"/>
                    </a:lnTo>
                    <a:lnTo>
                      <a:pt x="1721" y="341"/>
                    </a:lnTo>
                    <a:lnTo>
                      <a:pt x="1748" y="356"/>
                    </a:lnTo>
                    <a:lnTo>
                      <a:pt x="1782" y="385"/>
                    </a:lnTo>
                    <a:lnTo>
                      <a:pt x="1809" y="392"/>
                    </a:lnTo>
                    <a:lnTo>
                      <a:pt x="1843" y="392"/>
                    </a:lnTo>
                    <a:lnTo>
                      <a:pt x="1869" y="392"/>
                    </a:lnTo>
                    <a:lnTo>
                      <a:pt x="1923" y="392"/>
                    </a:lnTo>
                    <a:lnTo>
                      <a:pt x="1950" y="399"/>
                    </a:lnTo>
                    <a:lnTo>
                      <a:pt x="1977" y="406"/>
                    </a:lnTo>
                    <a:lnTo>
                      <a:pt x="1950" y="414"/>
                    </a:lnTo>
                    <a:lnTo>
                      <a:pt x="1923" y="421"/>
                    </a:lnTo>
                    <a:lnTo>
                      <a:pt x="1883" y="421"/>
                    </a:lnTo>
                    <a:lnTo>
                      <a:pt x="1856" y="421"/>
                    </a:lnTo>
                    <a:lnTo>
                      <a:pt x="1829" y="414"/>
                    </a:lnTo>
                    <a:lnTo>
                      <a:pt x="1802" y="414"/>
                    </a:lnTo>
                    <a:lnTo>
                      <a:pt x="1775" y="414"/>
                    </a:lnTo>
                    <a:lnTo>
                      <a:pt x="1742" y="392"/>
                    </a:lnTo>
                    <a:lnTo>
                      <a:pt x="1721" y="363"/>
                    </a:lnTo>
                    <a:lnTo>
                      <a:pt x="1695" y="356"/>
                    </a:lnTo>
                    <a:lnTo>
                      <a:pt x="1661" y="341"/>
                    </a:lnTo>
                    <a:lnTo>
                      <a:pt x="1627" y="327"/>
                    </a:lnTo>
                    <a:lnTo>
                      <a:pt x="1594" y="319"/>
                    </a:lnTo>
                    <a:lnTo>
                      <a:pt x="1560" y="312"/>
                    </a:lnTo>
                    <a:lnTo>
                      <a:pt x="1533" y="305"/>
                    </a:lnTo>
                    <a:lnTo>
                      <a:pt x="1506" y="298"/>
                    </a:lnTo>
                    <a:lnTo>
                      <a:pt x="1479" y="290"/>
                    </a:lnTo>
                    <a:lnTo>
                      <a:pt x="1432" y="283"/>
                    </a:lnTo>
                    <a:lnTo>
                      <a:pt x="1405" y="276"/>
                    </a:lnTo>
                    <a:lnTo>
                      <a:pt x="1379" y="269"/>
                    </a:lnTo>
                    <a:lnTo>
                      <a:pt x="1352" y="269"/>
                    </a:lnTo>
                    <a:lnTo>
                      <a:pt x="1325" y="269"/>
                    </a:lnTo>
                    <a:lnTo>
                      <a:pt x="1298" y="261"/>
                    </a:lnTo>
                    <a:lnTo>
                      <a:pt x="1264" y="240"/>
                    </a:lnTo>
                    <a:lnTo>
                      <a:pt x="1231" y="218"/>
                    </a:lnTo>
                    <a:lnTo>
                      <a:pt x="1197" y="203"/>
                    </a:lnTo>
                    <a:lnTo>
                      <a:pt x="1170" y="196"/>
                    </a:lnTo>
                    <a:lnTo>
                      <a:pt x="1136" y="196"/>
                    </a:lnTo>
                    <a:lnTo>
                      <a:pt x="1110" y="203"/>
                    </a:lnTo>
                    <a:lnTo>
                      <a:pt x="1083" y="203"/>
                    </a:lnTo>
                    <a:lnTo>
                      <a:pt x="1056" y="203"/>
                    </a:lnTo>
                    <a:lnTo>
                      <a:pt x="1029" y="196"/>
                    </a:lnTo>
                    <a:lnTo>
                      <a:pt x="1002" y="181"/>
                    </a:lnTo>
                    <a:lnTo>
                      <a:pt x="975" y="167"/>
                    </a:lnTo>
                    <a:lnTo>
                      <a:pt x="948" y="152"/>
                    </a:lnTo>
                    <a:lnTo>
                      <a:pt x="894" y="152"/>
                    </a:lnTo>
                    <a:lnTo>
                      <a:pt x="867" y="152"/>
                    </a:lnTo>
                    <a:lnTo>
                      <a:pt x="841" y="138"/>
                    </a:lnTo>
                    <a:lnTo>
                      <a:pt x="814" y="116"/>
                    </a:lnTo>
                    <a:lnTo>
                      <a:pt x="787" y="102"/>
                    </a:lnTo>
                    <a:lnTo>
                      <a:pt x="760" y="102"/>
                    </a:lnTo>
                    <a:lnTo>
                      <a:pt x="726" y="94"/>
                    </a:lnTo>
                    <a:lnTo>
                      <a:pt x="699" y="80"/>
                    </a:lnTo>
                    <a:lnTo>
                      <a:pt x="672" y="65"/>
                    </a:lnTo>
                    <a:lnTo>
                      <a:pt x="646" y="58"/>
                    </a:lnTo>
                    <a:lnTo>
                      <a:pt x="612" y="51"/>
                    </a:lnTo>
                    <a:lnTo>
                      <a:pt x="585" y="44"/>
                    </a:lnTo>
                    <a:lnTo>
                      <a:pt x="558" y="36"/>
                    </a:lnTo>
                    <a:lnTo>
                      <a:pt x="531" y="29"/>
                    </a:lnTo>
                    <a:lnTo>
                      <a:pt x="498" y="22"/>
                    </a:lnTo>
                    <a:lnTo>
                      <a:pt x="464" y="15"/>
                    </a:lnTo>
                    <a:lnTo>
                      <a:pt x="430" y="15"/>
                    </a:lnTo>
                    <a:lnTo>
                      <a:pt x="377" y="15"/>
                    </a:lnTo>
                    <a:lnTo>
                      <a:pt x="343" y="15"/>
                    </a:lnTo>
                    <a:lnTo>
                      <a:pt x="316" y="15"/>
                    </a:lnTo>
                    <a:lnTo>
                      <a:pt x="289" y="29"/>
                    </a:lnTo>
                    <a:lnTo>
                      <a:pt x="262" y="36"/>
                    </a:lnTo>
                    <a:lnTo>
                      <a:pt x="235" y="44"/>
                    </a:lnTo>
                    <a:lnTo>
                      <a:pt x="202" y="58"/>
                    </a:lnTo>
                    <a:lnTo>
                      <a:pt x="168" y="73"/>
                    </a:lnTo>
                    <a:lnTo>
                      <a:pt x="134" y="87"/>
                    </a:lnTo>
                    <a:lnTo>
                      <a:pt x="108" y="94"/>
                    </a:lnTo>
                    <a:lnTo>
                      <a:pt x="81" y="94"/>
                    </a:lnTo>
                    <a:lnTo>
                      <a:pt x="54" y="94"/>
                    </a:lnTo>
                    <a:lnTo>
                      <a:pt x="27" y="80"/>
                    </a:lnTo>
                    <a:lnTo>
                      <a:pt x="0" y="65"/>
                    </a:lnTo>
                    <a:lnTo>
                      <a:pt x="27" y="73"/>
                    </a:lnTo>
                    <a:lnTo>
                      <a:pt x="40" y="73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" name="Freeform 12"/>
              <p:cNvSpPr>
                <a:spLocks/>
              </p:cNvSpPr>
              <p:nvPr/>
            </p:nvSpPr>
            <p:spPr bwMode="auto">
              <a:xfrm>
                <a:off x="3466" y="559"/>
                <a:ext cx="1827" cy="880"/>
              </a:xfrm>
              <a:custGeom>
                <a:avLst/>
                <a:gdLst>
                  <a:gd name="T0" fmla="*/ 27 w 1827"/>
                  <a:gd name="T1" fmla="*/ 864 h 880"/>
                  <a:gd name="T2" fmla="*/ 101 w 1827"/>
                  <a:gd name="T3" fmla="*/ 850 h 880"/>
                  <a:gd name="T4" fmla="*/ 154 w 1827"/>
                  <a:gd name="T5" fmla="*/ 814 h 880"/>
                  <a:gd name="T6" fmla="*/ 262 w 1827"/>
                  <a:gd name="T7" fmla="*/ 785 h 880"/>
                  <a:gd name="T8" fmla="*/ 322 w 1827"/>
                  <a:gd name="T9" fmla="*/ 726 h 880"/>
                  <a:gd name="T10" fmla="*/ 376 w 1827"/>
                  <a:gd name="T11" fmla="*/ 697 h 880"/>
                  <a:gd name="T12" fmla="*/ 430 w 1827"/>
                  <a:gd name="T13" fmla="*/ 661 h 880"/>
                  <a:gd name="T14" fmla="*/ 497 w 1827"/>
                  <a:gd name="T15" fmla="*/ 625 h 880"/>
                  <a:gd name="T16" fmla="*/ 577 w 1827"/>
                  <a:gd name="T17" fmla="*/ 610 h 880"/>
                  <a:gd name="T18" fmla="*/ 651 w 1827"/>
                  <a:gd name="T19" fmla="*/ 588 h 880"/>
                  <a:gd name="T20" fmla="*/ 705 w 1827"/>
                  <a:gd name="T21" fmla="*/ 559 h 880"/>
                  <a:gd name="T22" fmla="*/ 765 w 1827"/>
                  <a:gd name="T23" fmla="*/ 501 h 880"/>
                  <a:gd name="T24" fmla="*/ 839 w 1827"/>
                  <a:gd name="T25" fmla="*/ 465 h 880"/>
                  <a:gd name="T26" fmla="*/ 886 w 1827"/>
                  <a:gd name="T27" fmla="*/ 407 h 880"/>
                  <a:gd name="T28" fmla="*/ 913 w 1827"/>
                  <a:gd name="T29" fmla="*/ 341 h 880"/>
                  <a:gd name="T30" fmla="*/ 967 w 1827"/>
                  <a:gd name="T31" fmla="*/ 283 h 880"/>
                  <a:gd name="T32" fmla="*/ 1027 w 1827"/>
                  <a:gd name="T33" fmla="*/ 240 h 880"/>
                  <a:gd name="T34" fmla="*/ 1094 w 1827"/>
                  <a:gd name="T35" fmla="*/ 203 h 880"/>
                  <a:gd name="T36" fmla="*/ 1175 w 1827"/>
                  <a:gd name="T37" fmla="*/ 174 h 880"/>
                  <a:gd name="T38" fmla="*/ 1242 w 1827"/>
                  <a:gd name="T39" fmla="*/ 174 h 880"/>
                  <a:gd name="T40" fmla="*/ 1336 w 1827"/>
                  <a:gd name="T41" fmla="*/ 145 h 880"/>
                  <a:gd name="T42" fmla="*/ 1390 w 1827"/>
                  <a:gd name="T43" fmla="*/ 123 h 880"/>
                  <a:gd name="T44" fmla="*/ 1443 w 1827"/>
                  <a:gd name="T45" fmla="*/ 109 h 880"/>
                  <a:gd name="T46" fmla="*/ 1497 w 1827"/>
                  <a:gd name="T47" fmla="*/ 94 h 880"/>
                  <a:gd name="T48" fmla="*/ 1584 w 1827"/>
                  <a:gd name="T49" fmla="*/ 94 h 880"/>
                  <a:gd name="T50" fmla="*/ 1638 w 1827"/>
                  <a:gd name="T51" fmla="*/ 73 h 880"/>
                  <a:gd name="T52" fmla="*/ 1698 w 1827"/>
                  <a:gd name="T53" fmla="*/ 44 h 880"/>
                  <a:gd name="T54" fmla="*/ 1766 w 1827"/>
                  <a:gd name="T55" fmla="*/ 22 h 880"/>
                  <a:gd name="T56" fmla="*/ 1826 w 1827"/>
                  <a:gd name="T57" fmla="*/ 0 h 880"/>
                  <a:gd name="T58" fmla="*/ 1766 w 1827"/>
                  <a:gd name="T59" fmla="*/ 22 h 880"/>
                  <a:gd name="T60" fmla="*/ 1705 w 1827"/>
                  <a:gd name="T61" fmla="*/ 80 h 880"/>
                  <a:gd name="T62" fmla="*/ 1625 w 1827"/>
                  <a:gd name="T63" fmla="*/ 102 h 880"/>
                  <a:gd name="T64" fmla="*/ 1564 w 1827"/>
                  <a:gd name="T65" fmla="*/ 116 h 880"/>
                  <a:gd name="T66" fmla="*/ 1484 w 1827"/>
                  <a:gd name="T67" fmla="*/ 138 h 880"/>
                  <a:gd name="T68" fmla="*/ 1430 w 1827"/>
                  <a:gd name="T69" fmla="*/ 145 h 880"/>
                  <a:gd name="T70" fmla="*/ 1370 w 1827"/>
                  <a:gd name="T71" fmla="*/ 160 h 880"/>
                  <a:gd name="T72" fmla="*/ 1302 w 1827"/>
                  <a:gd name="T73" fmla="*/ 174 h 880"/>
                  <a:gd name="T74" fmla="*/ 1242 w 1827"/>
                  <a:gd name="T75" fmla="*/ 203 h 880"/>
                  <a:gd name="T76" fmla="*/ 1175 w 1827"/>
                  <a:gd name="T77" fmla="*/ 218 h 880"/>
                  <a:gd name="T78" fmla="*/ 1121 w 1827"/>
                  <a:gd name="T79" fmla="*/ 240 h 880"/>
                  <a:gd name="T80" fmla="*/ 1067 w 1827"/>
                  <a:gd name="T81" fmla="*/ 262 h 880"/>
                  <a:gd name="T82" fmla="*/ 1014 w 1827"/>
                  <a:gd name="T83" fmla="*/ 298 h 880"/>
                  <a:gd name="T84" fmla="*/ 960 w 1827"/>
                  <a:gd name="T85" fmla="*/ 327 h 880"/>
                  <a:gd name="T86" fmla="*/ 913 w 1827"/>
                  <a:gd name="T87" fmla="*/ 370 h 880"/>
                  <a:gd name="T88" fmla="*/ 886 w 1827"/>
                  <a:gd name="T89" fmla="*/ 443 h 880"/>
                  <a:gd name="T90" fmla="*/ 846 w 1827"/>
                  <a:gd name="T91" fmla="*/ 509 h 880"/>
                  <a:gd name="T92" fmla="*/ 792 w 1827"/>
                  <a:gd name="T93" fmla="*/ 545 h 880"/>
                  <a:gd name="T94" fmla="*/ 732 w 1827"/>
                  <a:gd name="T95" fmla="*/ 567 h 880"/>
                  <a:gd name="T96" fmla="*/ 665 w 1827"/>
                  <a:gd name="T97" fmla="*/ 588 h 880"/>
                  <a:gd name="T98" fmla="*/ 591 w 1827"/>
                  <a:gd name="T99" fmla="*/ 610 h 880"/>
                  <a:gd name="T100" fmla="*/ 537 w 1827"/>
                  <a:gd name="T101" fmla="*/ 647 h 880"/>
                  <a:gd name="T102" fmla="*/ 477 w 1827"/>
                  <a:gd name="T103" fmla="*/ 654 h 880"/>
                  <a:gd name="T104" fmla="*/ 403 w 1827"/>
                  <a:gd name="T105" fmla="*/ 676 h 880"/>
                  <a:gd name="T106" fmla="*/ 356 w 1827"/>
                  <a:gd name="T107" fmla="*/ 734 h 880"/>
                  <a:gd name="T108" fmla="*/ 302 w 1827"/>
                  <a:gd name="T109" fmla="*/ 777 h 880"/>
                  <a:gd name="T110" fmla="*/ 208 w 1827"/>
                  <a:gd name="T111" fmla="*/ 799 h 880"/>
                  <a:gd name="T112" fmla="*/ 154 w 1827"/>
                  <a:gd name="T113" fmla="*/ 835 h 880"/>
                  <a:gd name="T114" fmla="*/ 101 w 1827"/>
                  <a:gd name="T115" fmla="*/ 872 h 880"/>
                  <a:gd name="T116" fmla="*/ 47 w 1827"/>
                  <a:gd name="T117" fmla="*/ 879 h 880"/>
                  <a:gd name="T118" fmla="*/ 0 w 1827"/>
                  <a:gd name="T119" fmla="*/ 864 h 88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827" h="880">
                    <a:moveTo>
                      <a:pt x="0" y="864"/>
                    </a:moveTo>
                    <a:lnTo>
                      <a:pt x="27" y="864"/>
                    </a:lnTo>
                    <a:lnTo>
                      <a:pt x="67" y="857"/>
                    </a:lnTo>
                    <a:lnTo>
                      <a:pt x="101" y="850"/>
                    </a:lnTo>
                    <a:lnTo>
                      <a:pt x="128" y="843"/>
                    </a:lnTo>
                    <a:lnTo>
                      <a:pt x="154" y="814"/>
                    </a:lnTo>
                    <a:lnTo>
                      <a:pt x="215" y="799"/>
                    </a:lnTo>
                    <a:lnTo>
                      <a:pt x="262" y="785"/>
                    </a:lnTo>
                    <a:lnTo>
                      <a:pt x="289" y="763"/>
                    </a:lnTo>
                    <a:lnTo>
                      <a:pt x="322" y="726"/>
                    </a:lnTo>
                    <a:lnTo>
                      <a:pt x="349" y="705"/>
                    </a:lnTo>
                    <a:lnTo>
                      <a:pt x="376" y="697"/>
                    </a:lnTo>
                    <a:lnTo>
                      <a:pt x="403" y="683"/>
                    </a:lnTo>
                    <a:lnTo>
                      <a:pt x="430" y="661"/>
                    </a:lnTo>
                    <a:lnTo>
                      <a:pt x="463" y="632"/>
                    </a:lnTo>
                    <a:lnTo>
                      <a:pt x="497" y="625"/>
                    </a:lnTo>
                    <a:lnTo>
                      <a:pt x="537" y="617"/>
                    </a:lnTo>
                    <a:lnTo>
                      <a:pt x="577" y="610"/>
                    </a:lnTo>
                    <a:lnTo>
                      <a:pt x="618" y="603"/>
                    </a:lnTo>
                    <a:lnTo>
                      <a:pt x="651" y="588"/>
                    </a:lnTo>
                    <a:lnTo>
                      <a:pt x="678" y="581"/>
                    </a:lnTo>
                    <a:lnTo>
                      <a:pt x="705" y="559"/>
                    </a:lnTo>
                    <a:lnTo>
                      <a:pt x="732" y="530"/>
                    </a:lnTo>
                    <a:lnTo>
                      <a:pt x="765" y="501"/>
                    </a:lnTo>
                    <a:lnTo>
                      <a:pt x="792" y="479"/>
                    </a:lnTo>
                    <a:lnTo>
                      <a:pt x="839" y="465"/>
                    </a:lnTo>
                    <a:lnTo>
                      <a:pt x="859" y="436"/>
                    </a:lnTo>
                    <a:lnTo>
                      <a:pt x="886" y="407"/>
                    </a:lnTo>
                    <a:lnTo>
                      <a:pt x="900" y="370"/>
                    </a:lnTo>
                    <a:lnTo>
                      <a:pt x="913" y="341"/>
                    </a:lnTo>
                    <a:lnTo>
                      <a:pt x="933" y="312"/>
                    </a:lnTo>
                    <a:lnTo>
                      <a:pt x="967" y="283"/>
                    </a:lnTo>
                    <a:lnTo>
                      <a:pt x="1000" y="262"/>
                    </a:lnTo>
                    <a:lnTo>
                      <a:pt x="1027" y="240"/>
                    </a:lnTo>
                    <a:lnTo>
                      <a:pt x="1061" y="218"/>
                    </a:lnTo>
                    <a:lnTo>
                      <a:pt x="1094" y="203"/>
                    </a:lnTo>
                    <a:lnTo>
                      <a:pt x="1121" y="189"/>
                    </a:lnTo>
                    <a:lnTo>
                      <a:pt x="1175" y="174"/>
                    </a:lnTo>
                    <a:lnTo>
                      <a:pt x="1202" y="182"/>
                    </a:lnTo>
                    <a:lnTo>
                      <a:pt x="1242" y="174"/>
                    </a:lnTo>
                    <a:lnTo>
                      <a:pt x="1302" y="167"/>
                    </a:lnTo>
                    <a:lnTo>
                      <a:pt x="1336" y="145"/>
                    </a:lnTo>
                    <a:lnTo>
                      <a:pt x="1363" y="131"/>
                    </a:lnTo>
                    <a:lnTo>
                      <a:pt x="1390" y="123"/>
                    </a:lnTo>
                    <a:lnTo>
                      <a:pt x="1416" y="116"/>
                    </a:lnTo>
                    <a:lnTo>
                      <a:pt x="1443" y="109"/>
                    </a:lnTo>
                    <a:lnTo>
                      <a:pt x="1470" y="102"/>
                    </a:lnTo>
                    <a:lnTo>
                      <a:pt x="1497" y="94"/>
                    </a:lnTo>
                    <a:lnTo>
                      <a:pt x="1524" y="94"/>
                    </a:lnTo>
                    <a:lnTo>
                      <a:pt x="1584" y="94"/>
                    </a:lnTo>
                    <a:lnTo>
                      <a:pt x="1611" y="87"/>
                    </a:lnTo>
                    <a:lnTo>
                      <a:pt x="1638" y="73"/>
                    </a:lnTo>
                    <a:lnTo>
                      <a:pt x="1672" y="58"/>
                    </a:lnTo>
                    <a:lnTo>
                      <a:pt x="1698" y="44"/>
                    </a:lnTo>
                    <a:lnTo>
                      <a:pt x="1732" y="36"/>
                    </a:lnTo>
                    <a:lnTo>
                      <a:pt x="1766" y="22"/>
                    </a:lnTo>
                    <a:lnTo>
                      <a:pt x="1799" y="15"/>
                    </a:lnTo>
                    <a:lnTo>
                      <a:pt x="1826" y="0"/>
                    </a:lnTo>
                    <a:lnTo>
                      <a:pt x="1792" y="0"/>
                    </a:lnTo>
                    <a:lnTo>
                      <a:pt x="1766" y="22"/>
                    </a:lnTo>
                    <a:lnTo>
                      <a:pt x="1732" y="51"/>
                    </a:lnTo>
                    <a:lnTo>
                      <a:pt x="1705" y="80"/>
                    </a:lnTo>
                    <a:lnTo>
                      <a:pt x="1678" y="102"/>
                    </a:lnTo>
                    <a:lnTo>
                      <a:pt x="1625" y="102"/>
                    </a:lnTo>
                    <a:lnTo>
                      <a:pt x="1598" y="109"/>
                    </a:lnTo>
                    <a:lnTo>
                      <a:pt x="1564" y="116"/>
                    </a:lnTo>
                    <a:lnTo>
                      <a:pt x="1531" y="131"/>
                    </a:lnTo>
                    <a:lnTo>
                      <a:pt x="1484" y="138"/>
                    </a:lnTo>
                    <a:lnTo>
                      <a:pt x="1457" y="145"/>
                    </a:lnTo>
                    <a:lnTo>
                      <a:pt x="1430" y="145"/>
                    </a:lnTo>
                    <a:lnTo>
                      <a:pt x="1396" y="160"/>
                    </a:lnTo>
                    <a:lnTo>
                      <a:pt x="1370" y="160"/>
                    </a:lnTo>
                    <a:lnTo>
                      <a:pt x="1329" y="167"/>
                    </a:lnTo>
                    <a:lnTo>
                      <a:pt x="1302" y="174"/>
                    </a:lnTo>
                    <a:lnTo>
                      <a:pt x="1276" y="189"/>
                    </a:lnTo>
                    <a:lnTo>
                      <a:pt x="1242" y="203"/>
                    </a:lnTo>
                    <a:lnTo>
                      <a:pt x="1208" y="218"/>
                    </a:lnTo>
                    <a:lnTo>
                      <a:pt x="1175" y="218"/>
                    </a:lnTo>
                    <a:lnTo>
                      <a:pt x="1148" y="225"/>
                    </a:lnTo>
                    <a:lnTo>
                      <a:pt x="1121" y="240"/>
                    </a:lnTo>
                    <a:lnTo>
                      <a:pt x="1094" y="247"/>
                    </a:lnTo>
                    <a:lnTo>
                      <a:pt x="1067" y="262"/>
                    </a:lnTo>
                    <a:lnTo>
                      <a:pt x="1041" y="276"/>
                    </a:lnTo>
                    <a:lnTo>
                      <a:pt x="1014" y="298"/>
                    </a:lnTo>
                    <a:lnTo>
                      <a:pt x="987" y="312"/>
                    </a:lnTo>
                    <a:lnTo>
                      <a:pt x="960" y="327"/>
                    </a:lnTo>
                    <a:lnTo>
                      <a:pt x="933" y="341"/>
                    </a:lnTo>
                    <a:lnTo>
                      <a:pt x="913" y="370"/>
                    </a:lnTo>
                    <a:lnTo>
                      <a:pt x="893" y="400"/>
                    </a:lnTo>
                    <a:lnTo>
                      <a:pt x="886" y="443"/>
                    </a:lnTo>
                    <a:lnTo>
                      <a:pt x="866" y="472"/>
                    </a:lnTo>
                    <a:lnTo>
                      <a:pt x="846" y="509"/>
                    </a:lnTo>
                    <a:lnTo>
                      <a:pt x="819" y="530"/>
                    </a:lnTo>
                    <a:lnTo>
                      <a:pt x="792" y="545"/>
                    </a:lnTo>
                    <a:lnTo>
                      <a:pt x="759" y="559"/>
                    </a:lnTo>
                    <a:lnTo>
                      <a:pt x="732" y="567"/>
                    </a:lnTo>
                    <a:lnTo>
                      <a:pt x="705" y="581"/>
                    </a:lnTo>
                    <a:lnTo>
                      <a:pt x="665" y="588"/>
                    </a:lnTo>
                    <a:lnTo>
                      <a:pt x="638" y="596"/>
                    </a:lnTo>
                    <a:lnTo>
                      <a:pt x="591" y="610"/>
                    </a:lnTo>
                    <a:lnTo>
                      <a:pt x="564" y="632"/>
                    </a:lnTo>
                    <a:lnTo>
                      <a:pt x="537" y="647"/>
                    </a:lnTo>
                    <a:lnTo>
                      <a:pt x="503" y="654"/>
                    </a:lnTo>
                    <a:lnTo>
                      <a:pt x="477" y="654"/>
                    </a:lnTo>
                    <a:lnTo>
                      <a:pt x="436" y="661"/>
                    </a:lnTo>
                    <a:lnTo>
                      <a:pt x="403" y="676"/>
                    </a:lnTo>
                    <a:lnTo>
                      <a:pt x="376" y="697"/>
                    </a:lnTo>
                    <a:lnTo>
                      <a:pt x="356" y="734"/>
                    </a:lnTo>
                    <a:lnTo>
                      <a:pt x="329" y="756"/>
                    </a:lnTo>
                    <a:lnTo>
                      <a:pt x="302" y="777"/>
                    </a:lnTo>
                    <a:lnTo>
                      <a:pt x="262" y="785"/>
                    </a:lnTo>
                    <a:lnTo>
                      <a:pt x="208" y="799"/>
                    </a:lnTo>
                    <a:lnTo>
                      <a:pt x="181" y="821"/>
                    </a:lnTo>
                    <a:lnTo>
                      <a:pt x="154" y="835"/>
                    </a:lnTo>
                    <a:lnTo>
                      <a:pt x="128" y="857"/>
                    </a:lnTo>
                    <a:lnTo>
                      <a:pt x="101" y="872"/>
                    </a:lnTo>
                    <a:lnTo>
                      <a:pt x="74" y="879"/>
                    </a:lnTo>
                    <a:lnTo>
                      <a:pt x="47" y="879"/>
                    </a:lnTo>
                    <a:lnTo>
                      <a:pt x="13" y="872"/>
                    </a:lnTo>
                    <a:lnTo>
                      <a:pt x="0" y="864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" name="Freeform 13"/>
              <p:cNvSpPr>
                <a:spLocks/>
              </p:cNvSpPr>
              <p:nvPr/>
            </p:nvSpPr>
            <p:spPr bwMode="auto">
              <a:xfrm>
                <a:off x="531" y="356"/>
                <a:ext cx="4812" cy="3462"/>
              </a:xfrm>
              <a:custGeom>
                <a:avLst/>
                <a:gdLst>
                  <a:gd name="T0" fmla="*/ 444 w 4812"/>
                  <a:gd name="T1" fmla="*/ 348 h 3462"/>
                  <a:gd name="T2" fmla="*/ 817 w 4812"/>
                  <a:gd name="T3" fmla="*/ 664 h 3462"/>
                  <a:gd name="T4" fmla="*/ 1190 w 4812"/>
                  <a:gd name="T5" fmla="*/ 925 h 3462"/>
                  <a:gd name="T6" fmla="*/ 1614 w 4812"/>
                  <a:gd name="T7" fmla="*/ 1252 h 3462"/>
                  <a:gd name="T8" fmla="*/ 2058 w 4812"/>
                  <a:gd name="T9" fmla="*/ 1611 h 3462"/>
                  <a:gd name="T10" fmla="*/ 2421 w 4812"/>
                  <a:gd name="T11" fmla="*/ 1926 h 3462"/>
                  <a:gd name="T12" fmla="*/ 2673 w 4812"/>
                  <a:gd name="T13" fmla="*/ 2362 h 3462"/>
                  <a:gd name="T14" fmla="*/ 2249 w 4812"/>
                  <a:gd name="T15" fmla="*/ 2318 h 3462"/>
                  <a:gd name="T16" fmla="*/ 1815 w 4812"/>
                  <a:gd name="T17" fmla="*/ 2307 h 3462"/>
                  <a:gd name="T18" fmla="*/ 1311 w 4812"/>
                  <a:gd name="T19" fmla="*/ 2373 h 3462"/>
                  <a:gd name="T20" fmla="*/ 918 w 4812"/>
                  <a:gd name="T21" fmla="*/ 2318 h 3462"/>
                  <a:gd name="T22" fmla="*/ 474 w 4812"/>
                  <a:gd name="T23" fmla="*/ 2122 h 3462"/>
                  <a:gd name="T24" fmla="*/ 30 w 4812"/>
                  <a:gd name="T25" fmla="*/ 1752 h 3462"/>
                  <a:gd name="T26" fmla="*/ 403 w 4812"/>
                  <a:gd name="T27" fmla="*/ 2090 h 3462"/>
                  <a:gd name="T28" fmla="*/ 827 w 4812"/>
                  <a:gd name="T29" fmla="*/ 2296 h 3462"/>
                  <a:gd name="T30" fmla="*/ 635 w 4812"/>
                  <a:gd name="T31" fmla="*/ 2416 h 3462"/>
                  <a:gd name="T32" fmla="*/ 212 w 4812"/>
                  <a:gd name="T33" fmla="*/ 2569 h 3462"/>
                  <a:gd name="T34" fmla="*/ 252 w 4812"/>
                  <a:gd name="T35" fmla="*/ 2612 h 3462"/>
                  <a:gd name="T36" fmla="*/ 676 w 4812"/>
                  <a:gd name="T37" fmla="*/ 2438 h 3462"/>
                  <a:gd name="T38" fmla="*/ 1089 w 4812"/>
                  <a:gd name="T39" fmla="*/ 2405 h 3462"/>
                  <a:gd name="T40" fmla="*/ 1553 w 4812"/>
                  <a:gd name="T41" fmla="*/ 2569 h 3462"/>
                  <a:gd name="T42" fmla="*/ 1624 w 4812"/>
                  <a:gd name="T43" fmla="*/ 3004 h 3462"/>
                  <a:gd name="T44" fmla="*/ 1069 w 4812"/>
                  <a:gd name="T45" fmla="*/ 3189 h 3462"/>
                  <a:gd name="T46" fmla="*/ 595 w 4812"/>
                  <a:gd name="T47" fmla="*/ 3298 h 3462"/>
                  <a:gd name="T48" fmla="*/ 161 w 4812"/>
                  <a:gd name="T49" fmla="*/ 3341 h 3462"/>
                  <a:gd name="T50" fmla="*/ 292 w 4812"/>
                  <a:gd name="T51" fmla="*/ 3320 h 3462"/>
                  <a:gd name="T52" fmla="*/ 767 w 4812"/>
                  <a:gd name="T53" fmla="*/ 3298 h 3462"/>
                  <a:gd name="T54" fmla="*/ 1241 w 4812"/>
                  <a:gd name="T55" fmla="*/ 3189 h 3462"/>
                  <a:gd name="T56" fmla="*/ 1654 w 4812"/>
                  <a:gd name="T57" fmla="*/ 2982 h 3462"/>
                  <a:gd name="T58" fmla="*/ 2088 w 4812"/>
                  <a:gd name="T59" fmla="*/ 2917 h 3462"/>
                  <a:gd name="T60" fmla="*/ 2521 w 4812"/>
                  <a:gd name="T61" fmla="*/ 3058 h 3462"/>
                  <a:gd name="T62" fmla="*/ 2975 w 4812"/>
                  <a:gd name="T63" fmla="*/ 3200 h 3462"/>
                  <a:gd name="T64" fmla="*/ 3490 w 4812"/>
                  <a:gd name="T65" fmla="*/ 3309 h 3462"/>
                  <a:gd name="T66" fmla="*/ 3944 w 4812"/>
                  <a:gd name="T67" fmla="*/ 3385 h 3462"/>
                  <a:gd name="T68" fmla="*/ 4408 w 4812"/>
                  <a:gd name="T69" fmla="*/ 3450 h 3462"/>
                  <a:gd name="T70" fmla="*/ 4297 w 4812"/>
                  <a:gd name="T71" fmla="*/ 3439 h 3462"/>
                  <a:gd name="T72" fmla="*/ 3782 w 4812"/>
                  <a:gd name="T73" fmla="*/ 3330 h 3462"/>
                  <a:gd name="T74" fmla="*/ 3197 w 4812"/>
                  <a:gd name="T75" fmla="*/ 3200 h 3462"/>
                  <a:gd name="T76" fmla="*/ 2733 w 4812"/>
                  <a:gd name="T77" fmla="*/ 3124 h 3462"/>
                  <a:gd name="T78" fmla="*/ 2199 w 4812"/>
                  <a:gd name="T79" fmla="*/ 2884 h 3462"/>
                  <a:gd name="T80" fmla="*/ 1684 w 4812"/>
                  <a:gd name="T81" fmla="*/ 2677 h 3462"/>
                  <a:gd name="T82" fmla="*/ 1220 w 4812"/>
                  <a:gd name="T83" fmla="*/ 2471 h 3462"/>
                  <a:gd name="T84" fmla="*/ 1493 w 4812"/>
                  <a:gd name="T85" fmla="*/ 2394 h 3462"/>
                  <a:gd name="T86" fmla="*/ 2078 w 4812"/>
                  <a:gd name="T87" fmla="*/ 2318 h 3462"/>
                  <a:gd name="T88" fmla="*/ 2582 w 4812"/>
                  <a:gd name="T89" fmla="*/ 2362 h 3462"/>
                  <a:gd name="T90" fmla="*/ 3056 w 4812"/>
                  <a:gd name="T91" fmla="*/ 2569 h 3462"/>
                  <a:gd name="T92" fmla="*/ 3500 w 4812"/>
                  <a:gd name="T93" fmla="*/ 2743 h 3462"/>
                  <a:gd name="T94" fmla="*/ 4075 w 4812"/>
                  <a:gd name="T95" fmla="*/ 3004 h 3462"/>
                  <a:gd name="T96" fmla="*/ 4569 w 4812"/>
                  <a:gd name="T97" fmla="*/ 3243 h 3462"/>
                  <a:gd name="T98" fmla="*/ 4650 w 4812"/>
                  <a:gd name="T99" fmla="*/ 3265 h 3462"/>
                  <a:gd name="T100" fmla="*/ 4196 w 4812"/>
                  <a:gd name="T101" fmla="*/ 3015 h 3462"/>
                  <a:gd name="T102" fmla="*/ 3742 w 4812"/>
                  <a:gd name="T103" fmla="*/ 2764 h 3462"/>
                  <a:gd name="T104" fmla="*/ 3278 w 4812"/>
                  <a:gd name="T105" fmla="*/ 2634 h 3462"/>
                  <a:gd name="T106" fmla="*/ 2733 w 4812"/>
                  <a:gd name="T107" fmla="*/ 2362 h 3462"/>
                  <a:gd name="T108" fmla="*/ 2461 w 4812"/>
                  <a:gd name="T109" fmla="*/ 1959 h 3462"/>
                  <a:gd name="T110" fmla="*/ 2168 w 4812"/>
                  <a:gd name="T111" fmla="*/ 1600 h 3462"/>
                  <a:gd name="T112" fmla="*/ 1765 w 4812"/>
                  <a:gd name="T113" fmla="*/ 1317 h 3462"/>
                  <a:gd name="T114" fmla="*/ 1362 w 4812"/>
                  <a:gd name="T115" fmla="*/ 969 h 3462"/>
                  <a:gd name="T116" fmla="*/ 938 w 4812"/>
                  <a:gd name="T117" fmla="*/ 740 h 3462"/>
                  <a:gd name="T118" fmla="*/ 595 w 4812"/>
                  <a:gd name="T119" fmla="*/ 392 h 3462"/>
                  <a:gd name="T120" fmla="*/ 242 w 4812"/>
                  <a:gd name="T121" fmla="*/ 87 h 346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4812" h="3462">
                    <a:moveTo>
                      <a:pt x="101" y="0"/>
                    </a:moveTo>
                    <a:lnTo>
                      <a:pt x="141" y="44"/>
                    </a:lnTo>
                    <a:lnTo>
                      <a:pt x="182" y="76"/>
                    </a:lnTo>
                    <a:lnTo>
                      <a:pt x="222" y="109"/>
                    </a:lnTo>
                    <a:lnTo>
                      <a:pt x="262" y="141"/>
                    </a:lnTo>
                    <a:lnTo>
                      <a:pt x="282" y="185"/>
                    </a:lnTo>
                    <a:lnTo>
                      <a:pt x="323" y="218"/>
                    </a:lnTo>
                    <a:lnTo>
                      <a:pt x="363" y="261"/>
                    </a:lnTo>
                    <a:lnTo>
                      <a:pt x="403" y="305"/>
                    </a:lnTo>
                    <a:lnTo>
                      <a:pt x="444" y="348"/>
                    </a:lnTo>
                    <a:lnTo>
                      <a:pt x="484" y="370"/>
                    </a:lnTo>
                    <a:lnTo>
                      <a:pt x="524" y="414"/>
                    </a:lnTo>
                    <a:lnTo>
                      <a:pt x="565" y="435"/>
                    </a:lnTo>
                    <a:lnTo>
                      <a:pt x="605" y="446"/>
                    </a:lnTo>
                    <a:lnTo>
                      <a:pt x="646" y="479"/>
                    </a:lnTo>
                    <a:lnTo>
                      <a:pt x="686" y="501"/>
                    </a:lnTo>
                    <a:lnTo>
                      <a:pt x="716" y="544"/>
                    </a:lnTo>
                    <a:lnTo>
                      <a:pt x="756" y="566"/>
                    </a:lnTo>
                    <a:lnTo>
                      <a:pt x="797" y="588"/>
                    </a:lnTo>
                    <a:lnTo>
                      <a:pt x="817" y="664"/>
                    </a:lnTo>
                    <a:lnTo>
                      <a:pt x="847" y="707"/>
                    </a:lnTo>
                    <a:lnTo>
                      <a:pt x="888" y="729"/>
                    </a:lnTo>
                    <a:lnTo>
                      <a:pt x="928" y="762"/>
                    </a:lnTo>
                    <a:lnTo>
                      <a:pt x="958" y="805"/>
                    </a:lnTo>
                    <a:lnTo>
                      <a:pt x="999" y="805"/>
                    </a:lnTo>
                    <a:lnTo>
                      <a:pt x="1029" y="849"/>
                    </a:lnTo>
                    <a:lnTo>
                      <a:pt x="1069" y="871"/>
                    </a:lnTo>
                    <a:lnTo>
                      <a:pt x="1109" y="892"/>
                    </a:lnTo>
                    <a:lnTo>
                      <a:pt x="1150" y="925"/>
                    </a:lnTo>
                    <a:lnTo>
                      <a:pt x="1190" y="925"/>
                    </a:lnTo>
                    <a:lnTo>
                      <a:pt x="1230" y="947"/>
                    </a:lnTo>
                    <a:lnTo>
                      <a:pt x="1281" y="969"/>
                    </a:lnTo>
                    <a:lnTo>
                      <a:pt x="1321" y="1012"/>
                    </a:lnTo>
                    <a:lnTo>
                      <a:pt x="1362" y="1023"/>
                    </a:lnTo>
                    <a:lnTo>
                      <a:pt x="1402" y="1067"/>
                    </a:lnTo>
                    <a:lnTo>
                      <a:pt x="1422" y="1121"/>
                    </a:lnTo>
                    <a:lnTo>
                      <a:pt x="1473" y="1165"/>
                    </a:lnTo>
                    <a:lnTo>
                      <a:pt x="1523" y="1197"/>
                    </a:lnTo>
                    <a:lnTo>
                      <a:pt x="1573" y="1241"/>
                    </a:lnTo>
                    <a:lnTo>
                      <a:pt x="1614" y="1252"/>
                    </a:lnTo>
                    <a:lnTo>
                      <a:pt x="1664" y="1284"/>
                    </a:lnTo>
                    <a:lnTo>
                      <a:pt x="1705" y="1328"/>
                    </a:lnTo>
                    <a:lnTo>
                      <a:pt x="1795" y="1350"/>
                    </a:lnTo>
                    <a:lnTo>
                      <a:pt x="1836" y="1382"/>
                    </a:lnTo>
                    <a:lnTo>
                      <a:pt x="1856" y="1437"/>
                    </a:lnTo>
                    <a:lnTo>
                      <a:pt x="1866" y="1513"/>
                    </a:lnTo>
                    <a:lnTo>
                      <a:pt x="1916" y="1556"/>
                    </a:lnTo>
                    <a:lnTo>
                      <a:pt x="1967" y="1567"/>
                    </a:lnTo>
                    <a:lnTo>
                      <a:pt x="2017" y="1578"/>
                    </a:lnTo>
                    <a:lnTo>
                      <a:pt x="2058" y="1611"/>
                    </a:lnTo>
                    <a:lnTo>
                      <a:pt x="2098" y="1643"/>
                    </a:lnTo>
                    <a:lnTo>
                      <a:pt x="2138" y="1665"/>
                    </a:lnTo>
                    <a:lnTo>
                      <a:pt x="2199" y="1665"/>
                    </a:lnTo>
                    <a:lnTo>
                      <a:pt x="2239" y="1676"/>
                    </a:lnTo>
                    <a:lnTo>
                      <a:pt x="2279" y="1687"/>
                    </a:lnTo>
                    <a:lnTo>
                      <a:pt x="2300" y="1774"/>
                    </a:lnTo>
                    <a:lnTo>
                      <a:pt x="2320" y="1818"/>
                    </a:lnTo>
                    <a:lnTo>
                      <a:pt x="2370" y="1861"/>
                    </a:lnTo>
                    <a:lnTo>
                      <a:pt x="2411" y="1883"/>
                    </a:lnTo>
                    <a:lnTo>
                      <a:pt x="2421" y="1926"/>
                    </a:lnTo>
                    <a:lnTo>
                      <a:pt x="2431" y="1970"/>
                    </a:lnTo>
                    <a:lnTo>
                      <a:pt x="2451" y="2013"/>
                    </a:lnTo>
                    <a:lnTo>
                      <a:pt x="2481" y="2068"/>
                    </a:lnTo>
                    <a:lnTo>
                      <a:pt x="2511" y="2122"/>
                    </a:lnTo>
                    <a:lnTo>
                      <a:pt x="2521" y="2166"/>
                    </a:lnTo>
                    <a:lnTo>
                      <a:pt x="2532" y="2209"/>
                    </a:lnTo>
                    <a:lnTo>
                      <a:pt x="2552" y="2253"/>
                    </a:lnTo>
                    <a:lnTo>
                      <a:pt x="2602" y="2296"/>
                    </a:lnTo>
                    <a:lnTo>
                      <a:pt x="2643" y="2318"/>
                    </a:lnTo>
                    <a:lnTo>
                      <a:pt x="2673" y="2362"/>
                    </a:lnTo>
                    <a:lnTo>
                      <a:pt x="2632" y="2362"/>
                    </a:lnTo>
                    <a:lnTo>
                      <a:pt x="2592" y="2362"/>
                    </a:lnTo>
                    <a:lnTo>
                      <a:pt x="2542" y="2351"/>
                    </a:lnTo>
                    <a:lnTo>
                      <a:pt x="2501" y="2340"/>
                    </a:lnTo>
                    <a:lnTo>
                      <a:pt x="2461" y="2340"/>
                    </a:lnTo>
                    <a:lnTo>
                      <a:pt x="2421" y="2340"/>
                    </a:lnTo>
                    <a:lnTo>
                      <a:pt x="2380" y="2307"/>
                    </a:lnTo>
                    <a:lnTo>
                      <a:pt x="2330" y="2296"/>
                    </a:lnTo>
                    <a:lnTo>
                      <a:pt x="2290" y="2296"/>
                    </a:lnTo>
                    <a:lnTo>
                      <a:pt x="2249" y="2318"/>
                    </a:lnTo>
                    <a:lnTo>
                      <a:pt x="2209" y="2329"/>
                    </a:lnTo>
                    <a:lnTo>
                      <a:pt x="2168" y="2329"/>
                    </a:lnTo>
                    <a:lnTo>
                      <a:pt x="2128" y="2329"/>
                    </a:lnTo>
                    <a:lnTo>
                      <a:pt x="2088" y="2329"/>
                    </a:lnTo>
                    <a:lnTo>
                      <a:pt x="2047" y="2329"/>
                    </a:lnTo>
                    <a:lnTo>
                      <a:pt x="2007" y="2329"/>
                    </a:lnTo>
                    <a:lnTo>
                      <a:pt x="1957" y="2340"/>
                    </a:lnTo>
                    <a:lnTo>
                      <a:pt x="1906" y="2340"/>
                    </a:lnTo>
                    <a:lnTo>
                      <a:pt x="1866" y="2318"/>
                    </a:lnTo>
                    <a:lnTo>
                      <a:pt x="1815" y="2307"/>
                    </a:lnTo>
                    <a:lnTo>
                      <a:pt x="1745" y="2318"/>
                    </a:lnTo>
                    <a:lnTo>
                      <a:pt x="1705" y="2340"/>
                    </a:lnTo>
                    <a:lnTo>
                      <a:pt x="1664" y="2362"/>
                    </a:lnTo>
                    <a:lnTo>
                      <a:pt x="1624" y="2373"/>
                    </a:lnTo>
                    <a:lnTo>
                      <a:pt x="1583" y="2373"/>
                    </a:lnTo>
                    <a:lnTo>
                      <a:pt x="1543" y="2373"/>
                    </a:lnTo>
                    <a:lnTo>
                      <a:pt x="1473" y="2373"/>
                    </a:lnTo>
                    <a:lnTo>
                      <a:pt x="1432" y="2373"/>
                    </a:lnTo>
                    <a:lnTo>
                      <a:pt x="1352" y="2373"/>
                    </a:lnTo>
                    <a:lnTo>
                      <a:pt x="1311" y="2373"/>
                    </a:lnTo>
                    <a:lnTo>
                      <a:pt x="1271" y="2384"/>
                    </a:lnTo>
                    <a:lnTo>
                      <a:pt x="1230" y="2405"/>
                    </a:lnTo>
                    <a:lnTo>
                      <a:pt x="1190" y="2405"/>
                    </a:lnTo>
                    <a:lnTo>
                      <a:pt x="1150" y="2405"/>
                    </a:lnTo>
                    <a:lnTo>
                      <a:pt x="1109" y="2405"/>
                    </a:lnTo>
                    <a:lnTo>
                      <a:pt x="1069" y="2405"/>
                    </a:lnTo>
                    <a:lnTo>
                      <a:pt x="1029" y="2405"/>
                    </a:lnTo>
                    <a:lnTo>
                      <a:pt x="988" y="2394"/>
                    </a:lnTo>
                    <a:lnTo>
                      <a:pt x="948" y="2362"/>
                    </a:lnTo>
                    <a:lnTo>
                      <a:pt x="918" y="2318"/>
                    </a:lnTo>
                    <a:lnTo>
                      <a:pt x="877" y="2286"/>
                    </a:lnTo>
                    <a:lnTo>
                      <a:pt x="837" y="2275"/>
                    </a:lnTo>
                    <a:lnTo>
                      <a:pt x="797" y="2253"/>
                    </a:lnTo>
                    <a:lnTo>
                      <a:pt x="736" y="2242"/>
                    </a:lnTo>
                    <a:lnTo>
                      <a:pt x="696" y="2220"/>
                    </a:lnTo>
                    <a:lnTo>
                      <a:pt x="656" y="2220"/>
                    </a:lnTo>
                    <a:lnTo>
                      <a:pt x="615" y="2198"/>
                    </a:lnTo>
                    <a:lnTo>
                      <a:pt x="565" y="2144"/>
                    </a:lnTo>
                    <a:lnTo>
                      <a:pt x="524" y="2122"/>
                    </a:lnTo>
                    <a:lnTo>
                      <a:pt x="474" y="2122"/>
                    </a:lnTo>
                    <a:lnTo>
                      <a:pt x="434" y="2101"/>
                    </a:lnTo>
                    <a:lnTo>
                      <a:pt x="383" y="2057"/>
                    </a:lnTo>
                    <a:lnTo>
                      <a:pt x="313" y="2013"/>
                    </a:lnTo>
                    <a:lnTo>
                      <a:pt x="272" y="1981"/>
                    </a:lnTo>
                    <a:lnTo>
                      <a:pt x="232" y="1970"/>
                    </a:lnTo>
                    <a:lnTo>
                      <a:pt x="192" y="1937"/>
                    </a:lnTo>
                    <a:lnTo>
                      <a:pt x="161" y="1894"/>
                    </a:lnTo>
                    <a:lnTo>
                      <a:pt x="121" y="1839"/>
                    </a:lnTo>
                    <a:lnTo>
                      <a:pt x="71" y="1785"/>
                    </a:lnTo>
                    <a:lnTo>
                      <a:pt x="30" y="1752"/>
                    </a:lnTo>
                    <a:lnTo>
                      <a:pt x="50" y="1796"/>
                    </a:lnTo>
                    <a:lnTo>
                      <a:pt x="91" y="1828"/>
                    </a:lnTo>
                    <a:lnTo>
                      <a:pt x="121" y="1872"/>
                    </a:lnTo>
                    <a:lnTo>
                      <a:pt x="151" y="1916"/>
                    </a:lnTo>
                    <a:lnTo>
                      <a:pt x="192" y="1959"/>
                    </a:lnTo>
                    <a:lnTo>
                      <a:pt x="232" y="1981"/>
                    </a:lnTo>
                    <a:lnTo>
                      <a:pt x="282" y="2013"/>
                    </a:lnTo>
                    <a:lnTo>
                      <a:pt x="323" y="2035"/>
                    </a:lnTo>
                    <a:lnTo>
                      <a:pt x="363" y="2068"/>
                    </a:lnTo>
                    <a:lnTo>
                      <a:pt x="403" y="2090"/>
                    </a:lnTo>
                    <a:lnTo>
                      <a:pt x="444" y="2111"/>
                    </a:lnTo>
                    <a:lnTo>
                      <a:pt x="484" y="2122"/>
                    </a:lnTo>
                    <a:lnTo>
                      <a:pt x="524" y="2155"/>
                    </a:lnTo>
                    <a:lnTo>
                      <a:pt x="565" y="2188"/>
                    </a:lnTo>
                    <a:lnTo>
                      <a:pt x="615" y="2231"/>
                    </a:lnTo>
                    <a:lnTo>
                      <a:pt x="656" y="2231"/>
                    </a:lnTo>
                    <a:lnTo>
                      <a:pt x="696" y="2231"/>
                    </a:lnTo>
                    <a:lnTo>
                      <a:pt x="736" y="2275"/>
                    </a:lnTo>
                    <a:lnTo>
                      <a:pt x="787" y="2286"/>
                    </a:lnTo>
                    <a:lnTo>
                      <a:pt x="827" y="2296"/>
                    </a:lnTo>
                    <a:lnTo>
                      <a:pt x="908" y="2329"/>
                    </a:lnTo>
                    <a:lnTo>
                      <a:pt x="948" y="2373"/>
                    </a:lnTo>
                    <a:lnTo>
                      <a:pt x="999" y="2427"/>
                    </a:lnTo>
                    <a:lnTo>
                      <a:pt x="938" y="2438"/>
                    </a:lnTo>
                    <a:lnTo>
                      <a:pt x="888" y="2405"/>
                    </a:lnTo>
                    <a:lnTo>
                      <a:pt x="847" y="2394"/>
                    </a:lnTo>
                    <a:lnTo>
                      <a:pt x="807" y="2405"/>
                    </a:lnTo>
                    <a:lnTo>
                      <a:pt x="767" y="2427"/>
                    </a:lnTo>
                    <a:lnTo>
                      <a:pt x="716" y="2427"/>
                    </a:lnTo>
                    <a:lnTo>
                      <a:pt x="635" y="2416"/>
                    </a:lnTo>
                    <a:lnTo>
                      <a:pt x="595" y="2394"/>
                    </a:lnTo>
                    <a:lnTo>
                      <a:pt x="555" y="2405"/>
                    </a:lnTo>
                    <a:lnTo>
                      <a:pt x="514" y="2427"/>
                    </a:lnTo>
                    <a:lnTo>
                      <a:pt x="474" y="2438"/>
                    </a:lnTo>
                    <a:lnTo>
                      <a:pt x="403" y="2471"/>
                    </a:lnTo>
                    <a:lnTo>
                      <a:pt x="373" y="2547"/>
                    </a:lnTo>
                    <a:lnTo>
                      <a:pt x="333" y="2569"/>
                    </a:lnTo>
                    <a:lnTo>
                      <a:pt x="292" y="2579"/>
                    </a:lnTo>
                    <a:lnTo>
                      <a:pt x="252" y="2569"/>
                    </a:lnTo>
                    <a:lnTo>
                      <a:pt x="212" y="2569"/>
                    </a:lnTo>
                    <a:lnTo>
                      <a:pt x="171" y="2569"/>
                    </a:lnTo>
                    <a:lnTo>
                      <a:pt x="121" y="2569"/>
                    </a:lnTo>
                    <a:lnTo>
                      <a:pt x="81" y="2569"/>
                    </a:lnTo>
                    <a:lnTo>
                      <a:pt x="40" y="2569"/>
                    </a:lnTo>
                    <a:lnTo>
                      <a:pt x="0" y="2569"/>
                    </a:lnTo>
                    <a:lnTo>
                      <a:pt x="71" y="2569"/>
                    </a:lnTo>
                    <a:lnTo>
                      <a:pt x="131" y="2569"/>
                    </a:lnTo>
                    <a:lnTo>
                      <a:pt x="171" y="2590"/>
                    </a:lnTo>
                    <a:lnTo>
                      <a:pt x="212" y="2612"/>
                    </a:lnTo>
                    <a:lnTo>
                      <a:pt x="252" y="2612"/>
                    </a:lnTo>
                    <a:lnTo>
                      <a:pt x="292" y="2612"/>
                    </a:lnTo>
                    <a:lnTo>
                      <a:pt x="333" y="2590"/>
                    </a:lnTo>
                    <a:lnTo>
                      <a:pt x="373" y="2547"/>
                    </a:lnTo>
                    <a:lnTo>
                      <a:pt x="424" y="2503"/>
                    </a:lnTo>
                    <a:lnTo>
                      <a:pt x="464" y="2481"/>
                    </a:lnTo>
                    <a:lnTo>
                      <a:pt x="504" y="2449"/>
                    </a:lnTo>
                    <a:lnTo>
                      <a:pt x="555" y="2438"/>
                    </a:lnTo>
                    <a:lnTo>
                      <a:pt x="595" y="2438"/>
                    </a:lnTo>
                    <a:lnTo>
                      <a:pt x="635" y="2438"/>
                    </a:lnTo>
                    <a:lnTo>
                      <a:pt x="676" y="2438"/>
                    </a:lnTo>
                    <a:lnTo>
                      <a:pt x="716" y="2438"/>
                    </a:lnTo>
                    <a:lnTo>
                      <a:pt x="756" y="2438"/>
                    </a:lnTo>
                    <a:lnTo>
                      <a:pt x="797" y="2427"/>
                    </a:lnTo>
                    <a:lnTo>
                      <a:pt x="847" y="2416"/>
                    </a:lnTo>
                    <a:lnTo>
                      <a:pt x="888" y="2438"/>
                    </a:lnTo>
                    <a:lnTo>
                      <a:pt x="928" y="2449"/>
                    </a:lnTo>
                    <a:lnTo>
                      <a:pt x="978" y="2460"/>
                    </a:lnTo>
                    <a:lnTo>
                      <a:pt x="1019" y="2460"/>
                    </a:lnTo>
                    <a:lnTo>
                      <a:pt x="1049" y="2416"/>
                    </a:lnTo>
                    <a:lnTo>
                      <a:pt x="1089" y="2405"/>
                    </a:lnTo>
                    <a:lnTo>
                      <a:pt x="1130" y="2427"/>
                    </a:lnTo>
                    <a:lnTo>
                      <a:pt x="1170" y="2460"/>
                    </a:lnTo>
                    <a:lnTo>
                      <a:pt x="1210" y="2481"/>
                    </a:lnTo>
                    <a:lnTo>
                      <a:pt x="1251" y="2481"/>
                    </a:lnTo>
                    <a:lnTo>
                      <a:pt x="1291" y="2503"/>
                    </a:lnTo>
                    <a:lnTo>
                      <a:pt x="1341" y="2525"/>
                    </a:lnTo>
                    <a:lnTo>
                      <a:pt x="1382" y="2536"/>
                    </a:lnTo>
                    <a:lnTo>
                      <a:pt x="1422" y="2547"/>
                    </a:lnTo>
                    <a:lnTo>
                      <a:pt x="1493" y="2558"/>
                    </a:lnTo>
                    <a:lnTo>
                      <a:pt x="1553" y="2569"/>
                    </a:lnTo>
                    <a:lnTo>
                      <a:pt x="1594" y="2612"/>
                    </a:lnTo>
                    <a:lnTo>
                      <a:pt x="1604" y="2656"/>
                    </a:lnTo>
                    <a:lnTo>
                      <a:pt x="1684" y="2710"/>
                    </a:lnTo>
                    <a:lnTo>
                      <a:pt x="1725" y="2743"/>
                    </a:lnTo>
                    <a:lnTo>
                      <a:pt x="1755" y="2819"/>
                    </a:lnTo>
                    <a:lnTo>
                      <a:pt x="1785" y="2862"/>
                    </a:lnTo>
                    <a:lnTo>
                      <a:pt x="1705" y="2873"/>
                    </a:lnTo>
                    <a:lnTo>
                      <a:pt x="1664" y="2906"/>
                    </a:lnTo>
                    <a:lnTo>
                      <a:pt x="1634" y="2949"/>
                    </a:lnTo>
                    <a:lnTo>
                      <a:pt x="1624" y="3004"/>
                    </a:lnTo>
                    <a:lnTo>
                      <a:pt x="1533" y="3037"/>
                    </a:lnTo>
                    <a:lnTo>
                      <a:pt x="1452" y="3047"/>
                    </a:lnTo>
                    <a:lnTo>
                      <a:pt x="1402" y="3080"/>
                    </a:lnTo>
                    <a:lnTo>
                      <a:pt x="1352" y="3134"/>
                    </a:lnTo>
                    <a:lnTo>
                      <a:pt x="1311" y="3156"/>
                    </a:lnTo>
                    <a:lnTo>
                      <a:pt x="1271" y="3167"/>
                    </a:lnTo>
                    <a:lnTo>
                      <a:pt x="1230" y="3167"/>
                    </a:lnTo>
                    <a:lnTo>
                      <a:pt x="1190" y="3167"/>
                    </a:lnTo>
                    <a:lnTo>
                      <a:pt x="1150" y="3178"/>
                    </a:lnTo>
                    <a:lnTo>
                      <a:pt x="1069" y="3189"/>
                    </a:lnTo>
                    <a:lnTo>
                      <a:pt x="1029" y="3200"/>
                    </a:lnTo>
                    <a:lnTo>
                      <a:pt x="968" y="3211"/>
                    </a:lnTo>
                    <a:lnTo>
                      <a:pt x="908" y="3211"/>
                    </a:lnTo>
                    <a:lnTo>
                      <a:pt x="867" y="3211"/>
                    </a:lnTo>
                    <a:lnTo>
                      <a:pt x="827" y="3222"/>
                    </a:lnTo>
                    <a:lnTo>
                      <a:pt x="777" y="3243"/>
                    </a:lnTo>
                    <a:lnTo>
                      <a:pt x="736" y="3265"/>
                    </a:lnTo>
                    <a:lnTo>
                      <a:pt x="696" y="3287"/>
                    </a:lnTo>
                    <a:lnTo>
                      <a:pt x="656" y="3298"/>
                    </a:lnTo>
                    <a:lnTo>
                      <a:pt x="595" y="3298"/>
                    </a:lnTo>
                    <a:lnTo>
                      <a:pt x="555" y="3309"/>
                    </a:lnTo>
                    <a:lnTo>
                      <a:pt x="514" y="3309"/>
                    </a:lnTo>
                    <a:lnTo>
                      <a:pt x="474" y="3320"/>
                    </a:lnTo>
                    <a:lnTo>
                      <a:pt x="403" y="3320"/>
                    </a:lnTo>
                    <a:lnTo>
                      <a:pt x="363" y="3320"/>
                    </a:lnTo>
                    <a:lnTo>
                      <a:pt x="323" y="3320"/>
                    </a:lnTo>
                    <a:lnTo>
                      <a:pt x="282" y="3320"/>
                    </a:lnTo>
                    <a:lnTo>
                      <a:pt x="242" y="3320"/>
                    </a:lnTo>
                    <a:lnTo>
                      <a:pt x="202" y="3330"/>
                    </a:lnTo>
                    <a:lnTo>
                      <a:pt x="161" y="3341"/>
                    </a:lnTo>
                    <a:lnTo>
                      <a:pt x="91" y="3341"/>
                    </a:lnTo>
                    <a:lnTo>
                      <a:pt x="50" y="3352"/>
                    </a:lnTo>
                    <a:lnTo>
                      <a:pt x="10" y="3396"/>
                    </a:lnTo>
                    <a:lnTo>
                      <a:pt x="50" y="3396"/>
                    </a:lnTo>
                    <a:lnTo>
                      <a:pt x="91" y="3374"/>
                    </a:lnTo>
                    <a:lnTo>
                      <a:pt x="131" y="3352"/>
                    </a:lnTo>
                    <a:lnTo>
                      <a:pt x="171" y="3341"/>
                    </a:lnTo>
                    <a:lnTo>
                      <a:pt x="212" y="3341"/>
                    </a:lnTo>
                    <a:lnTo>
                      <a:pt x="252" y="3330"/>
                    </a:lnTo>
                    <a:lnTo>
                      <a:pt x="292" y="3320"/>
                    </a:lnTo>
                    <a:lnTo>
                      <a:pt x="333" y="3309"/>
                    </a:lnTo>
                    <a:lnTo>
                      <a:pt x="373" y="3309"/>
                    </a:lnTo>
                    <a:lnTo>
                      <a:pt x="414" y="3309"/>
                    </a:lnTo>
                    <a:lnTo>
                      <a:pt x="474" y="3320"/>
                    </a:lnTo>
                    <a:lnTo>
                      <a:pt x="555" y="3320"/>
                    </a:lnTo>
                    <a:lnTo>
                      <a:pt x="595" y="3320"/>
                    </a:lnTo>
                    <a:lnTo>
                      <a:pt x="635" y="3320"/>
                    </a:lnTo>
                    <a:lnTo>
                      <a:pt x="676" y="3309"/>
                    </a:lnTo>
                    <a:lnTo>
                      <a:pt x="716" y="3309"/>
                    </a:lnTo>
                    <a:lnTo>
                      <a:pt x="767" y="3298"/>
                    </a:lnTo>
                    <a:lnTo>
                      <a:pt x="807" y="3265"/>
                    </a:lnTo>
                    <a:lnTo>
                      <a:pt x="847" y="3243"/>
                    </a:lnTo>
                    <a:lnTo>
                      <a:pt x="888" y="3243"/>
                    </a:lnTo>
                    <a:lnTo>
                      <a:pt x="938" y="3243"/>
                    </a:lnTo>
                    <a:lnTo>
                      <a:pt x="978" y="3222"/>
                    </a:lnTo>
                    <a:lnTo>
                      <a:pt x="1029" y="3211"/>
                    </a:lnTo>
                    <a:lnTo>
                      <a:pt x="1109" y="3211"/>
                    </a:lnTo>
                    <a:lnTo>
                      <a:pt x="1150" y="3211"/>
                    </a:lnTo>
                    <a:lnTo>
                      <a:pt x="1200" y="3200"/>
                    </a:lnTo>
                    <a:lnTo>
                      <a:pt x="1241" y="3189"/>
                    </a:lnTo>
                    <a:lnTo>
                      <a:pt x="1291" y="3200"/>
                    </a:lnTo>
                    <a:lnTo>
                      <a:pt x="1341" y="3200"/>
                    </a:lnTo>
                    <a:lnTo>
                      <a:pt x="1382" y="3178"/>
                    </a:lnTo>
                    <a:lnTo>
                      <a:pt x="1412" y="3134"/>
                    </a:lnTo>
                    <a:lnTo>
                      <a:pt x="1432" y="3091"/>
                    </a:lnTo>
                    <a:lnTo>
                      <a:pt x="1473" y="3080"/>
                    </a:lnTo>
                    <a:lnTo>
                      <a:pt x="1533" y="3069"/>
                    </a:lnTo>
                    <a:lnTo>
                      <a:pt x="1573" y="3047"/>
                    </a:lnTo>
                    <a:lnTo>
                      <a:pt x="1614" y="3015"/>
                    </a:lnTo>
                    <a:lnTo>
                      <a:pt x="1654" y="2982"/>
                    </a:lnTo>
                    <a:lnTo>
                      <a:pt x="1694" y="2939"/>
                    </a:lnTo>
                    <a:lnTo>
                      <a:pt x="1735" y="2928"/>
                    </a:lnTo>
                    <a:lnTo>
                      <a:pt x="1775" y="2895"/>
                    </a:lnTo>
                    <a:lnTo>
                      <a:pt x="1815" y="2873"/>
                    </a:lnTo>
                    <a:lnTo>
                      <a:pt x="1856" y="2862"/>
                    </a:lnTo>
                    <a:lnTo>
                      <a:pt x="1896" y="2884"/>
                    </a:lnTo>
                    <a:lnTo>
                      <a:pt x="1937" y="2895"/>
                    </a:lnTo>
                    <a:lnTo>
                      <a:pt x="1977" y="2895"/>
                    </a:lnTo>
                    <a:lnTo>
                      <a:pt x="2017" y="2906"/>
                    </a:lnTo>
                    <a:lnTo>
                      <a:pt x="2088" y="2917"/>
                    </a:lnTo>
                    <a:lnTo>
                      <a:pt x="2128" y="2917"/>
                    </a:lnTo>
                    <a:lnTo>
                      <a:pt x="2189" y="2928"/>
                    </a:lnTo>
                    <a:lnTo>
                      <a:pt x="2239" y="2939"/>
                    </a:lnTo>
                    <a:lnTo>
                      <a:pt x="2279" y="2960"/>
                    </a:lnTo>
                    <a:lnTo>
                      <a:pt x="2320" y="2982"/>
                    </a:lnTo>
                    <a:lnTo>
                      <a:pt x="2360" y="3004"/>
                    </a:lnTo>
                    <a:lnTo>
                      <a:pt x="2400" y="3015"/>
                    </a:lnTo>
                    <a:lnTo>
                      <a:pt x="2441" y="3015"/>
                    </a:lnTo>
                    <a:lnTo>
                      <a:pt x="2481" y="3037"/>
                    </a:lnTo>
                    <a:lnTo>
                      <a:pt x="2521" y="3058"/>
                    </a:lnTo>
                    <a:lnTo>
                      <a:pt x="2562" y="3091"/>
                    </a:lnTo>
                    <a:lnTo>
                      <a:pt x="2622" y="3102"/>
                    </a:lnTo>
                    <a:lnTo>
                      <a:pt x="2663" y="3102"/>
                    </a:lnTo>
                    <a:lnTo>
                      <a:pt x="2703" y="3134"/>
                    </a:lnTo>
                    <a:lnTo>
                      <a:pt x="2743" y="3156"/>
                    </a:lnTo>
                    <a:lnTo>
                      <a:pt x="2784" y="3167"/>
                    </a:lnTo>
                    <a:lnTo>
                      <a:pt x="2834" y="3189"/>
                    </a:lnTo>
                    <a:lnTo>
                      <a:pt x="2874" y="3200"/>
                    </a:lnTo>
                    <a:lnTo>
                      <a:pt x="2925" y="3200"/>
                    </a:lnTo>
                    <a:lnTo>
                      <a:pt x="2975" y="3200"/>
                    </a:lnTo>
                    <a:lnTo>
                      <a:pt x="3016" y="3200"/>
                    </a:lnTo>
                    <a:lnTo>
                      <a:pt x="3066" y="3211"/>
                    </a:lnTo>
                    <a:lnTo>
                      <a:pt x="3117" y="3243"/>
                    </a:lnTo>
                    <a:lnTo>
                      <a:pt x="3167" y="3254"/>
                    </a:lnTo>
                    <a:lnTo>
                      <a:pt x="3217" y="3254"/>
                    </a:lnTo>
                    <a:lnTo>
                      <a:pt x="3308" y="3254"/>
                    </a:lnTo>
                    <a:lnTo>
                      <a:pt x="3359" y="3254"/>
                    </a:lnTo>
                    <a:lnTo>
                      <a:pt x="3399" y="3265"/>
                    </a:lnTo>
                    <a:lnTo>
                      <a:pt x="3449" y="3298"/>
                    </a:lnTo>
                    <a:lnTo>
                      <a:pt x="3490" y="3309"/>
                    </a:lnTo>
                    <a:lnTo>
                      <a:pt x="3530" y="3320"/>
                    </a:lnTo>
                    <a:lnTo>
                      <a:pt x="3581" y="3330"/>
                    </a:lnTo>
                    <a:lnTo>
                      <a:pt x="3631" y="3330"/>
                    </a:lnTo>
                    <a:lnTo>
                      <a:pt x="3671" y="3330"/>
                    </a:lnTo>
                    <a:lnTo>
                      <a:pt x="3712" y="3341"/>
                    </a:lnTo>
                    <a:lnTo>
                      <a:pt x="3752" y="3374"/>
                    </a:lnTo>
                    <a:lnTo>
                      <a:pt x="3802" y="3374"/>
                    </a:lnTo>
                    <a:lnTo>
                      <a:pt x="3843" y="3374"/>
                    </a:lnTo>
                    <a:lnTo>
                      <a:pt x="3893" y="3374"/>
                    </a:lnTo>
                    <a:lnTo>
                      <a:pt x="3944" y="3385"/>
                    </a:lnTo>
                    <a:lnTo>
                      <a:pt x="3984" y="3385"/>
                    </a:lnTo>
                    <a:lnTo>
                      <a:pt x="4024" y="3385"/>
                    </a:lnTo>
                    <a:lnTo>
                      <a:pt x="4075" y="3385"/>
                    </a:lnTo>
                    <a:lnTo>
                      <a:pt x="4125" y="3385"/>
                    </a:lnTo>
                    <a:lnTo>
                      <a:pt x="4165" y="3385"/>
                    </a:lnTo>
                    <a:lnTo>
                      <a:pt x="4216" y="3417"/>
                    </a:lnTo>
                    <a:lnTo>
                      <a:pt x="4266" y="3450"/>
                    </a:lnTo>
                    <a:lnTo>
                      <a:pt x="4307" y="3450"/>
                    </a:lnTo>
                    <a:lnTo>
                      <a:pt x="4357" y="3450"/>
                    </a:lnTo>
                    <a:lnTo>
                      <a:pt x="4408" y="3450"/>
                    </a:lnTo>
                    <a:lnTo>
                      <a:pt x="4458" y="3450"/>
                    </a:lnTo>
                    <a:lnTo>
                      <a:pt x="4498" y="3450"/>
                    </a:lnTo>
                    <a:lnTo>
                      <a:pt x="4539" y="3450"/>
                    </a:lnTo>
                    <a:lnTo>
                      <a:pt x="4589" y="3461"/>
                    </a:lnTo>
                    <a:lnTo>
                      <a:pt x="4640" y="3461"/>
                    </a:lnTo>
                    <a:lnTo>
                      <a:pt x="4549" y="3461"/>
                    </a:lnTo>
                    <a:lnTo>
                      <a:pt x="4508" y="3461"/>
                    </a:lnTo>
                    <a:lnTo>
                      <a:pt x="4428" y="3439"/>
                    </a:lnTo>
                    <a:lnTo>
                      <a:pt x="4377" y="3428"/>
                    </a:lnTo>
                    <a:lnTo>
                      <a:pt x="4297" y="3439"/>
                    </a:lnTo>
                    <a:lnTo>
                      <a:pt x="4256" y="3450"/>
                    </a:lnTo>
                    <a:lnTo>
                      <a:pt x="4216" y="3439"/>
                    </a:lnTo>
                    <a:lnTo>
                      <a:pt x="4196" y="3396"/>
                    </a:lnTo>
                    <a:lnTo>
                      <a:pt x="4105" y="3374"/>
                    </a:lnTo>
                    <a:lnTo>
                      <a:pt x="4065" y="3374"/>
                    </a:lnTo>
                    <a:lnTo>
                      <a:pt x="4014" y="3363"/>
                    </a:lnTo>
                    <a:lnTo>
                      <a:pt x="3954" y="3352"/>
                    </a:lnTo>
                    <a:lnTo>
                      <a:pt x="3873" y="3341"/>
                    </a:lnTo>
                    <a:lnTo>
                      <a:pt x="3823" y="3330"/>
                    </a:lnTo>
                    <a:lnTo>
                      <a:pt x="3782" y="3330"/>
                    </a:lnTo>
                    <a:lnTo>
                      <a:pt x="3722" y="3341"/>
                    </a:lnTo>
                    <a:lnTo>
                      <a:pt x="3611" y="3341"/>
                    </a:lnTo>
                    <a:lnTo>
                      <a:pt x="3560" y="3298"/>
                    </a:lnTo>
                    <a:lnTo>
                      <a:pt x="3520" y="3298"/>
                    </a:lnTo>
                    <a:lnTo>
                      <a:pt x="3449" y="3287"/>
                    </a:lnTo>
                    <a:lnTo>
                      <a:pt x="3369" y="3287"/>
                    </a:lnTo>
                    <a:lnTo>
                      <a:pt x="3328" y="3265"/>
                    </a:lnTo>
                    <a:lnTo>
                      <a:pt x="3278" y="3232"/>
                    </a:lnTo>
                    <a:lnTo>
                      <a:pt x="3238" y="3211"/>
                    </a:lnTo>
                    <a:lnTo>
                      <a:pt x="3197" y="3200"/>
                    </a:lnTo>
                    <a:lnTo>
                      <a:pt x="3157" y="3200"/>
                    </a:lnTo>
                    <a:lnTo>
                      <a:pt x="3117" y="3200"/>
                    </a:lnTo>
                    <a:lnTo>
                      <a:pt x="3076" y="3189"/>
                    </a:lnTo>
                    <a:lnTo>
                      <a:pt x="3016" y="3178"/>
                    </a:lnTo>
                    <a:lnTo>
                      <a:pt x="2955" y="3167"/>
                    </a:lnTo>
                    <a:lnTo>
                      <a:pt x="2915" y="3145"/>
                    </a:lnTo>
                    <a:lnTo>
                      <a:pt x="2864" y="3124"/>
                    </a:lnTo>
                    <a:lnTo>
                      <a:pt x="2824" y="3124"/>
                    </a:lnTo>
                    <a:lnTo>
                      <a:pt x="2784" y="3124"/>
                    </a:lnTo>
                    <a:lnTo>
                      <a:pt x="2733" y="3124"/>
                    </a:lnTo>
                    <a:lnTo>
                      <a:pt x="2673" y="3124"/>
                    </a:lnTo>
                    <a:lnTo>
                      <a:pt x="2592" y="3113"/>
                    </a:lnTo>
                    <a:lnTo>
                      <a:pt x="2552" y="3058"/>
                    </a:lnTo>
                    <a:lnTo>
                      <a:pt x="2511" y="3015"/>
                    </a:lnTo>
                    <a:lnTo>
                      <a:pt x="2471" y="3015"/>
                    </a:lnTo>
                    <a:lnTo>
                      <a:pt x="2380" y="3015"/>
                    </a:lnTo>
                    <a:lnTo>
                      <a:pt x="2340" y="2982"/>
                    </a:lnTo>
                    <a:lnTo>
                      <a:pt x="2300" y="2949"/>
                    </a:lnTo>
                    <a:lnTo>
                      <a:pt x="2249" y="2906"/>
                    </a:lnTo>
                    <a:lnTo>
                      <a:pt x="2199" y="2884"/>
                    </a:lnTo>
                    <a:lnTo>
                      <a:pt x="2158" y="2884"/>
                    </a:lnTo>
                    <a:lnTo>
                      <a:pt x="2108" y="2884"/>
                    </a:lnTo>
                    <a:lnTo>
                      <a:pt x="2017" y="2884"/>
                    </a:lnTo>
                    <a:lnTo>
                      <a:pt x="1977" y="2884"/>
                    </a:lnTo>
                    <a:lnTo>
                      <a:pt x="1937" y="2862"/>
                    </a:lnTo>
                    <a:lnTo>
                      <a:pt x="1826" y="2841"/>
                    </a:lnTo>
                    <a:lnTo>
                      <a:pt x="1725" y="2808"/>
                    </a:lnTo>
                    <a:lnTo>
                      <a:pt x="1705" y="2764"/>
                    </a:lnTo>
                    <a:lnTo>
                      <a:pt x="1715" y="2721"/>
                    </a:lnTo>
                    <a:lnTo>
                      <a:pt x="1684" y="2677"/>
                    </a:lnTo>
                    <a:lnTo>
                      <a:pt x="1654" y="2634"/>
                    </a:lnTo>
                    <a:lnTo>
                      <a:pt x="1624" y="2590"/>
                    </a:lnTo>
                    <a:lnTo>
                      <a:pt x="1583" y="2558"/>
                    </a:lnTo>
                    <a:lnTo>
                      <a:pt x="1543" y="2536"/>
                    </a:lnTo>
                    <a:lnTo>
                      <a:pt x="1503" y="2525"/>
                    </a:lnTo>
                    <a:lnTo>
                      <a:pt x="1422" y="2492"/>
                    </a:lnTo>
                    <a:lnTo>
                      <a:pt x="1382" y="2492"/>
                    </a:lnTo>
                    <a:lnTo>
                      <a:pt x="1341" y="2481"/>
                    </a:lnTo>
                    <a:lnTo>
                      <a:pt x="1291" y="2471"/>
                    </a:lnTo>
                    <a:lnTo>
                      <a:pt x="1220" y="2471"/>
                    </a:lnTo>
                    <a:lnTo>
                      <a:pt x="1180" y="2449"/>
                    </a:lnTo>
                    <a:lnTo>
                      <a:pt x="1140" y="2438"/>
                    </a:lnTo>
                    <a:lnTo>
                      <a:pt x="1200" y="2427"/>
                    </a:lnTo>
                    <a:lnTo>
                      <a:pt x="1241" y="2405"/>
                    </a:lnTo>
                    <a:lnTo>
                      <a:pt x="1281" y="2394"/>
                    </a:lnTo>
                    <a:lnTo>
                      <a:pt x="1331" y="2394"/>
                    </a:lnTo>
                    <a:lnTo>
                      <a:pt x="1372" y="2394"/>
                    </a:lnTo>
                    <a:lnTo>
                      <a:pt x="1412" y="2394"/>
                    </a:lnTo>
                    <a:lnTo>
                      <a:pt x="1452" y="2394"/>
                    </a:lnTo>
                    <a:lnTo>
                      <a:pt x="1493" y="2394"/>
                    </a:lnTo>
                    <a:lnTo>
                      <a:pt x="1543" y="2394"/>
                    </a:lnTo>
                    <a:lnTo>
                      <a:pt x="1583" y="2384"/>
                    </a:lnTo>
                    <a:lnTo>
                      <a:pt x="1664" y="2384"/>
                    </a:lnTo>
                    <a:lnTo>
                      <a:pt x="1755" y="2373"/>
                    </a:lnTo>
                    <a:lnTo>
                      <a:pt x="1795" y="2351"/>
                    </a:lnTo>
                    <a:lnTo>
                      <a:pt x="1836" y="2340"/>
                    </a:lnTo>
                    <a:lnTo>
                      <a:pt x="1896" y="2340"/>
                    </a:lnTo>
                    <a:lnTo>
                      <a:pt x="1977" y="2340"/>
                    </a:lnTo>
                    <a:lnTo>
                      <a:pt x="2037" y="2329"/>
                    </a:lnTo>
                    <a:lnTo>
                      <a:pt x="2078" y="2318"/>
                    </a:lnTo>
                    <a:lnTo>
                      <a:pt x="2118" y="2318"/>
                    </a:lnTo>
                    <a:lnTo>
                      <a:pt x="2158" y="2318"/>
                    </a:lnTo>
                    <a:lnTo>
                      <a:pt x="2199" y="2340"/>
                    </a:lnTo>
                    <a:lnTo>
                      <a:pt x="2249" y="2351"/>
                    </a:lnTo>
                    <a:lnTo>
                      <a:pt x="2310" y="2351"/>
                    </a:lnTo>
                    <a:lnTo>
                      <a:pt x="2370" y="2351"/>
                    </a:lnTo>
                    <a:lnTo>
                      <a:pt x="2421" y="2351"/>
                    </a:lnTo>
                    <a:lnTo>
                      <a:pt x="2461" y="2362"/>
                    </a:lnTo>
                    <a:lnTo>
                      <a:pt x="2521" y="2362"/>
                    </a:lnTo>
                    <a:lnTo>
                      <a:pt x="2582" y="2362"/>
                    </a:lnTo>
                    <a:lnTo>
                      <a:pt x="2622" y="2394"/>
                    </a:lnTo>
                    <a:lnTo>
                      <a:pt x="2703" y="2416"/>
                    </a:lnTo>
                    <a:lnTo>
                      <a:pt x="2743" y="2427"/>
                    </a:lnTo>
                    <a:lnTo>
                      <a:pt x="2794" y="2438"/>
                    </a:lnTo>
                    <a:lnTo>
                      <a:pt x="2834" y="2438"/>
                    </a:lnTo>
                    <a:lnTo>
                      <a:pt x="2864" y="2481"/>
                    </a:lnTo>
                    <a:lnTo>
                      <a:pt x="2915" y="2525"/>
                    </a:lnTo>
                    <a:lnTo>
                      <a:pt x="2975" y="2536"/>
                    </a:lnTo>
                    <a:lnTo>
                      <a:pt x="3016" y="2547"/>
                    </a:lnTo>
                    <a:lnTo>
                      <a:pt x="3056" y="2569"/>
                    </a:lnTo>
                    <a:lnTo>
                      <a:pt x="3096" y="2612"/>
                    </a:lnTo>
                    <a:lnTo>
                      <a:pt x="3137" y="2634"/>
                    </a:lnTo>
                    <a:lnTo>
                      <a:pt x="3177" y="2645"/>
                    </a:lnTo>
                    <a:lnTo>
                      <a:pt x="3228" y="2656"/>
                    </a:lnTo>
                    <a:lnTo>
                      <a:pt x="3268" y="2656"/>
                    </a:lnTo>
                    <a:lnTo>
                      <a:pt x="3308" y="2666"/>
                    </a:lnTo>
                    <a:lnTo>
                      <a:pt x="3349" y="2699"/>
                    </a:lnTo>
                    <a:lnTo>
                      <a:pt x="3389" y="2732"/>
                    </a:lnTo>
                    <a:lnTo>
                      <a:pt x="3459" y="2743"/>
                    </a:lnTo>
                    <a:lnTo>
                      <a:pt x="3500" y="2743"/>
                    </a:lnTo>
                    <a:lnTo>
                      <a:pt x="3540" y="2764"/>
                    </a:lnTo>
                    <a:lnTo>
                      <a:pt x="3621" y="2786"/>
                    </a:lnTo>
                    <a:lnTo>
                      <a:pt x="3691" y="2797"/>
                    </a:lnTo>
                    <a:lnTo>
                      <a:pt x="3752" y="2808"/>
                    </a:lnTo>
                    <a:lnTo>
                      <a:pt x="3843" y="2852"/>
                    </a:lnTo>
                    <a:lnTo>
                      <a:pt x="3883" y="2873"/>
                    </a:lnTo>
                    <a:lnTo>
                      <a:pt x="3923" y="2917"/>
                    </a:lnTo>
                    <a:lnTo>
                      <a:pt x="3994" y="2960"/>
                    </a:lnTo>
                    <a:lnTo>
                      <a:pt x="4034" y="2982"/>
                    </a:lnTo>
                    <a:lnTo>
                      <a:pt x="4075" y="3004"/>
                    </a:lnTo>
                    <a:lnTo>
                      <a:pt x="4125" y="3026"/>
                    </a:lnTo>
                    <a:lnTo>
                      <a:pt x="4186" y="3047"/>
                    </a:lnTo>
                    <a:lnTo>
                      <a:pt x="4236" y="3080"/>
                    </a:lnTo>
                    <a:lnTo>
                      <a:pt x="4276" y="3102"/>
                    </a:lnTo>
                    <a:lnTo>
                      <a:pt x="4317" y="3134"/>
                    </a:lnTo>
                    <a:lnTo>
                      <a:pt x="4357" y="3167"/>
                    </a:lnTo>
                    <a:lnTo>
                      <a:pt x="4428" y="3178"/>
                    </a:lnTo>
                    <a:lnTo>
                      <a:pt x="4468" y="3189"/>
                    </a:lnTo>
                    <a:lnTo>
                      <a:pt x="4519" y="3211"/>
                    </a:lnTo>
                    <a:lnTo>
                      <a:pt x="4569" y="3243"/>
                    </a:lnTo>
                    <a:lnTo>
                      <a:pt x="4609" y="3287"/>
                    </a:lnTo>
                    <a:lnTo>
                      <a:pt x="4650" y="3298"/>
                    </a:lnTo>
                    <a:lnTo>
                      <a:pt x="4690" y="3309"/>
                    </a:lnTo>
                    <a:lnTo>
                      <a:pt x="4730" y="3341"/>
                    </a:lnTo>
                    <a:lnTo>
                      <a:pt x="4771" y="3374"/>
                    </a:lnTo>
                    <a:lnTo>
                      <a:pt x="4811" y="3385"/>
                    </a:lnTo>
                    <a:lnTo>
                      <a:pt x="4771" y="3363"/>
                    </a:lnTo>
                    <a:lnTo>
                      <a:pt x="4720" y="3320"/>
                    </a:lnTo>
                    <a:lnTo>
                      <a:pt x="4690" y="3276"/>
                    </a:lnTo>
                    <a:lnTo>
                      <a:pt x="4650" y="3265"/>
                    </a:lnTo>
                    <a:lnTo>
                      <a:pt x="4599" y="3232"/>
                    </a:lnTo>
                    <a:lnTo>
                      <a:pt x="4549" y="3189"/>
                    </a:lnTo>
                    <a:lnTo>
                      <a:pt x="4508" y="3145"/>
                    </a:lnTo>
                    <a:lnTo>
                      <a:pt x="4468" y="3134"/>
                    </a:lnTo>
                    <a:lnTo>
                      <a:pt x="4428" y="3134"/>
                    </a:lnTo>
                    <a:lnTo>
                      <a:pt x="4387" y="3113"/>
                    </a:lnTo>
                    <a:lnTo>
                      <a:pt x="4347" y="3091"/>
                    </a:lnTo>
                    <a:lnTo>
                      <a:pt x="4276" y="3047"/>
                    </a:lnTo>
                    <a:lnTo>
                      <a:pt x="4236" y="3026"/>
                    </a:lnTo>
                    <a:lnTo>
                      <a:pt x="4196" y="3015"/>
                    </a:lnTo>
                    <a:lnTo>
                      <a:pt x="4145" y="3004"/>
                    </a:lnTo>
                    <a:lnTo>
                      <a:pt x="4105" y="2960"/>
                    </a:lnTo>
                    <a:lnTo>
                      <a:pt x="4055" y="2960"/>
                    </a:lnTo>
                    <a:lnTo>
                      <a:pt x="4004" y="2906"/>
                    </a:lnTo>
                    <a:lnTo>
                      <a:pt x="3964" y="2862"/>
                    </a:lnTo>
                    <a:lnTo>
                      <a:pt x="3923" y="2841"/>
                    </a:lnTo>
                    <a:lnTo>
                      <a:pt x="3883" y="2819"/>
                    </a:lnTo>
                    <a:lnTo>
                      <a:pt x="3823" y="2808"/>
                    </a:lnTo>
                    <a:lnTo>
                      <a:pt x="3782" y="2786"/>
                    </a:lnTo>
                    <a:lnTo>
                      <a:pt x="3742" y="2764"/>
                    </a:lnTo>
                    <a:lnTo>
                      <a:pt x="3702" y="2764"/>
                    </a:lnTo>
                    <a:lnTo>
                      <a:pt x="3661" y="2764"/>
                    </a:lnTo>
                    <a:lnTo>
                      <a:pt x="3611" y="2732"/>
                    </a:lnTo>
                    <a:lnTo>
                      <a:pt x="3570" y="2699"/>
                    </a:lnTo>
                    <a:lnTo>
                      <a:pt x="3530" y="2699"/>
                    </a:lnTo>
                    <a:lnTo>
                      <a:pt x="3490" y="2677"/>
                    </a:lnTo>
                    <a:lnTo>
                      <a:pt x="3439" y="2656"/>
                    </a:lnTo>
                    <a:lnTo>
                      <a:pt x="3379" y="2645"/>
                    </a:lnTo>
                    <a:lnTo>
                      <a:pt x="3338" y="2645"/>
                    </a:lnTo>
                    <a:lnTo>
                      <a:pt x="3278" y="2634"/>
                    </a:lnTo>
                    <a:lnTo>
                      <a:pt x="3228" y="2623"/>
                    </a:lnTo>
                    <a:lnTo>
                      <a:pt x="3187" y="2601"/>
                    </a:lnTo>
                    <a:lnTo>
                      <a:pt x="3137" y="2558"/>
                    </a:lnTo>
                    <a:lnTo>
                      <a:pt x="3086" y="2514"/>
                    </a:lnTo>
                    <a:lnTo>
                      <a:pt x="3036" y="2481"/>
                    </a:lnTo>
                    <a:lnTo>
                      <a:pt x="2996" y="2460"/>
                    </a:lnTo>
                    <a:lnTo>
                      <a:pt x="2945" y="2438"/>
                    </a:lnTo>
                    <a:lnTo>
                      <a:pt x="2864" y="2416"/>
                    </a:lnTo>
                    <a:lnTo>
                      <a:pt x="2824" y="2394"/>
                    </a:lnTo>
                    <a:lnTo>
                      <a:pt x="2733" y="2362"/>
                    </a:lnTo>
                    <a:lnTo>
                      <a:pt x="2693" y="2340"/>
                    </a:lnTo>
                    <a:lnTo>
                      <a:pt x="2673" y="2296"/>
                    </a:lnTo>
                    <a:lnTo>
                      <a:pt x="2643" y="2253"/>
                    </a:lnTo>
                    <a:lnTo>
                      <a:pt x="2602" y="2231"/>
                    </a:lnTo>
                    <a:lnTo>
                      <a:pt x="2572" y="2177"/>
                    </a:lnTo>
                    <a:lnTo>
                      <a:pt x="2521" y="2133"/>
                    </a:lnTo>
                    <a:lnTo>
                      <a:pt x="2511" y="2090"/>
                    </a:lnTo>
                    <a:lnTo>
                      <a:pt x="2501" y="2046"/>
                    </a:lnTo>
                    <a:lnTo>
                      <a:pt x="2481" y="2003"/>
                    </a:lnTo>
                    <a:lnTo>
                      <a:pt x="2461" y="1959"/>
                    </a:lnTo>
                    <a:lnTo>
                      <a:pt x="2441" y="1916"/>
                    </a:lnTo>
                    <a:lnTo>
                      <a:pt x="2431" y="1872"/>
                    </a:lnTo>
                    <a:lnTo>
                      <a:pt x="2411" y="1828"/>
                    </a:lnTo>
                    <a:lnTo>
                      <a:pt x="2390" y="1785"/>
                    </a:lnTo>
                    <a:lnTo>
                      <a:pt x="2350" y="1752"/>
                    </a:lnTo>
                    <a:lnTo>
                      <a:pt x="2330" y="1709"/>
                    </a:lnTo>
                    <a:lnTo>
                      <a:pt x="2300" y="1665"/>
                    </a:lnTo>
                    <a:lnTo>
                      <a:pt x="2259" y="1643"/>
                    </a:lnTo>
                    <a:lnTo>
                      <a:pt x="2209" y="1622"/>
                    </a:lnTo>
                    <a:lnTo>
                      <a:pt x="2168" y="1600"/>
                    </a:lnTo>
                    <a:lnTo>
                      <a:pt x="2118" y="1589"/>
                    </a:lnTo>
                    <a:lnTo>
                      <a:pt x="2078" y="1578"/>
                    </a:lnTo>
                    <a:lnTo>
                      <a:pt x="2037" y="1556"/>
                    </a:lnTo>
                    <a:lnTo>
                      <a:pt x="1997" y="1513"/>
                    </a:lnTo>
                    <a:lnTo>
                      <a:pt x="1957" y="1469"/>
                    </a:lnTo>
                    <a:lnTo>
                      <a:pt x="1916" y="1437"/>
                    </a:lnTo>
                    <a:lnTo>
                      <a:pt x="1876" y="1426"/>
                    </a:lnTo>
                    <a:lnTo>
                      <a:pt x="1846" y="1371"/>
                    </a:lnTo>
                    <a:lnTo>
                      <a:pt x="1805" y="1339"/>
                    </a:lnTo>
                    <a:lnTo>
                      <a:pt x="1765" y="1317"/>
                    </a:lnTo>
                    <a:lnTo>
                      <a:pt x="1725" y="1295"/>
                    </a:lnTo>
                    <a:lnTo>
                      <a:pt x="1684" y="1252"/>
                    </a:lnTo>
                    <a:lnTo>
                      <a:pt x="1644" y="1219"/>
                    </a:lnTo>
                    <a:lnTo>
                      <a:pt x="1604" y="1208"/>
                    </a:lnTo>
                    <a:lnTo>
                      <a:pt x="1563" y="1186"/>
                    </a:lnTo>
                    <a:lnTo>
                      <a:pt x="1523" y="1143"/>
                    </a:lnTo>
                    <a:lnTo>
                      <a:pt x="1493" y="1099"/>
                    </a:lnTo>
                    <a:lnTo>
                      <a:pt x="1452" y="1067"/>
                    </a:lnTo>
                    <a:lnTo>
                      <a:pt x="1402" y="1012"/>
                    </a:lnTo>
                    <a:lnTo>
                      <a:pt x="1362" y="969"/>
                    </a:lnTo>
                    <a:lnTo>
                      <a:pt x="1321" y="947"/>
                    </a:lnTo>
                    <a:lnTo>
                      <a:pt x="1281" y="947"/>
                    </a:lnTo>
                    <a:lnTo>
                      <a:pt x="1230" y="914"/>
                    </a:lnTo>
                    <a:lnTo>
                      <a:pt x="1180" y="882"/>
                    </a:lnTo>
                    <a:lnTo>
                      <a:pt x="1140" y="860"/>
                    </a:lnTo>
                    <a:lnTo>
                      <a:pt x="1099" y="827"/>
                    </a:lnTo>
                    <a:lnTo>
                      <a:pt x="1059" y="805"/>
                    </a:lnTo>
                    <a:lnTo>
                      <a:pt x="1019" y="784"/>
                    </a:lnTo>
                    <a:lnTo>
                      <a:pt x="978" y="751"/>
                    </a:lnTo>
                    <a:lnTo>
                      <a:pt x="938" y="740"/>
                    </a:lnTo>
                    <a:lnTo>
                      <a:pt x="898" y="718"/>
                    </a:lnTo>
                    <a:lnTo>
                      <a:pt x="867" y="675"/>
                    </a:lnTo>
                    <a:lnTo>
                      <a:pt x="847" y="631"/>
                    </a:lnTo>
                    <a:lnTo>
                      <a:pt x="817" y="588"/>
                    </a:lnTo>
                    <a:lnTo>
                      <a:pt x="787" y="544"/>
                    </a:lnTo>
                    <a:lnTo>
                      <a:pt x="756" y="501"/>
                    </a:lnTo>
                    <a:lnTo>
                      <a:pt x="716" y="468"/>
                    </a:lnTo>
                    <a:lnTo>
                      <a:pt x="676" y="435"/>
                    </a:lnTo>
                    <a:lnTo>
                      <a:pt x="635" y="403"/>
                    </a:lnTo>
                    <a:lnTo>
                      <a:pt x="595" y="392"/>
                    </a:lnTo>
                    <a:lnTo>
                      <a:pt x="555" y="381"/>
                    </a:lnTo>
                    <a:lnTo>
                      <a:pt x="514" y="359"/>
                    </a:lnTo>
                    <a:lnTo>
                      <a:pt x="474" y="348"/>
                    </a:lnTo>
                    <a:lnTo>
                      <a:pt x="434" y="327"/>
                    </a:lnTo>
                    <a:lnTo>
                      <a:pt x="403" y="283"/>
                    </a:lnTo>
                    <a:lnTo>
                      <a:pt x="383" y="239"/>
                    </a:lnTo>
                    <a:lnTo>
                      <a:pt x="353" y="196"/>
                    </a:lnTo>
                    <a:lnTo>
                      <a:pt x="313" y="163"/>
                    </a:lnTo>
                    <a:lnTo>
                      <a:pt x="282" y="120"/>
                    </a:lnTo>
                    <a:lnTo>
                      <a:pt x="242" y="87"/>
                    </a:lnTo>
                    <a:lnTo>
                      <a:pt x="202" y="65"/>
                    </a:lnTo>
                    <a:lnTo>
                      <a:pt x="161" y="44"/>
                    </a:lnTo>
                    <a:lnTo>
                      <a:pt x="121" y="11"/>
                    </a:lnTo>
                    <a:lnTo>
                      <a:pt x="101" y="0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" name="Freeform 14"/>
              <p:cNvSpPr>
                <a:spLocks/>
              </p:cNvSpPr>
              <p:nvPr/>
            </p:nvSpPr>
            <p:spPr bwMode="auto">
              <a:xfrm>
                <a:off x="246" y="204"/>
                <a:ext cx="5271" cy="117"/>
              </a:xfrm>
              <a:custGeom>
                <a:avLst/>
                <a:gdLst>
                  <a:gd name="T0" fmla="*/ 0 w 5271"/>
                  <a:gd name="T1" fmla="*/ 0 h 117"/>
                  <a:gd name="T2" fmla="*/ 108 w 5271"/>
                  <a:gd name="T3" fmla="*/ 116 h 117"/>
                  <a:gd name="T4" fmla="*/ 5162 w 5271"/>
                  <a:gd name="T5" fmla="*/ 116 h 117"/>
                  <a:gd name="T6" fmla="*/ 5270 w 5271"/>
                  <a:gd name="T7" fmla="*/ 0 h 117"/>
                  <a:gd name="T8" fmla="*/ 0 w 5271"/>
                  <a:gd name="T9" fmla="*/ 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0" y="0"/>
                    </a:moveTo>
                    <a:lnTo>
                      <a:pt x="108" y="116"/>
                    </a:lnTo>
                    <a:lnTo>
                      <a:pt x="5162" y="116"/>
                    </a:lnTo>
                    <a:lnTo>
                      <a:pt x="527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" name="Freeform 15"/>
              <p:cNvSpPr>
                <a:spLocks/>
              </p:cNvSpPr>
              <p:nvPr/>
            </p:nvSpPr>
            <p:spPr bwMode="auto">
              <a:xfrm>
                <a:off x="246" y="204"/>
                <a:ext cx="107" cy="3889"/>
              </a:xfrm>
              <a:custGeom>
                <a:avLst/>
                <a:gdLst>
                  <a:gd name="T0" fmla="*/ 0 w 107"/>
                  <a:gd name="T1" fmla="*/ 0 h 3889"/>
                  <a:gd name="T2" fmla="*/ 0 w 107"/>
                  <a:gd name="T3" fmla="*/ 3888 h 3889"/>
                  <a:gd name="T4" fmla="*/ 106 w 107"/>
                  <a:gd name="T5" fmla="*/ 3772 h 3889"/>
                  <a:gd name="T6" fmla="*/ 106 w 107"/>
                  <a:gd name="T7" fmla="*/ 116 h 3889"/>
                  <a:gd name="T8" fmla="*/ 0 w 107"/>
                  <a:gd name="T9" fmla="*/ 0 h 38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0"/>
                    </a:moveTo>
                    <a:lnTo>
                      <a:pt x="0" y="3888"/>
                    </a:lnTo>
                    <a:lnTo>
                      <a:pt x="106" y="3772"/>
                    </a:lnTo>
                    <a:lnTo>
                      <a:pt x="106" y="1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" name="Freeform 16"/>
              <p:cNvSpPr>
                <a:spLocks/>
              </p:cNvSpPr>
              <p:nvPr/>
            </p:nvSpPr>
            <p:spPr bwMode="auto">
              <a:xfrm>
                <a:off x="5410" y="204"/>
                <a:ext cx="107" cy="3889"/>
              </a:xfrm>
              <a:custGeom>
                <a:avLst/>
                <a:gdLst>
                  <a:gd name="T0" fmla="*/ 0 w 107"/>
                  <a:gd name="T1" fmla="*/ 116 h 3889"/>
                  <a:gd name="T2" fmla="*/ 0 w 107"/>
                  <a:gd name="T3" fmla="*/ 3772 h 3889"/>
                  <a:gd name="T4" fmla="*/ 106 w 107"/>
                  <a:gd name="T5" fmla="*/ 3888 h 3889"/>
                  <a:gd name="T6" fmla="*/ 106 w 107"/>
                  <a:gd name="T7" fmla="*/ 0 h 3889"/>
                  <a:gd name="T8" fmla="*/ 0 w 107"/>
                  <a:gd name="T9" fmla="*/ 116 h 38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116"/>
                    </a:moveTo>
                    <a:lnTo>
                      <a:pt x="0" y="3772"/>
                    </a:lnTo>
                    <a:lnTo>
                      <a:pt x="106" y="3888"/>
                    </a:lnTo>
                    <a:lnTo>
                      <a:pt x="106" y="0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" name="Freeform 17"/>
              <p:cNvSpPr>
                <a:spLocks/>
              </p:cNvSpPr>
              <p:nvPr/>
            </p:nvSpPr>
            <p:spPr bwMode="auto">
              <a:xfrm>
                <a:off x="246" y="3976"/>
                <a:ext cx="5271" cy="117"/>
              </a:xfrm>
              <a:custGeom>
                <a:avLst/>
                <a:gdLst>
                  <a:gd name="T0" fmla="*/ 108 w 5271"/>
                  <a:gd name="T1" fmla="*/ 0 h 117"/>
                  <a:gd name="T2" fmla="*/ 5162 w 5271"/>
                  <a:gd name="T3" fmla="*/ 0 h 117"/>
                  <a:gd name="T4" fmla="*/ 5270 w 5271"/>
                  <a:gd name="T5" fmla="*/ 116 h 117"/>
                  <a:gd name="T6" fmla="*/ 0 w 5271"/>
                  <a:gd name="T7" fmla="*/ 116 h 117"/>
                  <a:gd name="T8" fmla="*/ 108 w 5271"/>
                  <a:gd name="T9" fmla="*/ 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108" y="0"/>
                    </a:moveTo>
                    <a:lnTo>
                      <a:pt x="5162" y="0"/>
                    </a:lnTo>
                    <a:lnTo>
                      <a:pt x="5270" y="116"/>
                    </a:lnTo>
                    <a:lnTo>
                      <a:pt x="0" y="116"/>
                    </a:lnTo>
                    <a:lnTo>
                      <a:pt x="108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" name="Freeform 18"/>
              <p:cNvSpPr>
                <a:spLocks/>
              </p:cNvSpPr>
              <p:nvPr/>
            </p:nvSpPr>
            <p:spPr bwMode="auto">
              <a:xfrm>
                <a:off x="5410" y="320"/>
                <a:ext cx="80" cy="1873"/>
              </a:xfrm>
              <a:custGeom>
                <a:avLst/>
                <a:gdLst>
                  <a:gd name="T0" fmla="*/ 40 w 80"/>
                  <a:gd name="T1" fmla="*/ 51 h 1873"/>
                  <a:gd name="T2" fmla="*/ 46 w 80"/>
                  <a:gd name="T3" fmla="*/ 109 h 1873"/>
                  <a:gd name="T4" fmla="*/ 26 w 80"/>
                  <a:gd name="T5" fmla="*/ 167 h 1873"/>
                  <a:gd name="T6" fmla="*/ 40 w 80"/>
                  <a:gd name="T7" fmla="*/ 225 h 1873"/>
                  <a:gd name="T8" fmla="*/ 53 w 80"/>
                  <a:gd name="T9" fmla="*/ 283 h 1873"/>
                  <a:gd name="T10" fmla="*/ 46 w 80"/>
                  <a:gd name="T11" fmla="*/ 341 h 1873"/>
                  <a:gd name="T12" fmla="*/ 33 w 80"/>
                  <a:gd name="T13" fmla="*/ 406 h 1873"/>
                  <a:gd name="T14" fmla="*/ 46 w 80"/>
                  <a:gd name="T15" fmla="*/ 464 h 1873"/>
                  <a:gd name="T16" fmla="*/ 46 w 80"/>
                  <a:gd name="T17" fmla="*/ 530 h 1873"/>
                  <a:gd name="T18" fmla="*/ 33 w 80"/>
                  <a:gd name="T19" fmla="*/ 588 h 1873"/>
                  <a:gd name="T20" fmla="*/ 46 w 80"/>
                  <a:gd name="T21" fmla="*/ 646 h 1873"/>
                  <a:gd name="T22" fmla="*/ 59 w 80"/>
                  <a:gd name="T23" fmla="*/ 704 h 1873"/>
                  <a:gd name="T24" fmla="*/ 66 w 80"/>
                  <a:gd name="T25" fmla="*/ 769 h 1873"/>
                  <a:gd name="T26" fmla="*/ 53 w 80"/>
                  <a:gd name="T27" fmla="*/ 834 h 1873"/>
                  <a:gd name="T28" fmla="*/ 20 w 80"/>
                  <a:gd name="T29" fmla="*/ 892 h 1873"/>
                  <a:gd name="T30" fmla="*/ 20 w 80"/>
                  <a:gd name="T31" fmla="*/ 958 h 1873"/>
                  <a:gd name="T32" fmla="*/ 46 w 80"/>
                  <a:gd name="T33" fmla="*/ 1016 h 1873"/>
                  <a:gd name="T34" fmla="*/ 59 w 80"/>
                  <a:gd name="T35" fmla="*/ 1088 h 1873"/>
                  <a:gd name="T36" fmla="*/ 46 w 80"/>
                  <a:gd name="T37" fmla="*/ 1154 h 1873"/>
                  <a:gd name="T38" fmla="*/ 53 w 80"/>
                  <a:gd name="T39" fmla="*/ 1219 h 1873"/>
                  <a:gd name="T40" fmla="*/ 59 w 80"/>
                  <a:gd name="T41" fmla="*/ 1277 h 1873"/>
                  <a:gd name="T42" fmla="*/ 53 w 80"/>
                  <a:gd name="T43" fmla="*/ 1342 h 1873"/>
                  <a:gd name="T44" fmla="*/ 53 w 80"/>
                  <a:gd name="T45" fmla="*/ 1408 h 1873"/>
                  <a:gd name="T46" fmla="*/ 53 w 80"/>
                  <a:gd name="T47" fmla="*/ 1524 h 1873"/>
                  <a:gd name="T48" fmla="*/ 53 w 80"/>
                  <a:gd name="T49" fmla="*/ 1582 h 1873"/>
                  <a:gd name="T50" fmla="*/ 53 w 80"/>
                  <a:gd name="T51" fmla="*/ 1640 h 1873"/>
                  <a:gd name="T52" fmla="*/ 66 w 80"/>
                  <a:gd name="T53" fmla="*/ 1698 h 1873"/>
                  <a:gd name="T54" fmla="*/ 53 w 80"/>
                  <a:gd name="T55" fmla="*/ 1756 h 1873"/>
                  <a:gd name="T56" fmla="*/ 59 w 80"/>
                  <a:gd name="T57" fmla="*/ 1814 h 1873"/>
                  <a:gd name="T58" fmla="*/ 66 w 80"/>
                  <a:gd name="T59" fmla="*/ 1872 h 1873"/>
                  <a:gd name="T60" fmla="*/ 40 w 80"/>
                  <a:gd name="T61" fmla="*/ 1814 h 1873"/>
                  <a:gd name="T62" fmla="*/ 46 w 80"/>
                  <a:gd name="T63" fmla="*/ 1756 h 1873"/>
                  <a:gd name="T64" fmla="*/ 53 w 80"/>
                  <a:gd name="T65" fmla="*/ 1698 h 1873"/>
                  <a:gd name="T66" fmla="*/ 53 w 80"/>
                  <a:gd name="T67" fmla="*/ 1640 h 1873"/>
                  <a:gd name="T68" fmla="*/ 53 w 80"/>
                  <a:gd name="T69" fmla="*/ 1582 h 1873"/>
                  <a:gd name="T70" fmla="*/ 46 w 80"/>
                  <a:gd name="T71" fmla="*/ 1524 h 1873"/>
                  <a:gd name="T72" fmla="*/ 53 w 80"/>
                  <a:gd name="T73" fmla="*/ 1458 h 1873"/>
                  <a:gd name="T74" fmla="*/ 53 w 80"/>
                  <a:gd name="T75" fmla="*/ 1393 h 1873"/>
                  <a:gd name="T76" fmla="*/ 46 w 80"/>
                  <a:gd name="T77" fmla="*/ 1328 h 1873"/>
                  <a:gd name="T78" fmla="*/ 53 w 80"/>
                  <a:gd name="T79" fmla="*/ 1263 h 1873"/>
                  <a:gd name="T80" fmla="*/ 40 w 80"/>
                  <a:gd name="T81" fmla="*/ 1204 h 1873"/>
                  <a:gd name="T82" fmla="*/ 40 w 80"/>
                  <a:gd name="T83" fmla="*/ 1139 h 1873"/>
                  <a:gd name="T84" fmla="*/ 66 w 80"/>
                  <a:gd name="T85" fmla="*/ 1081 h 1873"/>
                  <a:gd name="T86" fmla="*/ 40 w 80"/>
                  <a:gd name="T87" fmla="*/ 1023 h 1873"/>
                  <a:gd name="T88" fmla="*/ 7 w 80"/>
                  <a:gd name="T89" fmla="*/ 972 h 1873"/>
                  <a:gd name="T90" fmla="*/ 53 w 80"/>
                  <a:gd name="T91" fmla="*/ 907 h 1873"/>
                  <a:gd name="T92" fmla="*/ 53 w 80"/>
                  <a:gd name="T93" fmla="*/ 842 h 1873"/>
                  <a:gd name="T94" fmla="*/ 59 w 80"/>
                  <a:gd name="T95" fmla="*/ 784 h 1873"/>
                  <a:gd name="T96" fmla="*/ 53 w 80"/>
                  <a:gd name="T97" fmla="*/ 726 h 1873"/>
                  <a:gd name="T98" fmla="*/ 40 w 80"/>
                  <a:gd name="T99" fmla="*/ 668 h 1873"/>
                  <a:gd name="T100" fmla="*/ 40 w 80"/>
                  <a:gd name="T101" fmla="*/ 609 h 1873"/>
                  <a:gd name="T102" fmla="*/ 72 w 80"/>
                  <a:gd name="T103" fmla="*/ 551 h 1873"/>
                  <a:gd name="T104" fmla="*/ 79 w 80"/>
                  <a:gd name="T105" fmla="*/ 486 h 1873"/>
                  <a:gd name="T106" fmla="*/ 53 w 80"/>
                  <a:gd name="T107" fmla="*/ 428 h 1873"/>
                  <a:gd name="T108" fmla="*/ 53 w 80"/>
                  <a:gd name="T109" fmla="*/ 370 h 1873"/>
                  <a:gd name="T110" fmla="*/ 33 w 80"/>
                  <a:gd name="T111" fmla="*/ 312 h 1873"/>
                  <a:gd name="T112" fmla="*/ 26 w 80"/>
                  <a:gd name="T113" fmla="*/ 247 h 1873"/>
                  <a:gd name="T114" fmla="*/ 40 w 80"/>
                  <a:gd name="T115" fmla="*/ 189 h 1873"/>
                  <a:gd name="T116" fmla="*/ 53 w 80"/>
                  <a:gd name="T117" fmla="*/ 131 h 1873"/>
                  <a:gd name="T118" fmla="*/ 33 w 80"/>
                  <a:gd name="T119" fmla="*/ 73 h 1873"/>
                  <a:gd name="T120" fmla="*/ 7 w 80"/>
                  <a:gd name="T121" fmla="*/ 15 h 187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80" h="1873">
                    <a:moveTo>
                      <a:pt x="0" y="0"/>
                    </a:moveTo>
                    <a:lnTo>
                      <a:pt x="40" y="51"/>
                    </a:lnTo>
                    <a:lnTo>
                      <a:pt x="46" y="80"/>
                    </a:lnTo>
                    <a:lnTo>
                      <a:pt x="46" y="109"/>
                    </a:lnTo>
                    <a:lnTo>
                      <a:pt x="33" y="138"/>
                    </a:lnTo>
                    <a:lnTo>
                      <a:pt x="26" y="167"/>
                    </a:lnTo>
                    <a:lnTo>
                      <a:pt x="33" y="196"/>
                    </a:lnTo>
                    <a:lnTo>
                      <a:pt x="40" y="225"/>
                    </a:lnTo>
                    <a:lnTo>
                      <a:pt x="53" y="254"/>
                    </a:lnTo>
                    <a:lnTo>
                      <a:pt x="53" y="283"/>
                    </a:lnTo>
                    <a:lnTo>
                      <a:pt x="53" y="312"/>
                    </a:lnTo>
                    <a:lnTo>
                      <a:pt x="46" y="341"/>
                    </a:lnTo>
                    <a:lnTo>
                      <a:pt x="33" y="370"/>
                    </a:lnTo>
                    <a:lnTo>
                      <a:pt x="33" y="406"/>
                    </a:lnTo>
                    <a:lnTo>
                      <a:pt x="40" y="435"/>
                    </a:lnTo>
                    <a:lnTo>
                      <a:pt x="46" y="464"/>
                    </a:lnTo>
                    <a:lnTo>
                      <a:pt x="53" y="501"/>
                    </a:lnTo>
                    <a:lnTo>
                      <a:pt x="46" y="530"/>
                    </a:lnTo>
                    <a:lnTo>
                      <a:pt x="40" y="559"/>
                    </a:lnTo>
                    <a:lnTo>
                      <a:pt x="33" y="588"/>
                    </a:lnTo>
                    <a:lnTo>
                      <a:pt x="40" y="617"/>
                    </a:lnTo>
                    <a:lnTo>
                      <a:pt x="46" y="646"/>
                    </a:lnTo>
                    <a:lnTo>
                      <a:pt x="53" y="675"/>
                    </a:lnTo>
                    <a:lnTo>
                      <a:pt x="59" y="704"/>
                    </a:lnTo>
                    <a:lnTo>
                      <a:pt x="66" y="733"/>
                    </a:lnTo>
                    <a:lnTo>
                      <a:pt x="66" y="769"/>
                    </a:lnTo>
                    <a:lnTo>
                      <a:pt x="66" y="798"/>
                    </a:lnTo>
                    <a:lnTo>
                      <a:pt x="53" y="834"/>
                    </a:lnTo>
                    <a:lnTo>
                      <a:pt x="33" y="863"/>
                    </a:lnTo>
                    <a:lnTo>
                      <a:pt x="20" y="892"/>
                    </a:lnTo>
                    <a:lnTo>
                      <a:pt x="13" y="921"/>
                    </a:lnTo>
                    <a:lnTo>
                      <a:pt x="20" y="958"/>
                    </a:lnTo>
                    <a:lnTo>
                      <a:pt x="33" y="987"/>
                    </a:lnTo>
                    <a:lnTo>
                      <a:pt x="46" y="1016"/>
                    </a:lnTo>
                    <a:lnTo>
                      <a:pt x="59" y="1052"/>
                    </a:lnTo>
                    <a:lnTo>
                      <a:pt x="59" y="1088"/>
                    </a:lnTo>
                    <a:lnTo>
                      <a:pt x="53" y="1125"/>
                    </a:lnTo>
                    <a:lnTo>
                      <a:pt x="46" y="1154"/>
                    </a:lnTo>
                    <a:lnTo>
                      <a:pt x="46" y="1190"/>
                    </a:lnTo>
                    <a:lnTo>
                      <a:pt x="53" y="1219"/>
                    </a:lnTo>
                    <a:lnTo>
                      <a:pt x="53" y="1248"/>
                    </a:lnTo>
                    <a:lnTo>
                      <a:pt x="59" y="1277"/>
                    </a:lnTo>
                    <a:lnTo>
                      <a:pt x="53" y="1313"/>
                    </a:lnTo>
                    <a:lnTo>
                      <a:pt x="53" y="1342"/>
                    </a:lnTo>
                    <a:lnTo>
                      <a:pt x="53" y="1379"/>
                    </a:lnTo>
                    <a:lnTo>
                      <a:pt x="53" y="1408"/>
                    </a:lnTo>
                    <a:lnTo>
                      <a:pt x="53" y="1466"/>
                    </a:lnTo>
                    <a:lnTo>
                      <a:pt x="53" y="1524"/>
                    </a:lnTo>
                    <a:lnTo>
                      <a:pt x="53" y="1553"/>
                    </a:lnTo>
                    <a:lnTo>
                      <a:pt x="53" y="1582"/>
                    </a:lnTo>
                    <a:lnTo>
                      <a:pt x="53" y="1611"/>
                    </a:lnTo>
                    <a:lnTo>
                      <a:pt x="53" y="1640"/>
                    </a:lnTo>
                    <a:lnTo>
                      <a:pt x="53" y="1669"/>
                    </a:lnTo>
                    <a:lnTo>
                      <a:pt x="66" y="1698"/>
                    </a:lnTo>
                    <a:lnTo>
                      <a:pt x="66" y="1727"/>
                    </a:lnTo>
                    <a:lnTo>
                      <a:pt x="53" y="1756"/>
                    </a:lnTo>
                    <a:lnTo>
                      <a:pt x="46" y="1785"/>
                    </a:lnTo>
                    <a:lnTo>
                      <a:pt x="59" y="1814"/>
                    </a:lnTo>
                    <a:lnTo>
                      <a:pt x="66" y="1843"/>
                    </a:lnTo>
                    <a:lnTo>
                      <a:pt x="66" y="1872"/>
                    </a:lnTo>
                    <a:lnTo>
                      <a:pt x="53" y="1843"/>
                    </a:lnTo>
                    <a:lnTo>
                      <a:pt x="40" y="1814"/>
                    </a:lnTo>
                    <a:lnTo>
                      <a:pt x="33" y="1785"/>
                    </a:lnTo>
                    <a:lnTo>
                      <a:pt x="46" y="1756"/>
                    </a:lnTo>
                    <a:lnTo>
                      <a:pt x="59" y="1727"/>
                    </a:lnTo>
                    <a:lnTo>
                      <a:pt x="53" y="1698"/>
                    </a:lnTo>
                    <a:lnTo>
                      <a:pt x="46" y="1669"/>
                    </a:lnTo>
                    <a:lnTo>
                      <a:pt x="53" y="1640"/>
                    </a:lnTo>
                    <a:lnTo>
                      <a:pt x="53" y="1611"/>
                    </a:lnTo>
                    <a:lnTo>
                      <a:pt x="53" y="1582"/>
                    </a:lnTo>
                    <a:lnTo>
                      <a:pt x="46" y="1553"/>
                    </a:lnTo>
                    <a:lnTo>
                      <a:pt x="46" y="1524"/>
                    </a:lnTo>
                    <a:lnTo>
                      <a:pt x="46" y="1495"/>
                    </a:lnTo>
                    <a:lnTo>
                      <a:pt x="53" y="1458"/>
                    </a:lnTo>
                    <a:lnTo>
                      <a:pt x="53" y="1429"/>
                    </a:lnTo>
                    <a:lnTo>
                      <a:pt x="53" y="1393"/>
                    </a:lnTo>
                    <a:lnTo>
                      <a:pt x="46" y="1364"/>
                    </a:lnTo>
                    <a:lnTo>
                      <a:pt x="46" y="1328"/>
                    </a:lnTo>
                    <a:lnTo>
                      <a:pt x="53" y="1299"/>
                    </a:lnTo>
                    <a:lnTo>
                      <a:pt x="53" y="1263"/>
                    </a:lnTo>
                    <a:lnTo>
                      <a:pt x="46" y="1233"/>
                    </a:lnTo>
                    <a:lnTo>
                      <a:pt x="40" y="1204"/>
                    </a:lnTo>
                    <a:lnTo>
                      <a:pt x="33" y="1175"/>
                    </a:lnTo>
                    <a:lnTo>
                      <a:pt x="40" y="1139"/>
                    </a:lnTo>
                    <a:lnTo>
                      <a:pt x="53" y="1110"/>
                    </a:lnTo>
                    <a:lnTo>
                      <a:pt x="66" y="1081"/>
                    </a:lnTo>
                    <a:lnTo>
                      <a:pt x="59" y="1052"/>
                    </a:lnTo>
                    <a:lnTo>
                      <a:pt x="40" y="1023"/>
                    </a:lnTo>
                    <a:lnTo>
                      <a:pt x="13" y="1001"/>
                    </a:lnTo>
                    <a:lnTo>
                      <a:pt x="7" y="972"/>
                    </a:lnTo>
                    <a:lnTo>
                      <a:pt x="33" y="943"/>
                    </a:lnTo>
                    <a:lnTo>
                      <a:pt x="53" y="907"/>
                    </a:lnTo>
                    <a:lnTo>
                      <a:pt x="53" y="878"/>
                    </a:lnTo>
                    <a:lnTo>
                      <a:pt x="53" y="842"/>
                    </a:lnTo>
                    <a:lnTo>
                      <a:pt x="53" y="813"/>
                    </a:lnTo>
                    <a:lnTo>
                      <a:pt x="59" y="784"/>
                    </a:lnTo>
                    <a:lnTo>
                      <a:pt x="59" y="755"/>
                    </a:lnTo>
                    <a:lnTo>
                      <a:pt x="53" y="726"/>
                    </a:lnTo>
                    <a:lnTo>
                      <a:pt x="53" y="697"/>
                    </a:lnTo>
                    <a:lnTo>
                      <a:pt x="40" y="668"/>
                    </a:lnTo>
                    <a:lnTo>
                      <a:pt x="40" y="639"/>
                    </a:lnTo>
                    <a:lnTo>
                      <a:pt x="40" y="609"/>
                    </a:lnTo>
                    <a:lnTo>
                      <a:pt x="59" y="580"/>
                    </a:lnTo>
                    <a:lnTo>
                      <a:pt x="72" y="551"/>
                    </a:lnTo>
                    <a:lnTo>
                      <a:pt x="79" y="515"/>
                    </a:lnTo>
                    <a:lnTo>
                      <a:pt x="79" y="486"/>
                    </a:lnTo>
                    <a:lnTo>
                      <a:pt x="59" y="457"/>
                    </a:lnTo>
                    <a:lnTo>
                      <a:pt x="53" y="428"/>
                    </a:lnTo>
                    <a:lnTo>
                      <a:pt x="53" y="399"/>
                    </a:lnTo>
                    <a:lnTo>
                      <a:pt x="53" y="370"/>
                    </a:lnTo>
                    <a:lnTo>
                      <a:pt x="46" y="341"/>
                    </a:lnTo>
                    <a:lnTo>
                      <a:pt x="33" y="312"/>
                    </a:lnTo>
                    <a:lnTo>
                      <a:pt x="33" y="283"/>
                    </a:lnTo>
                    <a:lnTo>
                      <a:pt x="26" y="247"/>
                    </a:lnTo>
                    <a:lnTo>
                      <a:pt x="26" y="218"/>
                    </a:lnTo>
                    <a:lnTo>
                      <a:pt x="40" y="189"/>
                    </a:lnTo>
                    <a:lnTo>
                      <a:pt x="53" y="160"/>
                    </a:lnTo>
                    <a:lnTo>
                      <a:pt x="53" y="131"/>
                    </a:lnTo>
                    <a:lnTo>
                      <a:pt x="53" y="102"/>
                    </a:lnTo>
                    <a:lnTo>
                      <a:pt x="33" y="73"/>
                    </a:lnTo>
                    <a:lnTo>
                      <a:pt x="20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" name="Freeform 19"/>
              <p:cNvSpPr>
                <a:spLocks/>
              </p:cNvSpPr>
              <p:nvPr/>
            </p:nvSpPr>
            <p:spPr bwMode="auto">
              <a:xfrm>
                <a:off x="931" y="3992"/>
                <a:ext cx="1494" cy="80"/>
              </a:xfrm>
              <a:custGeom>
                <a:avLst/>
                <a:gdLst>
                  <a:gd name="T0" fmla="*/ 87 w 1494"/>
                  <a:gd name="T1" fmla="*/ 0 h 80"/>
                  <a:gd name="T2" fmla="*/ 141 w 1494"/>
                  <a:gd name="T3" fmla="*/ 29 h 80"/>
                  <a:gd name="T4" fmla="*/ 202 w 1494"/>
                  <a:gd name="T5" fmla="*/ 43 h 80"/>
                  <a:gd name="T6" fmla="*/ 269 w 1494"/>
                  <a:gd name="T7" fmla="*/ 43 h 80"/>
                  <a:gd name="T8" fmla="*/ 336 w 1494"/>
                  <a:gd name="T9" fmla="*/ 65 h 80"/>
                  <a:gd name="T10" fmla="*/ 444 w 1494"/>
                  <a:gd name="T11" fmla="*/ 79 h 80"/>
                  <a:gd name="T12" fmla="*/ 525 w 1494"/>
                  <a:gd name="T13" fmla="*/ 72 h 80"/>
                  <a:gd name="T14" fmla="*/ 612 w 1494"/>
                  <a:gd name="T15" fmla="*/ 65 h 80"/>
                  <a:gd name="T16" fmla="*/ 713 w 1494"/>
                  <a:gd name="T17" fmla="*/ 43 h 80"/>
                  <a:gd name="T18" fmla="*/ 773 w 1494"/>
                  <a:gd name="T19" fmla="*/ 43 h 80"/>
                  <a:gd name="T20" fmla="*/ 841 w 1494"/>
                  <a:gd name="T21" fmla="*/ 50 h 80"/>
                  <a:gd name="T22" fmla="*/ 901 w 1494"/>
                  <a:gd name="T23" fmla="*/ 57 h 80"/>
                  <a:gd name="T24" fmla="*/ 1002 w 1494"/>
                  <a:gd name="T25" fmla="*/ 43 h 80"/>
                  <a:gd name="T26" fmla="*/ 1069 w 1494"/>
                  <a:gd name="T27" fmla="*/ 36 h 80"/>
                  <a:gd name="T28" fmla="*/ 1137 w 1494"/>
                  <a:gd name="T29" fmla="*/ 36 h 80"/>
                  <a:gd name="T30" fmla="*/ 1231 w 1494"/>
                  <a:gd name="T31" fmla="*/ 36 h 80"/>
                  <a:gd name="T32" fmla="*/ 1311 w 1494"/>
                  <a:gd name="T33" fmla="*/ 29 h 80"/>
                  <a:gd name="T34" fmla="*/ 1379 w 1494"/>
                  <a:gd name="T35" fmla="*/ 29 h 80"/>
                  <a:gd name="T36" fmla="*/ 1439 w 1494"/>
                  <a:gd name="T37" fmla="*/ 43 h 80"/>
                  <a:gd name="T38" fmla="*/ 1493 w 1494"/>
                  <a:gd name="T39" fmla="*/ 14 h 80"/>
                  <a:gd name="T40" fmla="*/ 1439 w 1494"/>
                  <a:gd name="T41" fmla="*/ 29 h 80"/>
                  <a:gd name="T42" fmla="*/ 1385 w 1494"/>
                  <a:gd name="T43" fmla="*/ 36 h 80"/>
                  <a:gd name="T44" fmla="*/ 1325 w 1494"/>
                  <a:gd name="T45" fmla="*/ 29 h 80"/>
                  <a:gd name="T46" fmla="*/ 1237 w 1494"/>
                  <a:gd name="T47" fmla="*/ 43 h 80"/>
                  <a:gd name="T48" fmla="*/ 1170 w 1494"/>
                  <a:gd name="T49" fmla="*/ 72 h 80"/>
                  <a:gd name="T50" fmla="*/ 1110 w 1494"/>
                  <a:gd name="T51" fmla="*/ 65 h 80"/>
                  <a:gd name="T52" fmla="*/ 1056 w 1494"/>
                  <a:gd name="T53" fmla="*/ 50 h 80"/>
                  <a:gd name="T54" fmla="*/ 962 w 1494"/>
                  <a:gd name="T55" fmla="*/ 36 h 80"/>
                  <a:gd name="T56" fmla="*/ 881 w 1494"/>
                  <a:gd name="T57" fmla="*/ 43 h 80"/>
                  <a:gd name="T58" fmla="*/ 827 w 1494"/>
                  <a:gd name="T59" fmla="*/ 57 h 80"/>
                  <a:gd name="T60" fmla="*/ 747 w 1494"/>
                  <a:gd name="T61" fmla="*/ 57 h 80"/>
                  <a:gd name="T62" fmla="*/ 659 w 1494"/>
                  <a:gd name="T63" fmla="*/ 57 h 80"/>
                  <a:gd name="T64" fmla="*/ 605 w 1494"/>
                  <a:gd name="T65" fmla="*/ 50 h 80"/>
                  <a:gd name="T66" fmla="*/ 551 w 1494"/>
                  <a:gd name="T67" fmla="*/ 57 h 80"/>
                  <a:gd name="T68" fmla="*/ 484 w 1494"/>
                  <a:gd name="T69" fmla="*/ 65 h 80"/>
                  <a:gd name="T70" fmla="*/ 417 w 1494"/>
                  <a:gd name="T71" fmla="*/ 57 h 80"/>
                  <a:gd name="T72" fmla="*/ 363 w 1494"/>
                  <a:gd name="T73" fmla="*/ 36 h 80"/>
                  <a:gd name="T74" fmla="*/ 309 w 1494"/>
                  <a:gd name="T75" fmla="*/ 57 h 80"/>
                  <a:gd name="T76" fmla="*/ 256 w 1494"/>
                  <a:gd name="T77" fmla="*/ 57 h 80"/>
                  <a:gd name="T78" fmla="*/ 195 w 1494"/>
                  <a:gd name="T79" fmla="*/ 50 h 80"/>
                  <a:gd name="T80" fmla="*/ 141 w 1494"/>
                  <a:gd name="T81" fmla="*/ 7 h 80"/>
                  <a:gd name="T82" fmla="*/ 81 w 1494"/>
                  <a:gd name="T83" fmla="*/ 22 h 80"/>
                  <a:gd name="T84" fmla="*/ 27 w 1494"/>
                  <a:gd name="T85" fmla="*/ 36 h 80"/>
                  <a:gd name="T86" fmla="*/ 13 w 1494"/>
                  <a:gd name="T87" fmla="*/ 43 h 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494" h="80">
                    <a:moveTo>
                      <a:pt x="13" y="43"/>
                    </a:moveTo>
                    <a:lnTo>
                      <a:pt x="87" y="0"/>
                    </a:lnTo>
                    <a:lnTo>
                      <a:pt x="114" y="7"/>
                    </a:lnTo>
                    <a:lnTo>
                      <a:pt x="141" y="29"/>
                    </a:lnTo>
                    <a:lnTo>
                      <a:pt x="168" y="43"/>
                    </a:lnTo>
                    <a:lnTo>
                      <a:pt x="202" y="43"/>
                    </a:lnTo>
                    <a:lnTo>
                      <a:pt x="242" y="43"/>
                    </a:lnTo>
                    <a:lnTo>
                      <a:pt x="269" y="43"/>
                    </a:lnTo>
                    <a:lnTo>
                      <a:pt x="309" y="50"/>
                    </a:lnTo>
                    <a:lnTo>
                      <a:pt x="336" y="65"/>
                    </a:lnTo>
                    <a:lnTo>
                      <a:pt x="390" y="79"/>
                    </a:lnTo>
                    <a:lnTo>
                      <a:pt x="444" y="79"/>
                    </a:lnTo>
                    <a:lnTo>
                      <a:pt x="484" y="79"/>
                    </a:lnTo>
                    <a:lnTo>
                      <a:pt x="525" y="72"/>
                    </a:lnTo>
                    <a:lnTo>
                      <a:pt x="565" y="65"/>
                    </a:lnTo>
                    <a:lnTo>
                      <a:pt x="612" y="65"/>
                    </a:lnTo>
                    <a:lnTo>
                      <a:pt x="659" y="57"/>
                    </a:lnTo>
                    <a:lnTo>
                      <a:pt x="713" y="43"/>
                    </a:lnTo>
                    <a:lnTo>
                      <a:pt x="747" y="43"/>
                    </a:lnTo>
                    <a:lnTo>
                      <a:pt x="773" y="43"/>
                    </a:lnTo>
                    <a:lnTo>
                      <a:pt x="814" y="43"/>
                    </a:lnTo>
                    <a:lnTo>
                      <a:pt x="841" y="50"/>
                    </a:lnTo>
                    <a:lnTo>
                      <a:pt x="874" y="57"/>
                    </a:lnTo>
                    <a:lnTo>
                      <a:pt x="901" y="57"/>
                    </a:lnTo>
                    <a:lnTo>
                      <a:pt x="975" y="50"/>
                    </a:lnTo>
                    <a:lnTo>
                      <a:pt x="1002" y="43"/>
                    </a:lnTo>
                    <a:lnTo>
                      <a:pt x="1029" y="36"/>
                    </a:lnTo>
                    <a:lnTo>
                      <a:pt x="1069" y="36"/>
                    </a:lnTo>
                    <a:lnTo>
                      <a:pt x="1096" y="36"/>
                    </a:lnTo>
                    <a:lnTo>
                      <a:pt x="1137" y="36"/>
                    </a:lnTo>
                    <a:lnTo>
                      <a:pt x="1190" y="36"/>
                    </a:lnTo>
                    <a:lnTo>
                      <a:pt x="1231" y="36"/>
                    </a:lnTo>
                    <a:lnTo>
                      <a:pt x="1285" y="29"/>
                    </a:lnTo>
                    <a:lnTo>
                      <a:pt x="1311" y="29"/>
                    </a:lnTo>
                    <a:lnTo>
                      <a:pt x="1352" y="29"/>
                    </a:lnTo>
                    <a:lnTo>
                      <a:pt x="1379" y="29"/>
                    </a:lnTo>
                    <a:lnTo>
                      <a:pt x="1406" y="36"/>
                    </a:lnTo>
                    <a:lnTo>
                      <a:pt x="1439" y="43"/>
                    </a:lnTo>
                    <a:lnTo>
                      <a:pt x="1466" y="22"/>
                    </a:lnTo>
                    <a:lnTo>
                      <a:pt x="1493" y="14"/>
                    </a:lnTo>
                    <a:lnTo>
                      <a:pt x="1466" y="22"/>
                    </a:lnTo>
                    <a:lnTo>
                      <a:pt x="1439" y="29"/>
                    </a:lnTo>
                    <a:lnTo>
                      <a:pt x="1412" y="36"/>
                    </a:lnTo>
                    <a:lnTo>
                      <a:pt x="1385" y="36"/>
                    </a:lnTo>
                    <a:lnTo>
                      <a:pt x="1352" y="29"/>
                    </a:lnTo>
                    <a:lnTo>
                      <a:pt x="1325" y="29"/>
                    </a:lnTo>
                    <a:lnTo>
                      <a:pt x="1298" y="29"/>
                    </a:lnTo>
                    <a:lnTo>
                      <a:pt x="1237" y="43"/>
                    </a:lnTo>
                    <a:lnTo>
                      <a:pt x="1197" y="57"/>
                    </a:lnTo>
                    <a:lnTo>
                      <a:pt x="1170" y="72"/>
                    </a:lnTo>
                    <a:lnTo>
                      <a:pt x="1137" y="72"/>
                    </a:lnTo>
                    <a:lnTo>
                      <a:pt x="1110" y="65"/>
                    </a:lnTo>
                    <a:lnTo>
                      <a:pt x="1083" y="57"/>
                    </a:lnTo>
                    <a:lnTo>
                      <a:pt x="1056" y="50"/>
                    </a:lnTo>
                    <a:lnTo>
                      <a:pt x="1022" y="36"/>
                    </a:lnTo>
                    <a:lnTo>
                      <a:pt x="962" y="36"/>
                    </a:lnTo>
                    <a:lnTo>
                      <a:pt x="915" y="36"/>
                    </a:lnTo>
                    <a:lnTo>
                      <a:pt x="881" y="43"/>
                    </a:lnTo>
                    <a:lnTo>
                      <a:pt x="854" y="50"/>
                    </a:lnTo>
                    <a:lnTo>
                      <a:pt x="827" y="57"/>
                    </a:lnTo>
                    <a:lnTo>
                      <a:pt x="800" y="57"/>
                    </a:lnTo>
                    <a:lnTo>
                      <a:pt x="747" y="57"/>
                    </a:lnTo>
                    <a:lnTo>
                      <a:pt x="693" y="57"/>
                    </a:lnTo>
                    <a:lnTo>
                      <a:pt x="659" y="57"/>
                    </a:lnTo>
                    <a:lnTo>
                      <a:pt x="632" y="50"/>
                    </a:lnTo>
                    <a:lnTo>
                      <a:pt x="605" y="50"/>
                    </a:lnTo>
                    <a:lnTo>
                      <a:pt x="578" y="57"/>
                    </a:lnTo>
                    <a:lnTo>
                      <a:pt x="551" y="57"/>
                    </a:lnTo>
                    <a:lnTo>
                      <a:pt x="525" y="65"/>
                    </a:lnTo>
                    <a:lnTo>
                      <a:pt x="484" y="65"/>
                    </a:lnTo>
                    <a:lnTo>
                      <a:pt x="444" y="57"/>
                    </a:lnTo>
                    <a:lnTo>
                      <a:pt x="417" y="57"/>
                    </a:lnTo>
                    <a:lnTo>
                      <a:pt x="390" y="43"/>
                    </a:lnTo>
                    <a:lnTo>
                      <a:pt x="363" y="36"/>
                    </a:lnTo>
                    <a:lnTo>
                      <a:pt x="336" y="43"/>
                    </a:lnTo>
                    <a:lnTo>
                      <a:pt x="309" y="57"/>
                    </a:lnTo>
                    <a:lnTo>
                      <a:pt x="282" y="57"/>
                    </a:lnTo>
                    <a:lnTo>
                      <a:pt x="256" y="57"/>
                    </a:lnTo>
                    <a:lnTo>
                      <a:pt x="222" y="50"/>
                    </a:lnTo>
                    <a:lnTo>
                      <a:pt x="195" y="50"/>
                    </a:lnTo>
                    <a:lnTo>
                      <a:pt x="168" y="22"/>
                    </a:lnTo>
                    <a:lnTo>
                      <a:pt x="141" y="7"/>
                    </a:lnTo>
                    <a:lnTo>
                      <a:pt x="114" y="14"/>
                    </a:lnTo>
                    <a:lnTo>
                      <a:pt x="81" y="22"/>
                    </a:lnTo>
                    <a:lnTo>
                      <a:pt x="54" y="36"/>
                    </a:lnTo>
                    <a:lnTo>
                      <a:pt x="27" y="36"/>
                    </a:lnTo>
                    <a:lnTo>
                      <a:pt x="0" y="50"/>
                    </a:lnTo>
                    <a:lnTo>
                      <a:pt x="13" y="43"/>
                    </a:lnTo>
                  </a:path>
                </a:pathLst>
              </a:cu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" name="Freeform 20"/>
              <p:cNvSpPr>
                <a:spLocks/>
              </p:cNvSpPr>
              <p:nvPr/>
            </p:nvSpPr>
            <p:spPr bwMode="auto">
              <a:xfrm>
                <a:off x="2773" y="3976"/>
                <a:ext cx="1722" cy="81"/>
              </a:xfrm>
              <a:custGeom>
                <a:avLst/>
                <a:gdLst>
                  <a:gd name="T0" fmla="*/ 0 w 1722"/>
                  <a:gd name="T1" fmla="*/ 0 h 81"/>
                  <a:gd name="T2" fmla="*/ 1721 w 1722"/>
                  <a:gd name="T3" fmla="*/ 0 h 81"/>
                  <a:gd name="T4" fmla="*/ 1721 w 1722"/>
                  <a:gd name="T5" fmla="*/ 0 h 81"/>
                  <a:gd name="T6" fmla="*/ 1640 w 1722"/>
                  <a:gd name="T7" fmla="*/ 22 h 81"/>
                  <a:gd name="T8" fmla="*/ 1613 w 1722"/>
                  <a:gd name="T9" fmla="*/ 7 h 81"/>
                  <a:gd name="T10" fmla="*/ 1587 w 1722"/>
                  <a:gd name="T11" fmla="*/ 0 h 81"/>
                  <a:gd name="T12" fmla="*/ 1560 w 1722"/>
                  <a:gd name="T13" fmla="*/ 15 h 81"/>
                  <a:gd name="T14" fmla="*/ 1533 w 1722"/>
                  <a:gd name="T15" fmla="*/ 44 h 81"/>
                  <a:gd name="T16" fmla="*/ 1506 w 1722"/>
                  <a:gd name="T17" fmla="*/ 58 h 81"/>
                  <a:gd name="T18" fmla="*/ 1479 w 1722"/>
                  <a:gd name="T19" fmla="*/ 73 h 81"/>
                  <a:gd name="T20" fmla="*/ 1418 w 1722"/>
                  <a:gd name="T21" fmla="*/ 80 h 81"/>
                  <a:gd name="T22" fmla="*/ 1351 w 1722"/>
                  <a:gd name="T23" fmla="*/ 80 h 81"/>
                  <a:gd name="T24" fmla="*/ 1311 w 1722"/>
                  <a:gd name="T25" fmla="*/ 73 h 81"/>
                  <a:gd name="T26" fmla="*/ 1284 w 1722"/>
                  <a:gd name="T27" fmla="*/ 65 h 81"/>
                  <a:gd name="T28" fmla="*/ 1250 w 1722"/>
                  <a:gd name="T29" fmla="*/ 73 h 81"/>
                  <a:gd name="T30" fmla="*/ 1224 w 1722"/>
                  <a:gd name="T31" fmla="*/ 73 h 81"/>
                  <a:gd name="T32" fmla="*/ 1170 w 1722"/>
                  <a:gd name="T33" fmla="*/ 73 h 81"/>
                  <a:gd name="T34" fmla="*/ 1123 w 1722"/>
                  <a:gd name="T35" fmla="*/ 65 h 81"/>
                  <a:gd name="T36" fmla="*/ 1096 w 1722"/>
                  <a:gd name="T37" fmla="*/ 65 h 81"/>
                  <a:gd name="T38" fmla="*/ 1055 w 1722"/>
                  <a:gd name="T39" fmla="*/ 58 h 81"/>
                  <a:gd name="T40" fmla="*/ 1029 w 1722"/>
                  <a:gd name="T41" fmla="*/ 58 h 81"/>
                  <a:gd name="T42" fmla="*/ 1002 w 1722"/>
                  <a:gd name="T43" fmla="*/ 36 h 81"/>
                  <a:gd name="T44" fmla="*/ 968 w 1722"/>
                  <a:gd name="T45" fmla="*/ 15 h 81"/>
                  <a:gd name="T46" fmla="*/ 934 w 1722"/>
                  <a:gd name="T47" fmla="*/ 15 h 81"/>
                  <a:gd name="T48" fmla="*/ 908 w 1722"/>
                  <a:gd name="T49" fmla="*/ 15 h 81"/>
                  <a:gd name="T50" fmla="*/ 881 w 1722"/>
                  <a:gd name="T51" fmla="*/ 15 h 81"/>
                  <a:gd name="T52" fmla="*/ 847 w 1722"/>
                  <a:gd name="T53" fmla="*/ 29 h 81"/>
                  <a:gd name="T54" fmla="*/ 787 w 1722"/>
                  <a:gd name="T55" fmla="*/ 44 h 81"/>
                  <a:gd name="T56" fmla="*/ 753 w 1722"/>
                  <a:gd name="T57" fmla="*/ 51 h 81"/>
                  <a:gd name="T58" fmla="*/ 726 w 1722"/>
                  <a:gd name="T59" fmla="*/ 51 h 81"/>
                  <a:gd name="T60" fmla="*/ 686 w 1722"/>
                  <a:gd name="T61" fmla="*/ 44 h 81"/>
                  <a:gd name="T62" fmla="*/ 659 w 1722"/>
                  <a:gd name="T63" fmla="*/ 29 h 81"/>
                  <a:gd name="T64" fmla="*/ 632 w 1722"/>
                  <a:gd name="T65" fmla="*/ 22 h 81"/>
                  <a:gd name="T66" fmla="*/ 598 w 1722"/>
                  <a:gd name="T67" fmla="*/ 22 h 81"/>
                  <a:gd name="T68" fmla="*/ 565 w 1722"/>
                  <a:gd name="T69" fmla="*/ 22 h 81"/>
                  <a:gd name="T70" fmla="*/ 531 w 1722"/>
                  <a:gd name="T71" fmla="*/ 29 h 81"/>
                  <a:gd name="T72" fmla="*/ 477 w 1722"/>
                  <a:gd name="T73" fmla="*/ 29 h 81"/>
                  <a:gd name="T74" fmla="*/ 437 w 1722"/>
                  <a:gd name="T75" fmla="*/ 36 h 81"/>
                  <a:gd name="T76" fmla="*/ 403 w 1722"/>
                  <a:gd name="T77" fmla="*/ 44 h 81"/>
                  <a:gd name="T78" fmla="*/ 376 w 1722"/>
                  <a:gd name="T79" fmla="*/ 44 h 81"/>
                  <a:gd name="T80" fmla="*/ 343 w 1722"/>
                  <a:gd name="T81" fmla="*/ 44 h 81"/>
                  <a:gd name="T82" fmla="*/ 282 w 1722"/>
                  <a:gd name="T83" fmla="*/ 44 h 81"/>
                  <a:gd name="T84" fmla="*/ 229 w 1722"/>
                  <a:gd name="T85" fmla="*/ 29 h 81"/>
                  <a:gd name="T86" fmla="*/ 195 w 1722"/>
                  <a:gd name="T87" fmla="*/ 22 h 81"/>
                  <a:gd name="T88" fmla="*/ 168 w 1722"/>
                  <a:gd name="T89" fmla="*/ 22 h 81"/>
                  <a:gd name="T90" fmla="*/ 141 w 1722"/>
                  <a:gd name="T91" fmla="*/ 15 h 81"/>
                  <a:gd name="T92" fmla="*/ 114 w 1722"/>
                  <a:gd name="T93" fmla="*/ 7 h 81"/>
                  <a:gd name="T94" fmla="*/ 87 w 1722"/>
                  <a:gd name="T95" fmla="*/ 7 h 81"/>
                  <a:gd name="T96" fmla="*/ 61 w 1722"/>
                  <a:gd name="T97" fmla="*/ 15 h 81"/>
                  <a:gd name="T98" fmla="*/ 34 w 1722"/>
                  <a:gd name="T99" fmla="*/ 22 h 81"/>
                  <a:gd name="T100" fmla="*/ 7 w 1722"/>
                  <a:gd name="T101" fmla="*/ 36 h 8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722" h="81">
                    <a:moveTo>
                      <a:pt x="0" y="0"/>
                    </a:moveTo>
                    <a:lnTo>
                      <a:pt x="1721" y="0"/>
                    </a:lnTo>
                    <a:lnTo>
                      <a:pt x="1640" y="22"/>
                    </a:lnTo>
                    <a:lnTo>
                      <a:pt x="1613" y="7"/>
                    </a:lnTo>
                    <a:lnTo>
                      <a:pt x="1587" y="0"/>
                    </a:lnTo>
                    <a:lnTo>
                      <a:pt x="1560" y="15"/>
                    </a:lnTo>
                    <a:lnTo>
                      <a:pt x="1533" y="44"/>
                    </a:lnTo>
                    <a:lnTo>
                      <a:pt x="1506" y="58"/>
                    </a:lnTo>
                    <a:lnTo>
                      <a:pt x="1479" y="73"/>
                    </a:lnTo>
                    <a:lnTo>
                      <a:pt x="1418" y="80"/>
                    </a:lnTo>
                    <a:lnTo>
                      <a:pt x="1351" y="80"/>
                    </a:lnTo>
                    <a:lnTo>
                      <a:pt x="1311" y="73"/>
                    </a:lnTo>
                    <a:lnTo>
                      <a:pt x="1284" y="65"/>
                    </a:lnTo>
                    <a:lnTo>
                      <a:pt x="1250" y="73"/>
                    </a:lnTo>
                    <a:lnTo>
                      <a:pt x="1224" y="73"/>
                    </a:lnTo>
                    <a:lnTo>
                      <a:pt x="1170" y="73"/>
                    </a:lnTo>
                    <a:lnTo>
                      <a:pt x="1123" y="65"/>
                    </a:lnTo>
                    <a:lnTo>
                      <a:pt x="1096" y="65"/>
                    </a:lnTo>
                    <a:lnTo>
                      <a:pt x="1055" y="58"/>
                    </a:lnTo>
                    <a:lnTo>
                      <a:pt x="1029" y="58"/>
                    </a:lnTo>
                    <a:lnTo>
                      <a:pt x="1002" y="36"/>
                    </a:lnTo>
                    <a:lnTo>
                      <a:pt x="968" y="15"/>
                    </a:lnTo>
                    <a:lnTo>
                      <a:pt x="934" y="15"/>
                    </a:lnTo>
                    <a:lnTo>
                      <a:pt x="908" y="15"/>
                    </a:lnTo>
                    <a:lnTo>
                      <a:pt x="881" y="15"/>
                    </a:lnTo>
                    <a:lnTo>
                      <a:pt x="847" y="29"/>
                    </a:lnTo>
                    <a:lnTo>
                      <a:pt x="787" y="44"/>
                    </a:lnTo>
                    <a:lnTo>
                      <a:pt x="753" y="51"/>
                    </a:lnTo>
                    <a:lnTo>
                      <a:pt x="726" y="51"/>
                    </a:lnTo>
                    <a:lnTo>
                      <a:pt x="686" y="44"/>
                    </a:lnTo>
                    <a:lnTo>
                      <a:pt x="659" y="29"/>
                    </a:lnTo>
                    <a:lnTo>
                      <a:pt x="632" y="22"/>
                    </a:lnTo>
                    <a:lnTo>
                      <a:pt x="598" y="22"/>
                    </a:lnTo>
                    <a:lnTo>
                      <a:pt x="565" y="22"/>
                    </a:lnTo>
                    <a:lnTo>
                      <a:pt x="531" y="29"/>
                    </a:lnTo>
                    <a:lnTo>
                      <a:pt x="477" y="29"/>
                    </a:lnTo>
                    <a:lnTo>
                      <a:pt x="437" y="36"/>
                    </a:lnTo>
                    <a:lnTo>
                      <a:pt x="403" y="44"/>
                    </a:lnTo>
                    <a:lnTo>
                      <a:pt x="376" y="44"/>
                    </a:lnTo>
                    <a:lnTo>
                      <a:pt x="343" y="44"/>
                    </a:lnTo>
                    <a:lnTo>
                      <a:pt x="282" y="44"/>
                    </a:lnTo>
                    <a:lnTo>
                      <a:pt x="229" y="29"/>
                    </a:lnTo>
                    <a:lnTo>
                      <a:pt x="195" y="22"/>
                    </a:lnTo>
                    <a:lnTo>
                      <a:pt x="168" y="22"/>
                    </a:lnTo>
                    <a:lnTo>
                      <a:pt x="141" y="15"/>
                    </a:lnTo>
                    <a:lnTo>
                      <a:pt x="114" y="7"/>
                    </a:lnTo>
                    <a:lnTo>
                      <a:pt x="87" y="7"/>
                    </a:lnTo>
                    <a:lnTo>
                      <a:pt x="61" y="15"/>
                    </a:lnTo>
                    <a:lnTo>
                      <a:pt x="34" y="22"/>
                    </a:lnTo>
                    <a:lnTo>
                      <a:pt x="7" y="36"/>
                    </a:lnTo>
                  </a:path>
                </a:pathLst>
              </a:custGeom>
              <a:solidFill>
                <a:srgbClr val="3131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" name="Freeform 21"/>
              <p:cNvSpPr>
                <a:spLocks/>
              </p:cNvSpPr>
              <p:nvPr/>
            </p:nvSpPr>
            <p:spPr bwMode="auto">
              <a:xfrm>
                <a:off x="5410" y="2003"/>
                <a:ext cx="80" cy="1366"/>
              </a:xfrm>
              <a:custGeom>
                <a:avLst/>
                <a:gdLst>
                  <a:gd name="T0" fmla="*/ 33 w 80"/>
                  <a:gd name="T1" fmla="*/ 109 h 1366"/>
                  <a:gd name="T2" fmla="*/ 59 w 80"/>
                  <a:gd name="T3" fmla="*/ 167 h 1366"/>
                  <a:gd name="T4" fmla="*/ 59 w 80"/>
                  <a:gd name="T5" fmla="*/ 232 h 1366"/>
                  <a:gd name="T6" fmla="*/ 40 w 80"/>
                  <a:gd name="T7" fmla="*/ 298 h 1366"/>
                  <a:gd name="T8" fmla="*/ 33 w 80"/>
                  <a:gd name="T9" fmla="*/ 363 h 1366"/>
                  <a:gd name="T10" fmla="*/ 40 w 80"/>
                  <a:gd name="T11" fmla="*/ 421 h 1366"/>
                  <a:gd name="T12" fmla="*/ 53 w 80"/>
                  <a:gd name="T13" fmla="*/ 494 h 1366"/>
                  <a:gd name="T14" fmla="*/ 53 w 80"/>
                  <a:gd name="T15" fmla="*/ 581 h 1366"/>
                  <a:gd name="T16" fmla="*/ 53 w 80"/>
                  <a:gd name="T17" fmla="*/ 653 h 1366"/>
                  <a:gd name="T18" fmla="*/ 59 w 80"/>
                  <a:gd name="T19" fmla="*/ 741 h 1366"/>
                  <a:gd name="T20" fmla="*/ 66 w 80"/>
                  <a:gd name="T21" fmla="*/ 799 h 1366"/>
                  <a:gd name="T22" fmla="*/ 46 w 80"/>
                  <a:gd name="T23" fmla="*/ 871 h 1366"/>
                  <a:gd name="T24" fmla="*/ 66 w 80"/>
                  <a:gd name="T25" fmla="*/ 929 h 1366"/>
                  <a:gd name="T26" fmla="*/ 59 w 80"/>
                  <a:gd name="T27" fmla="*/ 1016 h 1366"/>
                  <a:gd name="T28" fmla="*/ 53 w 80"/>
                  <a:gd name="T29" fmla="*/ 1089 h 1366"/>
                  <a:gd name="T30" fmla="*/ 72 w 80"/>
                  <a:gd name="T31" fmla="*/ 1147 h 1366"/>
                  <a:gd name="T32" fmla="*/ 59 w 80"/>
                  <a:gd name="T33" fmla="*/ 1213 h 1366"/>
                  <a:gd name="T34" fmla="*/ 53 w 80"/>
                  <a:gd name="T35" fmla="*/ 1278 h 1366"/>
                  <a:gd name="T36" fmla="*/ 72 w 80"/>
                  <a:gd name="T37" fmla="*/ 1336 h 1366"/>
                  <a:gd name="T38" fmla="*/ 59 w 80"/>
                  <a:gd name="T39" fmla="*/ 1300 h 1366"/>
                  <a:gd name="T40" fmla="*/ 33 w 80"/>
                  <a:gd name="T41" fmla="*/ 1242 h 1366"/>
                  <a:gd name="T42" fmla="*/ 46 w 80"/>
                  <a:gd name="T43" fmla="*/ 1154 h 1366"/>
                  <a:gd name="T44" fmla="*/ 59 w 80"/>
                  <a:gd name="T45" fmla="*/ 1089 h 1366"/>
                  <a:gd name="T46" fmla="*/ 59 w 80"/>
                  <a:gd name="T47" fmla="*/ 1031 h 1366"/>
                  <a:gd name="T48" fmla="*/ 66 w 80"/>
                  <a:gd name="T49" fmla="*/ 966 h 1366"/>
                  <a:gd name="T50" fmla="*/ 66 w 80"/>
                  <a:gd name="T51" fmla="*/ 864 h 1366"/>
                  <a:gd name="T52" fmla="*/ 26 w 80"/>
                  <a:gd name="T53" fmla="*/ 799 h 1366"/>
                  <a:gd name="T54" fmla="*/ 26 w 80"/>
                  <a:gd name="T55" fmla="*/ 726 h 1366"/>
                  <a:gd name="T56" fmla="*/ 26 w 80"/>
                  <a:gd name="T57" fmla="*/ 639 h 1366"/>
                  <a:gd name="T58" fmla="*/ 26 w 80"/>
                  <a:gd name="T59" fmla="*/ 581 h 1366"/>
                  <a:gd name="T60" fmla="*/ 40 w 80"/>
                  <a:gd name="T61" fmla="*/ 523 h 1366"/>
                  <a:gd name="T62" fmla="*/ 46 w 80"/>
                  <a:gd name="T63" fmla="*/ 450 h 1366"/>
                  <a:gd name="T64" fmla="*/ 46 w 80"/>
                  <a:gd name="T65" fmla="*/ 392 h 1366"/>
                  <a:gd name="T66" fmla="*/ 46 w 80"/>
                  <a:gd name="T67" fmla="*/ 319 h 1366"/>
                  <a:gd name="T68" fmla="*/ 46 w 80"/>
                  <a:gd name="T69" fmla="*/ 254 h 1366"/>
                  <a:gd name="T70" fmla="*/ 53 w 80"/>
                  <a:gd name="T71" fmla="*/ 196 h 1366"/>
                  <a:gd name="T72" fmla="*/ 46 w 80"/>
                  <a:gd name="T73" fmla="*/ 131 h 1366"/>
                  <a:gd name="T74" fmla="*/ 13 w 80"/>
                  <a:gd name="T75" fmla="*/ 73 h 1366"/>
                  <a:gd name="T76" fmla="*/ 7 w 80"/>
                  <a:gd name="T77" fmla="*/ 15 h 136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80" h="1366">
                    <a:moveTo>
                      <a:pt x="0" y="0"/>
                    </a:moveTo>
                    <a:lnTo>
                      <a:pt x="33" y="109"/>
                    </a:lnTo>
                    <a:lnTo>
                      <a:pt x="53" y="138"/>
                    </a:lnTo>
                    <a:lnTo>
                      <a:pt x="59" y="167"/>
                    </a:lnTo>
                    <a:lnTo>
                      <a:pt x="66" y="196"/>
                    </a:lnTo>
                    <a:lnTo>
                      <a:pt x="59" y="232"/>
                    </a:lnTo>
                    <a:lnTo>
                      <a:pt x="46" y="269"/>
                    </a:lnTo>
                    <a:lnTo>
                      <a:pt x="40" y="298"/>
                    </a:lnTo>
                    <a:lnTo>
                      <a:pt x="33" y="334"/>
                    </a:lnTo>
                    <a:lnTo>
                      <a:pt x="33" y="363"/>
                    </a:lnTo>
                    <a:lnTo>
                      <a:pt x="33" y="392"/>
                    </a:lnTo>
                    <a:lnTo>
                      <a:pt x="40" y="421"/>
                    </a:lnTo>
                    <a:lnTo>
                      <a:pt x="40" y="457"/>
                    </a:lnTo>
                    <a:lnTo>
                      <a:pt x="53" y="494"/>
                    </a:lnTo>
                    <a:lnTo>
                      <a:pt x="53" y="523"/>
                    </a:lnTo>
                    <a:lnTo>
                      <a:pt x="53" y="581"/>
                    </a:lnTo>
                    <a:lnTo>
                      <a:pt x="53" y="610"/>
                    </a:lnTo>
                    <a:lnTo>
                      <a:pt x="53" y="653"/>
                    </a:lnTo>
                    <a:lnTo>
                      <a:pt x="53" y="697"/>
                    </a:lnTo>
                    <a:lnTo>
                      <a:pt x="59" y="741"/>
                    </a:lnTo>
                    <a:lnTo>
                      <a:pt x="66" y="770"/>
                    </a:lnTo>
                    <a:lnTo>
                      <a:pt x="66" y="799"/>
                    </a:lnTo>
                    <a:lnTo>
                      <a:pt x="59" y="835"/>
                    </a:lnTo>
                    <a:lnTo>
                      <a:pt x="46" y="871"/>
                    </a:lnTo>
                    <a:lnTo>
                      <a:pt x="53" y="900"/>
                    </a:lnTo>
                    <a:lnTo>
                      <a:pt x="66" y="929"/>
                    </a:lnTo>
                    <a:lnTo>
                      <a:pt x="66" y="958"/>
                    </a:lnTo>
                    <a:lnTo>
                      <a:pt x="59" y="1016"/>
                    </a:lnTo>
                    <a:lnTo>
                      <a:pt x="53" y="1060"/>
                    </a:lnTo>
                    <a:lnTo>
                      <a:pt x="53" y="1089"/>
                    </a:lnTo>
                    <a:lnTo>
                      <a:pt x="59" y="1118"/>
                    </a:lnTo>
                    <a:lnTo>
                      <a:pt x="72" y="1147"/>
                    </a:lnTo>
                    <a:lnTo>
                      <a:pt x="72" y="1176"/>
                    </a:lnTo>
                    <a:lnTo>
                      <a:pt x="59" y="1213"/>
                    </a:lnTo>
                    <a:lnTo>
                      <a:pt x="46" y="1242"/>
                    </a:lnTo>
                    <a:lnTo>
                      <a:pt x="53" y="1278"/>
                    </a:lnTo>
                    <a:lnTo>
                      <a:pt x="66" y="1307"/>
                    </a:lnTo>
                    <a:lnTo>
                      <a:pt x="72" y="1336"/>
                    </a:lnTo>
                    <a:lnTo>
                      <a:pt x="79" y="1365"/>
                    </a:lnTo>
                    <a:lnTo>
                      <a:pt x="59" y="1300"/>
                    </a:lnTo>
                    <a:lnTo>
                      <a:pt x="40" y="1271"/>
                    </a:lnTo>
                    <a:lnTo>
                      <a:pt x="33" y="1242"/>
                    </a:lnTo>
                    <a:lnTo>
                      <a:pt x="33" y="1183"/>
                    </a:lnTo>
                    <a:lnTo>
                      <a:pt x="46" y="1154"/>
                    </a:lnTo>
                    <a:lnTo>
                      <a:pt x="59" y="1125"/>
                    </a:lnTo>
                    <a:lnTo>
                      <a:pt x="59" y="1089"/>
                    </a:lnTo>
                    <a:lnTo>
                      <a:pt x="59" y="1060"/>
                    </a:lnTo>
                    <a:lnTo>
                      <a:pt x="59" y="1031"/>
                    </a:lnTo>
                    <a:lnTo>
                      <a:pt x="66" y="995"/>
                    </a:lnTo>
                    <a:lnTo>
                      <a:pt x="66" y="966"/>
                    </a:lnTo>
                    <a:lnTo>
                      <a:pt x="66" y="922"/>
                    </a:lnTo>
                    <a:lnTo>
                      <a:pt x="66" y="864"/>
                    </a:lnTo>
                    <a:lnTo>
                      <a:pt x="40" y="835"/>
                    </a:lnTo>
                    <a:lnTo>
                      <a:pt x="26" y="799"/>
                    </a:lnTo>
                    <a:lnTo>
                      <a:pt x="26" y="770"/>
                    </a:lnTo>
                    <a:lnTo>
                      <a:pt x="26" y="726"/>
                    </a:lnTo>
                    <a:lnTo>
                      <a:pt x="26" y="683"/>
                    </a:lnTo>
                    <a:lnTo>
                      <a:pt x="26" y="639"/>
                    </a:lnTo>
                    <a:lnTo>
                      <a:pt x="26" y="610"/>
                    </a:lnTo>
                    <a:lnTo>
                      <a:pt x="26" y="581"/>
                    </a:lnTo>
                    <a:lnTo>
                      <a:pt x="26" y="552"/>
                    </a:lnTo>
                    <a:lnTo>
                      <a:pt x="40" y="523"/>
                    </a:lnTo>
                    <a:lnTo>
                      <a:pt x="46" y="486"/>
                    </a:lnTo>
                    <a:lnTo>
                      <a:pt x="46" y="450"/>
                    </a:lnTo>
                    <a:lnTo>
                      <a:pt x="46" y="421"/>
                    </a:lnTo>
                    <a:lnTo>
                      <a:pt x="46" y="392"/>
                    </a:lnTo>
                    <a:lnTo>
                      <a:pt x="46" y="349"/>
                    </a:lnTo>
                    <a:lnTo>
                      <a:pt x="46" y="319"/>
                    </a:lnTo>
                    <a:lnTo>
                      <a:pt x="46" y="290"/>
                    </a:lnTo>
                    <a:lnTo>
                      <a:pt x="46" y="254"/>
                    </a:lnTo>
                    <a:lnTo>
                      <a:pt x="46" y="225"/>
                    </a:lnTo>
                    <a:lnTo>
                      <a:pt x="53" y="196"/>
                    </a:lnTo>
                    <a:lnTo>
                      <a:pt x="59" y="160"/>
                    </a:lnTo>
                    <a:lnTo>
                      <a:pt x="46" y="131"/>
                    </a:lnTo>
                    <a:lnTo>
                      <a:pt x="26" y="102"/>
                    </a:lnTo>
                    <a:lnTo>
                      <a:pt x="13" y="73"/>
                    </a:lnTo>
                    <a:lnTo>
                      <a:pt x="13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Freeform 22"/>
              <p:cNvSpPr>
                <a:spLocks/>
              </p:cNvSpPr>
              <p:nvPr/>
            </p:nvSpPr>
            <p:spPr bwMode="auto">
              <a:xfrm>
                <a:off x="246" y="204"/>
                <a:ext cx="107" cy="2135"/>
              </a:xfrm>
              <a:custGeom>
                <a:avLst/>
                <a:gdLst>
                  <a:gd name="T0" fmla="*/ 0 w 107"/>
                  <a:gd name="T1" fmla="*/ 0 h 2135"/>
                  <a:gd name="T2" fmla="*/ 106 w 107"/>
                  <a:gd name="T3" fmla="*/ 116 h 2135"/>
                  <a:gd name="T4" fmla="*/ 106 w 107"/>
                  <a:gd name="T5" fmla="*/ 987 h 2135"/>
                  <a:gd name="T6" fmla="*/ 53 w 107"/>
                  <a:gd name="T7" fmla="*/ 1045 h 2135"/>
                  <a:gd name="T8" fmla="*/ 53 w 107"/>
                  <a:gd name="T9" fmla="*/ 1161 h 2135"/>
                  <a:gd name="T10" fmla="*/ 66 w 107"/>
                  <a:gd name="T11" fmla="*/ 1219 h 2135"/>
                  <a:gd name="T12" fmla="*/ 40 w 107"/>
                  <a:gd name="T13" fmla="*/ 1277 h 2135"/>
                  <a:gd name="T14" fmla="*/ 40 w 107"/>
                  <a:gd name="T15" fmla="*/ 1336 h 2135"/>
                  <a:gd name="T16" fmla="*/ 27 w 107"/>
                  <a:gd name="T17" fmla="*/ 1394 h 2135"/>
                  <a:gd name="T18" fmla="*/ 40 w 107"/>
                  <a:gd name="T19" fmla="*/ 1452 h 2135"/>
                  <a:gd name="T20" fmla="*/ 53 w 107"/>
                  <a:gd name="T21" fmla="*/ 1510 h 2135"/>
                  <a:gd name="T22" fmla="*/ 53 w 107"/>
                  <a:gd name="T23" fmla="*/ 1568 h 2135"/>
                  <a:gd name="T24" fmla="*/ 66 w 107"/>
                  <a:gd name="T25" fmla="*/ 1626 h 2135"/>
                  <a:gd name="T26" fmla="*/ 40 w 107"/>
                  <a:gd name="T27" fmla="*/ 1684 h 2135"/>
                  <a:gd name="T28" fmla="*/ 27 w 107"/>
                  <a:gd name="T29" fmla="*/ 1742 h 2135"/>
                  <a:gd name="T30" fmla="*/ 27 w 107"/>
                  <a:gd name="T31" fmla="*/ 1800 h 2135"/>
                  <a:gd name="T32" fmla="*/ 40 w 107"/>
                  <a:gd name="T33" fmla="*/ 1873 h 2135"/>
                  <a:gd name="T34" fmla="*/ 40 w 107"/>
                  <a:gd name="T35" fmla="*/ 1945 h 2135"/>
                  <a:gd name="T36" fmla="*/ 27 w 107"/>
                  <a:gd name="T37" fmla="*/ 2018 h 2135"/>
                  <a:gd name="T38" fmla="*/ 40 w 107"/>
                  <a:gd name="T39" fmla="*/ 2076 h 2135"/>
                  <a:gd name="T40" fmla="*/ 53 w 107"/>
                  <a:gd name="T41" fmla="*/ 2134 h 2135"/>
                  <a:gd name="T42" fmla="*/ 13 w 107"/>
                  <a:gd name="T43" fmla="*/ 2061 h 2135"/>
                  <a:gd name="T44" fmla="*/ 13 w 107"/>
                  <a:gd name="T45" fmla="*/ 1974 h 2135"/>
                  <a:gd name="T46" fmla="*/ 13 w 107"/>
                  <a:gd name="T47" fmla="*/ 1916 h 2135"/>
                  <a:gd name="T48" fmla="*/ 27 w 107"/>
                  <a:gd name="T49" fmla="*/ 1858 h 2135"/>
                  <a:gd name="T50" fmla="*/ 40 w 107"/>
                  <a:gd name="T51" fmla="*/ 1800 h 2135"/>
                  <a:gd name="T52" fmla="*/ 40 w 107"/>
                  <a:gd name="T53" fmla="*/ 1684 h 2135"/>
                  <a:gd name="T54" fmla="*/ 40 w 107"/>
                  <a:gd name="T55" fmla="*/ 1597 h 2135"/>
                  <a:gd name="T56" fmla="*/ 40 w 107"/>
                  <a:gd name="T57" fmla="*/ 1539 h 2135"/>
                  <a:gd name="T58" fmla="*/ 40 w 107"/>
                  <a:gd name="T59" fmla="*/ 1481 h 2135"/>
                  <a:gd name="T60" fmla="*/ 53 w 107"/>
                  <a:gd name="T61" fmla="*/ 1423 h 2135"/>
                  <a:gd name="T62" fmla="*/ 53 w 107"/>
                  <a:gd name="T63" fmla="*/ 1350 h 2135"/>
                  <a:gd name="T64" fmla="*/ 53 w 107"/>
                  <a:gd name="T65" fmla="*/ 1292 h 2135"/>
                  <a:gd name="T66" fmla="*/ 40 w 107"/>
                  <a:gd name="T67" fmla="*/ 1234 h 2135"/>
                  <a:gd name="T68" fmla="*/ 40 w 107"/>
                  <a:gd name="T69" fmla="*/ 1176 h 2135"/>
                  <a:gd name="T70" fmla="*/ 53 w 107"/>
                  <a:gd name="T71" fmla="*/ 1118 h 2135"/>
                  <a:gd name="T72" fmla="*/ 66 w 107"/>
                  <a:gd name="T73" fmla="*/ 1060 h 2135"/>
                  <a:gd name="T74" fmla="*/ 66 w 107"/>
                  <a:gd name="T75" fmla="*/ 987 h 2135"/>
                  <a:gd name="T76" fmla="*/ 66 w 107"/>
                  <a:gd name="T77" fmla="*/ 929 h 2135"/>
                  <a:gd name="T78" fmla="*/ 66 w 107"/>
                  <a:gd name="T79" fmla="*/ 871 h 2135"/>
                  <a:gd name="T80" fmla="*/ 66 w 107"/>
                  <a:gd name="T81" fmla="*/ 798 h 2135"/>
                  <a:gd name="T82" fmla="*/ 66 w 107"/>
                  <a:gd name="T83" fmla="*/ 726 h 2135"/>
                  <a:gd name="T84" fmla="*/ 66 w 107"/>
                  <a:gd name="T85" fmla="*/ 668 h 2135"/>
                  <a:gd name="T86" fmla="*/ 66 w 107"/>
                  <a:gd name="T87" fmla="*/ 552 h 2135"/>
                  <a:gd name="T88" fmla="*/ 53 w 107"/>
                  <a:gd name="T89" fmla="*/ 494 h 2135"/>
                  <a:gd name="T90" fmla="*/ 53 w 107"/>
                  <a:gd name="T91" fmla="*/ 436 h 2135"/>
                  <a:gd name="T92" fmla="*/ 53 w 107"/>
                  <a:gd name="T93" fmla="*/ 377 h 2135"/>
                  <a:gd name="T94" fmla="*/ 53 w 107"/>
                  <a:gd name="T95" fmla="*/ 319 h 2135"/>
                  <a:gd name="T96" fmla="*/ 53 w 107"/>
                  <a:gd name="T97" fmla="*/ 261 h 2135"/>
                  <a:gd name="T98" fmla="*/ 53 w 107"/>
                  <a:gd name="T99" fmla="*/ 203 h 2135"/>
                  <a:gd name="T100" fmla="*/ 53 w 107"/>
                  <a:gd name="T101" fmla="*/ 145 h 2135"/>
                  <a:gd name="T102" fmla="*/ 27 w 107"/>
                  <a:gd name="T103" fmla="*/ 87 h 2135"/>
                  <a:gd name="T104" fmla="*/ 0 w 107"/>
                  <a:gd name="T105" fmla="*/ 0 h 213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07" h="2135">
                    <a:moveTo>
                      <a:pt x="0" y="0"/>
                    </a:moveTo>
                    <a:lnTo>
                      <a:pt x="106" y="116"/>
                    </a:lnTo>
                    <a:lnTo>
                      <a:pt x="106" y="987"/>
                    </a:lnTo>
                    <a:lnTo>
                      <a:pt x="53" y="1045"/>
                    </a:lnTo>
                    <a:lnTo>
                      <a:pt x="53" y="1161"/>
                    </a:lnTo>
                    <a:lnTo>
                      <a:pt x="66" y="1219"/>
                    </a:lnTo>
                    <a:lnTo>
                      <a:pt x="40" y="1277"/>
                    </a:lnTo>
                    <a:lnTo>
                      <a:pt x="40" y="1336"/>
                    </a:lnTo>
                    <a:lnTo>
                      <a:pt x="27" y="1394"/>
                    </a:lnTo>
                    <a:lnTo>
                      <a:pt x="40" y="1452"/>
                    </a:lnTo>
                    <a:lnTo>
                      <a:pt x="53" y="1510"/>
                    </a:lnTo>
                    <a:lnTo>
                      <a:pt x="53" y="1568"/>
                    </a:lnTo>
                    <a:lnTo>
                      <a:pt x="66" y="1626"/>
                    </a:lnTo>
                    <a:lnTo>
                      <a:pt x="40" y="1684"/>
                    </a:lnTo>
                    <a:lnTo>
                      <a:pt x="27" y="1742"/>
                    </a:lnTo>
                    <a:lnTo>
                      <a:pt x="27" y="1800"/>
                    </a:lnTo>
                    <a:lnTo>
                      <a:pt x="40" y="1873"/>
                    </a:lnTo>
                    <a:lnTo>
                      <a:pt x="40" y="1945"/>
                    </a:lnTo>
                    <a:lnTo>
                      <a:pt x="27" y="2018"/>
                    </a:lnTo>
                    <a:lnTo>
                      <a:pt x="40" y="2076"/>
                    </a:lnTo>
                    <a:lnTo>
                      <a:pt x="53" y="2134"/>
                    </a:lnTo>
                    <a:lnTo>
                      <a:pt x="13" y="2061"/>
                    </a:lnTo>
                    <a:lnTo>
                      <a:pt x="13" y="1974"/>
                    </a:lnTo>
                    <a:lnTo>
                      <a:pt x="13" y="1916"/>
                    </a:lnTo>
                    <a:lnTo>
                      <a:pt x="27" y="1858"/>
                    </a:lnTo>
                    <a:lnTo>
                      <a:pt x="40" y="1800"/>
                    </a:lnTo>
                    <a:lnTo>
                      <a:pt x="40" y="1684"/>
                    </a:lnTo>
                    <a:lnTo>
                      <a:pt x="40" y="1597"/>
                    </a:lnTo>
                    <a:lnTo>
                      <a:pt x="40" y="1539"/>
                    </a:lnTo>
                    <a:lnTo>
                      <a:pt x="40" y="1481"/>
                    </a:lnTo>
                    <a:lnTo>
                      <a:pt x="53" y="1423"/>
                    </a:lnTo>
                    <a:lnTo>
                      <a:pt x="53" y="1350"/>
                    </a:lnTo>
                    <a:lnTo>
                      <a:pt x="53" y="1292"/>
                    </a:lnTo>
                    <a:lnTo>
                      <a:pt x="40" y="1234"/>
                    </a:lnTo>
                    <a:lnTo>
                      <a:pt x="40" y="1176"/>
                    </a:lnTo>
                    <a:lnTo>
                      <a:pt x="53" y="1118"/>
                    </a:lnTo>
                    <a:lnTo>
                      <a:pt x="66" y="1060"/>
                    </a:lnTo>
                    <a:lnTo>
                      <a:pt x="66" y="987"/>
                    </a:lnTo>
                    <a:lnTo>
                      <a:pt x="66" y="929"/>
                    </a:lnTo>
                    <a:lnTo>
                      <a:pt x="66" y="871"/>
                    </a:lnTo>
                    <a:lnTo>
                      <a:pt x="66" y="798"/>
                    </a:lnTo>
                    <a:lnTo>
                      <a:pt x="66" y="726"/>
                    </a:lnTo>
                    <a:lnTo>
                      <a:pt x="66" y="668"/>
                    </a:lnTo>
                    <a:lnTo>
                      <a:pt x="66" y="552"/>
                    </a:lnTo>
                    <a:lnTo>
                      <a:pt x="53" y="494"/>
                    </a:lnTo>
                    <a:lnTo>
                      <a:pt x="53" y="436"/>
                    </a:lnTo>
                    <a:lnTo>
                      <a:pt x="53" y="377"/>
                    </a:lnTo>
                    <a:lnTo>
                      <a:pt x="53" y="319"/>
                    </a:lnTo>
                    <a:lnTo>
                      <a:pt x="53" y="261"/>
                    </a:lnTo>
                    <a:lnTo>
                      <a:pt x="53" y="203"/>
                    </a:lnTo>
                    <a:lnTo>
                      <a:pt x="53" y="145"/>
                    </a:lnTo>
                    <a:lnTo>
                      <a:pt x="27" y="8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" name="Freeform 23"/>
              <p:cNvSpPr>
                <a:spLocks/>
              </p:cNvSpPr>
              <p:nvPr/>
            </p:nvSpPr>
            <p:spPr bwMode="auto">
              <a:xfrm>
                <a:off x="260" y="437"/>
                <a:ext cx="93" cy="1699"/>
              </a:xfrm>
              <a:custGeom>
                <a:avLst/>
                <a:gdLst>
                  <a:gd name="T0" fmla="*/ 92 w 93"/>
                  <a:gd name="T1" fmla="*/ 0 h 1699"/>
                  <a:gd name="T2" fmla="*/ 79 w 93"/>
                  <a:gd name="T3" fmla="*/ 73 h 1699"/>
                  <a:gd name="T4" fmla="*/ 79 w 93"/>
                  <a:gd name="T5" fmla="*/ 131 h 1699"/>
                  <a:gd name="T6" fmla="*/ 66 w 93"/>
                  <a:gd name="T7" fmla="*/ 189 h 1699"/>
                  <a:gd name="T8" fmla="*/ 26 w 93"/>
                  <a:gd name="T9" fmla="*/ 247 h 1699"/>
                  <a:gd name="T10" fmla="*/ 26 w 93"/>
                  <a:gd name="T11" fmla="*/ 305 h 1699"/>
                  <a:gd name="T12" fmla="*/ 26 w 93"/>
                  <a:gd name="T13" fmla="*/ 363 h 1699"/>
                  <a:gd name="T14" fmla="*/ 39 w 93"/>
                  <a:gd name="T15" fmla="*/ 421 h 1699"/>
                  <a:gd name="T16" fmla="*/ 53 w 93"/>
                  <a:gd name="T17" fmla="*/ 479 h 1699"/>
                  <a:gd name="T18" fmla="*/ 53 w 93"/>
                  <a:gd name="T19" fmla="*/ 537 h 1699"/>
                  <a:gd name="T20" fmla="*/ 39 w 93"/>
                  <a:gd name="T21" fmla="*/ 610 h 1699"/>
                  <a:gd name="T22" fmla="*/ 39 w 93"/>
                  <a:gd name="T23" fmla="*/ 668 h 1699"/>
                  <a:gd name="T24" fmla="*/ 39 w 93"/>
                  <a:gd name="T25" fmla="*/ 726 h 1699"/>
                  <a:gd name="T26" fmla="*/ 39 w 93"/>
                  <a:gd name="T27" fmla="*/ 784 h 1699"/>
                  <a:gd name="T28" fmla="*/ 13 w 93"/>
                  <a:gd name="T29" fmla="*/ 856 h 1699"/>
                  <a:gd name="T30" fmla="*/ 0 w 93"/>
                  <a:gd name="T31" fmla="*/ 914 h 1699"/>
                  <a:gd name="T32" fmla="*/ 0 w 93"/>
                  <a:gd name="T33" fmla="*/ 972 h 1699"/>
                  <a:gd name="T34" fmla="*/ 26 w 93"/>
                  <a:gd name="T35" fmla="*/ 1030 h 1699"/>
                  <a:gd name="T36" fmla="*/ 26 w 93"/>
                  <a:gd name="T37" fmla="*/ 1103 h 1699"/>
                  <a:gd name="T38" fmla="*/ 13 w 93"/>
                  <a:gd name="T39" fmla="*/ 1176 h 1699"/>
                  <a:gd name="T40" fmla="*/ 13 w 93"/>
                  <a:gd name="T41" fmla="*/ 1234 h 1699"/>
                  <a:gd name="T42" fmla="*/ 13 w 93"/>
                  <a:gd name="T43" fmla="*/ 1292 h 1699"/>
                  <a:gd name="T44" fmla="*/ 13 w 93"/>
                  <a:gd name="T45" fmla="*/ 1350 h 1699"/>
                  <a:gd name="T46" fmla="*/ 0 w 93"/>
                  <a:gd name="T47" fmla="*/ 1408 h 1699"/>
                  <a:gd name="T48" fmla="*/ 0 w 93"/>
                  <a:gd name="T49" fmla="*/ 1466 h 1699"/>
                  <a:gd name="T50" fmla="*/ 13 w 93"/>
                  <a:gd name="T51" fmla="*/ 1524 h 1699"/>
                  <a:gd name="T52" fmla="*/ 53 w 93"/>
                  <a:gd name="T53" fmla="*/ 1582 h 1699"/>
                  <a:gd name="T54" fmla="*/ 53 w 93"/>
                  <a:gd name="T55" fmla="*/ 1640 h 1699"/>
                  <a:gd name="T56" fmla="*/ 26 w 93"/>
                  <a:gd name="T57" fmla="*/ 1698 h 1699"/>
                  <a:gd name="T58" fmla="*/ 53 w 93"/>
                  <a:gd name="T59" fmla="*/ 1640 h 1699"/>
                  <a:gd name="T60" fmla="*/ 39 w 93"/>
                  <a:gd name="T61" fmla="*/ 1567 h 1699"/>
                  <a:gd name="T62" fmla="*/ 26 w 93"/>
                  <a:gd name="T63" fmla="*/ 1509 h 1699"/>
                  <a:gd name="T64" fmla="*/ 26 w 93"/>
                  <a:gd name="T65" fmla="*/ 1437 h 1699"/>
                  <a:gd name="T66" fmla="*/ 26 w 93"/>
                  <a:gd name="T67" fmla="*/ 1379 h 1699"/>
                  <a:gd name="T68" fmla="*/ 26 w 93"/>
                  <a:gd name="T69" fmla="*/ 1321 h 1699"/>
                  <a:gd name="T70" fmla="*/ 26 w 93"/>
                  <a:gd name="T71" fmla="*/ 1263 h 1699"/>
                  <a:gd name="T72" fmla="*/ 26 w 93"/>
                  <a:gd name="T73" fmla="*/ 1205 h 1699"/>
                  <a:gd name="T74" fmla="*/ 53 w 93"/>
                  <a:gd name="T75" fmla="*/ 1147 h 1699"/>
                  <a:gd name="T76" fmla="*/ 66 w 93"/>
                  <a:gd name="T77" fmla="*/ 1088 h 1699"/>
                  <a:gd name="T78" fmla="*/ 39 w 93"/>
                  <a:gd name="T79" fmla="*/ 1030 h 1699"/>
                  <a:gd name="T80" fmla="*/ 13 w 93"/>
                  <a:gd name="T81" fmla="*/ 972 h 1699"/>
                  <a:gd name="T82" fmla="*/ 13 w 93"/>
                  <a:gd name="T83" fmla="*/ 914 h 1699"/>
                  <a:gd name="T84" fmla="*/ 26 w 93"/>
                  <a:gd name="T85" fmla="*/ 856 h 1699"/>
                  <a:gd name="T86" fmla="*/ 39 w 93"/>
                  <a:gd name="T87" fmla="*/ 798 h 1699"/>
                  <a:gd name="T88" fmla="*/ 39 w 93"/>
                  <a:gd name="T89" fmla="*/ 740 h 1699"/>
                  <a:gd name="T90" fmla="*/ 53 w 93"/>
                  <a:gd name="T91" fmla="*/ 682 h 1699"/>
                  <a:gd name="T92" fmla="*/ 66 w 93"/>
                  <a:gd name="T93" fmla="*/ 624 h 1699"/>
                  <a:gd name="T94" fmla="*/ 66 w 93"/>
                  <a:gd name="T95" fmla="*/ 566 h 1699"/>
                  <a:gd name="T96" fmla="*/ 53 w 93"/>
                  <a:gd name="T97" fmla="*/ 508 h 1699"/>
                  <a:gd name="T98" fmla="*/ 39 w 93"/>
                  <a:gd name="T99" fmla="*/ 450 h 1699"/>
                  <a:gd name="T100" fmla="*/ 26 w 93"/>
                  <a:gd name="T101" fmla="*/ 392 h 1699"/>
                  <a:gd name="T102" fmla="*/ 26 w 93"/>
                  <a:gd name="T103" fmla="*/ 334 h 1699"/>
                  <a:gd name="T104" fmla="*/ 26 w 93"/>
                  <a:gd name="T105" fmla="*/ 276 h 1699"/>
                  <a:gd name="T106" fmla="*/ 66 w 93"/>
                  <a:gd name="T107" fmla="*/ 218 h 1699"/>
                  <a:gd name="T108" fmla="*/ 66 w 93"/>
                  <a:gd name="T109" fmla="*/ 160 h 1699"/>
                  <a:gd name="T110" fmla="*/ 66 w 93"/>
                  <a:gd name="T111" fmla="*/ 102 h 169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93" h="1699">
                    <a:moveTo>
                      <a:pt x="92" y="0"/>
                    </a:moveTo>
                    <a:lnTo>
                      <a:pt x="79" y="73"/>
                    </a:lnTo>
                    <a:lnTo>
                      <a:pt x="79" y="131"/>
                    </a:lnTo>
                    <a:lnTo>
                      <a:pt x="66" y="189"/>
                    </a:lnTo>
                    <a:lnTo>
                      <a:pt x="26" y="247"/>
                    </a:lnTo>
                    <a:lnTo>
                      <a:pt x="26" y="305"/>
                    </a:lnTo>
                    <a:lnTo>
                      <a:pt x="26" y="363"/>
                    </a:lnTo>
                    <a:lnTo>
                      <a:pt x="39" y="421"/>
                    </a:lnTo>
                    <a:lnTo>
                      <a:pt x="53" y="479"/>
                    </a:lnTo>
                    <a:lnTo>
                      <a:pt x="53" y="537"/>
                    </a:lnTo>
                    <a:lnTo>
                      <a:pt x="39" y="610"/>
                    </a:lnTo>
                    <a:lnTo>
                      <a:pt x="39" y="668"/>
                    </a:lnTo>
                    <a:lnTo>
                      <a:pt x="39" y="726"/>
                    </a:lnTo>
                    <a:lnTo>
                      <a:pt x="39" y="784"/>
                    </a:lnTo>
                    <a:lnTo>
                      <a:pt x="13" y="856"/>
                    </a:lnTo>
                    <a:lnTo>
                      <a:pt x="0" y="914"/>
                    </a:lnTo>
                    <a:lnTo>
                      <a:pt x="0" y="972"/>
                    </a:lnTo>
                    <a:lnTo>
                      <a:pt x="26" y="1030"/>
                    </a:lnTo>
                    <a:lnTo>
                      <a:pt x="26" y="1103"/>
                    </a:lnTo>
                    <a:lnTo>
                      <a:pt x="13" y="1176"/>
                    </a:lnTo>
                    <a:lnTo>
                      <a:pt x="13" y="1234"/>
                    </a:lnTo>
                    <a:lnTo>
                      <a:pt x="13" y="1292"/>
                    </a:lnTo>
                    <a:lnTo>
                      <a:pt x="13" y="1350"/>
                    </a:lnTo>
                    <a:lnTo>
                      <a:pt x="0" y="1408"/>
                    </a:lnTo>
                    <a:lnTo>
                      <a:pt x="0" y="1466"/>
                    </a:lnTo>
                    <a:lnTo>
                      <a:pt x="13" y="1524"/>
                    </a:lnTo>
                    <a:lnTo>
                      <a:pt x="53" y="1582"/>
                    </a:lnTo>
                    <a:lnTo>
                      <a:pt x="53" y="1640"/>
                    </a:lnTo>
                    <a:lnTo>
                      <a:pt x="26" y="1698"/>
                    </a:lnTo>
                    <a:lnTo>
                      <a:pt x="53" y="1640"/>
                    </a:lnTo>
                    <a:lnTo>
                      <a:pt x="39" y="1567"/>
                    </a:lnTo>
                    <a:lnTo>
                      <a:pt x="26" y="1509"/>
                    </a:lnTo>
                    <a:lnTo>
                      <a:pt x="26" y="1437"/>
                    </a:lnTo>
                    <a:lnTo>
                      <a:pt x="26" y="1379"/>
                    </a:lnTo>
                    <a:lnTo>
                      <a:pt x="26" y="1321"/>
                    </a:lnTo>
                    <a:lnTo>
                      <a:pt x="26" y="1263"/>
                    </a:lnTo>
                    <a:lnTo>
                      <a:pt x="26" y="1205"/>
                    </a:lnTo>
                    <a:lnTo>
                      <a:pt x="53" y="1147"/>
                    </a:lnTo>
                    <a:lnTo>
                      <a:pt x="66" y="1088"/>
                    </a:lnTo>
                    <a:lnTo>
                      <a:pt x="39" y="1030"/>
                    </a:lnTo>
                    <a:lnTo>
                      <a:pt x="13" y="972"/>
                    </a:lnTo>
                    <a:lnTo>
                      <a:pt x="13" y="914"/>
                    </a:lnTo>
                    <a:lnTo>
                      <a:pt x="26" y="856"/>
                    </a:lnTo>
                    <a:lnTo>
                      <a:pt x="39" y="798"/>
                    </a:lnTo>
                    <a:lnTo>
                      <a:pt x="39" y="740"/>
                    </a:lnTo>
                    <a:lnTo>
                      <a:pt x="53" y="682"/>
                    </a:lnTo>
                    <a:lnTo>
                      <a:pt x="66" y="624"/>
                    </a:lnTo>
                    <a:lnTo>
                      <a:pt x="66" y="566"/>
                    </a:lnTo>
                    <a:lnTo>
                      <a:pt x="53" y="508"/>
                    </a:lnTo>
                    <a:lnTo>
                      <a:pt x="39" y="450"/>
                    </a:lnTo>
                    <a:lnTo>
                      <a:pt x="26" y="392"/>
                    </a:lnTo>
                    <a:lnTo>
                      <a:pt x="26" y="334"/>
                    </a:lnTo>
                    <a:lnTo>
                      <a:pt x="26" y="276"/>
                    </a:lnTo>
                    <a:lnTo>
                      <a:pt x="66" y="218"/>
                    </a:lnTo>
                    <a:lnTo>
                      <a:pt x="66" y="160"/>
                    </a:lnTo>
                    <a:lnTo>
                      <a:pt x="66" y="102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" name="Freeform 24"/>
              <p:cNvSpPr>
                <a:spLocks/>
              </p:cNvSpPr>
              <p:nvPr/>
            </p:nvSpPr>
            <p:spPr bwMode="auto">
              <a:xfrm>
                <a:off x="1161" y="204"/>
                <a:ext cx="2527" cy="117"/>
              </a:xfrm>
              <a:custGeom>
                <a:avLst/>
                <a:gdLst>
                  <a:gd name="T0" fmla="*/ 81 w 2527"/>
                  <a:gd name="T1" fmla="*/ 73 h 117"/>
                  <a:gd name="T2" fmla="*/ 188 w 2527"/>
                  <a:gd name="T3" fmla="*/ 44 h 117"/>
                  <a:gd name="T4" fmla="*/ 296 w 2527"/>
                  <a:gd name="T5" fmla="*/ 58 h 117"/>
                  <a:gd name="T6" fmla="*/ 417 w 2527"/>
                  <a:gd name="T7" fmla="*/ 87 h 117"/>
                  <a:gd name="T8" fmla="*/ 524 w 2527"/>
                  <a:gd name="T9" fmla="*/ 87 h 117"/>
                  <a:gd name="T10" fmla="*/ 645 w 2527"/>
                  <a:gd name="T11" fmla="*/ 73 h 117"/>
                  <a:gd name="T12" fmla="*/ 833 w 2527"/>
                  <a:gd name="T13" fmla="*/ 58 h 117"/>
                  <a:gd name="T14" fmla="*/ 941 w 2527"/>
                  <a:gd name="T15" fmla="*/ 44 h 117"/>
                  <a:gd name="T16" fmla="*/ 1061 w 2527"/>
                  <a:gd name="T17" fmla="*/ 58 h 117"/>
                  <a:gd name="T18" fmla="*/ 1209 w 2527"/>
                  <a:gd name="T19" fmla="*/ 58 h 117"/>
                  <a:gd name="T20" fmla="*/ 1344 w 2527"/>
                  <a:gd name="T21" fmla="*/ 44 h 117"/>
                  <a:gd name="T22" fmla="*/ 1451 w 2527"/>
                  <a:gd name="T23" fmla="*/ 44 h 117"/>
                  <a:gd name="T24" fmla="*/ 1559 w 2527"/>
                  <a:gd name="T25" fmla="*/ 0 h 117"/>
                  <a:gd name="T26" fmla="*/ 2472 w 2527"/>
                  <a:gd name="T27" fmla="*/ 0 h 117"/>
                  <a:gd name="T28" fmla="*/ 2472 w 2527"/>
                  <a:gd name="T29" fmla="*/ 58 h 117"/>
                  <a:gd name="T30" fmla="*/ 2351 w 2527"/>
                  <a:gd name="T31" fmla="*/ 58 h 117"/>
                  <a:gd name="T32" fmla="*/ 2244 w 2527"/>
                  <a:gd name="T33" fmla="*/ 58 h 117"/>
                  <a:gd name="T34" fmla="*/ 2123 w 2527"/>
                  <a:gd name="T35" fmla="*/ 73 h 117"/>
                  <a:gd name="T36" fmla="*/ 2015 w 2527"/>
                  <a:gd name="T37" fmla="*/ 87 h 117"/>
                  <a:gd name="T38" fmla="*/ 1868 w 2527"/>
                  <a:gd name="T39" fmla="*/ 73 h 117"/>
                  <a:gd name="T40" fmla="*/ 1760 w 2527"/>
                  <a:gd name="T41" fmla="*/ 58 h 117"/>
                  <a:gd name="T42" fmla="*/ 1639 w 2527"/>
                  <a:gd name="T43" fmla="*/ 58 h 117"/>
                  <a:gd name="T44" fmla="*/ 1532 w 2527"/>
                  <a:gd name="T45" fmla="*/ 73 h 117"/>
                  <a:gd name="T46" fmla="*/ 1424 w 2527"/>
                  <a:gd name="T47" fmla="*/ 73 h 117"/>
                  <a:gd name="T48" fmla="*/ 1317 w 2527"/>
                  <a:gd name="T49" fmla="*/ 58 h 117"/>
                  <a:gd name="T50" fmla="*/ 1088 w 2527"/>
                  <a:gd name="T51" fmla="*/ 73 h 117"/>
                  <a:gd name="T52" fmla="*/ 967 w 2527"/>
                  <a:gd name="T53" fmla="*/ 73 h 117"/>
                  <a:gd name="T54" fmla="*/ 846 w 2527"/>
                  <a:gd name="T55" fmla="*/ 87 h 117"/>
                  <a:gd name="T56" fmla="*/ 726 w 2527"/>
                  <a:gd name="T57" fmla="*/ 73 h 117"/>
                  <a:gd name="T58" fmla="*/ 591 w 2527"/>
                  <a:gd name="T59" fmla="*/ 73 h 117"/>
                  <a:gd name="T60" fmla="*/ 470 w 2527"/>
                  <a:gd name="T61" fmla="*/ 73 h 117"/>
                  <a:gd name="T62" fmla="*/ 363 w 2527"/>
                  <a:gd name="T63" fmla="*/ 73 h 117"/>
                  <a:gd name="T64" fmla="*/ 255 w 2527"/>
                  <a:gd name="T65" fmla="*/ 44 h 117"/>
                  <a:gd name="T66" fmla="*/ 148 w 2527"/>
                  <a:gd name="T67" fmla="*/ 73 h 117"/>
                  <a:gd name="T68" fmla="*/ 0 w 2527"/>
                  <a:gd name="T69" fmla="*/ 116 h 11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527" h="117">
                    <a:moveTo>
                      <a:pt x="0" y="116"/>
                    </a:moveTo>
                    <a:lnTo>
                      <a:pt x="81" y="73"/>
                    </a:lnTo>
                    <a:lnTo>
                      <a:pt x="134" y="58"/>
                    </a:lnTo>
                    <a:lnTo>
                      <a:pt x="188" y="44"/>
                    </a:lnTo>
                    <a:lnTo>
                      <a:pt x="242" y="44"/>
                    </a:lnTo>
                    <a:lnTo>
                      <a:pt x="296" y="58"/>
                    </a:lnTo>
                    <a:lnTo>
                      <a:pt x="363" y="87"/>
                    </a:lnTo>
                    <a:lnTo>
                      <a:pt x="417" y="87"/>
                    </a:lnTo>
                    <a:lnTo>
                      <a:pt x="470" y="87"/>
                    </a:lnTo>
                    <a:lnTo>
                      <a:pt x="524" y="87"/>
                    </a:lnTo>
                    <a:lnTo>
                      <a:pt x="591" y="87"/>
                    </a:lnTo>
                    <a:lnTo>
                      <a:pt x="645" y="73"/>
                    </a:lnTo>
                    <a:lnTo>
                      <a:pt x="752" y="58"/>
                    </a:lnTo>
                    <a:lnTo>
                      <a:pt x="833" y="58"/>
                    </a:lnTo>
                    <a:lnTo>
                      <a:pt x="887" y="44"/>
                    </a:lnTo>
                    <a:lnTo>
                      <a:pt x="941" y="44"/>
                    </a:lnTo>
                    <a:lnTo>
                      <a:pt x="1008" y="58"/>
                    </a:lnTo>
                    <a:lnTo>
                      <a:pt x="1061" y="58"/>
                    </a:lnTo>
                    <a:lnTo>
                      <a:pt x="1115" y="58"/>
                    </a:lnTo>
                    <a:lnTo>
                      <a:pt x="1209" y="58"/>
                    </a:lnTo>
                    <a:lnTo>
                      <a:pt x="1276" y="44"/>
                    </a:lnTo>
                    <a:lnTo>
                      <a:pt x="1344" y="44"/>
                    </a:lnTo>
                    <a:lnTo>
                      <a:pt x="1397" y="44"/>
                    </a:lnTo>
                    <a:lnTo>
                      <a:pt x="1451" y="44"/>
                    </a:lnTo>
                    <a:lnTo>
                      <a:pt x="1505" y="29"/>
                    </a:lnTo>
                    <a:lnTo>
                      <a:pt x="1559" y="0"/>
                    </a:lnTo>
                    <a:lnTo>
                      <a:pt x="2472" y="0"/>
                    </a:lnTo>
                    <a:lnTo>
                      <a:pt x="2526" y="29"/>
                    </a:lnTo>
                    <a:lnTo>
                      <a:pt x="2472" y="58"/>
                    </a:lnTo>
                    <a:lnTo>
                      <a:pt x="2419" y="58"/>
                    </a:lnTo>
                    <a:lnTo>
                      <a:pt x="2351" y="58"/>
                    </a:lnTo>
                    <a:lnTo>
                      <a:pt x="2298" y="58"/>
                    </a:lnTo>
                    <a:lnTo>
                      <a:pt x="2244" y="58"/>
                    </a:lnTo>
                    <a:lnTo>
                      <a:pt x="2177" y="102"/>
                    </a:lnTo>
                    <a:lnTo>
                      <a:pt x="2123" y="73"/>
                    </a:lnTo>
                    <a:lnTo>
                      <a:pt x="2069" y="73"/>
                    </a:lnTo>
                    <a:lnTo>
                      <a:pt x="2015" y="87"/>
                    </a:lnTo>
                    <a:lnTo>
                      <a:pt x="1935" y="87"/>
                    </a:lnTo>
                    <a:lnTo>
                      <a:pt x="1868" y="73"/>
                    </a:lnTo>
                    <a:lnTo>
                      <a:pt x="1814" y="58"/>
                    </a:lnTo>
                    <a:lnTo>
                      <a:pt x="1760" y="58"/>
                    </a:lnTo>
                    <a:lnTo>
                      <a:pt x="1706" y="58"/>
                    </a:lnTo>
                    <a:lnTo>
                      <a:pt x="1639" y="58"/>
                    </a:lnTo>
                    <a:lnTo>
                      <a:pt x="1585" y="58"/>
                    </a:lnTo>
                    <a:lnTo>
                      <a:pt x="1532" y="73"/>
                    </a:lnTo>
                    <a:lnTo>
                      <a:pt x="1478" y="73"/>
                    </a:lnTo>
                    <a:lnTo>
                      <a:pt x="1424" y="73"/>
                    </a:lnTo>
                    <a:lnTo>
                      <a:pt x="1370" y="58"/>
                    </a:lnTo>
                    <a:lnTo>
                      <a:pt x="1317" y="58"/>
                    </a:lnTo>
                    <a:lnTo>
                      <a:pt x="1196" y="58"/>
                    </a:lnTo>
                    <a:lnTo>
                      <a:pt x="1088" y="73"/>
                    </a:lnTo>
                    <a:lnTo>
                      <a:pt x="1035" y="73"/>
                    </a:lnTo>
                    <a:lnTo>
                      <a:pt x="967" y="73"/>
                    </a:lnTo>
                    <a:lnTo>
                      <a:pt x="914" y="87"/>
                    </a:lnTo>
                    <a:lnTo>
                      <a:pt x="846" y="87"/>
                    </a:lnTo>
                    <a:lnTo>
                      <a:pt x="779" y="73"/>
                    </a:lnTo>
                    <a:lnTo>
                      <a:pt x="726" y="73"/>
                    </a:lnTo>
                    <a:lnTo>
                      <a:pt x="658" y="73"/>
                    </a:lnTo>
                    <a:lnTo>
                      <a:pt x="591" y="73"/>
                    </a:lnTo>
                    <a:lnTo>
                      <a:pt x="524" y="73"/>
                    </a:lnTo>
                    <a:lnTo>
                      <a:pt x="470" y="73"/>
                    </a:lnTo>
                    <a:lnTo>
                      <a:pt x="417" y="73"/>
                    </a:lnTo>
                    <a:lnTo>
                      <a:pt x="363" y="73"/>
                    </a:lnTo>
                    <a:lnTo>
                      <a:pt x="309" y="44"/>
                    </a:lnTo>
                    <a:lnTo>
                      <a:pt x="255" y="44"/>
                    </a:lnTo>
                    <a:lnTo>
                      <a:pt x="202" y="44"/>
                    </a:lnTo>
                    <a:lnTo>
                      <a:pt x="148" y="73"/>
                    </a:lnTo>
                    <a:lnTo>
                      <a:pt x="94" y="73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" name="Freeform 25"/>
              <p:cNvSpPr>
                <a:spLocks/>
              </p:cNvSpPr>
              <p:nvPr/>
            </p:nvSpPr>
            <p:spPr bwMode="auto">
              <a:xfrm>
                <a:off x="3070" y="204"/>
                <a:ext cx="1763" cy="75"/>
              </a:xfrm>
              <a:custGeom>
                <a:avLst/>
                <a:gdLst>
                  <a:gd name="T0" fmla="*/ 188 w 1763"/>
                  <a:gd name="T1" fmla="*/ 0 h 75"/>
                  <a:gd name="T2" fmla="*/ 363 w 1763"/>
                  <a:gd name="T3" fmla="*/ 74 h 75"/>
                  <a:gd name="T4" fmla="*/ 444 w 1763"/>
                  <a:gd name="T5" fmla="*/ 74 h 75"/>
                  <a:gd name="T6" fmla="*/ 565 w 1763"/>
                  <a:gd name="T7" fmla="*/ 74 h 75"/>
                  <a:gd name="T8" fmla="*/ 619 w 1763"/>
                  <a:gd name="T9" fmla="*/ 74 h 75"/>
                  <a:gd name="T10" fmla="*/ 699 w 1763"/>
                  <a:gd name="T11" fmla="*/ 59 h 75"/>
                  <a:gd name="T12" fmla="*/ 753 w 1763"/>
                  <a:gd name="T13" fmla="*/ 59 h 75"/>
                  <a:gd name="T14" fmla="*/ 807 w 1763"/>
                  <a:gd name="T15" fmla="*/ 44 h 75"/>
                  <a:gd name="T16" fmla="*/ 874 w 1763"/>
                  <a:gd name="T17" fmla="*/ 44 h 75"/>
                  <a:gd name="T18" fmla="*/ 928 w 1763"/>
                  <a:gd name="T19" fmla="*/ 44 h 75"/>
                  <a:gd name="T20" fmla="*/ 995 w 1763"/>
                  <a:gd name="T21" fmla="*/ 74 h 75"/>
                  <a:gd name="T22" fmla="*/ 1103 w 1763"/>
                  <a:gd name="T23" fmla="*/ 74 h 75"/>
                  <a:gd name="T24" fmla="*/ 1157 w 1763"/>
                  <a:gd name="T25" fmla="*/ 74 h 75"/>
                  <a:gd name="T26" fmla="*/ 1211 w 1763"/>
                  <a:gd name="T27" fmla="*/ 74 h 75"/>
                  <a:gd name="T28" fmla="*/ 1332 w 1763"/>
                  <a:gd name="T29" fmla="*/ 74 h 75"/>
                  <a:gd name="T30" fmla="*/ 1399 w 1763"/>
                  <a:gd name="T31" fmla="*/ 59 h 75"/>
                  <a:gd name="T32" fmla="*/ 1453 w 1763"/>
                  <a:gd name="T33" fmla="*/ 44 h 75"/>
                  <a:gd name="T34" fmla="*/ 1506 w 1763"/>
                  <a:gd name="T35" fmla="*/ 44 h 75"/>
                  <a:gd name="T36" fmla="*/ 1560 w 1763"/>
                  <a:gd name="T37" fmla="*/ 30 h 75"/>
                  <a:gd name="T38" fmla="*/ 1654 w 1763"/>
                  <a:gd name="T39" fmla="*/ 30 h 75"/>
                  <a:gd name="T40" fmla="*/ 1708 w 1763"/>
                  <a:gd name="T41" fmla="*/ 30 h 75"/>
                  <a:gd name="T42" fmla="*/ 1762 w 1763"/>
                  <a:gd name="T43" fmla="*/ 30 h 75"/>
                  <a:gd name="T44" fmla="*/ 1708 w 1763"/>
                  <a:gd name="T45" fmla="*/ 30 h 75"/>
                  <a:gd name="T46" fmla="*/ 1654 w 1763"/>
                  <a:gd name="T47" fmla="*/ 44 h 75"/>
                  <a:gd name="T48" fmla="*/ 1601 w 1763"/>
                  <a:gd name="T49" fmla="*/ 74 h 75"/>
                  <a:gd name="T50" fmla="*/ 1547 w 1763"/>
                  <a:gd name="T51" fmla="*/ 74 h 75"/>
                  <a:gd name="T52" fmla="*/ 1493 w 1763"/>
                  <a:gd name="T53" fmla="*/ 74 h 75"/>
                  <a:gd name="T54" fmla="*/ 1426 w 1763"/>
                  <a:gd name="T55" fmla="*/ 59 h 75"/>
                  <a:gd name="T56" fmla="*/ 1372 w 1763"/>
                  <a:gd name="T57" fmla="*/ 59 h 75"/>
                  <a:gd name="T58" fmla="*/ 1251 w 1763"/>
                  <a:gd name="T59" fmla="*/ 59 h 75"/>
                  <a:gd name="T60" fmla="*/ 1184 w 1763"/>
                  <a:gd name="T61" fmla="*/ 59 h 75"/>
                  <a:gd name="T62" fmla="*/ 1116 w 1763"/>
                  <a:gd name="T63" fmla="*/ 59 h 75"/>
                  <a:gd name="T64" fmla="*/ 1009 w 1763"/>
                  <a:gd name="T65" fmla="*/ 59 h 75"/>
                  <a:gd name="T66" fmla="*/ 955 w 1763"/>
                  <a:gd name="T67" fmla="*/ 59 h 75"/>
                  <a:gd name="T68" fmla="*/ 888 w 1763"/>
                  <a:gd name="T69" fmla="*/ 59 h 75"/>
                  <a:gd name="T70" fmla="*/ 820 w 1763"/>
                  <a:gd name="T71" fmla="*/ 74 h 75"/>
                  <a:gd name="T72" fmla="*/ 767 w 1763"/>
                  <a:gd name="T73" fmla="*/ 74 h 75"/>
                  <a:gd name="T74" fmla="*/ 699 w 1763"/>
                  <a:gd name="T75" fmla="*/ 59 h 75"/>
                  <a:gd name="T76" fmla="*/ 646 w 1763"/>
                  <a:gd name="T77" fmla="*/ 44 h 75"/>
                  <a:gd name="T78" fmla="*/ 592 w 1763"/>
                  <a:gd name="T79" fmla="*/ 44 h 75"/>
                  <a:gd name="T80" fmla="*/ 538 w 1763"/>
                  <a:gd name="T81" fmla="*/ 44 h 75"/>
                  <a:gd name="T82" fmla="*/ 484 w 1763"/>
                  <a:gd name="T83" fmla="*/ 59 h 75"/>
                  <a:gd name="T84" fmla="*/ 430 w 1763"/>
                  <a:gd name="T85" fmla="*/ 59 h 75"/>
                  <a:gd name="T86" fmla="*/ 377 w 1763"/>
                  <a:gd name="T87" fmla="*/ 30 h 75"/>
                  <a:gd name="T88" fmla="*/ 323 w 1763"/>
                  <a:gd name="T89" fmla="*/ 15 h 75"/>
                  <a:gd name="T90" fmla="*/ 269 w 1763"/>
                  <a:gd name="T91" fmla="*/ 15 h 75"/>
                  <a:gd name="T92" fmla="*/ 215 w 1763"/>
                  <a:gd name="T93" fmla="*/ 15 h 75"/>
                  <a:gd name="T94" fmla="*/ 161 w 1763"/>
                  <a:gd name="T95" fmla="*/ 15 h 75"/>
                  <a:gd name="T96" fmla="*/ 108 w 1763"/>
                  <a:gd name="T97" fmla="*/ 30 h 75"/>
                  <a:gd name="T98" fmla="*/ 54 w 1763"/>
                  <a:gd name="T99" fmla="*/ 44 h 75"/>
                  <a:gd name="T100" fmla="*/ 0 w 1763"/>
                  <a:gd name="T101" fmla="*/ 59 h 75"/>
                  <a:gd name="T102" fmla="*/ 54 w 1763"/>
                  <a:gd name="T103" fmla="*/ 59 h 75"/>
                  <a:gd name="T104" fmla="*/ 108 w 1763"/>
                  <a:gd name="T105" fmla="*/ 30 h 75"/>
                  <a:gd name="T106" fmla="*/ 161 w 1763"/>
                  <a:gd name="T107" fmla="*/ 30 h 75"/>
                  <a:gd name="T108" fmla="*/ 188 w 1763"/>
                  <a:gd name="T109" fmla="*/ 0 h 7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763" h="75">
                    <a:moveTo>
                      <a:pt x="188" y="0"/>
                    </a:moveTo>
                    <a:lnTo>
                      <a:pt x="363" y="74"/>
                    </a:lnTo>
                    <a:lnTo>
                      <a:pt x="444" y="74"/>
                    </a:lnTo>
                    <a:lnTo>
                      <a:pt x="565" y="74"/>
                    </a:lnTo>
                    <a:lnTo>
                      <a:pt x="619" y="74"/>
                    </a:lnTo>
                    <a:lnTo>
                      <a:pt x="699" y="59"/>
                    </a:lnTo>
                    <a:lnTo>
                      <a:pt x="753" y="59"/>
                    </a:lnTo>
                    <a:lnTo>
                      <a:pt x="807" y="44"/>
                    </a:lnTo>
                    <a:lnTo>
                      <a:pt x="874" y="44"/>
                    </a:lnTo>
                    <a:lnTo>
                      <a:pt x="928" y="44"/>
                    </a:lnTo>
                    <a:lnTo>
                      <a:pt x="995" y="74"/>
                    </a:lnTo>
                    <a:lnTo>
                      <a:pt x="1103" y="74"/>
                    </a:lnTo>
                    <a:lnTo>
                      <a:pt x="1157" y="74"/>
                    </a:lnTo>
                    <a:lnTo>
                      <a:pt x="1211" y="74"/>
                    </a:lnTo>
                    <a:lnTo>
                      <a:pt x="1332" y="74"/>
                    </a:lnTo>
                    <a:lnTo>
                      <a:pt x="1399" y="59"/>
                    </a:lnTo>
                    <a:lnTo>
                      <a:pt x="1453" y="44"/>
                    </a:lnTo>
                    <a:lnTo>
                      <a:pt x="1506" y="44"/>
                    </a:lnTo>
                    <a:lnTo>
                      <a:pt x="1560" y="30"/>
                    </a:lnTo>
                    <a:lnTo>
                      <a:pt x="1654" y="30"/>
                    </a:lnTo>
                    <a:lnTo>
                      <a:pt x="1708" y="30"/>
                    </a:lnTo>
                    <a:lnTo>
                      <a:pt x="1762" y="30"/>
                    </a:lnTo>
                    <a:lnTo>
                      <a:pt x="1708" y="30"/>
                    </a:lnTo>
                    <a:lnTo>
                      <a:pt x="1654" y="44"/>
                    </a:lnTo>
                    <a:lnTo>
                      <a:pt x="1601" y="74"/>
                    </a:lnTo>
                    <a:lnTo>
                      <a:pt x="1547" y="74"/>
                    </a:lnTo>
                    <a:lnTo>
                      <a:pt x="1493" y="74"/>
                    </a:lnTo>
                    <a:lnTo>
                      <a:pt x="1426" y="59"/>
                    </a:lnTo>
                    <a:lnTo>
                      <a:pt x="1372" y="59"/>
                    </a:lnTo>
                    <a:lnTo>
                      <a:pt x="1251" y="59"/>
                    </a:lnTo>
                    <a:lnTo>
                      <a:pt x="1184" y="59"/>
                    </a:lnTo>
                    <a:lnTo>
                      <a:pt x="1116" y="59"/>
                    </a:lnTo>
                    <a:lnTo>
                      <a:pt x="1009" y="59"/>
                    </a:lnTo>
                    <a:lnTo>
                      <a:pt x="955" y="59"/>
                    </a:lnTo>
                    <a:lnTo>
                      <a:pt x="888" y="59"/>
                    </a:lnTo>
                    <a:lnTo>
                      <a:pt x="820" y="74"/>
                    </a:lnTo>
                    <a:lnTo>
                      <a:pt x="767" y="74"/>
                    </a:lnTo>
                    <a:lnTo>
                      <a:pt x="699" y="59"/>
                    </a:lnTo>
                    <a:lnTo>
                      <a:pt x="646" y="44"/>
                    </a:lnTo>
                    <a:lnTo>
                      <a:pt x="592" y="44"/>
                    </a:lnTo>
                    <a:lnTo>
                      <a:pt x="538" y="44"/>
                    </a:lnTo>
                    <a:lnTo>
                      <a:pt x="484" y="59"/>
                    </a:lnTo>
                    <a:lnTo>
                      <a:pt x="430" y="59"/>
                    </a:lnTo>
                    <a:lnTo>
                      <a:pt x="377" y="30"/>
                    </a:lnTo>
                    <a:lnTo>
                      <a:pt x="323" y="15"/>
                    </a:lnTo>
                    <a:lnTo>
                      <a:pt x="269" y="15"/>
                    </a:lnTo>
                    <a:lnTo>
                      <a:pt x="215" y="15"/>
                    </a:lnTo>
                    <a:lnTo>
                      <a:pt x="161" y="15"/>
                    </a:lnTo>
                    <a:lnTo>
                      <a:pt x="108" y="30"/>
                    </a:lnTo>
                    <a:lnTo>
                      <a:pt x="54" y="44"/>
                    </a:lnTo>
                    <a:lnTo>
                      <a:pt x="0" y="59"/>
                    </a:lnTo>
                    <a:lnTo>
                      <a:pt x="54" y="59"/>
                    </a:lnTo>
                    <a:lnTo>
                      <a:pt x="108" y="30"/>
                    </a:lnTo>
                    <a:lnTo>
                      <a:pt x="161" y="30"/>
                    </a:lnTo>
                    <a:lnTo>
                      <a:pt x="188" y="0"/>
                    </a:lnTo>
                  </a:path>
                </a:pathLst>
              </a:custGeom>
              <a:solidFill>
                <a:srgbClr val="6D6D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1" name="Group 30"/>
            <p:cNvGrpSpPr>
              <a:grpSpLocks/>
            </p:cNvGrpSpPr>
            <p:nvPr/>
          </p:nvGrpSpPr>
          <p:grpSpPr bwMode="auto">
            <a:xfrm>
              <a:off x="0" y="0"/>
              <a:ext cx="1246" cy="1232"/>
              <a:chOff x="0" y="0"/>
              <a:chExt cx="1246" cy="1232"/>
            </a:xfrm>
          </p:grpSpPr>
          <p:sp>
            <p:nvSpPr>
              <p:cNvPr id="1032" name="Rectangle 2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46" cy="123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3" name="Rectangle 28"/>
              <p:cNvSpPr>
                <a:spLocks noChangeArrowheads="1"/>
              </p:cNvSpPr>
              <p:nvPr/>
            </p:nvSpPr>
            <p:spPr bwMode="auto">
              <a:xfrm>
                <a:off x="246" y="202"/>
                <a:ext cx="1000" cy="1030"/>
              </a:xfrm>
              <a:prstGeom prst="rect">
                <a:avLst/>
              </a:pr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" name="Rectangle 2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72" cy="1165"/>
              </a:xfrm>
              <a:prstGeom prst="rect">
                <a:avLst/>
              </a:prstGeom>
              <a:gradFill rotWithShape="0">
                <a:gsLst>
                  <a:gs pos="0">
                    <a:srgbClr val="790015"/>
                  </a:gs>
                  <a:gs pos="100000">
                    <a:srgbClr val="61001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27" name="Text Box 34"/>
          <p:cNvSpPr txBox="1">
            <a:spLocks noChangeArrowheads="1"/>
          </p:cNvSpPr>
          <p:nvPr userDrawn="1"/>
        </p:nvSpPr>
        <p:spPr bwMode="auto">
          <a:xfrm>
            <a:off x="282575" y="6519863"/>
            <a:ext cx="996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00" b="1">
                <a:solidFill>
                  <a:srgbClr val="FFFFFF"/>
                </a:solidFill>
              </a:rPr>
              <a:t>©2006 TBBMI</a:t>
            </a:r>
          </a:p>
        </p:txBody>
      </p:sp>
      <p:sp>
        <p:nvSpPr>
          <p:cNvPr id="1028" name="Rectangle 35"/>
          <p:cNvSpPr>
            <a:spLocks noChangeArrowheads="1"/>
          </p:cNvSpPr>
          <p:nvPr userDrawn="1"/>
        </p:nvSpPr>
        <p:spPr bwMode="auto">
          <a:xfrm>
            <a:off x="7602538" y="6519863"/>
            <a:ext cx="6477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cs typeface="Arial" charset="0"/>
              </a:rPr>
              <a:t>9.65.01.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07" charset="-128"/>
          <a:cs typeface="ＭＳ Ｐゴシック" pitchFamily="-10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  <a:ea typeface="ＭＳ Ｐゴシック" pitchFamily="-107" charset="-128"/>
          <a:cs typeface="ＭＳ Ｐゴシック" pitchFamily="-10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  <a:ea typeface="ＭＳ Ｐゴシック" pitchFamily="-107" charset="-128"/>
          <a:cs typeface="ＭＳ Ｐゴシック" pitchFamily="-10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  <a:ea typeface="ＭＳ Ｐゴシック" pitchFamily="-107" charset="-128"/>
          <a:cs typeface="ＭＳ Ｐゴシック" pitchFamily="-10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31"/>
          <p:cNvGrpSpPr>
            <a:grpSpLocks/>
          </p:cNvGrpSpPr>
          <p:nvPr/>
        </p:nvGrpSpPr>
        <p:grpSpPr bwMode="auto">
          <a:xfrm>
            <a:off x="0" y="0"/>
            <a:ext cx="9132888" cy="6845300"/>
            <a:chOff x="0" y="0"/>
            <a:chExt cx="5753" cy="4312"/>
          </a:xfrm>
        </p:grpSpPr>
        <p:sp>
          <p:nvSpPr>
            <p:cNvPr id="2053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5753" cy="4312"/>
            </a:xfrm>
            <a:prstGeom prst="rect">
              <a:avLst/>
            </a:prstGeom>
            <a:gradFill rotWithShape="0">
              <a:gsLst>
                <a:gs pos="0">
                  <a:srgbClr val="790015"/>
                </a:gs>
                <a:gs pos="100000">
                  <a:srgbClr val="61001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54" name="Group 26"/>
            <p:cNvGrpSpPr>
              <a:grpSpLocks/>
            </p:cNvGrpSpPr>
            <p:nvPr/>
          </p:nvGrpSpPr>
          <p:grpSpPr bwMode="auto">
            <a:xfrm>
              <a:off x="246" y="204"/>
              <a:ext cx="5271" cy="3889"/>
              <a:chOff x="246" y="204"/>
              <a:chExt cx="5271" cy="3889"/>
            </a:xfrm>
          </p:grpSpPr>
          <p:sp>
            <p:nvSpPr>
              <p:cNvPr id="2059" name="Rectangle 3"/>
              <p:cNvSpPr>
                <a:spLocks noChangeArrowheads="1"/>
              </p:cNvSpPr>
              <p:nvPr/>
            </p:nvSpPr>
            <p:spPr bwMode="auto">
              <a:xfrm>
                <a:off x="294" y="228"/>
                <a:ext cx="5217" cy="3850"/>
              </a:xfrm>
              <a:prstGeom prst="rect">
                <a:avLst/>
              </a:prstGeom>
              <a:solidFill>
                <a:srgbClr val="535353"/>
              </a:solidFill>
              <a:ln>
                <a:noFill/>
              </a:ln>
              <a:effectLst>
                <a:outerShdw dist="197566" dir="2700000" algn="ctr" rotWithShape="0">
                  <a:srgbClr val="808080"/>
                </a:outerShdw>
              </a:effectLst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0" name="Freeform 4"/>
              <p:cNvSpPr>
                <a:spLocks/>
              </p:cNvSpPr>
              <p:nvPr/>
            </p:nvSpPr>
            <p:spPr bwMode="auto">
              <a:xfrm>
                <a:off x="3002" y="378"/>
                <a:ext cx="1411" cy="3440"/>
              </a:xfrm>
              <a:custGeom>
                <a:avLst/>
                <a:gdLst>
                  <a:gd name="T0" fmla="*/ 91 w 1411"/>
                  <a:gd name="T1" fmla="*/ 33 h 3440"/>
                  <a:gd name="T2" fmla="*/ 212 w 1411"/>
                  <a:gd name="T3" fmla="*/ 76 h 3440"/>
                  <a:gd name="T4" fmla="*/ 332 w 1411"/>
                  <a:gd name="T5" fmla="*/ 174 h 3440"/>
                  <a:gd name="T6" fmla="*/ 383 w 1411"/>
                  <a:gd name="T7" fmla="*/ 305 h 3440"/>
                  <a:gd name="T8" fmla="*/ 443 w 1411"/>
                  <a:gd name="T9" fmla="*/ 446 h 3440"/>
                  <a:gd name="T10" fmla="*/ 453 w 1411"/>
                  <a:gd name="T11" fmla="*/ 620 h 3440"/>
                  <a:gd name="T12" fmla="*/ 494 w 1411"/>
                  <a:gd name="T13" fmla="*/ 751 h 3440"/>
                  <a:gd name="T14" fmla="*/ 494 w 1411"/>
                  <a:gd name="T15" fmla="*/ 882 h 3440"/>
                  <a:gd name="T16" fmla="*/ 483 w 1411"/>
                  <a:gd name="T17" fmla="*/ 1012 h 3440"/>
                  <a:gd name="T18" fmla="*/ 473 w 1411"/>
                  <a:gd name="T19" fmla="*/ 1143 h 3440"/>
                  <a:gd name="T20" fmla="*/ 463 w 1411"/>
                  <a:gd name="T21" fmla="*/ 1284 h 3440"/>
                  <a:gd name="T22" fmla="*/ 433 w 1411"/>
                  <a:gd name="T23" fmla="*/ 1426 h 3440"/>
                  <a:gd name="T24" fmla="*/ 383 w 1411"/>
                  <a:gd name="T25" fmla="*/ 1556 h 3440"/>
                  <a:gd name="T26" fmla="*/ 353 w 1411"/>
                  <a:gd name="T27" fmla="*/ 1687 h 3440"/>
                  <a:gd name="T28" fmla="*/ 443 w 1411"/>
                  <a:gd name="T29" fmla="*/ 1796 h 3440"/>
                  <a:gd name="T30" fmla="*/ 494 w 1411"/>
                  <a:gd name="T31" fmla="*/ 1937 h 3440"/>
                  <a:gd name="T32" fmla="*/ 524 w 1411"/>
                  <a:gd name="T33" fmla="*/ 2068 h 3440"/>
                  <a:gd name="T34" fmla="*/ 614 w 1411"/>
                  <a:gd name="T35" fmla="*/ 2198 h 3440"/>
                  <a:gd name="T36" fmla="*/ 705 w 1411"/>
                  <a:gd name="T37" fmla="*/ 2351 h 3440"/>
                  <a:gd name="T38" fmla="*/ 836 w 1411"/>
                  <a:gd name="T39" fmla="*/ 2470 h 3440"/>
                  <a:gd name="T40" fmla="*/ 947 w 1411"/>
                  <a:gd name="T41" fmla="*/ 2612 h 3440"/>
                  <a:gd name="T42" fmla="*/ 1078 w 1411"/>
                  <a:gd name="T43" fmla="*/ 2721 h 3440"/>
                  <a:gd name="T44" fmla="*/ 1158 w 1411"/>
                  <a:gd name="T45" fmla="*/ 2851 h 3440"/>
                  <a:gd name="T46" fmla="*/ 1269 w 1411"/>
                  <a:gd name="T47" fmla="*/ 3004 h 3440"/>
                  <a:gd name="T48" fmla="*/ 1319 w 1411"/>
                  <a:gd name="T49" fmla="*/ 3156 h 3440"/>
                  <a:gd name="T50" fmla="*/ 1370 w 1411"/>
                  <a:gd name="T51" fmla="*/ 3308 h 3440"/>
                  <a:gd name="T52" fmla="*/ 1400 w 1411"/>
                  <a:gd name="T53" fmla="*/ 3439 h 3440"/>
                  <a:gd name="T54" fmla="*/ 1410 w 1411"/>
                  <a:gd name="T55" fmla="*/ 3145 h 3440"/>
                  <a:gd name="T56" fmla="*/ 1340 w 1411"/>
                  <a:gd name="T57" fmla="*/ 3058 h 3440"/>
                  <a:gd name="T58" fmla="*/ 1259 w 1411"/>
                  <a:gd name="T59" fmla="*/ 2862 h 3440"/>
                  <a:gd name="T60" fmla="*/ 1098 w 1411"/>
                  <a:gd name="T61" fmla="*/ 2721 h 3440"/>
                  <a:gd name="T62" fmla="*/ 997 w 1411"/>
                  <a:gd name="T63" fmla="*/ 2514 h 3440"/>
                  <a:gd name="T64" fmla="*/ 806 w 1411"/>
                  <a:gd name="T65" fmla="*/ 2449 h 3440"/>
                  <a:gd name="T66" fmla="*/ 735 w 1411"/>
                  <a:gd name="T67" fmla="*/ 2307 h 3440"/>
                  <a:gd name="T68" fmla="*/ 635 w 1411"/>
                  <a:gd name="T69" fmla="*/ 2187 h 3440"/>
                  <a:gd name="T70" fmla="*/ 534 w 1411"/>
                  <a:gd name="T71" fmla="*/ 1959 h 3440"/>
                  <a:gd name="T72" fmla="*/ 443 w 1411"/>
                  <a:gd name="T73" fmla="*/ 1785 h 3440"/>
                  <a:gd name="T74" fmla="*/ 403 w 1411"/>
                  <a:gd name="T75" fmla="*/ 1632 h 3440"/>
                  <a:gd name="T76" fmla="*/ 433 w 1411"/>
                  <a:gd name="T77" fmla="*/ 1491 h 3440"/>
                  <a:gd name="T78" fmla="*/ 483 w 1411"/>
                  <a:gd name="T79" fmla="*/ 1349 h 3440"/>
                  <a:gd name="T80" fmla="*/ 483 w 1411"/>
                  <a:gd name="T81" fmla="*/ 1208 h 3440"/>
                  <a:gd name="T82" fmla="*/ 524 w 1411"/>
                  <a:gd name="T83" fmla="*/ 1023 h 3440"/>
                  <a:gd name="T84" fmla="*/ 514 w 1411"/>
                  <a:gd name="T85" fmla="*/ 805 h 3440"/>
                  <a:gd name="T86" fmla="*/ 534 w 1411"/>
                  <a:gd name="T87" fmla="*/ 642 h 3440"/>
                  <a:gd name="T88" fmla="*/ 554 w 1411"/>
                  <a:gd name="T89" fmla="*/ 522 h 3440"/>
                  <a:gd name="T90" fmla="*/ 665 w 1411"/>
                  <a:gd name="T91" fmla="*/ 392 h 3440"/>
                  <a:gd name="T92" fmla="*/ 826 w 1411"/>
                  <a:gd name="T93" fmla="*/ 218 h 3440"/>
                  <a:gd name="T94" fmla="*/ 876 w 1411"/>
                  <a:gd name="T95" fmla="*/ 76 h 3440"/>
                  <a:gd name="T96" fmla="*/ 917 w 1411"/>
                  <a:gd name="T97" fmla="*/ 11 h 3440"/>
                  <a:gd name="T98" fmla="*/ 765 w 1411"/>
                  <a:gd name="T99" fmla="*/ 87 h 3440"/>
                  <a:gd name="T100" fmla="*/ 755 w 1411"/>
                  <a:gd name="T101" fmla="*/ 218 h 3440"/>
                  <a:gd name="T102" fmla="*/ 745 w 1411"/>
                  <a:gd name="T103" fmla="*/ 305 h 3440"/>
                  <a:gd name="T104" fmla="*/ 624 w 1411"/>
                  <a:gd name="T105" fmla="*/ 435 h 3440"/>
                  <a:gd name="T106" fmla="*/ 534 w 1411"/>
                  <a:gd name="T107" fmla="*/ 522 h 3440"/>
                  <a:gd name="T108" fmla="*/ 483 w 1411"/>
                  <a:gd name="T109" fmla="*/ 664 h 3440"/>
                  <a:gd name="T110" fmla="*/ 473 w 1411"/>
                  <a:gd name="T111" fmla="*/ 511 h 3440"/>
                  <a:gd name="T112" fmla="*/ 443 w 1411"/>
                  <a:gd name="T113" fmla="*/ 348 h 3440"/>
                  <a:gd name="T114" fmla="*/ 383 w 1411"/>
                  <a:gd name="T115" fmla="*/ 218 h 3440"/>
                  <a:gd name="T116" fmla="*/ 302 w 1411"/>
                  <a:gd name="T117" fmla="*/ 98 h 3440"/>
                  <a:gd name="T118" fmla="*/ 181 w 1411"/>
                  <a:gd name="T119" fmla="*/ 33 h 3440"/>
                  <a:gd name="T120" fmla="*/ 60 w 1411"/>
                  <a:gd name="T121" fmla="*/ 11 h 344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411" h="3440">
                    <a:moveTo>
                      <a:pt x="0" y="0"/>
                    </a:moveTo>
                    <a:lnTo>
                      <a:pt x="50" y="22"/>
                    </a:lnTo>
                    <a:lnTo>
                      <a:pt x="91" y="33"/>
                    </a:lnTo>
                    <a:lnTo>
                      <a:pt x="131" y="22"/>
                    </a:lnTo>
                    <a:lnTo>
                      <a:pt x="171" y="54"/>
                    </a:lnTo>
                    <a:lnTo>
                      <a:pt x="212" y="76"/>
                    </a:lnTo>
                    <a:lnTo>
                      <a:pt x="252" y="98"/>
                    </a:lnTo>
                    <a:lnTo>
                      <a:pt x="292" y="141"/>
                    </a:lnTo>
                    <a:lnTo>
                      <a:pt x="332" y="174"/>
                    </a:lnTo>
                    <a:lnTo>
                      <a:pt x="342" y="218"/>
                    </a:lnTo>
                    <a:lnTo>
                      <a:pt x="342" y="261"/>
                    </a:lnTo>
                    <a:lnTo>
                      <a:pt x="383" y="305"/>
                    </a:lnTo>
                    <a:lnTo>
                      <a:pt x="413" y="348"/>
                    </a:lnTo>
                    <a:lnTo>
                      <a:pt x="413" y="403"/>
                    </a:lnTo>
                    <a:lnTo>
                      <a:pt x="443" y="446"/>
                    </a:lnTo>
                    <a:lnTo>
                      <a:pt x="463" y="490"/>
                    </a:lnTo>
                    <a:lnTo>
                      <a:pt x="453" y="577"/>
                    </a:lnTo>
                    <a:lnTo>
                      <a:pt x="453" y="620"/>
                    </a:lnTo>
                    <a:lnTo>
                      <a:pt x="473" y="664"/>
                    </a:lnTo>
                    <a:lnTo>
                      <a:pt x="483" y="707"/>
                    </a:lnTo>
                    <a:lnTo>
                      <a:pt x="494" y="751"/>
                    </a:lnTo>
                    <a:lnTo>
                      <a:pt x="494" y="794"/>
                    </a:lnTo>
                    <a:lnTo>
                      <a:pt x="494" y="838"/>
                    </a:lnTo>
                    <a:lnTo>
                      <a:pt x="494" y="882"/>
                    </a:lnTo>
                    <a:lnTo>
                      <a:pt x="494" y="925"/>
                    </a:lnTo>
                    <a:lnTo>
                      <a:pt x="504" y="969"/>
                    </a:lnTo>
                    <a:lnTo>
                      <a:pt x="483" y="1012"/>
                    </a:lnTo>
                    <a:lnTo>
                      <a:pt x="473" y="1056"/>
                    </a:lnTo>
                    <a:lnTo>
                      <a:pt x="473" y="1099"/>
                    </a:lnTo>
                    <a:lnTo>
                      <a:pt x="473" y="1143"/>
                    </a:lnTo>
                    <a:lnTo>
                      <a:pt x="483" y="1186"/>
                    </a:lnTo>
                    <a:lnTo>
                      <a:pt x="483" y="1230"/>
                    </a:lnTo>
                    <a:lnTo>
                      <a:pt x="463" y="1284"/>
                    </a:lnTo>
                    <a:lnTo>
                      <a:pt x="453" y="1328"/>
                    </a:lnTo>
                    <a:lnTo>
                      <a:pt x="453" y="1382"/>
                    </a:lnTo>
                    <a:lnTo>
                      <a:pt x="433" y="1426"/>
                    </a:lnTo>
                    <a:lnTo>
                      <a:pt x="403" y="1469"/>
                    </a:lnTo>
                    <a:lnTo>
                      <a:pt x="383" y="1513"/>
                    </a:lnTo>
                    <a:lnTo>
                      <a:pt x="383" y="1556"/>
                    </a:lnTo>
                    <a:lnTo>
                      <a:pt x="383" y="1600"/>
                    </a:lnTo>
                    <a:lnTo>
                      <a:pt x="363" y="1643"/>
                    </a:lnTo>
                    <a:lnTo>
                      <a:pt x="353" y="1687"/>
                    </a:lnTo>
                    <a:lnTo>
                      <a:pt x="363" y="1730"/>
                    </a:lnTo>
                    <a:lnTo>
                      <a:pt x="383" y="1785"/>
                    </a:lnTo>
                    <a:lnTo>
                      <a:pt x="443" y="1796"/>
                    </a:lnTo>
                    <a:lnTo>
                      <a:pt x="463" y="1850"/>
                    </a:lnTo>
                    <a:lnTo>
                      <a:pt x="483" y="1894"/>
                    </a:lnTo>
                    <a:lnTo>
                      <a:pt x="494" y="1937"/>
                    </a:lnTo>
                    <a:lnTo>
                      <a:pt x="494" y="1981"/>
                    </a:lnTo>
                    <a:lnTo>
                      <a:pt x="524" y="2024"/>
                    </a:lnTo>
                    <a:lnTo>
                      <a:pt x="524" y="2068"/>
                    </a:lnTo>
                    <a:lnTo>
                      <a:pt x="544" y="2122"/>
                    </a:lnTo>
                    <a:lnTo>
                      <a:pt x="584" y="2155"/>
                    </a:lnTo>
                    <a:lnTo>
                      <a:pt x="614" y="2198"/>
                    </a:lnTo>
                    <a:lnTo>
                      <a:pt x="624" y="2275"/>
                    </a:lnTo>
                    <a:lnTo>
                      <a:pt x="685" y="2285"/>
                    </a:lnTo>
                    <a:lnTo>
                      <a:pt x="705" y="2351"/>
                    </a:lnTo>
                    <a:lnTo>
                      <a:pt x="745" y="2394"/>
                    </a:lnTo>
                    <a:lnTo>
                      <a:pt x="786" y="2438"/>
                    </a:lnTo>
                    <a:lnTo>
                      <a:pt x="836" y="2470"/>
                    </a:lnTo>
                    <a:lnTo>
                      <a:pt x="876" y="2514"/>
                    </a:lnTo>
                    <a:lnTo>
                      <a:pt x="896" y="2568"/>
                    </a:lnTo>
                    <a:lnTo>
                      <a:pt x="947" y="2612"/>
                    </a:lnTo>
                    <a:lnTo>
                      <a:pt x="997" y="2634"/>
                    </a:lnTo>
                    <a:lnTo>
                      <a:pt x="1027" y="2677"/>
                    </a:lnTo>
                    <a:lnTo>
                      <a:pt x="1078" y="2721"/>
                    </a:lnTo>
                    <a:lnTo>
                      <a:pt x="1108" y="2764"/>
                    </a:lnTo>
                    <a:lnTo>
                      <a:pt x="1128" y="2808"/>
                    </a:lnTo>
                    <a:lnTo>
                      <a:pt x="1158" y="2851"/>
                    </a:lnTo>
                    <a:lnTo>
                      <a:pt x="1188" y="2906"/>
                    </a:lnTo>
                    <a:lnTo>
                      <a:pt x="1229" y="2949"/>
                    </a:lnTo>
                    <a:lnTo>
                      <a:pt x="1269" y="3004"/>
                    </a:lnTo>
                    <a:lnTo>
                      <a:pt x="1279" y="3058"/>
                    </a:lnTo>
                    <a:lnTo>
                      <a:pt x="1289" y="3113"/>
                    </a:lnTo>
                    <a:lnTo>
                      <a:pt x="1319" y="3156"/>
                    </a:lnTo>
                    <a:lnTo>
                      <a:pt x="1350" y="3210"/>
                    </a:lnTo>
                    <a:lnTo>
                      <a:pt x="1360" y="3265"/>
                    </a:lnTo>
                    <a:lnTo>
                      <a:pt x="1370" y="3308"/>
                    </a:lnTo>
                    <a:lnTo>
                      <a:pt x="1390" y="3352"/>
                    </a:lnTo>
                    <a:lnTo>
                      <a:pt x="1400" y="3395"/>
                    </a:lnTo>
                    <a:lnTo>
                      <a:pt x="1400" y="3439"/>
                    </a:lnTo>
                    <a:lnTo>
                      <a:pt x="1400" y="3319"/>
                    </a:lnTo>
                    <a:lnTo>
                      <a:pt x="1410" y="3232"/>
                    </a:lnTo>
                    <a:lnTo>
                      <a:pt x="1410" y="3145"/>
                    </a:lnTo>
                    <a:lnTo>
                      <a:pt x="1410" y="3102"/>
                    </a:lnTo>
                    <a:lnTo>
                      <a:pt x="1380" y="3058"/>
                    </a:lnTo>
                    <a:lnTo>
                      <a:pt x="1340" y="3058"/>
                    </a:lnTo>
                    <a:lnTo>
                      <a:pt x="1309" y="2982"/>
                    </a:lnTo>
                    <a:lnTo>
                      <a:pt x="1299" y="2938"/>
                    </a:lnTo>
                    <a:lnTo>
                      <a:pt x="1259" y="2862"/>
                    </a:lnTo>
                    <a:lnTo>
                      <a:pt x="1239" y="2819"/>
                    </a:lnTo>
                    <a:lnTo>
                      <a:pt x="1178" y="2753"/>
                    </a:lnTo>
                    <a:lnTo>
                      <a:pt x="1098" y="2721"/>
                    </a:lnTo>
                    <a:lnTo>
                      <a:pt x="1037" y="2721"/>
                    </a:lnTo>
                    <a:lnTo>
                      <a:pt x="1007" y="2579"/>
                    </a:lnTo>
                    <a:lnTo>
                      <a:pt x="997" y="2514"/>
                    </a:lnTo>
                    <a:lnTo>
                      <a:pt x="967" y="2470"/>
                    </a:lnTo>
                    <a:lnTo>
                      <a:pt x="886" y="2460"/>
                    </a:lnTo>
                    <a:lnTo>
                      <a:pt x="806" y="2449"/>
                    </a:lnTo>
                    <a:lnTo>
                      <a:pt x="765" y="2438"/>
                    </a:lnTo>
                    <a:lnTo>
                      <a:pt x="755" y="2351"/>
                    </a:lnTo>
                    <a:lnTo>
                      <a:pt x="735" y="2307"/>
                    </a:lnTo>
                    <a:lnTo>
                      <a:pt x="715" y="2253"/>
                    </a:lnTo>
                    <a:lnTo>
                      <a:pt x="675" y="2209"/>
                    </a:lnTo>
                    <a:lnTo>
                      <a:pt x="635" y="2187"/>
                    </a:lnTo>
                    <a:lnTo>
                      <a:pt x="554" y="2100"/>
                    </a:lnTo>
                    <a:lnTo>
                      <a:pt x="534" y="2057"/>
                    </a:lnTo>
                    <a:lnTo>
                      <a:pt x="534" y="1959"/>
                    </a:lnTo>
                    <a:lnTo>
                      <a:pt x="524" y="1894"/>
                    </a:lnTo>
                    <a:lnTo>
                      <a:pt x="494" y="1839"/>
                    </a:lnTo>
                    <a:lnTo>
                      <a:pt x="443" y="1785"/>
                    </a:lnTo>
                    <a:lnTo>
                      <a:pt x="413" y="1741"/>
                    </a:lnTo>
                    <a:lnTo>
                      <a:pt x="393" y="1687"/>
                    </a:lnTo>
                    <a:lnTo>
                      <a:pt x="403" y="1632"/>
                    </a:lnTo>
                    <a:lnTo>
                      <a:pt x="403" y="1589"/>
                    </a:lnTo>
                    <a:lnTo>
                      <a:pt x="413" y="1545"/>
                    </a:lnTo>
                    <a:lnTo>
                      <a:pt x="433" y="1491"/>
                    </a:lnTo>
                    <a:lnTo>
                      <a:pt x="433" y="1447"/>
                    </a:lnTo>
                    <a:lnTo>
                      <a:pt x="463" y="1393"/>
                    </a:lnTo>
                    <a:lnTo>
                      <a:pt x="483" y="1349"/>
                    </a:lnTo>
                    <a:lnTo>
                      <a:pt x="494" y="1295"/>
                    </a:lnTo>
                    <a:lnTo>
                      <a:pt x="494" y="1252"/>
                    </a:lnTo>
                    <a:lnTo>
                      <a:pt x="483" y="1208"/>
                    </a:lnTo>
                    <a:lnTo>
                      <a:pt x="494" y="1164"/>
                    </a:lnTo>
                    <a:lnTo>
                      <a:pt x="524" y="1067"/>
                    </a:lnTo>
                    <a:lnTo>
                      <a:pt x="524" y="1023"/>
                    </a:lnTo>
                    <a:lnTo>
                      <a:pt x="524" y="936"/>
                    </a:lnTo>
                    <a:lnTo>
                      <a:pt x="524" y="871"/>
                    </a:lnTo>
                    <a:lnTo>
                      <a:pt x="514" y="805"/>
                    </a:lnTo>
                    <a:lnTo>
                      <a:pt x="524" y="762"/>
                    </a:lnTo>
                    <a:lnTo>
                      <a:pt x="544" y="707"/>
                    </a:lnTo>
                    <a:lnTo>
                      <a:pt x="534" y="642"/>
                    </a:lnTo>
                    <a:lnTo>
                      <a:pt x="524" y="599"/>
                    </a:lnTo>
                    <a:lnTo>
                      <a:pt x="514" y="555"/>
                    </a:lnTo>
                    <a:lnTo>
                      <a:pt x="554" y="522"/>
                    </a:lnTo>
                    <a:lnTo>
                      <a:pt x="584" y="479"/>
                    </a:lnTo>
                    <a:lnTo>
                      <a:pt x="594" y="435"/>
                    </a:lnTo>
                    <a:lnTo>
                      <a:pt x="665" y="392"/>
                    </a:lnTo>
                    <a:lnTo>
                      <a:pt x="725" y="305"/>
                    </a:lnTo>
                    <a:lnTo>
                      <a:pt x="786" y="239"/>
                    </a:lnTo>
                    <a:lnTo>
                      <a:pt x="826" y="218"/>
                    </a:lnTo>
                    <a:lnTo>
                      <a:pt x="856" y="174"/>
                    </a:lnTo>
                    <a:lnTo>
                      <a:pt x="856" y="131"/>
                    </a:lnTo>
                    <a:lnTo>
                      <a:pt x="876" y="76"/>
                    </a:lnTo>
                    <a:lnTo>
                      <a:pt x="917" y="44"/>
                    </a:lnTo>
                    <a:lnTo>
                      <a:pt x="957" y="0"/>
                    </a:lnTo>
                    <a:lnTo>
                      <a:pt x="917" y="11"/>
                    </a:lnTo>
                    <a:lnTo>
                      <a:pt x="856" y="22"/>
                    </a:lnTo>
                    <a:lnTo>
                      <a:pt x="796" y="44"/>
                    </a:lnTo>
                    <a:lnTo>
                      <a:pt x="765" y="87"/>
                    </a:lnTo>
                    <a:lnTo>
                      <a:pt x="776" y="131"/>
                    </a:lnTo>
                    <a:lnTo>
                      <a:pt x="755" y="174"/>
                    </a:lnTo>
                    <a:lnTo>
                      <a:pt x="755" y="218"/>
                    </a:lnTo>
                    <a:lnTo>
                      <a:pt x="826" y="229"/>
                    </a:lnTo>
                    <a:lnTo>
                      <a:pt x="786" y="272"/>
                    </a:lnTo>
                    <a:lnTo>
                      <a:pt x="745" y="305"/>
                    </a:lnTo>
                    <a:lnTo>
                      <a:pt x="705" y="348"/>
                    </a:lnTo>
                    <a:lnTo>
                      <a:pt x="665" y="424"/>
                    </a:lnTo>
                    <a:lnTo>
                      <a:pt x="624" y="435"/>
                    </a:lnTo>
                    <a:lnTo>
                      <a:pt x="584" y="468"/>
                    </a:lnTo>
                    <a:lnTo>
                      <a:pt x="544" y="479"/>
                    </a:lnTo>
                    <a:lnTo>
                      <a:pt x="534" y="522"/>
                    </a:lnTo>
                    <a:lnTo>
                      <a:pt x="534" y="566"/>
                    </a:lnTo>
                    <a:lnTo>
                      <a:pt x="494" y="620"/>
                    </a:lnTo>
                    <a:lnTo>
                      <a:pt x="483" y="664"/>
                    </a:lnTo>
                    <a:lnTo>
                      <a:pt x="483" y="707"/>
                    </a:lnTo>
                    <a:lnTo>
                      <a:pt x="483" y="620"/>
                    </a:lnTo>
                    <a:lnTo>
                      <a:pt x="473" y="511"/>
                    </a:lnTo>
                    <a:lnTo>
                      <a:pt x="463" y="446"/>
                    </a:lnTo>
                    <a:lnTo>
                      <a:pt x="453" y="403"/>
                    </a:lnTo>
                    <a:lnTo>
                      <a:pt x="443" y="348"/>
                    </a:lnTo>
                    <a:lnTo>
                      <a:pt x="413" y="305"/>
                    </a:lnTo>
                    <a:lnTo>
                      <a:pt x="383" y="261"/>
                    </a:lnTo>
                    <a:lnTo>
                      <a:pt x="383" y="218"/>
                    </a:lnTo>
                    <a:lnTo>
                      <a:pt x="353" y="174"/>
                    </a:lnTo>
                    <a:lnTo>
                      <a:pt x="312" y="141"/>
                    </a:lnTo>
                    <a:lnTo>
                      <a:pt x="302" y="98"/>
                    </a:lnTo>
                    <a:lnTo>
                      <a:pt x="262" y="76"/>
                    </a:lnTo>
                    <a:lnTo>
                      <a:pt x="222" y="76"/>
                    </a:lnTo>
                    <a:lnTo>
                      <a:pt x="181" y="33"/>
                    </a:lnTo>
                    <a:lnTo>
                      <a:pt x="141" y="11"/>
                    </a:lnTo>
                    <a:lnTo>
                      <a:pt x="101" y="0"/>
                    </a:lnTo>
                    <a:lnTo>
                      <a:pt x="60" y="11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" name="Freeform 5"/>
              <p:cNvSpPr>
                <a:spLocks/>
              </p:cNvSpPr>
              <p:nvPr/>
            </p:nvSpPr>
            <p:spPr bwMode="auto">
              <a:xfrm>
                <a:off x="522" y="3415"/>
                <a:ext cx="1965" cy="490"/>
              </a:xfrm>
              <a:custGeom>
                <a:avLst/>
                <a:gdLst>
                  <a:gd name="T0" fmla="*/ 40 w 1965"/>
                  <a:gd name="T1" fmla="*/ 43 h 490"/>
                  <a:gd name="T2" fmla="*/ 141 w 1965"/>
                  <a:gd name="T3" fmla="*/ 65 h 490"/>
                  <a:gd name="T4" fmla="*/ 232 w 1965"/>
                  <a:gd name="T5" fmla="*/ 76 h 490"/>
                  <a:gd name="T6" fmla="*/ 363 w 1965"/>
                  <a:gd name="T7" fmla="*/ 130 h 490"/>
                  <a:gd name="T8" fmla="*/ 504 w 1965"/>
                  <a:gd name="T9" fmla="*/ 130 h 490"/>
                  <a:gd name="T10" fmla="*/ 604 w 1965"/>
                  <a:gd name="T11" fmla="*/ 141 h 490"/>
                  <a:gd name="T12" fmla="*/ 705 w 1965"/>
                  <a:gd name="T13" fmla="*/ 196 h 490"/>
                  <a:gd name="T14" fmla="*/ 765 w 1965"/>
                  <a:gd name="T15" fmla="*/ 250 h 490"/>
                  <a:gd name="T16" fmla="*/ 906 w 1965"/>
                  <a:gd name="T17" fmla="*/ 261 h 490"/>
                  <a:gd name="T18" fmla="*/ 1007 w 1965"/>
                  <a:gd name="T19" fmla="*/ 261 h 490"/>
                  <a:gd name="T20" fmla="*/ 1148 w 1965"/>
                  <a:gd name="T21" fmla="*/ 250 h 490"/>
                  <a:gd name="T22" fmla="*/ 1219 w 1965"/>
                  <a:gd name="T23" fmla="*/ 304 h 490"/>
                  <a:gd name="T24" fmla="*/ 1299 w 1965"/>
                  <a:gd name="T25" fmla="*/ 315 h 490"/>
                  <a:gd name="T26" fmla="*/ 1380 w 1965"/>
                  <a:gd name="T27" fmla="*/ 380 h 490"/>
                  <a:gd name="T28" fmla="*/ 1460 w 1965"/>
                  <a:gd name="T29" fmla="*/ 424 h 490"/>
                  <a:gd name="T30" fmla="*/ 1541 w 1965"/>
                  <a:gd name="T31" fmla="*/ 446 h 490"/>
                  <a:gd name="T32" fmla="*/ 1662 w 1965"/>
                  <a:gd name="T33" fmla="*/ 446 h 490"/>
                  <a:gd name="T34" fmla="*/ 1752 w 1965"/>
                  <a:gd name="T35" fmla="*/ 456 h 490"/>
                  <a:gd name="T36" fmla="*/ 1883 w 1965"/>
                  <a:gd name="T37" fmla="*/ 467 h 490"/>
                  <a:gd name="T38" fmla="*/ 1964 w 1965"/>
                  <a:gd name="T39" fmla="*/ 489 h 490"/>
                  <a:gd name="T40" fmla="*/ 1863 w 1965"/>
                  <a:gd name="T41" fmla="*/ 467 h 490"/>
                  <a:gd name="T42" fmla="*/ 1783 w 1965"/>
                  <a:gd name="T43" fmla="*/ 446 h 490"/>
                  <a:gd name="T44" fmla="*/ 1692 w 1965"/>
                  <a:gd name="T45" fmla="*/ 446 h 490"/>
                  <a:gd name="T46" fmla="*/ 1611 w 1965"/>
                  <a:gd name="T47" fmla="*/ 402 h 490"/>
                  <a:gd name="T48" fmla="*/ 1531 w 1965"/>
                  <a:gd name="T49" fmla="*/ 413 h 490"/>
                  <a:gd name="T50" fmla="*/ 1450 w 1965"/>
                  <a:gd name="T51" fmla="*/ 369 h 490"/>
                  <a:gd name="T52" fmla="*/ 1370 w 1965"/>
                  <a:gd name="T53" fmla="*/ 348 h 490"/>
                  <a:gd name="T54" fmla="*/ 1289 w 1965"/>
                  <a:gd name="T55" fmla="*/ 272 h 490"/>
                  <a:gd name="T56" fmla="*/ 1209 w 1965"/>
                  <a:gd name="T57" fmla="*/ 283 h 490"/>
                  <a:gd name="T58" fmla="*/ 1047 w 1965"/>
                  <a:gd name="T59" fmla="*/ 130 h 490"/>
                  <a:gd name="T60" fmla="*/ 927 w 1965"/>
                  <a:gd name="T61" fmla="*/ 130 h 490"/>
                  <a:gd name="T62" fmla="*/ 886 w 1965"/>
                  <a:gd name="T63" fmla="*/ 228 h 490"/>
                  <a:gd name="T64" fmla="*/ 806 w 1965"/>
                  <a:gd name="T65" fmla="*/ 228 h 490"/>
                  <a:gd name="T66" fmla="*/ 725 w 1965"/>
                  <a:gd name="T67" fmla="*/ 196 h 490"/>
                  <a:gd name="T68" fmla="*/ 624 w 1965"/>
                  <a:gd name="T69" fmla="*/ 152 h 490"/>
                  <a:gd name="T70" fmla="*/ 544 w 1965"/>
                  <a:gd name="T71" fmla="*/ 109 h 490"/>
                  <a:gd name="T72" fmla="*/ 443 w 1965"/>
                  <a:gd name="T73" fmla="*/ 109 h 490"/>
                  <a:gd name="T74" fmla="*/ 353 w 1965"/>
                  <a:gd name="T75" fmla="*/ 76 h 490"/>
                  <a:gd name="T76" fmla="*/ 262 w 1965"/>
                  <a:gd name="T77" fmla="*/ 87 h 490"/>
                  <a:gd name="T78" fmla="*/ 181 w 1965"/>
                  <a:gd name="T79" fmla="*/ 43 h 490"/>
                  <a:gd name="T80" fmla="*/ 101 w 1965"/>
                  <a:gd name="T81" fmla="*/ 33 h 490"/>
                  <a:gd name="T82" fmla="*/ 20 w 1965"/>
                  <a:gd name="T83" fmla="*/ 11 h 49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965" h="490">
                    <a:moveTo>
                      <a:pt x="0" y="0"/>
                    </a:moveTo>
                    <a:lnTo>
                      <a:pt x="40" y="43"/>
                    </a:lnTo>
                    <a:lnTo>
                      <a:pt x="81" y="65"/>
                    </a:lnTo>
                    <a:lnTo>
                      <a:pt x="141" y="65"/>
                    </a:lnTo>
                    <a:lnTo>
                      <a:pt x="181" y="76"/>
                    </a:lnTo>
                    <a:lnTo>
                      <a:pt x="232" y="76"/>
                    </a:lnTo>
                    <a:lnTo>
                      <a:pt x="272" y="109"/>
                    </a:lnTo>
                    <a:lnTo>
                      <a:pt x="363" y="130"/>
                    </a:lnTo>
                    <a:lnTo>
                      <a:pt x="443" y="130"/>
                    </a:lnTo>
                    <a:lnTo>
                      <a:pt x="504" y="130"/>
                    </a:lnTo>
                    <a:lnTo>
                      <a:pt x="544" y="130"/>
                    </a:lnTo>
                    <a:lnTo>
                      <a:pt x="604" y="141"/>
                    </a:lnTo>
                    <a:lnTo>
                      <a:pt x="665" y="152"/>
                    </a:lnTo>
                    <a:lnTo>
                      <a:pt x="705" y="196"/>
                    </a:lnTo>
                    <a:lnTo>
                      <a:pt x="725" y="239"/>
                    </a:lnTo>
                    <a:lnTo>
                      <a:pt x="765" y="250"/>
                    </a:lnTo>
                    <a:lnTo>
                      <a:pt x="816" y="250"/>
                    </a:lnTo>
                    <a:lnTo>
                      <a:pt x="906" y="261"/>
                    </a:lnTo>
                    <a:lnTo>
                      <a:pt x="967" y="250"/>
                    </a:lnTo>
                    <a:lnTo>
                      <a:pt x="1007" y="261"/>
                    </a:lnTo>
                    <a:lnTo>
                      <a:pt x="1068" y="261"/>
                    </a:lnTo>
                    <a:lnTo>
                      <a:pt x="1148" y="250"/>
                    </a:lnTo>
                    <a:lnTo>
                      <a:pt x="1188" y="261"/>
                    </a:lnTo>
                    <a:lnTo>
                      <a:pt x="1219" y="304"/>
                    </a:lnTo>
                    <a:lnTo>
                      <a:pt x="1259" y="326"/>
                    </a:lnTo>
                    <a:lnTo>
                      <a:pt x="1299" y="315"/>
                    </a:lnTo>
                    <a:lnTo>
                      <a:pt x="1340" y="348"/>
                    </a:lnTo>
                    <a:lnTo>
                      <a:pt x="1380" y="380"/>
                    </a:lnTo>
                    <a:lnTo>
                      <a:pt x="1420" y="402"/>
                    </a:lnTo>
                    <a:lnTo>
                      <a:pt x="1460" y="424"/>
                    </a:lnTo>
                    <a:lnTo>
                      <a:pt x="1501" y="446"/>
                    </a:lnTo>
                    <a:lnTo>
                      <a:pt x="1541" y="446"/>
                    </a:lnTo>
                    <a:lnTo>
                      <a:pt x="1622" y="446"/>
                    </a:lnTo>
                    <a:lnTo>
                      <a:pt x="1662" y="446"/>
                    </a:lnTo>
                    <a:lnTo>
                      <a:pt x="1712" y="456"/>
                    </a:lnTo>
                    <a:lnTo>
                      <a:pt x="1752" y="456"/>
                    </a:lnTo>
                    <a:lnTo>
                      <a:pt x="1843" y="456"/>
                    </a:lnTo>
                    <a:lnTo>
                      <a:pt x="1883" y="467"/>
                    </a:lnTo>
                    <a:lnTo>
                      <a:pt x="1924" y="489"/>
                    </a:lnTo>
                    <a:lnTo>
                      <a:pt x="1964" y="489"/>
                    </a:lnTo>
                    <a:lnTo>
                      <a:pt x="1914" y="467"/>
                    </a:lnTo>
                    <a:lnTo>
                      <a:pt x="1863" y="467"/>
                    </a:lnTo>
                    <a:lnTo>
                      <a:pt x="1823" y="446"/>
                    </a:lnTo>
                    <a:lnTo>
                      <a:pt x="1783" y="446"/>
                    </a:lnTo>
                    <a:lnTo>
                      <a:pt x="1742" y="446"/>
                    </a:lnTo>
                    <a:lnTo>
                      <a:pt x="1692" y="446"/>
                    </a:lnTo>
                    <a:lnTo>
                      <a:pt x="1652" y="413"/>
                    </a:lnTo>
                    <a:lnTo>
                      <a:pt x="1611" y="402"/>
                    </a:lnTo>
                    <a:lnTo>
                      <a:pt x="1571" y="402"/>
                    </a:lnTo>
                    <a:lnTo>
                      <a:pt x="1531" y="413"/>
                    </a:lnTo>
                    <a:lnTo>
                      <a:pt x="1491" y="402"/>
                    </a:lnTo>
                    <a:lnTo>
                      <a:pt x="1450" y="369"/>
                    </a:lnTo>
                    <a:lnTo>
                      <a:pt x="1410" y="348"/>
                    </a:lnTo>
                    <a:lnTo>
                      <a:pt x="1370" y="348"/>
                    </a:lnTo>
                    <a:lnTo>
                      <a:pt x="1329" y="304"/>
                    </a:lnTo>
                    <a:lnTo>
                      <a:pt x="1289" y="272"/>
                    </a:lnTo>
                    <a:lnTo>
                      <a:pt x="1249" y="261"/>
                    </a:lnTo>
                    <a:lnTo>
                      <a:pt x="1209" y="283"/>
                    </a:lnTo>
                    <a:lnTo>
                      <a:pt x="1128" y="196"/>
                    </a:lnTo>
                    <a:lnTo>
                      <a:pt x="1047" y="130"/>
                    </a:lnTo>
                    <a:lnTo>
                      <a:pt x="1007" y="120"/>
                    </a:lnTo>
                    <a:lnTo>
                      <a:pt x="927" y="130"/>
                    </a:lnTo>
                    <a:lnTo>
                      <a:pt x="917" y="185"/>
                    </a:lnTo>
                    <a:lnTo>
                      <a:pt x="886" y="228"/>
                    </a:lnTo>
                    <a:lnTo>
                      <a:pt x="846" y="239"/>
                    </a:lnTo>
                    <a:lnTo>
                      <a:pt x="806" y="228"/>
                    </a:lnTo>
                    <a:lnTo>
                      <a:pt x="765" y="206"/>
                    </a:lnTo>
                    <a:lnTo>
                      <a:pt x="725" y="196"/>
                    </a:lnTo>
                    <a:lnTo>
                      <a:pt x="675" y="152"/>
                    </a:lnTo>
                    <a:lnTo>
                      <a:pt x="624" y="152"/>
                    </a:lnTo>
                    <a:lnTo>
                      <a:pt x="584" y="141"/>
                    </a:lnTo>
                    <a:lnTo>
                      <a:pt x="544" y="109"/>
                    </a:lnTo>
                    <a:lnTo>
                      <a:pt x="483" y="109"/>
                    </a:lnTo>
                    <a:lnTo>
                      <a:pt x="443" y="109"/>
                    </a:lnTo>
                    <a:lnTo>
                      <a:pt x="403" y="109"/>
                    </a:lnTo>
                    <a:lnTo>
                      <a:pt x="353" y="76"/>
                    </a:lnTo>
                    <a:lnTo>
                      <a:pt x="312" y="65"/>
                    </a:lnTo>
                    <a:lnTo>
                      <a:pt x="262" y="87"/>
                    </a:lnTo>
                    <a:lnTo>
                      <a:pt x="222" y="87"/>
                    </a:lnTo>
                    <a:lnTo>
                      <a:pt x="181" y="43"/>
                    </a:lnTo>
                    <a:lnTo>
                      <a:pt x="141" y="33"/>
                    </a:lnTo>
                    <a:lnTo>
                      <a:pt x="101" y="33"/>
                    </a:lnTo>
                    <a:lnTo>
                      <a:pt x="60" y="43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" name="Freeform 6"/>
              <p:cNvSpPr>
                <a:spLocks/>
              </p:cNvSpPr>
              <p:nvPr/>
            </p:nvSpPr>
            <p:spPr bwMode="auto">
              <a:xfrm>
                <a:off x="4384" y="399"/>
                <a:ext cx="1042" cy="1764"/>
              </a:xfrm>
              <a:custGeom>
                <a:avLst/>
                <a:gdLst>
                  <a:gd name="T0" fmla="*/ 977 w 1042"/>
                  <a:gd name="T1" fmla="*/ 76 h 1764"/>
                  <a:gd name="T2" fmla="*/ 907 w 1042"/>
                  <a:gd name="T3" fmla="*/ 152 h 1764"/>
                  <a:gd name="T4" fmla="*/ 826 w 1042"/>
                  <a:gd name="T5" fmla="*/ 131 h 1764"/>
                  <a:gd name="T6" fmla="*/ 745 w 1042"/>
                  <a:gd name="T7" fmla="*/ 152 h 1764"/>
                  <a:gd name="T8" fmla="*/ 685 w 1042"/>
                  <a:gd name="T9" fmla="*/ 229 h 1764"/>
                  <a:gd name="T10" fmla="*/ 604 w 1042"/>
                  <a:gd name="T11" fmla="*/ 250 h 1764"/>
                  <a:gd name="T12" fmla="*/ 524 w 1042"/>
                  <a:gd name="T13" fmla="*/ 283 h 1764"/>
                  <a:gd name="T14" fmla="*/ 443 w 1042"/>
                  <a:gd name="T15" fmla="*/ 348 h 1764"/>
                  <a:gd name="T16" fmla="*/ 383 w 1042"/>
                  <a:gd name="T17" fmla="*/ 435 h 1764"/>
                  <a:gd name="T18" fmla="*/ 343 w 1042"/>
                  <a:gd name="T19" fmla="*/ 511 h 1764"/>
                  <a:gd name="T20" fmla="*/ 302 w 1042"/>
                  <a:gd name="T21" fmla="*/ 599 h 1764"/>
                  <a:gd name="T22" fmla="*/ 222 w 1042"/>
                  <a:gd name="T23" fmla="*/ 599 h 1764"/>
                  <a:gd name="T24" fmla="*/ 141 w 1042"/>
                  <a:gd name="T25" fmla="*/ 653 h 1764"/>
                  <a:gd name="T26" fmla="*/ 60 w 1042"/>
                  <a:gd name="T27" fmla="*/ 653 h 1764"/>
                  <a:gd name="T28" fmla="*/ 0 w 1042"/>
                  <a:gd name="T29" fmla="*/ 707 h 1764"/>
                  <a:gd name="T30" fmla="*/ 81 w 1042"/>
                  <a:gd name="T31" fmla="*/ 729 h 1764"/>
                  <a:gd name="T32" fmla="*/ 141 w 1042"/>
                  <a:gd name="T33" fmla="*/ 816 h 1764"/>
                  <a:gd name="T34" fmla="*/ 222 w 1042"/>
                  <a:gd name="T35" fmla="*/ 816 h 1764"/>
                  <a:gd name="T36" fmla="*/ 302 w 1042"/>
                  <a:gd name="T37" fmla="*/ 860 h 1764"/>
                  <a:gd name="T38" fmla="*/ 383 w 1042"/>
                  <a:gd name="T39" fmla="*/ 914 h 1764"/>
                  <a:gd name="T40" fmla="*/ 463 w 1042"/>
                  <a:gd name="T41" fmla="*/ 914 h 1764"/>
                  <a:gd name="T42" fmla="*/ 524 w 1042"/>
                  <a:gd name="T43" fmla="*/ 882 h 1764"/>
                  <a:gd name="T44" fmla="*/ 584 w 1042"/>
                  <a:gd name="T45" fmla="*/ 816 h 1764"/>
                  <a:gd name="T46" fmla="*/ 655 w 1042"/>
                  <a:gd name="T47" fmla="*/ 784 h 1764"/>
                  <a:gd name="T48" fmla="*/ 705 w 1042"/>
                  <a:gd name="T49" fmla="*/ 871 h 1764"/>
                  <a:gd name="T50" fmla="*/ 735 w 1042"/>
                  <a:gd name="T51" fmla="*/ 958 h 1764"/>
                  <a:gd name="T52" fmla="*/ 796 w 1042"/>
                  <a:gd name="T53" fmla="*/ 1088 h 1764"/>
                  <a:gd name="T54" fmla="*/ 846 w 1042"/>
                  <a:gd name="T55" fmla="*/ 1186 h 1764"/>
                  <a:gd name="T56" fmla="*/ 876 w 1042"/>
                  <a:gd name="T57" fmla="*/ 1273 h 1764"/>
                  <a:gd name="T58" fmla="*/ 907 w 1042"/>
                  <a:gd name="T59" fmla="*/ 1360 h 1764"/>
                  <a:gd name="T60" fmla="*/ 917 w 1042"/>
                  <a:gd name="T61" fmla="*/ 1447 h 1764"/>
                  <a:gd name="T62" fmla="*/ 957 w 1042"/>
                  <a:gd name="T63" fmla="*/ 1534 h 1764"/>
                  <a:gd name="T64" fmla="*/ 977 w 1042"/>
                  <a:gd name="T65" fmla="*/ 1622 h 1764"/>
                  <a:gd name="T66" fmla="*/ 1017 w 1042"/>
                  <a:gd name="T67" fmla="*/ 1709 h 1764"/>
                  <a:gd name="T68" fmla="*/ 1041 w 1042"/>
                  <a:gd name="T69" fmla="*/ 1763 h 176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42" h="1764">
                    <a:moveTo>
                      <a:pt x="1038" y="0"/>
                    </a:moveTo>
                    <a:lnTo>
                      <a:pt x="977" y="76"/>
                    </a:lnTo>
                    <a:lnTo>
                      <a:pt x="937" y="109"/>
                    </a:lnTo>
                    <a:lnTo>
                      <a:pt x="907" y="152"/>
                    </a:lnTo>
                    <a:lnTo>
                      <a:pt x="866" y="131"/>
                    </a:lnTo>
                    <a:lnTo>
                      <a:pt x="826" y="131"/>
                    </a:lnTo>
                    <a:lnTo>
                      <a:pt x="786" y="131"/>
                    </a:lnTo>
                    <a:lnTo>
                      <a:pt x="745" y="152"/>
                    </a:lnTo>
                    <a:lnTo>
                      <a:pt x="725" y="196"/>
                    </a:lnTo>
                    <a:lnTo>
                      <a:pt x="685" y="229"/>
                    </a:lnTo>
                    <a:lnTo>
                      <a:pt x="645" y="229"/>
                    </a:lnTo>
                    <a:lnTo>
                      <a:pt x="604" y="250"/>
                    </a:lnTo>
                    <a:lnTo>
                      <a:pt x="564" y="283"/>
                    </a:lnTo>
                    <a:lnTo>
                      <a:pt x="524" y="283"/>
                    </a:lnTo>
                    <a:lnTo>
                      <a:pt x="484" y="305"/>
                    </a:lnTo>
                    <a:lnTo>
                      <a:pt x="443" y="348"/>
                    </a:lnTo>
                    <a:lnTo>
                      <a:pt x="413" y="392"/>
                    </a:lnTo>
                    <a:lnTo>
                      <a:pt x="383" y="435"/>
                    </a:lnTo>
                    <a:lnTo>
                      <a:pt x="343" y="446"/>
                    </a:lnTo>
                    <a:lnTo>
                      <a:pt x="343" y="511"/>
                    </a:lnTo>
                    <a:lnTo>
                      <a:pt x="332" y="555"/>
                    </a:lnTo>
                    <a:lnTo>
                      <a:pt x="302" y="599"/>
                    </a:lnTo>
                    <a:lnTo>
                      <a:pt x="262" y="609"/>
                    </a:lnTo>
                    <a:lnTo>
                      <a:pt x="222" y="599"/>
                    </a:lnTo>
                    <a:lnTo>
                      <a:pt x="181" y="609"/>
                    </a:lnTo>
                    <a:lnTo>
                      <a:pt x="141" y="653"/>
                    </a:lnTo>
                    <a:lnTo>
                      <a:pt x="101" y="664"/>
                    </a:lnTo>
                    <a:lnTo>
                      <a:pt x="60" y="653"/>
                    </a:lnTo>
                    <a:lnTo>
                      <a:pt x="20" y="664"/>
                    </a:lnTo>
                    <a:lnTo>
                      <a:pt x="0" y="707"/>
                    </a:lnTo>
                    <a:lnTo>
                      <a:pt x="40" y="729"/>
                    </a:lnTo>
                    <a:lnTo>
                      <a:pt x="81" y="729"/>
                    </a:lnTo>
                    <a:lnTo>
                      <a:pt x="121" y="773"/>
                    </a:lnTo>
                    <a:lnTo>
                      <a:pt x="141" y="816"/>
                    </a:lnTo>
                    <a:lnTo>
                      <a:pt x="181" y="816"/>
                    </a:lnTo>
                    <a:lnTo>
                      <a:pt x="222" y="816"/>
                    </a:lnTo>
                    <a:lnTo>
                      <a:pt x="262" y="827"/>
                    </a:lnTo>
                    <a:lnTo>
                      <a:pt x="302" y="860"/>
                    </a:lnTo>
                    <a:lnTo>
                      <a:pt x="343" y="903"/>
                    </a:lnTo>
                    <a:lnTo>
                      <a:pt x="383" y="914"/>
                    </a:lnTo>
                    <a:lnTo>
                      <a:pt x="423" y="914"/>
                    </a:lnTo>
                    <a:lnTo>
                      <a:pt x="463" y="914"/>
                    </a:lnTo>
                    <a:lnTo>
                      <a:pt x="504" y="925"/>
                    </a:lnTo>
                    <a:lnTo>
                      <a:pt x="524" y="882"/>
                    </a:lnTo>
                    <a:lnTo>
                      <a:pt x="544" y="838"/>
                    </a:lnTo>
                    <a:lnTo>
                      <a:pt x="584" y="816"/>
                    </a:lnTo>
                    <a:lnTo>
                      <a:pt x="615" y="773"/>
                    </a:lnTo>
                    <a:lnTo>
                      <a:pt x="655" y="784"/>
                    </a:lnTo>
                    <a:lnTo>
                      <a:pt x="675" y="827"/>
                    </a:lnTo>
                    <a:lnTo>
                      <a:pt x="705" y="871"/>
                    </a:lnTo>
                    <a:lnTo>
                      <a:pt x="715" y="914"/>
                    </a:lnTo>
                    <a:lnTo>
                      <a:pt x="735" y="958"/>
                    </a:lnTo>
                    <a:lnTo>
                      <a:pt x="776" y="1045"/>
                    </a:lnTo>
                    <a:lnTo>
                      <a:pt x="796" y="1088"/>
                    </a:lnTo>
                    <a:lnTo>
                      <a:pt x="796" y="1132"/>
                    </a:lnTo>
                    <a:lnTo>
                      <a:pt x="846" y="1186"/>
                    </a:lnTo>
                    <a:lnTo>
                      <a:pt x="876" y="1230"/>
                    </a:lnTo>
                    <a:lnTo>
                      <a:pt x="876" y="1273"/>
                    </a:lnTo>
                    <a:lnTo>
                      <a:pt x="887" y="1317"/>
                    </a:lnTo>
                    <a:lnTo>
                      <a:pt x="907" y="1360"/>
                    </a:lnTo>
                    <a:lnTo>
                      <a:pt x="917" y="1404"/>
                    </a:lnTo>
                    <a:lnTo>
                      <a:pt x="917" y="1447"/>
                    </a:lnTo>
                    <a:lnTo>
                      <a:pt x="917" y="1491"/>
                    </a:lnTo>
                    <a:lnTo>
                      <a:pt x="957" y="1534"/>
                    </a:lnTo>
                    <a:lnTo>
                      <a:pt x="977" y="1578"/>
                    </a:lnTo>
                    <a:lnTo>
                      <a:pt x="977" y="1622"/>
                    </a:lnTo>
                    <a:lnTo>
                      <a:pt x="1017" y="1665"/>
                    </a:lnTo>
                    <a:lnTo>
                      <a:pt x="1017" y="1709"/>
                    </a:lnTo>
                    <a:lnTo>
                      <a:pt x="1038" y="1748"/>
                    </a:lnTo>
                    <a:lnTo>
                      <a:pt x="1041" y="1763"/>
                    </a:lnTo>
                    <a:lnTo>
                      <a:pt x="1038" y="0"/>
                    </a:lnTo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" name="Freeform 7"/>
              <p:cNvSpPr>
                <a:spLocks/>
              </p:cNvSpPr>
              <p:nvPr/>
            </p:nvSpPr>
            <p:spPr bwMode="auto">
              <a:xfrm>
                <a:off x="502" y="1226"/>
                <a:ext cx="4882" cy="1403"/>
              </a:xfrm>
              <a:custGeom>
                <a:avLst/>
                <a:gdLst>
                  <a:gd name="T0" fmla="*/ 151 w 4882"/>
                  <a:gd name="T1" fmla="*/ 54 h 1403"/>
                  <a:gd name="T2" fmla="*/ 282 w 4882"/>
                  <a:gd name="T3" fmla="*/ 250 h 1403"/>
                  <a:gd name="T4" fmla="*/ 524 w 4882"/>
                  <a:gd name="T5" fmla="*/ 261 h 1403"/>
                  <a:gd name="T6" fmla="*/ 686 w 4882"/>
                  <a:gd name="T7" fmla="*/ 467 h 1403"/>
                  <a:gd name="T8" fmla="*/ 766 w 4882"/>
                  <a:gd name="T9" fmla="*/ 706 h 1403"/>
                  <a:gd name="T10" fmla="*/ 918 w 4882"/>
                  <a:gd name="T11" fmla="*/ 739 h 1403"/>
                  <a:gd name="T12" fmla="*/ 1008 w 4882"/>
                  <a:gd name="T13" fmla="*/ 815 h 1403"/>
                  <a:gd name="T14" fmla="*/ 1210 w 4882"/>
                  <a:gd name="T15" fmla="*/ 869 h 1403"/>
                  <a:gd name="T16" fmla="*/ 1331 w 4882"/>
                  <a:gd name="T17" fmla="*/ 772 h 1403"/>
                  <a:gd name="T18" fmla="*/ 1412 w 4882"/>
                  <a:gd name="T19" fmla="*/ 565 h 1403"/>
                  <a:gd name="T20" fmla="*/ 1291 w 4882"/>
                  <a:gd name="T21" fmla="*/ 359 h 1403"/>
                  <a:gd name="T22" fmla="*/ 1412 w 4882"/>
                  <a:gd name="T23" fmla="*/ 163 h 1403"/>
                  <a:gd name="T24" fmla="*/ 1603 w 4882"/>
                  <a:gd name="T25" fmla="*/ 206 h 1403"/>
                  <a:gd name="T26" fmla="*/ 1785 w 4882"/>
                  <a:gd name="T27" fmla="*/ 250 h 1403"/>
                  <a:gd name="T28" fmla="*/ 1967 w 4882"/>
                  <a:gd name="T29" fmla="*/ 250 h 1403"/>
                  <a:gd name="T30" fmla="*/ 2088 w 4882"/>
                  <a:gd name="T31" fmla="*/ 217 h 1403"/>
                  <a:gd name="T32" fmla="*/ 2219 w 4882"/>
                  <a:gd name="T33" fmla="*/ 120 h 1403"/>
                  <a:gd name="T34" fmla="*/ 2420 w 4882"/>
                  <a:gd name="T35" fmla="*/ 261 h 1403"/>
                  <a:gd name="T36" fmla="*/ 2612 w 4882"/>
                  <a:gd name="T37" fmla="*/ 348 h 1403"/>
                  <a:gd name="T38" fmla="*/ 2783 w 4882"/>
                  <a:gd name="T39" fmla="*/ 478 h 1403"/>
                  <a:gd name="T40" fmla="*/ 2985 w 4882"/>
                  <a:gd name="T41" fmla="*/ 576 h 1403"/>
                  <a:gd name="T42" fmla="*/ 3177 w 4882"/>
                  <a:gd name="T43" fmla="*/ 652 h 1403"/>
                  <a:gd name="T44" fmla="*/ 3378 w 4882"/>
                  <a:gd name="T45" fmla="*/ 772 h 1403"/>
                  <a:gd name="T46" fmla="*/ 3580 w 4882"/>
                  <a:gd name="T47" fmla="*/ 706 h 1403"/>
                  <a:gd name="T48" fmla="*/ 3782 w 4882"/>
                  <a:gd name="T49" fmla="*/ 772 h 1403"/>
                  <a:gd name="T50" fmla="*/ 3983 w 4882"/>
                  <a:gd name="T51" fmla="*/ 706 h 1403"/>
                  <a:gd name="T52" fmla="*/ 4195 w 4882"/>
                  <a:gd name="T53" fmla="*/ 696 h 1403"/>
                  <a:gd name="T54" fmla="*/ 4397 w 4882"/>
                  <a:gd name="T55" fmla="*/ 783 h 1403"/>
                  <a:gd name="T56" fmla="*/ 4599 w 4882"/>
                  <a:gd name="T57" fmla="*/ 783 h 1403"/>
                  <a:gd name="T58" fmla="*/ 4800 w 4882"/>
                  <a:gd name="T59" fmla="*/ 761 h 1403"/>
                  <a:gd name="T60" fmla="*/ 4760 w 4882"/>
                  <a:gd name="T61" fmla="*/ 848 h 1403"/>
                  <a:gd name="T62" fmla="*/ 4498 w 4882"/>
                  <a:gd name="T63" fmla="*/ 924 h 1403"/>
                  <a:gd name="T64" fmla="*/ 4296 w 4882"/>
                  <a:gd name="T65" fmla="*/ 978 h 1403"/>
                  <a:gd name="T66" fmla="*/ 4276 w 4882"/>
                  <a:gd name="T67" fmla="*/ 1130 h 1403"/>
                  <a:gd name="T68" fmla="*/ 4165 w 4882"/>
                  <a:gd name="T69" fmla="*/ 1293 h 1403"/>
                  <a:gd name="T70" fmla="*/ 3933 w 4882"/>
                  <a:gd name="T71" fmla="*/ 1337 h 1403"/>
                  <a:gd name="T72" fmla="*/ 3620 w 4882"/>
                  <a:gd name="T73" fmla="*/ 1185 h 1403"/>
                  <a:gd name="T74" fmla="*/ 3409 w 4882"/>
                  <a:gd name="T75" fmla="*/ 1011 h 1403"/>
                  <a:gd name="T76" fmla="*/ 3177 w 4882"/>
                  <a:gd name="T77" fmla="*/ 978 h 1403"/>
                  <a:gd name="T78" fmla="*/ 2955 w 4882"/>
                  <a:gd name="T79" fmla="*/ 859 h 1403"/>
                  <a:gd name="T80" fmla="*/ 2703 w 4882"/>
                  <a:gd name="T81" fmla="*/ 848 h 1403"/>
                  <a:gd name="T82" fmla="*/ 2471 w 4882"/>
                  <a:gd name="T83" fmla="*/ 924 h 1403"/>
                  <a:gd name="T84" fmla="*/ 2239 w 4882"/>
                  <a:gd name="T85" fmla="*/ 859 h 1403"/>
                  <a:gd name="T86" fmla="*/ 2027 w 4882"/>
                  <a:gd name="T87" fmla="*/ 772 h 1403"/>
                  <a:gd name="T88" fmla="*/ 1926 w 4882"/>
                  <a:gd name="T89" fmla="*/ 946 h 1403"/>
                  <a:gd name="T90" fmla="*/ 1916 w 4882"/>
                  <a:gd name="T91" fmla="*/ 1163 h 1403"/>
                  <a:gd name="T92" fmla="*/ 1805 w 4882"/>
                  <a:gd name="T93" fmla="*/ 1359 h 1403"/>
                  <a:gd name="T94" fmla="*/ 1593 w 4882"/>
                  <a:gd name="T95" fmla="*/ 1402 h 1403"/>
                  <a:gd name="T96" fmla="*/ 1382 w 4882"/>
                  <a:gd name="T97" fmla="*/ 1326 h 1403"/>
                  <a:gd name="T98" fmla="*/ 1180 w 4882"/>
                  <a:gd name="T99" fmla="*/ 1239 h 1403"/>
                  <a:gd name="T100" fmla="*/ 978 w 4882"/>
                  <a:gd name="T101" fmla="*/ 1217 h 1403"/>
                  <a:gd name="T102" fmla="*/ 777 w 4882"/>
                  <a:gd name="T103" fmla="*/ 1337 h 1403"/>
                  <a:gd name="T104" fmla="*/ 625 w 4882"/>
                  <a:gd name="T105" fmla="*/ 1250 h 1403"/>
                  <a:gd name="T106" fmla="*/ 504 w 4882"/>
                  <a:gd name="T107" fmla="*/ 1087 h 1403"/>
                  <a:gd name="T108" fmla="*/ 373 w 4882"/>
                  <a:gd name="T109" fmla="*/ 902 h 1403"/>
                  <a:gd name="T110" fmla="*/ 182 w 4882"/>
                  <a:gd name="T111" fmla="*/ 783 h 1403"/>
                  <a:gd name="T112" fmla="*/ 121 w 4882"/>
                  <a:gd name="T113" fmla="*/ 598 h 1403"/>
                  <a:gd name="T114" fmla="*/ 61 w 4882"/>
                  <a:gd name="T115" fmla="*/ 413 h 1403"/>
                  <a:gd name="T116" fmla="*/ 61 w 4882"/>
                  <a:gd name="T117" fmla="*/ 196 h 1403"/>
                  <a:gd name="T118" fmla="*/ 0 w 4882"/>
                  <a:gd name="T119" fmla="*/ 0 h 140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882" h="1403">
                    <a:moveTo>
                      <a:pt x="0" y="0"/>
                    </a:moveTo>
                    <a:lnTo>
                      <a:pt x="40" y="22"/>
                    </a:lnTo>
                    <a:lnTo>
                      <a:pt x="81" y="33"/>
                    </a:lnTo>
                    <a:lnTo>
                      <a:pt x="121" y="11"/>
                    </a:lnTo>
                    <a:lnTo>
                      <a:pt x="151" y="54"/>
                    </a:lnTo>
                    <a:lnTo>
                      <a:pt x="192" y="76"/>
                    </a:lnTo>
                    <a:lnTo>
                      <a:pt x="222" y="120"/>
                    </a:lnTo>
                    <a:lnTo>
                      <a:pt x="242" y="163"/>
                    </a:lnTo>
                    <a:lnTo>
                      <a:pt x="252" y="206"/>
                    </a:lnTo>
                    <a:lnTo>
                      <a:pt x="282" y="250"/>
                    </a:lnTo>
                    <a:lnTo>
                      <a:pt x="323" y="272"/>
                    </a:lnTo>
                    <a:lnTo>
                      <a:pt x="363" y="272"/>
                    </a:lnTo>
                    <a:lnTo>
                      <a:pt x="403" y="250"/>
                    </a:lnTo>
                    <a:lnTo>
                      <a:pt x="484" y="250"/>
                    </a:lnTo>
                    <a:lnTo>
                      <a:pt x="524" y="261"/>
                    </a:lnTo>
                    <a:lnTo>
                      <a:pt x="565" y="304"/>
                    </a:lnTo>
                    <a:lnTo>
                      <a:pt x="595" y="348"/>
                    </a:lnTo>
                    <a:lnTo>
                      <a:pt x="635" y="380"/>
                    </a:lnTo>
                    <a:lnTo>
                      <a:pt x="666" y="424"/>
                    </a:lnTo>
                    <a:lnTo>
                      <a:pt x="686" y="467"/>
                    </a:lnTo>
                    <a:lnTo>
                      <a:pt x="686" y="511"/>
                    </a:lnTo>
                    <a:lnTo>
                      <a:pt x="686" y="554"/>
                    </a:lnTo>
                    <a:lnTo>
                      <a:pt x="706" y="609"/>
                    </a:lnTo>
                    <a:lnTo>
                      <a:pt x="726" y="663"/>
                    </a:lnTo>
                    <a:lnTo>
                      <a:pt x="766" y="706"/>
                    </a:lnTo>
                    <a:lnTo>
                      <a:pt x="807" y="717"/>
                    </a:lnTo>
                    <a:lnTo>
                      <a:pt x="847" y="674"/>
                    </a:lnTo>
                    <a:lnTo>
                      <a:pt x="887" y="652"/>
                    </a:lnTo>
                    <a:lnTo>
                      <a:pt x="908" y="696"/>
                    </a:lnTo>
                    <a:lnTo>
                      <a:pt x="918" y="739"/>
                    </a:lnTo>
                    <a:lnTo>
                      <a:pt x="898" y="783"/>
                    </a:lnTo>
                    <a:lnTo>
                      <a:pt x="887" y="826"/>
                    </a:lnTo>
                    <a:lnTo>
                      <a:pt x="928" y="869"/>
                    </a:lnTo>
                    <a:lnTo>
                      <a:pt x="968" y="848"/>
                    </a:lnTo>
                    <a:lnTo>
                      <a:pt x="1008" y="815"/>
                    </a:lnTo>
                    <a:lnTo>
                      <a:pt x="1049" y="826"/>
                    </a:lnTo>
                    <a:lnTo>
                      <a:pt x="1089" y="848"/>
                    </a:lnTo>
                    <a:lnTo>
                      <a:pt x="1129" y="848"/>
                    </a:lnTo>
                    <a:lnTo>
                      <a:pt x="1170" y="859"/>
                    </a:lnTo>
                    <a:lnTo>
                      <a:pt x="1210" y="869"/>
                    </a:lnTo>
                    <a:lnTo>
                      <a:pt x="1220" y="826"/>
                    </a:lnTo>
                    <a:lnTo>
                      <a:pt x="1261" y="815"/>
                    </a:lnTo>
                    <a:lnTo>
                      <a:pt x="1301" y="826"/>
                    </a:lnTo>
                    <a:lnTo>
                      <a:pt x="1341" y="815"/>
                    </a:lnTo>
                    <a:lnTo>
                      <a:pt x="1331" y="772"/>
                    </a:lnTo>
                    <a:lnTo>
                      <a:pt x="1331" y="728"/>
                    </a:lnTo>
                    <a:lnTo>
                      <a:pt x="1372" y="696"/>
                    </a:lnTo>
                    <a:lnTo>
                      <a:pt x="1392" y="652"/>
                    </a:lnTo>
                    <a:lnTo>
                      <a:pt x="1382" y="609"/>
                    </a:lnTo>
                    <a:lnTo>
                      <a:pt x="1412" y="565"/>
                    </a:lnTo>
                    <a:lnTo>
                      <a:pt x="1412" y="522"/>
                    </a:lnTo>
                    <a:lnTo>
                      <a:pt x="1372" y="500"/>
                    </a:lnTo>
                    <a:lnTo>
                      <a:pt x="1331" y="446"/>
                    </a:lnTo>
                    <a:lnTo>
                      <a:pt x="1301" y="402"/>
                    </a:lnTo>
                    <a:lnTo>
                      <a:pt x="1291" y="359"/>
                    </a:lnTo>
                    <a:lnTo>
                      <a:pt x="1291" y="315"/>
                    </a:lnTo>
                    <a:lnTo>
                      <a:pt x="1301" y="272"/>
                    </a:lnTo>
                    <a:lnTo>
                      <a:pt x="1341" y="228"/>
                    </a:lnTo>
                    <a:lnTo>
                      <a:pt x="1372" y="185"/>
                    </a:lnTo>
                    <a:lnTo>
                      <a:pt x="1412" y="163"/>
                    </a:lnTo>
                    <a:lnTo>
                      <a:pt x="1442" y="206"/>
                    </a:lnTo>
                    <a:lnTo>
                      <a:pt x="1482" y="217"/>
                    </a:lnTo>
                    <a:lnTo>
                      <a:pt x="1523" y="206"/>
                    </a:lnTo>
                    <a:lnTo>
                      <a:pt x="1563" y="206"/>
                    </a:lnTo>
                    <a:lnTo>
                      <a:pt x="1603" y="206"/>
                    </a:lnTo>
                    <a:lnTo>
                      <a:pt x="1654" y="196"/>
                    </a:lnTo>
                    <a:lnTo>
                      <a:pt x="1694" y="185"/>
                    </a:lnTo>
                    <a:lnTo>
                      <a:pt x="1735" y="185"/>
                    </a:lnTo>
                    <a:lnTo>
                      <a:pt x="1775" y="206"/>
                    </a:lnTo>
                    <a:lnTo>
                      <a:pt x="1785" y="250"/>
                    </a:lnTo>
                    <a:lnTo>
                      <a:pt x="1825" y="250"/>
                    </a:lnTo>
                    <a:lnTo>
                      <a:pt x="1866" y="283"/>
                    </a:lnTo>
                    <a:lnTo>
                      <a:pt x="1906" y="315"/>
                    </a:lnTo>
                    <a:lnTo>
                      <a:pt x="1946" y="293"/>
                    </a:lnTo>
                    <a:lnTo>
                      <a:pt x="1967" y="250"/>
                    </a:lnTo>
                    <a:lnTo>
                      <a:pt x="1977" y="206"/>
                    </a:lnTo>
                    <a:lnTo>
                      <a:pt x="1997" y="163"/>
                    </a:lnTo>
                    <a:lnTo>
                      <a:pt x="2037" y="152"/>
                    </a:lnTo>
                    <a:lnTo>
                      <a:pt x="2047" y="196"/>
                    </a:lnTo>
                    <a:lnTo>
                      <a:pt x="2088" y="217"/>
                    </a:lnTo>
                    <a:lnTo>
                      <a:pt x="2128" y="217"/>
                    </a:lnTo>
                    <a:lnTo>
                      <a:pt x="2138" y="174"/>
                    </a:lnTo>
                    <a:lnTo>
                      <a:pt x="2138" y="130"/>
                    </a:lnTo>
                    <a:lnTo>
                      <a:pt x="2178" y="120"/>
                    </a:lnTo>
                    <a:lnTo>
                      <a:pt x="2219" y="120"/>
                    </a:lnTo>
                    <a:lnTo>
                      <a:pt x="2259" y="163"/>
                    </a:lnTo>
                    <a:lnTo>
                      <a:pt x="2299" y="196"/>
                    </a:lnTo>
                    <a:lnTo>
                      <a:pt x="2340" y="196"/>
                    </a:lnTo>
                    <a:lnTo>
                      <a:pt x="2380" y="217"/>
                    </a:lnTo>
                    <a:lnTo>
                      <a:pt x="2420" y="261"/>
                    </a:lnTo>
                    <a:lnTo>
                      <a:pt x="2451" y="304"/>
                    </a:lnTo>
                    <a:lnTo>
                      <a:pt x="2491" y="337"/>
                    </a:lnTo>
                    <a:lnTo>
                      <a:pt x="2531" y="348"/>
                    </a:lnTo>
                    <a:lnTo>
                      <a:pt x="2572" y="348"/>
                    </a:lnTo>
                    <a:lnTo>
                      <a:pt x="2612" y="348"/>
                    </a:lnTo>
                    <a:lnTo>
                      <a:pt x="2652" y="359"/>
                    </a:lnTo>
                    <a:lnTo>
                      <a:pt x="2693" y="370"/>
                    </a:lnTo>
                    <a:lnTo>
                      <a:pt x="2733" y="391"/>
                    </a:lnTo>
                    <a:lnTo>
                      <a:pt x="2773" y="435"/>
                    </a:lnTo>
                    <a:lnTo>
                      <a:pt x="2783" y="478"/>
                    </a:lnTo>
                    <a:lnTo>
                      <a:pt x="2804" y="522"/>
                    </a:lnTo>
                    <a:lnTo>
                      <a:pt x="2854" y="565"/>
                    </a:lnTo>
                    <a:lnTo>
                      <a:pt x="2894" y="576"/>
                    </a:lnTo>
                    <a:lnTo>
                      <a:pt x="2945" y="576"/>
                    </a:lnTo>
                    <a:lnTo>
                      <a:pt x="2985" y="576"/>
                    </a:lnTo>
                    <a:lnTo>
                      <a:pt x="3025" y="576"/>
                    </a:lnTo>
                    <a:lnTo>
                      <a:pt x="3066" y="576"/>
                    </a:lnTo>
                    <a:lnTo>
                      <a:pt x="3106" y="587"/>
                    </a:lnTo>
                    <a:lnTo>
                      <a:pt x="3146" y="609"/>
                    </a:lnTo>
                    <a:lnTo>
                      <a:pt x="3177" y="652"/>
                    </a:lnTo>
                    <a:lnTo>
                      <a:pt x="3217" y="685"/>
                    </a:lnTo>
                    <a:lnTo>
                      <a:pt x="3257" y="696"/>
                    </a:lnTo>
                    <a:lnTo>
                      <a:pt x="3298" y="728"/>
                    </a:lnTo>
                    <a:lnTo>
                      <a:pt x="3338" y="772"/>
                    </a:lnTo>
                    <a:lnTo>
                      <a:pt x="3378" y="772"/>
                    </a:lnTo>
                    <a:lnTo>
                      <a:pt x="3419" y="772"/>
                    </a:lnTo>
                    <a:lnTo>
                      <a:pt x="3469" y="761"/>
                    </a:lnTo>
                    <a:lnTo>
                      <a:pt x="3509" y="761"/>
                    </a:lnTo>
                    <a:lnTo>
                      <a:pt x="3540" y="717"/>
                    </a:lnTo>
                    <a:lnTo>
                      <a:pt x="3580" y="706"/>
                    </a:lnTo>
                    <a:lnTo>
                      <a:pt x="3620" y="706"/>
                    </a:lnTo>
                    <a:lnTo>
                      <a:pt x="3661" y="706"/>
                    </a:lnTo>
                    <a:lnTo>
                      <a:pt x="3701" y="750"/>
                    </a:lnTo>
                    <a:lnTo>
                      <a:pt x="3741" y="772"/>
                    </a:lnTo>
                    <a:lnTo>
                      <a:pt x="3782" y="772"/>
                    </a:lnTo>
                    <a:lnTo>
                      <a:pt x="3822" y="761"/>
                    </a:lnTo>
                    <a:lnTo>
                      <a:pt x="3862" y="739"/>
                    </a:lnTo>
                    <a:lnTo>
                      <a:pt x="3903" y="717"/>
                    </a:lnTo>
                    <a:lnTo>
                      <a:pt x="3943" y="706"/>
                    </a:lnTo>
                    <a:lnTo>
                      <a:pt x="3983" y="706"/>
                    </a:lnTo>
                    <a:lnTo>
                      <a:pt x="4034" y="706"/>
                    </a:lnTo>
                    <a:lnTo>
                      <a:pt x="4074" y="696"/>
                    </a:lnTo>
                    <a:lnTo>
                      <a:pt x="4115" y="696"/>
                    </a:lnTo>
                    <a:lnTo>
                      <a:pt x="4155" y="696"/>
                    </a:lnTo>
                    <a:lnTo>
                      <a:pt x="4195" y="696"/>
                    </a:lnTo>
                    <a:lnTo>
                      <a:pt x="4236" y="717"/>
                    </a:lnTo>
                    <a:lnTo>
                      <a:pt x="4276" y="750"/>
                    </a:lnTo>
                    <a:lnTo>
                      <a:pt x="4316" y="772"/>
                    </a:lnTo>
                    <a:lnTo>
                      <a:pt x="4357" y="783"/>
                    </a:lnTo>
                    <a:lnTo>
                      <a:pt x="4397" y="783"/>
                    </a:lnTo>
                    <a:lnTo>
                      <a:pt x="4437" y="783"/>
                    </a:lnTo>
                    <a:lnTo>
                      <a:pt x="4478" y="783"/>
                    </a:lnTo>
                    <a:lnTo>
                      <a:pt x="4518" y="783"/>
                    </a:lnTo>
                    <a:lnTo>
                      <a:pt x="4558" y="783"/>
                    </a:lnTo>
                    <a:lnTo>
                      <a:pt x="4599" y="783"/>
                    </a:lnTo>
                    <a:lnTo>
                      <a:pt x="4639" y="783"/>
                    </a:lnTo>
                    <a:lnTo>
                      <a:pt x="4679" y="772"/>
                    </a:lnTo>
                    <a:lnTo>
                      <a:pt x="4720" y="761"/>
                    </a:lnTo>
                    <a:lnTo>
                      <a:pt x="4760" y="761"/>
                    </a:lnTo>
                    <a:lnTo>
                      <a:pt x="4800" y="761"/>
                    </a:lnTo>
                    <a:lnTo>
                      <a:pt x="4841" y="772"/>
                    </a:lnTo>
                    <a:lnTo>
                      <a:pt x="4881" y="772"/>
                    </a:lnTo>
                    <a:lnTo>
                      <a:pt x="4841" y="815"/>
                    </a:lnTo>
                    <a:lnTo>
                      <a:pt x="4800" y="826"/>
                    </a:lnTo>
                    <a:lnTo>
                      <a:pt x="4760" y="848"/>
                    </a:lnTo>
                    <a:lnTo>
                      <a:pt x="4720" y="880"/>
                    </a:lnTo>
                    <a:lnTo>
                      <a:pt x="4679" y="891"/>
                    </a:lnTo>
                    <a:lnTo>
                      <a:pt x="4629" y="913"/>
                    </a:lnTo>
                    <a:lnTo>
                      <a:pt x="4548" y="924"/>
                    </a:lnTo>
                    <a:lnTo>
                      <a:pt x="4498" y="924"/>
                    </a:lnTo>
                    <a:lnTo>
                      <a:pt x="4457" y="935"/>
                    </a:lnTo>
                    <a:lnTo>
                      <a:pt x="4417" y="967"/>
                    </a:lnTo>
                    <a:lnTo>
                      <a:pt x="4377" y="978"/>
                    </a:lnTo>
                    <a:lnTo>
                      <a:pt x="4336" y="978"/>
                    </a:lnTo>
                    <a:lnTo>
                      <a:pt x="4296" y="978"/>
                    </a:lnTo>
                    <a:lnTo>
                      <a:pt x="4246" y="978"/>
                    </a:lnTo>
                    <a:lnTo>
                      <a:pt x="4205" y="1000"/>
                    </a:lnTo>
                    <a:lnTo>
                      <a:pt x="4205" y="1076"/>
                    </a:lnTo>
                    <a:lnTo>
                      <a:pt x="4215" y="1119"/>
                    </a:lnTo>
                    <a:lnTo>
                      <a:pt x="4276" y="1130"/>
                    </a:lnTo>
                    <a:lnTo>
                      <a:pt x="4316" y="1152"/>
                    </a:lnTo>
                    <a:lnTo>
                      <a:pt x="4276" y="1206"/>
                    </a:lnTo>
                    <a:lnTo>
                      <a:pt x="4236" y="1228"/>
                    </a:lnTo>
                    <a:lnTo>
                      <a:pt x="4195" y="1250"/>
                    </a:lnTo>
                    <a:lnTo>
                      <a:pt x="4165" y="1293"/>
                    </a:lnTo>
                    <a:lnTo>
                      <a:pt x="4125" y="1337"/>
                    </a:lnTo>
                    <a:lnTo>
                      <a:pt x="4074" y="1337"/>
                    </a:lnTo>
                    <a:lnTo>
                      <a:pt x="4024" y="1337"/>
                    </a:lnTo>
                    <a:lnTo>
                      <a:pt x="3973" y="1337"/>
                    </a:lnTo>
                    <a:lnTo>
                      <a:pt x="3933" y="1337"/>
                    </a:lnTo>
                    <a:lnTo>
                      <a:pt x="3842" y="1337"/>
                    </a:lnTo>
                    <a:lnTo>
                      <a:pt x="3731" y="1315"/>
                    </a:lnTo>
                    <a:lnTo>
                      <a:pt x="3691" y="1293"/>
                    </a:lnTo>
                    <a:lnTo>
                      <a:pt x="3651" y="1239"/>
                    </a:lnTo>
                    <a:lnTo>
                      <a:pt x="3620" y="1185"/>
                    </a:lnTo>
                    <a:lnTo>
                      <a:pt x="3600" y="1141"/>
                    </a:lnTo>
                    <a:lnTo>
                      <a:pt x="3550" y="1109"/>
                    </a:lnTo>
                    <a:lnTo>
                      <a:pt x="3489" y="1087"/>
                    </a:lnTo>
                    <a:lnTo>
                      <a:pt x="3449" y="1043"/>
                    </a:lnTo>
                    <a:lnTo>
                      <a:pt x="3409" y="1011"/>
                    </a:lnTo>
                    <a:lnTo>
                      <a:pt x="3368" y="989"/>
                    </a:lnTo>
                    <a:lnTo>
                      <a:pt x="3328" y="978"/>
                    </a:lnTo>
                    <a:lnTo>
                      <a:pt x="3257" y="967"/>
                    </a:lnTo>
                    <a:lnTo>
                      <a:pt x="3217" y="967"/>
                    </a:lnTo>
                    <a:lnTo>
                      <a:pt x="3177" y="978"/>
                    </a:lnTo>
                    <a:lnTo>
                      <a:pt x="3136" y="978"/>
                    </a:lnTo>
                    <a:lnTo>
                      <a:pt x="3106" y="935"/>
                    </a:lnTo>
                    <a:lnTo>
                      <a:pt x="3076" y="891"/>
                    </a:lnTo>
                    <a:lnTo>
                      <a:pt x="2995" y="869"/>
                    </a:lnTo>
                    <a:lnTo>
                      <a:pt x="2955" y="859"/>
                    </a:lnTo>
                    <a:lnTo>
                      <a:pt x="2904" y="837"/>
                    </a:lnTo>
                    <a:lnTo>
                      <a:pt x="2824" y="826"/>
                    </a:lnTo>
                    <a:lnTo>
                      <a:pt x="2783" y="815"/>
                    </a:lnTo>
                    <a:lnTo>
                      <a:pt x="2743" y="826"/>
                    </a:lnTo>
                    <a:lnTo>
                      <a:pt x="2703" y="848"/>
                    </a:lnTo>
                    <a:lnTo>
                      <a:pt x="2662" y="869"/>
                    </a:lnTo>
                    <a:lnTo>
                      <a:pt x="2612" y="880"/>
                    </a:lnTo>
                    <a:lnTo>
                      <a:pt x="2562" y="891"/>
                    </a:lnTo>
                    <a:lnTo>
                      <a:pt x="2511" y="902"/>
                    </a:lnTo>
                    <a:lnTo>
                      <a:pt x="2471" y="924"/>
                    </a:lnTo>
                    <a:lnTo>
                      <a:pt x="2430" y="924"/>
                    </a:lnTo>
                    <a:lnTo>
                      <a:pt x="2390" y="913"/>
                    </a:lnTo>
                    <a:lnTo>
                      <a:pt x="2350" y="902"/>
                    </a:lnTo>
                    <a:lnTo>
                      <a:pt x="2279" y="869"/>
                    </a:lnTo>
                    <a:lnTo>
                      <a:pt x="2239" y="859"/>
                    </a:lnTo>
                    <a:lnTo>
                      <a:pt x="2198" y="837"/>
                    </a:lnTo>
                    <a:lnTo>
                      <a:pt x="2158" y="815"/>
                    </a:lnTo>
                    <a:lnTo>
                      <a:pt x="2118" y="783"/>
                    </a:lnTo>
                    <a:lnTo>
                      <a:pt x="2067" y="772"/>
                    </a:lnTo>
                    <a:lnTo>
                      <a:pt x="2027" y="772"/>
                    </a:lnTo>
                    <a:lnTo>
                      <a:pt x="1987" y="793"/>
                    </a:lnTo>
                    <a:lnTo>
                      <a:pt x="1946" y="815"/>
                    </a:lnTo>
                    <a:lnTo>
                      <a:pt x="1926" y="859"/>
                    </a:lnTo>
                    <a:lnTo>
                      <a:pt x="1926" y="902"/>
                    </a:lnTo>
                    <a:lnTo>
                      <a:pt x="1926" y="946"/>
                    </a:lnTo>
                    <a:lnTo>
                      <a:pt x="1896" y="989"/>
                    </a:lnTo>
                    <a:lnTo>
                      <a:pt x="1876" y="1032"/>
                    </a:lnTo>
                    <a:lnTo>
                      <a:pt x="1876" y="1076"/>
                    </a:lnTo>
                    <a:lnTo>
                      <a:pt x="1896" y="1119"/>
                    </a:lnTo>
                    <a:lnTo>
                      <a:pt x="1916" y="1163"/>
                    </a:lnTo>
                    <a:lnTo>
                      <a:pt x="1916" y="1206"/>
                    </a:lnTo>
                    <a:lnTo>
                      <a:pt x="1916" y="1293"/>
                    </a:lnTo>
                    <a:lnTo>
                      <a:pt x="1906" y="1337"/>
                    </a:lnTo>
                    <a:lnTo>
                      <a:pt x="1866" y="1359"/>
                    </a:lnTo>
                    <a:lnTo>
                      <a:pt x="1805" y="1359"/>
                    </a:lnTo>
                    <a:lnTo>
                      <a:pt x="1755" y="1380"/>
                    </a:lnTo>
                    <a:lnTo>
                      <a:pt x="1714" y="1380"/>
                    </a:lnTo>
                    <a:lnTo>
                      <a:pt x="1674" y="1391"/>
                    </a:lnTo>
                    <a:lnTo>
                      <a:pt x="1634" y="1391"/>
                    </a:lnTo>
                    <a:lnTo>
                      <a:pt x="1593" y="1402"/>
                    </a:lnTo>
                    <a:lnTo>
                      <a:pt x="1553" y="1369"/>
                    </a:lnTo>
                    <a:lnTo>
                      <a:pt x="1513" y="1348"/>
                    </a:lnTo>
                    <a:lnTo>
                      <a:pt x="1472" y="1348"/>
                    </a:lnTo>
                    <a:lnTo>
                      <a:pt x="1432" y="1348"/>
                    </a:lnTo>
                    <a:lnTo>
                      <a:pt x="1382" y="1326"/>
                    </a:lnTo>
                    <a:lnTo>
                      <a:pt x="1341" y="1304"/>
                    </a:lnTo>
                    <a:lnTo>
                      <a:pt x="1301" y="1272"/>
                    </a:lnTo>
                    <a:lnTo>
                      <a:pt x="1261" y="1250"/>
                    </a:lnTo>
                    <a:lnTo>
                      <a:pt x="1220" y="1239"/>
                    </a:lnTo>
                    <a:lnTo>
                      <a:pt x="1180" y="1239"/>
                    </a:lnTo>
                    <a:lnTo>
                      <a:pt x="1140" y="1239"/>
                    </a:lnTo>
                    <a:lnTo>
                      <a:pt x="1099" y="1228"/>
                    </a:lnTo>
                    <a:lnTo>
                      <a:pt x="1059" y="1228"/>
                    </a:lnTo>
                    <a:lnTo>
                      <a:pt x="1019" y="1217"/>
                    </a:lnTo>
                    <a:lnTo>
                      <a:pt x="978" y="1217"/>
                    </a:lnTo>
                    <a:lnTo>
                      <a:pt x="938" y="1228"/>
                    </a:lnTo>
                    <a:lnTo>
                      <a:pt x="898" y="1250"/>
                    </a:lnTo>
                    <a:lnTo>
                      <a:pt x="857" y="1282"/>
                    </a:lnTo>
                    <a:lnTo>
                      <a:pt x="817" y="1315"/>
                    </a:lnTo>
                    <a:lnTo>
                      <a:pt x="777" y="1337"/>
                    </a:lnTo>
                    <a:lnTo>
                      <a:pt x="736" y="1369"/>
                    </a:lnTo>
                    <a:lnTo>
                      <a:pt x="696" y="1380"/>
                    </a:lnTo>
                    <a:lnTo>
                      <a:pt x="656" y="1337"/>
                    </a:lnTo>
                    <a:lnTo>
                      <a:pt x="645" y="1293"/>
                    </a:lnTo>
                    <a:lnTo>
                      <a:pt x="625" y="1250"/>
                    </a:lnTo>
                    <a:lnTo>
                      <a:pt x="625" y="1206"/>
                    </a:lnTo>
                    <a:lnTo>
                      <a:pt x="615" y="1163"/>
                    </a:lnTo>
                    <a:lnTo>
                      <a:pt x="595" y="1119"/>
                    </a:lnTo>
                    <a:lnTo>
                      <a:pt x="555" y="1098"/>
                    </a:lnTo>
                    <a:lnTo>
                      <a:pt x="504" y="1087"/>
                    </a:lnTo>
                    <a:lnTo>
                      <a:pt x="464" y="1076"/>
                    </a:lnTo>
                    <a:lnTo>
                      <a:pt x="424" y="1043"/>
                    </a:lnTo>
                    <a:lnTo>
                      <a:pt x="393" y="1000"/>
                    </a:lnTo>
                    <a:lnTo>
                      <a:pt x="383" y="956"/>
                    </a:lnTo>
                    <a:lnTo>
                      <a:pt x="373" y="902"/>
                    </a:lnTo>
                    <a:lnTo>
                      <a:pt x="353" y="859"/>
                    </a:lnTo>
                    <a:lnTo>
                      <a:pt x="313" y="837"/>
                    </a:lnTo>
                    <a:lnTo>
                      <a:pt x="272" y="804"/>
                    </a:lnTo>
                    <a:lnTo>
                      <a:pt x="232" y="783"/>
                    </a:lnTo>
                    <a:lnTo>
                      <a:pt x="182" y="783"/>
                    </a:lnTo>
                    <a:lnTo>
                      <a:pt x="141" y="783"/>
                    </a:lnTo>
                    <a:lnTo>
                      <a:pt x="131" y="739"/>
                    </a:lnTo>
                    <a:lnTo>
                      <a:pt x="121" y="696"/>
                    </a:lnTo>
                    <a:lnTo>
                      <a:pt x="121" y="641"/>
                    </a:lnTo>
                    <a:lnTo>
                      <a:pt x="121" y="598"/>
                    </a:lnTo>
                    <a:lnTo>
                      <a:pt x="121" y="554"/>
                    </a:lnTo>
                    <a:lnTo>
                      <a:pt x="121" y="511"/>
                    </a:lnTo>
                    <a:lnTo>
                      <a:pt x="121" y="467"/>
                    </a:lnTo>
                    <a:lnTo>
                      <a:pt x="81" y="456"/>
                    </a:lnTo>
                    <a:lnTo>
                      <a:pt x="61" y="413"/>
                    </a:lnTo>
                    <a:lnTo>
                      <a:pt x="61" y="370"/>
                    </a:lnTo>
                    <a:lnTo>
                      <a:pt x="61" y="326"/>
                    </a:lnTo>
                    <a:lnTo>
                      <a:pt x="61" y="283"/>
                    </a:lnTo>
                    <a:lnTo>
                      <a:pt x="50" y="239"/>
                    </a:lnTo>
                    <a:lnTo>
                      <a:pt x="61" y="196"/>
                    </a:lnTo>
                    <a:lnTo>
                      <a:pt x="91" y="152"/>
                    </a:lnTo>
                    <a:lnTo>
                      <a:pt x="91" y="109"/>
                    </a:lnTo>
                    <a:lnTo>
                      <a:pt x="61" y="65"/>
                    </a:lnTo>
                    <a:lnTo>
                      <a:pt x="20" y="43"/>
                    </a:lnTo>
                    <a:lnTo>
                      <a:pt x="0" y="0"/>
                    </a:lnTo>
                    <a:lnTo>
                      <a:pt x="0" y="6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" name="Freeform 8"/>
              <p:cNvSpPr>
                <a:spLocks/>
              </p:cNvSpPr>
              <p:nvPr/>
            </p:nvSpPr>
            <p:spPr bwMode="auto">
              <a:xfrm>
                <a:off x="418" y="549"/>
                <a:ext cx="4993" cy="3253"/>
              </a:xfrm>
              <a:custGeom>
                <a:avLst/>
                <a:gdLst>
                  <a:gd name="T0" fmla="*/ 968 w 4993"/>
                  <a:gd name="T1" fmla="*/ 2686 h 3253"/>
                  <a:gd name="T2" fmla="*/ 766 w 4993"/>
                  <a:gd name="T3" fmla="*/ 3045 h 3253"/>
                  <a:gd name="T4" fmla="*/ 474 w 4993"/>
                  <a:gd name="T5" fmla="*/ 3121 h 3253"/>
                  <a:gd name="T6" fmla="*/ 161 w 4993"/>
                  <a:gd name="T7" fmla="*/ 3067 h 3253"/>
                  <a:gd name="T8" fmla="*/ 182 w 4993"/>
                  <a:gd name="T9" fmla="*/ 2893 h 3253"/>
                  <a:gd name="T10" fmla="*/ 504 w 4993"/>
                  <a:gd name="T11" fmla="*/ 2828 h 3253"/>
                  <a:gd name="T12" fmla="*/ 807 w 4993"/>
                  <a:gd name="T13" fmla="*/ 2708 h 3253"/>
                  <a:gd name="T14" fmla="*/ 958 w 4993"/>
                  <a:gd name="T15" fmla="*/ 2447 h 3253"/>
                  <a:gd name="T16" fmla="*/ 645 w 4993"/>
                  <a:gd name="T17" fmla="*/ 2186 h 3253"/>
                  <a:gd name="T18" fmla="*/ 303 w 4993"/>
                  <a:gd name="T19" fmla="*/ 2001 h 3253"/>
                  <a:gd name="T20" fmla="*/ 444 w 4993"/>
                  <a:gd name="T21" fmla="*/ 2012 h 3253"/>
                  <a:gd name="T22" fmla="*/ 837 w 4993"/>
                  <a:gd name="T23" fmla="*/ 2077 h 3253"/>
                  <a:gd name="T24" fmla="*/ 1190 w 4993"/>
                  <a:gd name="T25" fmla="*/ 2186 h 3253"/>
                  <a:gd name="T26" fmla="*/ 1291 w 4993"/>
                  <a:gd name="T27" fmla="*/ 2230 h 3253"/>
                  <a:gd name="T28" fmla="*/ 1553 w 4993"/>
                  <a:gd name="T29" fmla="*/ 1990 h 3253"/>
                  <a:gd name="T30" fmla="*/ 1896 w 4993"/>
                  <a:gd name="T31" fmla="*/ 1795 h 3253"/>
                  <a:gd name="T32" fmla="*/ 2047 w 4993"/>
                  <a:gd name="T33" fmla="*/ 1468 h 3253"/>
                  <a:gd name="T34" fmla="*/ 2148 w 4993"/>
                  <a:gd name="T35" fmla="*/ 1523 h 3253"/>
                  <a:gd name="T36" fmla="*/ 2350 w 4993"/>
                  <a:gd name="T37" fmla="*/ 1370 h 3253"/>
                  <a:gd name="T38" fmla="*/ 2158 w 4993"/>
                  <a:gd name="T39" fmla="*/ 1088 h 3253"/>
                  <a:gd name="T40" fmla="*/ 2077 w 4993"/>
                  <a:gd name="T41" fmla="*/ 653 h 3253"/>
                  <a:gd name="T42" fmla="*/ 1876 w 4993"/>
                  <a:gd name="T43" fmla="*/ 359 h 3253"/>
                  <a:gd name="T44" fmla="*/ 1674 w 4993"/>
                  <a:gd name="T45" fmla="*/ 65 h 3253"/>
                  <a:gd name="T46" fmla="*/ 1967 w 4993"/>
                  <a:gd name="T47" fmla="*/ 131 h 3253"/>
                  <a:gd name="T48" fmla="*/ 2198 w 4993"/>
                  <a:gd name="T49" fmla="*/ 348 h 3253"/>
                  <a:gd name="T50" fmla="*/ 2188 w 4993"/>
                  <a:gd name="T51" fmla="*/ 674 h 3253"/>
                  <a:gd name="T52" fmla="*/ 2309 w 4993"/>
                  <a:gd name="T53" fmla="*/ 914 h 3253"/>
                  <a:gd name="T54" fmla="*/ 2562 w 4993"/>
                  <a:gd name="T55" fmla="*/ 707 h 3253"/>
                  <a:gd name="T56" fmla="*/ 2400 w 4993"/>
                  <a:gd name="T57" fmla="*/ 326 h 3253"/>
                  <a:gd name="T58" fmla="*/ 2794 w 4993"/>
                  <a:gd name="T59" fmla="*/ 163 h 3253"/>
                  <a:gd name="T60" fmla="*/ 3207 w 4993"/>
                  <a:gd name="T61" fmla="*/ 196 h 3253"/>
                  <a:gd name="T62" fmla="*/ 3247 w 4993"/>
                  <a:gd name="T63" fmla="*/ 555 h 3253"/>
                  <a:gd name="T64" fmla="*/ 3086 w 4993"/>
                  <a:gd name="T65" fmla="*/ 783 h 3253"/>
                  <a:gd name="T66" fmla="*/ 2783 w 4993"/>
                  <a:gd name="T67" fmla="*/ 881 h 3253"/>
                  <a:gd name="T68" fmla="*/ 3096 w 4993"/>
                  <a:gd name="T69" fmla="*/ 1055 h 3253"/>
                  <a:gd name="T70" fmla="*/ 3499 w 4993"/>
                  <a:gd name="T71" fmla="*/ 1033 h 3253"/>
                  <a:gd name="T72" fmla="*/ 3741 w 4993"/>
                  <a:gd name="T73" fmla="*/ 1283 h 3253"/>
                  <a:gd name="T74" fmla="*/ 3661 w 4993"/>
                  <a:gd name="T75" fmla="*/ 1664 h 3253"/>
                  <a:gd name="T76" fmla="*/ 3873 w 4993"/>
                  <a:gd name="T77" fmla="*/ 1903 h 3253"/>
                  <a:gd name="T78" fmla="*/ 4175 w 4993"/>
                  <a:gd name="T79" fmla="*/ 1784 h 3253"/>
                  <a:gd name="T80" fmla="*/ 4468 w 4993"/>
                  <a:gd name="T81" fmla="*/ 1631 h 3253"/>
                  <a:gd name="T82" fmla="*/ 4720 w 4993"/>
                  <a:gd name="T83" fmla="*/ 1392 h 3253"/>
                  <a:gd name="T84" fmla="*/ 4992 w 4993"/>
                  <a:gd name="T85" fmla="*/ 1490 h 3253"/>
                  <a:gd name="T86" fmla="*/ 4730 w 4993"/>
                  <a:gd name="T87" fmla="*/ 1762 h 3253"/>
                  <a:gd name="T88" fmla="*/ 4518 w 4993"/>
                  <a:gd name="T89" fmla="*/ 2132 h 3253"/>
                  <a:gd name="T90" fmla="*/ 4266 w 4993"/>
                  <a:gd name="T91" fmla="*/ 2491 h 3253"/>
                  <a:gd name="T92" fmla="*/ 3812 w 4993"/>
                  <a:gd name="T93" fmla="*/ 2469 h 3253"/>
                  <a:gd name="T94" fmla="*/ 3560 w 4993"/>
                  <a:gd name="T95" fmla="*/ 2317 h 3253"/>
                  <a:gd name="T96" fmla="*/ 3550 w 4993"/>
                  <a:gd name="T97" fmla="*/ 1849 h 3253"/>
                  <a:gd name="T98" fmla="*/ 3348 w 4993"/>
                  <a:gd name="T99" fmla="*/ 1566 h 3253"/>
                  <a:gd name="T100" fmla="*/ 3005 w 4993"/>
                  <a:gd name="T101" fmla="*/ 1773 h 3253"/>
                  <a:gd name="T102" fmla="*/ 2824 w 4993"/>
                  <a:gd name="T103" fmla="*/ 1566 h 3253"/>
                  <a:gd name="T104" fmla="*/ 2582 w 4993"/>
                  <a:gd name="T105" fmla="*/ 1294 h 3253"/>
                  <a:gd name="T106" fmla="*/ 2279 w 4993"/>
                  <a:gd name="T107" fmla="*/ 1577 h 3253"/>
                  <a:gd name="T108" fmla="*/ 2158 w 4993"/>
                  <a:gd name="T109" fmla="*/ 2001 h 3253"/>
                  <a:gd name="T110" fmla="*/ 1896 w 4993"/>
                  <a:gd name="T111" fmla="*/ 2328 h 3253"/>
                  <a:gd name="T112" fmla="*/ 1755 w 4993"/>
                  <a:gd name="T113" fmla="*/ 2643 h 3253"/>
                  <a:gd name="T114" fmla="*/ 1392 w 4993"/>
                  <a:gd name="T115" fmla="*/ 2436 h 325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4993" h="3253">
                    <a:moveTo>
                      <a:pt x="1240" y="2415"/>
                    </a:moveTo>
                    <a:lnTo>
                      <a:pt x="1190" y="2436"/>
                    </a:lnTo>
                    <a:lnTo>
                      <a:pt x="1150" y="2458"/>
                    </a:lnTo>
                    <a:lnTo>
                      <a:pt x="1140" y="2502"/>
                    </a:lnTo>
                    <a:lnTo>
                      <a:pt x="1140" y="2545"/>
                    </a:lnTo>
                    <a:lnTo>
                      <a:pt x="1119" y="2589"/>
                    </a:lnTo>
                    <a:lnTo>
                      <a:pt x="1079" y="2610"/>
                    </a:lnTo>
                    <a:lnTo>
                      <a:pt x="1039" y="2621"/>
                    </a:lnTo>
                    <a:lnTo>
                      <a:pt x="998" y="2643"/>
                    </a:lnTo>
                    <a:lnTo>
                      <a:pt x="968" y="2686"/>
                    </a:lnTo>
                    <a:lnTo>
                      <a:pt x="968" y="2730"/>
                    </a:lnTo>
                    <a:lnTo>
                      <a:pt x="958" y="2784"/>
                    </a:lnTo>
                    <a:lnTo>
                      <a:pt x="958" y="2828"/>
                    </a:lnTo>
                    <a:lnTo>
                      <a:pt x="968" y="2871"/>
                    </a:lnTo>
                    <a:lnTo>
                      <a:pt x="968" y="2915"/>
                    </a:lnTo>
                    <a:lnTo>
                      <a:pt x="938" y="2958"/>
                    </a:lnTo>
                    <a:lnTo>
                      <a:pt x="887" y="2980"/>
                    </a:lnTo>
                    <a:lnTo>
                      <a:pt x="847" y="3013"/>
                    </a:lnTo>
                    <a:lnTo>
                      <a:pt x="807" y="3045"/>
                    </a:lnTo>
                    <a:lnTo>
                      <a:pt x="766" y="3045"/>
                    </a:lnTo>
                    <a:lnTo>
                      <a:pt x="716" y="3045"/>
                    </a:lnTo>
                    <a:lnTo>
                      <a:pt x="676" y="3056"/>
                    </a:lnTo>
                    <a:lnTo>
                      <a:pt x="666" y="3100"/>
                    </a:lnTo>
                    <a:lnTo>
                      <a:pt x="666" y="3154"/>
                    </a:lnTo>
                    <a:lnTo>
                      <a:pt x="645" y="3198"/>
                    </a:lnTo>
                    <a:lnTo>
                      <a:pt x="595" y="3241"/>
                    </a:lnTo>
                    <a:lnTo>
                      <a:pt x="555" y="3252"/>
                    </a:lnTo>
                    <a:lnTo>
                      <a:pt x="524" y="3208"/>
                    </a:lnTo>
                    <a:lnTo>
                      <a:pt x="504" y="3165"/>
                    </a:lnTo>
                    <a:lnTo>
                      <a:pt x="474" y="3121"/>
                    </a:lnTo>
                    <a:lnTo>
                      <a:pt x="484" y="3078"/>
                    </a:lnTo>
                    <a:lnTo>
                      <a:pt x="484" y="3034"/>
                    </a:lnTo>
                    <a:lnTo>
                      <a:pt x="444" y="3013"/>
                    </a:lnTo>
                    <a:lnTo>
                      <a:pt x="403" y="3013"/>
                    </a:lnTo>
                    <a:lnTo>
                      <a:pt x="363" y="3024"/>
                    </a:lnTo>
                    <a:lnTo>
                      <a:pt x="323" y="3045"/>
                    </a:lnTo>
                    <a:lnTo>
                      <a:pt x="282" y="3067"/>
                    </a:lnTo>
                    <a:lnTo>
                      <a:pt x="242" y="3078"/>
                    </a:lnTo>
                    <a:lnTo>
                      <a:pt x="202" y="3067"/>
                    </a:lnTo>
                    <a:lnTo>
                      <a:pt x="161" y="3067"/>
                    </a:lnTo>
                    <a:lnTo>
                      <a:pt x="121" y="3024"/>
                    </a:lnTo>
                    <a:lnTo>
                      <a:pt x="121" y="2980"/>
                    </a:lnTo>
                    <a:lnTo>
                      <a:pt x="91" y="2937"/>
                    </a:lnTo>
                    <a:lnTo>
                      <a:pt x="40" y="2915"/>
                    </a:lnTo>
                    <a:lnTo>
                      <a:pt x="0" y="2860"/>
                    </a:lnTo>
                    <a:lnTo>
                      <a:pt x="30" y="2817"/>
                    </a:lnTo>
                    <a:lnTo>
                      <a:pt x="71" y="2828"/>
                    </a:lnTo>
                    <a:lnTo>
                      <a:pt x="91" y="2871"/>
                    </a:lnTo>
                    <a:lnTo>
                      <a:pt x="141" y="2893"/>
                    </a:lnTo>
                    <a:lnTo>
                      <a:pt x="182" y="2893"/>
                    </a:lnTo>
                    <a:lnTo>
                      <a:pt x="202" y="2937"/>
                    </a:lnTo>
                    <a:lnTo>
                      <a:pt x="252" y="2969"/>
                    </a:lnTo>
                    <a:lnTo>
                      <a:pt x="292" y="2937"/>
                    </a:lnTo>
                    <a:lnTo>
                      <a:pt x="303" y="2893"/>
                    </a:lnTo>
                    <a:lnTo>
                      <a:pt x="303" y="2850"/>
                    </a:lnTo>
                    <a:lnTo>
                      <a:pt x="343" y="2839"/>
                    </a:lnTo>
                    <a:lnTo>
                      <a:pt x="383" y="2860"/>
                    </a:lnTo>
                    <a:lnTo>
                      <a:pt x="424" y="2828"/>
                    </a:lnTo>
                    <a:lnTo>
                      <a:pt x="464" y="2795"/>
                    </a:lnTo>
                    <a:lnTo>
                      <a:pt x="504" y="2828"/>
                    </a:lnTo>
                    <a:lnTo>
                      <a:pt x="555" y="2860"/>
                    </a:lnTo>
                    <a:lnTo>
                      <a:pt x="595" y="2871"/>
                    </a:lnTo>
                    <a:lnTo>
                      <a:pt x="645" y="2882"/>
                    </a:lnTo>
                    <a:lnTo>
                      <a:pt x="656" y="2839"/>
                    </a:lnTo>
                    <a:lnTo>
                      <a:pt x="645" y="2795"/>
                    </a:lnTo>
                    <a:lnTo>
                      <a:pt x="686" y="2773"/>
                    </a:lnTo>
                    <a:lnTo>
                      <a:pt x="686" y="2730"/>
                    </a:lnTo>
                    <a:lnTo>
                      <a:pt x="726" y="2708"/>
                    </a:lnTo>
                    <a:lnTo>
                      <a:pt x="766" y="2708"/>
                    </a:lnTo>
                    <a:lnTo>
                      <a:pt x="807" y="2708"/>
                    </a:lnTo>
                    <a:lnTo>
                      <a:pt x="847" y="2686"/>
                    </a:lnTo>
                    <a:lnTo>
                      <a:pt x="887" y="2665"/>
                    </a:lnTo>
                    <a:lnTo>
                      <a:pt x="918" y="2621"/>
                    </a:lnTo>
                    <a:lnTo>
                      <a:pt x="958" y="2599"/>
                    </a:lnTo>
                    <a:lnTo>
                      <a:pt x="998" y="2599"/>
                    </a:lnTo>
                    <a:lnTo>
                      <a:pt x="1019" y="2556"/>
                    </a:lnTo>
                    <a:lnTo>
                      <a:pt x="1049" y="2512"/>
                    </a:lnTo>
                    <a:lnTo>
                      <a:pt x="1039" y="2469"/>
                    </a:lnTo>
                    <a:lnTo>
                      <a:pt x="998" y="2447"/>
                    </a:lnTo>
                    <a:lnTo>
                      <a:pt x="958" y="2447"/>
                    </a:lnTo>
                    <a:lnTo>
                      <a:pt x="918" y="2425"/>
                    </a:lnTo>
                    <a:lnTo>
                      <a:pt x="877" y="2404"/>
                    </a:lnTo>
                    <a:lnTo>
                      <a:pt x="837" y="2415"/>
                    </a:lnTo>
                    <a:lnTo>
                      <a:pt x="797" y="2404"/>
                    </a:lnTo>
                    <a:lnTo>
                      <a:pt x="777" y="2360"/>
                    </a:lnTo>
                    <a:lnTo>
                      <a:pt x="797" y="2317"/>
                    </a:lnTo>
                    <a:lnTo>
                      <a:pt x="807" y="2273"/>
                    </a:lnTo>
                    <a:lnTo>
                      <a:pt x="716" y="2241"/>
                    </a:lnTo>
                    <a:lnTo>
                      <a:pt x="676" y="2230"/>
                    </a:lnTo>
                    <a:lnTo>
                      <a:pt x="645" y="2186"/>
                    </a:lnTo>
                    <a:lnTo>
                      <a:pt x="605" y="2164"/>
                    </a:lnTo>
                    <a:lnTo>
                      <a:pt x="565" y="2153"/>
                    </a:lnTo>
                    <a:lnTo>
                      <a:pt x="524" y="2132"/>
                    </a:lnTo>
                    <a:lnTo>
                      <a:pt x="484" y="2110"/>
                    </a:lnTo>
                    <a:lnTo>
                      <a:pt x="444" y="2110"/>
                    </a:lnTo>
                    <a:lnTo>
                      <a:pt x="403" y="2099"/>
                    </a:lnTo>
                    <a:lnTo>
                      <a:pt x="363" y="2099"/>
                    </a:lnTo>
                    <a:lnTo>
                      <a:pt x="343" y="2056"/>
                    </a:lnTo>
                    <a:lnTo>
                      <a:pt x="343" y="2012"/>
                    </a:lnTo>
                    <a:lnTo>
                      <a:pt x="303" y="2001"/>
                    </a:lnTo>
                    <a:lnTo>
                      <a:pt x="282" y="1958"/>
                    </a:lnTo>
                    <a:lnTo>
                      <a:pt x="242" y="1914"/>
                    </a:lnTo>
                    <a:lnTo>
                      <a:pt x="222" y="1871"/>
                    </a:lnTo>
                    <a:lnTo>
                      <a:pt x="242" y="1827"/>
                    </a:lnTo>
                    <a:lnTo>
                      <a:pt x="282" y="1827"/>
                    </a:lnTo>
                    <a:lnTo>
                      <a:pt x="313" y="1871"/>
                    </a:lnTo>
                    <a:lnTo>
                      <a:pt x="353" y="1903"/>
                    </a:lnTo>
                    <a:lnTo>
                      <a:pt x="393" y="1925"/>
                    </a:lnTo>
                    <a:lnTo>
                      <a:pt x="403" y="1969"/>
                    </a:lnTo>
                    <a:lnTo>
                      <a:pt x="444" y="2012"/>
                    </a:lnTo>
                    <a:lnTo>
                      <a:pt x="484" y="2023"/>
                    </a:lnTo>
                    <a:lnTo>
                      <a:pt x="524" y="2066"/>
                    </a:lnTo>
                    <a:lnTo>
                      <a:pt x="555" y="2110"/>
                    </a:lnTo>
                    <a:lnTo>
                      <a:pt x="595" y="2121"/>
                    </a:lnTo>
                    <a:lnTo>
                      <a:pt x="635" y="2121"/>
                    </a:lnTo>
                    <a:lnTo>
                      <a:pt x="676" y="2121"/>
                    </a:lnTo>
                    <a:lnTo>
                      <a:pt x="716" y="2099"/>
                    </a:lnTo>
                    <a:lnTo>
                      <a:pt x="756" y="2066"/>
                    </a:lnTo>
                    <a:lnTo>
                      <a:pt x="797" y="2056"/>
                    </a:lnTo>
                    <a:lnTo>
                      <a:pt x="837" y="2077"/>
                    </a:lnTo>
                    <a:lnTo>
                      <a:pt x="877" y="2110"/>
                    </a:lnTo>
                    <a:lnTo>
                      <a:pt x="918" y="2110"/>
                    </a:lnTo>
                    <a:lnTo>
                      <a:pt x="958" y="2110"/>
                    </a:lnTo>
                    <a:lnTo>
                      <a:pt x="998" y="2121"/>
                    </a:lnTo>
                    <a:lnTo>
                      <a:pt x="1029" y="2164"/>
                    </a:lnTo>
                    <a:lnTo>
                      <a:pt x="1069" y="2164"/>
                    </a:lnTo>
                    <a:lnTo>
                      <a:pt x="1109" y="2153"/>
                    </a:lnTo>
                    <a:lnTo>
                      <a:pt x="1150" y="2143"/>
                    </a:lnTo>
                    <a:lnTo>
                      <a:pt x="1190" y="2143"/>
                    </a:lnTo>
                    <a:lnTo>
                      <a:pt x="1190" y="2186"/>
                    </a:lnTo>
                    <a:lnTo>
                      <a:pt x="1180" y="2230"/>
                    </a:lnTo>
                    <a:lnTo>
                      <a:pt x="1170" y="2273"/>
                    </a:lnTo>
                    <a:lnTo>
                      <a:pt x="1180" y="2317"/>
                    </a:lnTo>
                    <a:lnTo>
                      <a:pt x="1220" y="2349"/>
                    </a:lnTo>
                    <a:lnTo>
                      <a:pt x="1261" y="2393"/>
                    </a:lnTo>
                    <a:lnTo>
                      <a:pt x="1301" y="2404"/>
                    </a:lnTo>
                    <a:lnTo>
                      <a:pt x="1321" y="2360"/>
                    </a:lnTo>
                    <a:lnTo>
                      <a:pt x="1321" y="2317"/>
                    </a:lnTo>
                    <a:lnTo>
                      <a:pt x="1301" y="2273"/>
                    </a:lnTo>
                    <a:lnTo>
                      <a:pt x="1291" y="2230"/>
                    </a:lnTo>
                    <a:lnTo>
                      <a:pt x="1321" y="2186"/>
                    </a:lnTo>
                    <a:lnTo>
                      <a:pt x="1361" y="2164"/>
                    </a:lnTo>
                    <a:lnTo>
                      <a:pt x="1402" y="2164"/>
                    </a:lnTo>
                    <a:lnTo>
                      <a:pt x="1402" y="2121"/>
                    </a:lnTo>
                    <a:lnTo>
                      <a:pt x="1392" y="2077"/>
                    </a:lnTo>
                    <a:lnTo>
                      <a:pt x="1442" y="2066"/>
                    </a:lnTo>
                    <a:lnTo>
                      <a:pt x="1482" y="2066"/>
                    </a:lnTo>
                    <a:lnTo>
                      <a:pt x="1523" y="2077"/>
                    </a:lnTo>
                    <a:lnTo>
                      <a:pt x="1553" y="2034"/>
                    </a:lnTo>
                    <a:lnTo>
                      <a:pt x="1553" y="1990"/>
                    </a:lnTo>
                    <a:lnTo>
                      <a:pt x="1553" y="1947"/>
                    </a:lnTo>
                    <a:lnTo>
                      <a:pt x="1593" y="1914"/>
                    </a:lnTo>
                    <a:lnTo>
                      <a:pt x="1644" y="1914"/>
                    </a:lnTo>
                    <a:lnTo>
                      <a:pt x="1694" y="1903"/>
                    </a:lnTo>
                    <a:lnTo>
                      <a:pt x="1745" y="1903"/>
                    </a:lnTo>
                    <a:lnTo>
                      <a:pt x="1785" y="1903"/>
                    </a:lnTo>
                    <a:lnTo>
                      <a:pt x="1825" y="1882"/>
                    </a:lnTo>
                    <a:lnTo>
                      <a:pt x="1866" y="1882"/>
                    </a:lnTo>
                    <a:lnTo>
                      <a:pt x="1896" y="1838"/>
                    </a:lnTo>
                    <a:lnTo>
                      <a:pt x="1896" y="1795"/>
                    </a:lnTo>
                    <a:lnTo>
                      <a:pt x="1886" y="1751"/>
                    </a:lnTo>
                    <a:lnTo>
                      <a:pt x="1886" y="1708"/>
                    </a:lnTo>
                    <a:lnTo>
                      <a:pt x="1896" y="1664"/>
                    </a:lnTo>
                    <a:lnTo>
                      <a:pt x="1886" y="1621"/>
                    </a:lnTo>
                    <a:lnTo>
                      <a:pt x="1886" y="1577"/>
                    </a:lnTo>
                    <a:lnTo>
                      <a:pt x="1926" y="1555"/>
                    </a:lnTo>
                    <a:lnTo>
                      <a:pt x="1977" y="1555"/>
                    </a:lnTo>
                    <a:lnTo>
                      <a:pt x="2017" y="1555"/>
                    </a:lnTo>
                    <a:lnTo>
                      <a:pt x="2017" y="1512"/>
                    </a:lnTo>
                    <a:lnTo>
                      <a:pt x="2047" y="1468"/>
                    </a:lnTo>
                    <a:lnTo>
                      <a:pt x="2098" y="1436"/>
                    </a:lnTo>
                    <a:lnTo>
                      <a:pt x="2108" y="1392"/>
                    </a:lnTo>
                    <a:lnTo>
                      <a:pt x="2108" y="1349"/>
                    </a:lnTo>
                    <a:lnTo>
                      <a:pt x="2148" y="1316"/>
                    </a:lnTo>
                    <a:lnTo>
                      <a:pt x="2188" y="1305"/>
                    </a:lnTo>
                    <a:lnTo>
                      <a:pt x="2178" y="1349"/>
                    </a:lnTo>
                    <a:lnTo>
                      <a:pt x="2168" y="1392"/>
                    </a:lnTo>
                    <a:lnTo>
                      <a:pt x="2148" y="1436"/>
                    </a:lnTo>
                    <a:lnTo>
                      <a:pt x="2148" y="1479"/>
                    </a:lnTo>
                    <a:lnTo>
                      <a:pt x="2148" y="1523"/>
                    </a:lnTo>
                    <a:lnTo>
                      <a:pt x="2138" y="1566"/>
                    </a:lnTo>
                    <a:lnTo>
                      <a:pt x="2178" y="1555"/>
                    </a:lnTo>
                    <a:lnTo>
                      <a:pt x="2209" y="1512"/>
                    </a:lnTo>
                    <a:lnTo>
                      <a:pt x="2249" y="1544"/>
                    </a:lnTo>
                    <a:lnTo>
                      <a:pt x="2289" y="1566"/>
                    </a:lnTo>
                    <a:lnTo>
                      <a:pt x="2299" y="1523"/>
                    </a:lnTo>
                    <a:lnTo>
                      <a:pt x="2340" y="1501"/>
                    </a:lnTo>
                    <a:lnTo>
                      <a:pt x="2360" y="1457"/>
                    </a:lnTo>
                    <a:lnTo>
                      <a:pt x="2350" y="1414"/>
                    </a:lnTo>
                    <a:lnTo>
                      <a:pt x="2350" y="1370"/>
                    </a:lnTo>
                    <a:lnTo>
                      <a:pt x="2309" y="1360"/>
                    </a:lnTo>
                    <a:lnTo>
                      <a:pt x="2279" y="1316"/>
                    </a:lnTo>
                    <a:lnTo>
                      <a:pt x="2279" y="1262"/>
                    </a:lnTo>
                    <a:lnTo>
                      <a:pt x="2279" y="1218"/>
                    </a:lnTo>
                    <a:lnTo>
                      <a:pt x="2289" y="1175"/>
                    </a:lnTo>
                    <a:lnTo>
                      <a:pt x="2289" y="1131"/>
                    </a:lnTo>
                    <a:lnTo>
                      <a:pt x="2279" y="1088"/>
                    </a:lnTo>
                    <a:lnTo>
                      <a:pt x="2239" y="1077"/>
                    </a:lnTo>
                    <a:lnTo>
                      <a:pt x="2198" y="1099"/>
                    </a:lnTo>
                    <a:lnTo>
                      <a:pt x="2158" y="1088"/>
                    </a:lnTo>
                    <a:lnTo>
                      <a:pt x="2118" y="1044"/>
                    </a:lnTo>
                    <a:lnTo>
                      <a:pt x="2098" y="1001"/>
                    </a:lnTo>
                    <a:lnTo>
                      <a:pt x="2108" y="957"/>
                    </a:lnTo>
                    <a:lnTo>
                      <a:pt x="2098" y="914"/>
                    </a:lnTo>
                    <a:lnTo>
                      <a:pt x="2077" y="870"/>
                    </a:lnTo>
                    <a:lnTo>
                      <a:pt x="2067" y="827"/>
                    </a:lnTo>
                    <a:lnTo>
                      <a:pt x="2077" y="783"/>
                    </a:lnTo>
                    <a:lnTo>
                      <a:pt x="2077" y="740"/>
                    </a:lnTo>
                    <a:lnTo>
                      <a:pt x="2077" y="696"/>
                    </a:lnTo>
                    <a:lnTo>
                      <a:pt x="2077" y="653"/>
                    </a:lnTo>
                    <a:lnTo>
                      <a:pt x="2108" y="609"/>
                    </a:lnTo>
                    <a:lnTo>
                      <a:pt x="2128" y="566"/>
                    </a:lnTo>
                    <a:lnTo>
                      <a:pt x="2128" y="522"/>
                    </a:lnTo>
                    <a:lnTo>
                      <a:pt x="2108" y="479"/>
                    </a:lnTo>
                    <a:lnTo>
                      <a:pt x="2067" y="457"/>
                    </a:lnTo>
                    <a:lnTo>
                      <a:pt x="2027" y="424"/>
                    </a:lnTo>
                    <a:lnTo>
                      <a:pt x="1987" y="402"/>
                    </a:lnTo>
                    <a:lnTo>
                      <a:pt x="1946" y="402"/>
                    </a:lnTo>
                    <a:lnTo>
                      <a:pt x="1906" y="402"/>
                    </a:lnTo>
                    <a:lnTo>
                      <a:pt x="1876" y="359"/>
                    </a:lnTo>
                    <a:lnTo>
                      <a:pt x="1906" y="315"/>
                    </a:lnTo>
                    <a:lnTo>
                      <a:pt x="1896" y="272"/>
                    </a:lnTo>
                    <a:lnTo>
                      <a:pt x="1906" y="228"/>
                    </a:lnTo>
                    <a:lnTo>
                      <a:pt x="1926" y="185"/>
                    </a:lnTo>
                    <a:lnTo>
                      <a:pt x="1876" y="174"/>
                    </a:lnTo>
                    <a:lnTo>
                      <a:pt x="1835" y="174"/>
                    </a:lnTo>
                    <a:lnTo>
                      <a:pt x="1785" y="163"/>
                    </a:lnTo>
                    <a:lnTo>
                      <a:pt x="1755" y="120"/>
                    </a:lnTo>
                    <a:lnTo>
                      <a:pt x="1714" y="76"/>
                    </a:lnTo>
                    <a:lnTo>
                      <a:pt x="1674" y="65"/>
                    </a:lnTo>
                    <a:lnTo>
                      <a:pt x="1634" y="54"/>
                    </a:lnTo>
                    <a:lnTo>
                      <a:pt x="1644" y="11"/>
                    </a:lnTo>
                    <a:lnTo>
                      <a:pt x="1684" y="0"/>
                    </a:lnTo>
                    <a:lnTo>
                      <a:pt x="1735" y="0"/>
                    </a:lnTo>
                    <a:lnTo>
                      <a:pt x="1755" y="44"/>
                    </a:lnTo>
                    <a:lnTo>
                      <a:pt x="1805" y="65"/>
                    </a:lnTo>
                    <a:lnTo>
                      <a:pt x="1846" y="65"/>
                    </a:lnTo>
                    <a:lnTo>
                      <a:pt x="1886" y="76"/>
                    </a:lnTo>
                    <a:lnTo>
                      <a:pt x="1936" y="87"/>
                    </a:lnTo>
                    <a:lnTo>
                      <a:pt x="1967" y="131"/>
                    </a:lnTo>
                    <a:lnTo>
                      <a:pt x="1967" y="174"/>
                    </a:lnTo>
                    <a:lnTo>
                      <a:pt x="2007" y="185"/>
                    </a:lnTo>
                    <a:lnTo>
                      <a:pt x="2037" y="228"/>
                    </a:lnTo>
                    <a:lnTo>
                      <a:pt x="2077" y="228"/>
                    </a:lnTo>
                    <a:lnTo>
                      <a:pt x="2128" y="207"/>
                    </a:lnTo>
                    <a:lnTo>
                      <a:pt x="2178" y="196"/>
                    </a:lnTo>
                    <a:lnTo>
                      <a:pt x="2219" y="218"/>
                    </a:lnTo>
                    <a:lnTo>
                      <a:pt x="2219" y="261"/>
                    </a:lnTo>
                    <a:lnTo>
                      <a:pt x="2198" y="305"/>
                    </a:lnTo>
                    <a:lnTo>
                      <a:pt x="2198" y="348"/>
                    </a:lnTo>
                    <a:lnTo>
                      <a:pt x="2229" y="392"/>
                    </a:lnTo>
                    <a:lnTo>
                      <a:pt x="2269" y="392"/>
                    </a:lnTo>
                    <a:lnTo>
                      <a:pt x="2309" y="402"/>
                    </a:lnTo>
                    <a:lnTo>
                      <a:pt x="2350" y="446"/>
                    </a:lnTo>
                    <a:lnTo>
                      <a:pt x="2299" y="489"/>
                    </a:lnTo>
                    <a:lnTo>
                      <a:pt x="2259" y="500"/>
                    </a:lnTo>
                    <a:lnTo>
                      <a:pt x="2239" y="544"/>
                    </a:lnTo>
                    <a:lnTo>
                      <a:pt x="2239" y="587"/>
                    </a:lnTo>
                    <a:lnTo>
                      <a:pt x="2219" y="631"/>
                    </a:lnTo>
                    <a:lnTo>
                      <a:pt x="2188" y="674"/>
                    </a:lnTo>
                    <a:lnTo>
                      <a:pt x="2148" y="696"/>
                    </a:lnTo>
                    <a:lnTo>
                      <a:pt x="2108" y="718"/>
                    </a:lnTo>
                    <a:lnTo>
                      <a:pt x="2098" y="761"/>
                    </a:lnTo>
                    <a:lnTo>
                      <a:pt x="2098" y="805"/>
                    </a:lnTo>
                    <a:lnTo>
                      <a:pt x="2108" y="848"/>
                    </a:lnTo>
                    <a:lnTo>
                      <a:pt x="2148" y="859"/>
                    </a:lnTo>
                    <a:lnTo>
                      <a:pt x="2188" y="859"/>
                    </a:lnTo>
                    <a:lnTo>
                      <a:pt x="2229" y="848"/>
                    </a:lnTo>
                    <a:lnTo>
                      <a:pt x="2269" y="881"/>
                    </a:lnTo>
                    <a:lnTo>
                      <a:pt x="2309" y="914"/>
                    </a:lnTo>
                    <a:lnTo>
                      <a:pt x="2350" y="892"/>
                    </a:lnTo>
                    <a:lnTo>
                      <a:pt x="2360" y="848"/>
                    </a:lnTo>
                    <a:lnTo>
                      <a:pt x="2360" y="805"/>
                    </a:lnTo>
                    <a:lnTo>
                      <a:pt x="2360" y="761"/>
                    </a:lnTo>
                    <a:lnTo>
                      <a:pt x="2360" y="718"/>
                    </a:lnTo>
                    <a:lnTo>
                      <a:pt x="2400" y="707"/>
                    </a:lnTo>
                    <a:lnTo>
                      <a:pt x="2441" y="718"/>
                    </a:lnTo>
                    <a:lnTo>
                      <a:pt x="2481" y="740"/>
                    </a:lnTo>
                    <a:lnTo>
                      <a:pt x="2521" y="750"/>
                    </a:lnTo>
                    <a:lnTo>
                      <a:pt x="2562" y="707"/>
                    </a:lnTo>
                    <a:lnTo>
                      <a:pt x="2572" y="663"/>
                    </a:lnTo>
                    <a:lnTo>
                      <a:pt x="2572" y="620"/>
                    </a:lnTo>
                    <a:lnTo>
                      <a:pt x="2531" y="587"/>
                    </a:lnTo>
                    <a:lnTo>
                      <a:pt x="2491" y="587"/>
                    </a:lnTo>
                    <a:lnTo>
                      <a:pt x="2451" y="566"/>
                    </a:lnTo>
                    <a:lnTo>
                      <a:pt x="2430" y="522"/>
                    </a:lnTo>
                    <a:lnTo>
                      <a:pt x="2430" y="479"/>
                    </a:lnTo>
                    <a:lnTo>
                      <a:pt x="2430" y="424"/>
                    </a:lnTo>
                    <a:lnTo>
                      <a:pt x="2410" y="370"/>
                    </a:lnTo>
                    <a:lnTo>
                      <a:pt x="2400" y="326"/>
                    </a:lnTo>
                    <a:lnTo>
                      <a:pt x="2441" y="305"/>
                    </a:lnTo>
                    <a:lnTo>
                      <a:pt x="2481" y="305"/>
                    </a:lnTo>
                    <a:lnTo>
                      <a:pt x="2521" y="305"/>
                    </a:lnTo>
                    <a:lnTo>
                      <a:pt x="2562" y="305"/>
                    </a:lnTo>
                    <a:lnTo>
                      <a:pt x="2602" y="315"/>
                    </a:lnTo>
                    <a:lnTo>
                      <a:pt x="2642" y="272"/>
                    </a:lnTo>
                    <a:lnTo>
                      <a:pt x="2672" y="228"/>
                    </a:lnTo>
                    <a:lnTo>
                      <a:pt x="2713" y="207"/>
                    </a:lnTo>
                    <a:lnTo>
                      <a:pt x="2753" y="196"/>
                    </a:lnTo>
                    <a:lnTo>
                      <a:pt x="2794" y="163"/>
                    </a:lnTo>
                    <a:lnTo>
                      <a:pt x="2834" y="141"/>
                    </a:lnTo>
                    <a:lnTo>
                      <a:pt x="2874" y="163"/>
                    </a:lnTo>
                    <a:lnTo>
                      <a:pt x="2915" y="196"/>
                    </a:lnTo>
                    <a:lnTo>
                      <a:pt x="2955" y="185"/>
                    </a:lnTo>
                    <a:lnTo>
                      <a:pt x="2995" y="174"/>
                    </a:lnTo>
                    <a:lnTo>
                      <a:pt x="3036" y="163"/>
                    </a:lnTo>
                    <a:lnTo>
                      <a:pt x="3076" y="196"/>
                    </a:lnTo>
                    <a:lnTo>
                      <a:pt x="3116" y="218"/>
                    </a:lnTo>
                    <a:lnTo>
                      <a:pt x="3167" y="207"/>
                    </a:lnTo>
                    <a:lnTo>
                      <a:pt x="3207" y="196"/>
                    </a:lnTo>
                    <a:lnTo>
                      <a:pt x="3247" y="218"/>
                    </a:lnTo>
                    <a:lnTo>
                      <a:pt x="3267" y="261"/>
                    </a:lnTo>
                    <a:lnTo>
                      <a:pt x="3267" y="305"/>
                    </a:lnTo>
                    <a:lnTo>
                      <a:pt x="3257" y="348"/>
                    </a:lnTo>
                    <a:lnTo>
                      <a:pt x="3227" y="392"/>
                    </a:lnTo>
                    <a:lnTo>
                      <a:pt x="3207" y="435"/>
                    </a:lnTo>
                    <a:lnTo>
                      <a:pt x="3197" y="479"/>
                    </a:lnTo>
                    <a:lnTo>
                      <a:pt x="3157" y="511"/>
                    </a:lnTo>
                    <a:lnTo>
                      <a:pt x="3207" y="544"/>
                    </a:lnTo>
                    <a:lnTo>
                      <a:pt x="3247" y="555"/>
                    </a:lnTo>
                    <a:lnTo>
                      <a:pt x="3288" y="566"/>
                    </a:lnTo>
                    <a:lnTo>
                      <a:pt x="3318" y="609"/>
                    </a:lnTo>
                    <a:lnTo>
                      <a:pt x="3348" y="653"/>
                    </a:lnTo>
                    <a:lnTo>
                      <a:pt x="3308" y="674"/>
                    </a:lnTo>
                    <a:lnTo>
                      <a:pt x="3267" y="674"/>
                    </a:lnTo>
                    <a:lnTo>
                      <a:pt x="3227" y="674"/>
                    </a:lnTo>
                    <a:lnTo>
                      <a:pt x="3187" y="707"/>
                    </a:lnTo>
                    <a:lnTo>
                      <a:pt x="3177" y="750"/>
                    </a:lnTo>
                    <a:lnTo>
                      <a:pt x="3136" y="783"/>
                    </a:lnTo>
                    <a:lnTo>
                      <a:pt x="3086" y="783"/>
                    </a:lnTo>
                    <a:lnTo>
                      <a:pt x="3046" y="783"/>
                    </a:lnTo>
                    <a:lnTo>
                      <a:pt x="2995" y="783"/>
                    </a:lnTo>
                    <a:lnTo>
                      <a:pt x="2955" y="783"/>
                    </a:lnTo>
                    <a:lnTo>
                      <a:pt x="2915" y="783"/>
                    </a:lnTo>
                    <a:lnTo>
                      <a:pt x="2864" y="783"/>
                    </a:lnTo>
                    <a:lnTo>
                      <a:pt x="2824" y="783"/>
                    </a:lnTo>
                    <a:lnTo>
                      <a:pt x="2783" y="783"/>
                    </a:lnTo>
                    <a:lnTo>
                      <a:pt x="2743" y="805"/>
                    </a:lnTo>
                    <a:lnTo>
                      <a:pt x="2733" y="848"/>
                    </a:lnTo>
                    <a:lnTo>
                      <a:pt x="2783" y="881"/>
                    </a:lnTo>
                    <a:lnTo>
                      <a:pt x="2824" y="881"/>
                    </a:lnTo>
                    <a:lnTo>
                      <a:pt x="2864" y="870"/>
                    </a:lnTo>
                    <a:lnTo>
                      <a:pt x="2884" y="914"/>
                    </a:lnTo>
                    <a:lnTo>
                      <a:pt x="2894" y="957"/>
                    </a:lnTo>
                    <a:lnTo>
                      <a:pt x="2894" y="1011"/>
                    </a:lnTo>
                    <a:lnTo>
                      <a:pt x="2904" y="1055"/>
                    </a:lnTo>
                    <a:lnTo>
                      <a:pt x="2975" y="1055"/>
                    </a:lnTo>
                    <a:lnTo>
                      <a:pt x="3015" y="1044"/>
                    </a:lnTo>
                    <a:lnTo>
                      <a:pt x="3056" y="1033"/>
                    </a:lnTo>
                    <a:lnTo>
                      <a:pt x="3096" y="1055"/>
                    </a:lnTo>
                    <a:lnTo>
                      <a:pt x="3136" y="1055"/>
                    </a:lnTo>
                    <a:lnTo>
                      <a:pt x="3167" y="1011"/>
                    </a:lnTo>
                    <a:lnTo>
                      <a:pt x="3207" y="990"/>
                    </a:lnTo>
                    <a:lnTo>
                      <a:pt x="3247" y="968"/>
                    </a:lnTo>
                    <a:lnTo>
                      <a:pt x="3288" y="946"/>
                    </a:lnTo>
                    <a:lnTo>
                      <a:pt x="3338" y="957"/>
                    </a:lnTo>
                    <a:lnTo>
                      <a:pt x="3378" y="1001"/>
                    </a:lnTo>
                    <a:lnTo>
                      <a:pt x="3419" y="1033"/>
                    </a:lnTo>
                    <a:lnTo>
                      <a:pt x="3459" y="1033"/>
                    </a:lnTo>
                    <a:lnTo>
                      <a:pt x="3499" y="1033"/>
                    </a:lnTo>
                    <a:lnTo>
                      <a:pt x="3540" y="1011"/>
                    </a:lnTo>
                    <a:lnTo>
                      <a:pt x="3580" y="1001"/>
                    </a:lnTo>
                    <a:lnTo>
                      <a:pt x="3620" y="1001"/>
                    </a:lnTo>
                    <a:lnTo>
                      <a:pt x="3661" y="1011"/>
                    </a:lnTo>
                    <a:lnTo>
                      <a:pt x="3681" y="1066"/>
                    </a:lnTo>
                    <a:lnTo>
                      <a:pt x="3691" y="1109"/>
                    </a:lnTo>
                    <a:lnTo>
                      <a:pt x="3691" y="1153"/>
                    </a:lnTo>
                    <a:lnTo>
                      <a:pt x="3681" y="1196"/>
                    </a:lnTo>
                    <a:lnTo>
                      <a:pt x="3711" y="1240"/>
                    </a:lnTo>
                    <a:lnTo>
                      <a:pt x="3741" y="1283"/>
                    </a:lnTo>
                    <a:lnTo>
                      <a:pt x="3741" y="1327"/>
                    </a:lnTo>
                    <a:lnTo>
                      <a:pt x="3741" y="1381"/>
                    </a:lnTo>
                    <a:lnTo>
                      <a:pt x="3752" y="1425"/>
                    </a:lnTo>
                    <a:lnTo>
                      <a:pt x="3752" y="1468"/>
                    </a:lnTo>
                    <a:lnTo>
                      <a:pt x="3701" y="1490"/>
                    </a:lnTo>
                    <a:lnTo>
                      <a:pt x="3641" y="1501"/>
                    </a:lnTo>
                    <a:lnTo>
                      <a:pt x="3610" y="1544"/>
                    </a:lnTo>
                    <a:lnTo>
                      <a:pt x="3610" y="1588"/>
                    </a:lnTo>
                    <a:lnTo>
                      <a:pt x="3620" y="1631"/>
                    </a:lnTo>
                    <a:lnTo>
                      <a:pt x="3661" y="1664"/>
                    </a:lnTo>
                    <a:lnTo>
                      <a:pt x="3701" y="1686"/>
                    </a:lnTo>
                    <a:lnTo>
                      <a:pt x="3741" y="1675"/>
                    </a:lnTo>
                    <a:lnTo>
                      <a:pt x="3782" y="1653"/>
                    </a:lnTo>
                    <a:lnTo>
                      <a:pt x="3822" y="1664"/>
                    </a:lnTo>
                    <a:lnTo>
                      <a:pt x="3842" y="1708"/>
                    </a:lnTo>
                    <a:lnTo>
                      <a:pt x="3852" y="1751"/>
                    </a:lnTo>
                    <a:lnTo>
                      <a:pt x="3822" y="1795"/>
                    </a:lnTo>
                    <a:lnTo>
                      <a:pt x="3822" y="1838"/>
                    </a:lnTo>
                    <a:lnTo>
                      <a:pt x="3832" y="1892"/>
                    </a:lnTo>
                    <a:lnTo>
                      <a:pt x="3873" y="1903"/>
                    </a:lnTo>
                    <a:lnTo>
                      <a:pt x="3893" y="1947"/>
                    </a:lnTo>
                    <a:lnTo>
                      <a:pt x="3943" y="1969"/>
                    </a:lnTo>
                    <a:lnTo>
                      <a:pt x="3994" y="1969"/>
                    </a:lnTo>
                    <a:lnTo>
                      <a:pt x="4044" y="1958"/>
                    </a:lnTo>
                    <a:lnTo>
                      <a:pt x="4084" y="1958"/>
                    </a:lnTo>
                    <a:lnTo>
                      <a:pt x="4125" y="1958"/>
                    </a:lnTo>
                    <a:lnTo>
                      <a:pt x="4135" y="1914"/>
                    </a:lnTo>
                    <a:lnTo>
                      <a:pt x="4135" y="1871"/>
                    </a:lnTo>
                    <a:lnTo>
                      <a:pt x="4175" y="1827"/>
                    </a:lnTo>
                    <a:lnTo>
                      <a:pt x="4175" y="1784"/>
                    </a:lnTo>
                    <a:lnTo>
                      <a:pt x="4215" y="1751"/>
                    </a:lnTo>
                    <a:lnTo>
                      <a:pt x="4256" y="1718"/>
                    </a:lnTo>
                    <a:lnTo>
                      <a:pt x="4256" y="1675"/>
                    </a:lnTo>
                    <a:lnTo>
                      <a:pt x="4256" y="1631"/>
                    </a:lnTo>
                    <a:lnTo>
                      <a:pt x="4276" y="1588"/>
                    </a:lnTo>
                    <a:lnTo>
                      <a:pt x="4316" y="1566"/>
                    </a:lnTo>
                    <a:lnTo>
                      <a:pt x="4347" y="1621"/>
                    </a:lnTo>
                    <a:lnTo>
                      <a:pt x="4387" y="1653"/>
                    </a:lnTo>
                    <a:lnTo>
                      <a:pt x="4427" y="1642"/>
                    </a:lnTo>
                    <a:lnTo>
                      <a:pt x="4468" y="1631"/>
                    </a:lnTo>
                    <a:lnTo>
                      <a:pt x="4508" y="1642"/>
                    </a:lnTo>
                    <a:lnTo>
                      <a:pt x="4548" y="1664"/>
                    </a:lnTo>
                    <a:lnTo>
                      <a:pt x="4589" y="1631"/>
                    </a:lnTo>
                    <a:lnTo>
                      <a:pt x="4589" y="1588"/>
                    </a:lnTo>
                    <a:lnTo>
                      <a:pt x="4599" y="1544"/>
                    </a:lnTo>
                    <a:lnTo>
                      <a:pt x="4639" y="1523"/>
                    </a:lnTo>
                    <a:lnTo>
                      <a:pt x="4679" y="1523"/>
                    </a:lnTo>
                    <a:lnTo>
                      <a:pt x="4700" y="1479"/>
                    </a:lnTo>
                    <a:lnTo>
                      <a:pt x="4700" y="1436"/>
                    </a:lnTo>
                    <a:lnTo>
                      <a:pt x="4720" y="1392"/>
                    </a:lnTo>
                    <a:lnTo>
                      <a:pt x="4760" y="1360"/>
                    </a:lnTo>
                    <a:lnTo>
                      <a:pt x="4800" y="1349"/>
                    </a:lnTo>
                    <a:lnTo>
                      <a:pt x="4841" y="1349"/>
                    </a:lnTo>
                    <a:lnTo>
                      <a:pt x="4881" y="1316"/>
                    </a:lnTo>
                    <a:lnTo>
                      <a:pt x="4921" y="1305"/>
                    </a:lnTo>
                    <a:lnTo>
                      <a:pt x="4962" y="1305"/>
                    </a:lnTo>
                    <a:lnTo>
                      <a:pt x="4992" y="1360"/>
                    </a:lnTo>
                    <a:lnTo>
                      <a:pt x="4992" y="1403"/>
                    </a:lnTo>
                    <a:lnTo>
                      <a:pt x="4992" y="1447"/>
                    </a:lnTo>
                    <a:lnTo>
                      <a:pt x="4992" y="1490"/>
                    </a:lnTo>
                    <a:lnTo>
                      <a:pt x="4992" y="1534"/>
                    </a:lnTo>
                    <a:lnTo>
                      <a:pt x="4962" y="1577"/>
                    </a:lnTo>
                    <a:lnTo>
                      <a:pt x="4921" y="1566"/>
                    </a:lnTo>
                    <a:lnTo>
                      <a:pt x="4881" y="1544"/>
                    </a:lnTo>
                    <a:lnTo>
                      <a:pt x="4841" y="1555"/>
                    </a:lnTo>
                    <a:lnTo>
                      <a:pt x="4810" y="1599"/>
                    </a:lnTo>
                    <a:lnTo>
                      <a:pt x="4770" y="1631"/>
                    </a:lnTo>
                    <a:lnTo>
                      <a:pt x="4750" y="1675"/>
                    </a:lnTo>
                    <a:lnTo>
                      <a:pt x="4750" y="1718"/>
                    </a:lnTo>
                    <a:lnTo>
                      <a:pt x="4730" y="1762"/>
                    </a:lnTo>
                    <a:lnTo>
                      <a:pt x="4700" y="1805"/>
                    </a:lnTo>
                    <a:lnTo>
                      <a:pt x="4659" y="1849"/>
                    </a:lnTo>
                    <a:lnTo>
                      <a:pt x="4639" y="1892"/>
                    </a:lnTo>
                    <a:lnTo>
                      <a:pt x="4639" y="1936"/>
                    </a:lnTo>
                    <a:lnTo>
                      <a:pt x="4599" y="1936"/>
                    </a:lnTo>
                    <a:lnTo>
                      <a:pt x="4579" y="1990"/>
                    </a:lnTo>
                    <a:lnTo>
                      <a:pt x="4579" y="2034"/>
                    </a:lnTo>
                    <a:lnTo>
                      <a:pt x="4579" y="2077"/>
                    </a:lnTo>
                    <a:lnTo>
                      <a:pt x="4558" y="2121"/>
                    </a:lnTo>
                    <a:lnTo>
                      <a:pt x="4518" y="2132"/>
                    </a:lnTo>
                    <a:lnTo>
                      <a:pt x="4478" y="2132"/>
                    </a:lnTo>
                    <a:lnTo>
                      <a:pt x="4437" y="2143"/>
                    </a:lnTo>
                    <a:lnTo>
                      <a:pt x="4417" y="2186"/>
                    </a:lnTo>
                    <a:lnTo>
                      <a:pt x="4377" y="2219"/>
                    </a:lnTo>
                    <a:lnTo>
                      <a:pt x="4377" y="2262"/>
                    </a:lnTo>
                    <a:lnTo>
                      <a:pt x="4377" y="2317"/>
                    </a:lnTo>
                    <a:lnTo>
                      <a:pt x="4347" y="2360"/>
                    </a:lnTo>
                    <a:lnTo>
                      <a:pt x="4306" y="2415"/>
                    </a:lnTo>
                    <a:lnTo>
                      <a:pt x="4306" y="2469"/>
                    </a:lnTo>
                    <a:lnTo>
                      <a:pt x="4266" y="2491"/>
                    </a:lnTo>
                    <a:lnTo>
                      <a:pt x="4185" y="2491"/>
                    </a:lnTo>
                    <a:lnTo>
                      <a:pt x="4145" y="2491"/>
                    </a:lnTo>
                    <a:lnTo>
                      <a:pt x="4105" y="2502"/>
                    </a:lnTo>
                    <a:lnTo>
                      <a:pt x="4064" y="2512"/>
                    </a:lnTo>
                    <a:lnTo>
                      <a:pt x="4024" y="2491"/>
                    </a:lnTo>
                    <a:lnTo>
                      <a:pt x="3984" y="2458"/>
                    </a:lnTo>
                    <a:lnTo>
                      <a:pt x="3943" y="2458"/>
                    </a:lnTo>
                    <a:lnTo>
                      <a:pt x="3903" y="2458"/>
                    </a:lnTo>
                    <a:lnTo>
                      <a:pt x="3852" y="2480"/>
                    </a:lnTo>
                    <a:lnTo>
                      <a:pt x="3812" y="2469"/>
                    </a:lnTo>
                    <a:lnTo>
                      <a:pt x="3772" y="2458"/>
                    </a:lnTo>
                    <a:lnTo>
                      <a:pt x="3741" y="2545"/>
                    </a:lnTo>
                    <a:lnTo>
                      <a:pt x="3701" y="2578"/>
                    </a:lnTo>
                    <a:lnTo>
                      <a:pt x="3661" y="2578"/>
                    </a:lnTo>
                    <a:lnTo>
                      <a:pt x="3651" y="2534"/>
                    </a:lnTo>
                    <a:lnTo>
                      <a:pt x="3661" y="2491"/>
                    </a:lnTo>
                    <a:lnTo>
                      <a:pt x="3661" y="2447"/>
                    </a:lnTo>
                    <a:lnTo>
                      <a:pt x="3661" y="2404"/>
                    </a:lnTo>
                    <a:lnTo>
                      <a:pt x="3570" y="2360"/>
                    </a:lnTo>
                    <a:lnTo>
                      <a:pt x="3560" y="2317"/>
                    </a:lnTo>
                    <a:lnTo>
                      <a:pt x="3570" y="2273"/>
                    </a:lnTo>
                    <a:lnTo>
                      <a:pt x="3590" y="2230"/>
                    </a:lnTo>
                    <a:lnTo>
                      <a:pt x="3600" y="2175"/>
                    </a:lnTo>
                    <a:lnTo>
                      <a:pt x="3600" y="2121"/>
                    </a:lnTo>
                    <a:lnTo>
                      <a:pt x="3590" y="2077"/>
                    </a:lnTo>
                    <a:lnTo>
                      <a:pt x="3580" y="2023"/>
                    </a:lnTo>
                    <a:lnTo>
                      <a:pt x="3580" y="1979"/>
                    </a:lnTo>
                    <a:lnTo>
                      <a:pt x="3550" y="1936"/>
                    </a:lnTo>
                    <a:lnTo>
                      <a:pt x="3530" y="1892"/>
                    </a:lnTo>
                    <a:lnTo>
                      <a:pt x="3550" y="1849"/>
                    </a:lnTo>
                    <a:lnTo>
                      <a:pt x="3570" y="1805"/>
                    </a:lnTo>
                    <a:lnTo>
                      <a:pt x="3580" y="1762"/>
                    </a:lnTo>
                    <a:lnTo>
                      <a:pt x="3570" y="1675"/>
                    </a:lnTo>
                    <a:lnTo>
                      <a:pt x="3570" y="1631"/>
                    </a:lnTo>
                    <a:lnTo>
                      <a:pt x="3560" y="1577"/>
                    </a:lnTo>
                    <a:lnTo>
                      <a:pt x="3520" y="1544"/>
                    </a:lnTo>
                    <a:lnTo>
                      <a:pt x="3469" y="1566"/>
                    </a:lnTo>
                    <a:lnTo>
                      <a:pt x="3429" y="1588"/>
                    </a:lnTo>
                    <a:lnTo>
                      <a:pt x="3389" y="1588"/>
                    </a:lnTo>
                    <a:lnTo>
                      <a:pt x="3348" y="1566"/>
                    </a:lnTo>
                    <a:lnTo>
                      <a:pt x="3308" y="1544"/>
                    </a:lnTo>
                    <a:lnTo>
                      <a:pt x="3267" y="1577"/>
                    </a:lnTo>
                    <a:lnTo>
                      <a:pt x="3237" y="1621"/>
                    </a:lnTo>
                    <a:lnTo>
                      <a:pt x="3197" y="1631"/>
                    </a:lnTo>
                    <a:lnTo>
                      <a:pt x="3146" y="1610"/>
                    </a:lnTo>
                    <a:lnTo>
                      <a:pt x="3106" y="1599"/>
                    </a:lnTo>
                    <a:lnTo>
                      <a:pt x="3066" y="1642"/>
                    </a:lnTo>
                    <a:lnTo>
                      <a:pt x="3046" y="1686"/>
                    </a:lnTo>
                    <a:lnTo>
                      <a:pt x="3025" y="1729"/>
                    </a:lnTo>
                    <a:lnTo>
                      <a:pt x="3005" y="1773"/>
                    </a:lnTo>
                    <a:lnTo>
                      <a:pt x="2995" y="1816"/>
                    </a:lnTo>
                    <a:lnTo>
                      <a:pt x="2945" y="1816"/>
                    </a:lnTo>
                    <a:lnTo>
                      <a:pt x="2904" y="1816"/>
                    </a:lnTo>
                    <a:lnTo>
                      <a:pt x="2894" y="1773"/>
                    </a:lnTo>
                    <a:lnTo>
                      <a:pt x="2904" y="1729"/>
                    </a:lnTo>
                    <a:lnTo>
                      <a:pt x="2904" y="1686"/>
                    </a:lnTo>
                    <a:lnTo>
                      <a:pt x="2864" y="1675"/>
                    </a:lnTo>
                    <a:lnTo>
                      <a:pt x="2824" y="1664"/>
                    </a:lnTo>
                    <a:lnTo>
                      <a:pt x="2814" y="1610"/>
                    </a:lnTo>
                    <a:lnTo>
                      <a:pt x="2824" y="1566"/>
                    </a:lnTo>
                    <a:lnTo>
                      <a:pt x="2824" y="1512"/>
                    </a:lnTo>
                    <a:lnTo>
                      <a:pt x="2824" y="1468"/>
                    </a:lnTo>
                    <a:lnTo>
                      <a:pt x="2834" y="1425"/>
                    </a:lnTo>
                    <a:lnTo>
                      <a:pt x="2834" y="1381"/>
                    </a:lnTo>
                    <a:lnTo>
                      <a:pt x="2794" y="1360"/>
                    </a:lnTo>
                    <a:lnTo>
                      <a:pt x="2753" y="1338"/>
                    </a:lnTo>
                    <a:lnTo>
                      <a:pt x="2703" y="1338"/>
                    </a:lnTo>
                    <a:lnTo>
                      <a:pt x="2662" y="1338"/>
                    </a:lnTo>
                    <a:lnTo>
                      <a:pt x="2622" y="1305"/>
                    </a:lnTo>
                    <a:lnTo>
                      <a:pt x="2582" y="1294"/>
                    </a:lnTo>
                    <a:lnTo>
                      <a:pt x="2521" y="1294"/>
                    </a:lnTo>
                    <a:lnTo>
                      <a:pt x="2491" y="1338"/>
                    </a:lnTo>
                    <a:lnTo>
                      <a:pt x="2451" y="1381"/>
                    </a:lnTo>
                    <a:lnTo>
                      <a:pt x="2451" y="1425"/>
                    </a:lnTo>
                    <a:lnTo>
                      <a:pt x="2451" y="1468"/>
                    </a:lnTo>
                    <a:lnTo>
                      <a:pt x="2410" y="1512"/>
                    </a:lnTo>
                    <a:lnTo>
                      <a:pt x="2400" y="1555"/>
                    </a:lnTo>
                    <a:lnTo>
                      <a:pt x="2360" y="1566"/>
                    </a:lnTo>
                    <a:lnTo>
                      <a:pt x="2320" y="1555"/>
                    </a:lnTo>
                    <a:lnTo>
                      <a:pt x="2279" y="1577"/>
                    </a:lnTo>
                    <a:lnTo>
                      <a:pt x="2239" y="1599"/>
                    </a:lnTo>
                    <a:lnTo>
                      <a:pt x="2229" y="1653"/>
                    </a:lnTo>
                    <a:lnTo>
                      <a:pt x="2239" y="1697"/>
                    </a:lnTo>
                    <a:lnTo>
                      <a:pt x="2239" y="1740"/>
                    </a:lnTo>
                    <a:lnTo>
                      <a:pt x="2219" y="1784"/>
                    </a:lnTo>
                    <a:lnTo>
                      <a:pt x="2188" y="1827"/>
                    </a:lnTo>
                    <a:lnTo>
                      <a:pt x="2178" y="1871"/>
                    </a:lnTo>
                    <a:lnTo>
                      <a:pt x="2168" y="1914"/>
                    </a:lnTo>
                    <a:lnTo>
                      <a:pt x="2168" y="1958"/>
                    </a:lnTo>
                    <a:lnTo>
                      <a:pt x="2158" y="2001"/>
                    </a:lnTo>
                    <a:lnTo>
                      <a:pt x="2128" y="2045"/>
                    </a:lnTo>
                    <a:lnTo>
                      <a:pt x="2088" y="2088"/>
                    </a:lnTo>
                    <a:lnTo>
                      <a:pt x="2047" y="2088"/>
                    </a:lnTo>
                    <a:lnTo>
                      <a:pt x="2007" y="2077"/>
                    </a:lnTo>
                    <a:lnTo>
                      <a:pt x="1967" y="2099"/>
                    </a:lnTo>
                    <a:lnTo>
                      <a:pt x="1926" y="2143"/>
                    </a:lnTo>
                    <a:lnTo>
                      <a:pt x="1896" y="2197"/>
                    </a:lnTo>
                    <a:lnTo>
                      <a:pt x="1896" y="2241"/>
                    </a:lnTo>
                    <a:lnTo>
                      <a:pt x="1896" y="2284"/>
                    </a:lnTo>
                    <a:lnTo>
                      <a:pt x="1896" y="2328"/>
                    </a:lnTo>
                    <a:lnTo>
                      <a:pt x="1886" y="2371"/>
                    </a:lnTo>
                    <a:lnTo>
                      <a:pt x="1916" y="2415"/>
                    </a:lnTo>
                    <a:lnTo>
                      <a:pt x="1956" y="2447"/>
                    </a:lnTo>
                    <a:lnTo>
                      <a:pt x="1967" y="2491"/>
                    </a:lnTo>
                    <a:lnTo>
                      <a:pt x="1946" y="2534"/>
                    </a:lnTo>
                    <a:lnTo>
                      <a:pt x="1926" y="2589"/>
                    </a:lnTo>
                    <a:lnTo>
                      <a:pt x="1876" y="2610"/>
                    </a:lnTo>
                    <a:lnTo>
                      <a:pt x="1835" y="2610"/>
                    </a:lnTo>
                    <a:lnTo>
                      <a:pt x="1795" y="2643"/>
                    </a:lnTo>
                    <a:lnTo>
                      <a:pt x="1755" y="2643"/>
                    </a:lnTo>
                    <a:lnTo>
                      <a:pt x="1714" y="2643"/>
                    </a:lnTo>
                    <a:lnTo>
                      <a:pt x="1674" y="2621"/>
                    </a:lnTo>
                    <a:lnTo>
                      <a:pt x="1634" y="2621"/>
                    </a:lnTo>
                    <a:lnTo>
                      <a:pt x="1593" y="2643"/>
                    </a:lnTo>
                    <a:lnTo>
                      <a:pt x="1553" y="2589"/>
                    </a:lnTo>
                    <a:lnTo>
                      <a:pt x="1543" y="2545"/>
                    </a:lnTo>
                    <a:lnTo>
                      <a:pt x="1493" y="2545"/>
                    </a:lnTo>
                    <a:lnTo>
                      <a:pt x="1472" y="2502"/>
                    </a:lnTo>
                    <a:lnTo>
                      <a:pt x="1432" y="2469"/>
                    </a:lnTo>
                    <a:lnTo>
                      <a:pt x="1392" y="2436"/>
                    </a:lnTo>
                    <a:lnTo>
                      <a:pt x="1351" y="2436"/>
                    </a:lnTo>
                    <a:lnTo>
                      <a:pt x="1311" y="2425"/>
                    </a:lnTo>
                    <a:lnTo>
                      <a:pt x="1271" y="2415"/>
                    </a:lnTo>
                    <a:lnTo>
                      <a:pt x="1220" y="2458"/>
                    </a:lnTo>
                    <a:lnTo>
                      <a:pt x="1240" y="2415"/>
                    </a:lnTo>
                  </a:path>
                </a:pathLst>
              </a:custGeom>
              <a:solidFill>
                <a:srgbClr val="5858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" name="Freeform 9"/>
              <p:cNvSpPr>
                <a:spLocks/>
              </p:cNvSpPr>
              <p:nvPr/>
            </p:nvSpPr>
            <p:spPr bwMode="auto">
              <a:xfrm>
                <a:off x="529" y="515"/>
                <a:ext cx="672" cy="605"/>
              </a:xfrm>
              <a:custGeom>
                <a:avLst/>
                <a:gdLst>
                  <a:gd name="T0" fmla="*/ 154 w 672"/>
                  <a:gd name="T1" fmla="*/ 44 h 605"/>
                  <a:gd name="T2" fmla="*/ 168 w 672"/>
                  <a:gd name="T3" fmla="*/ 102 h 605"/>
                  <a:gd name="T4" fmla="*/ 174 w 672"/>
                  <a:gd name="T5" fmla="*/ 160 h 605"/>
                  <a:gd name="T6" fmla="*/ 201 w 672"/>
                  <a:gd name="T7" fmla="*/ 226 h 605"/>
                  <a:gd name="T8" fmla="*/ 208 w 672"/>
                  <a:gd name="T9" fmla="*/ 291 h 605"/>
                  <a:gd name="T10" fmla="*/ 221 w 672"/>
                  <a:gd name="T11" fmla="*/ 349 h 605"/>
                  <a:gd name="T12" fmla="*/ 228 w 672"/>
                  <a:gd name="T13" fmla="*/ 415 h 605"/>
                  <a:gd name="T14" fmla="*/ 221 w 672"/>
                  <a:gd name="T15" fmla="*/ 473 h 605"/>
                  <a:gd name="T16" fmla="*/ 201 w 672"/>
                  <a:gd name="T17" fmla="*/ 524 h 605"/>
                  <a:gd name="T18" fmla="*/ 161 w 672"/>
                  <a:gd name="T19" fmla="*/ 466 h 605"/>
                  <a:gd name="T20" fmla="*/ 107 w 672"/>
                  <a:gd name="T21" fmla="*/ 437 h 605"/>
                  <a:gd name="T22" fmla="*/ 54 w 672"/>
                  <a:gd name="T23" fmla="*/ 422 h 605"/>
                  <a:gd name="T24" fmla="*/ 0 w 672"/>
                  <a:gd name="T25" fmla="*/ 408 h 605"/>
                  <a:gd name="T26" fmla="*/ 54 w 672"/>
                  <a:gd name="T27" fmla="*/ 451 h 605"/>
                  <a:gd name="T28" fmla="*/ 107 w 672"/>
                  <a:gd name="T29" fmla="*/ 458 h 605"/>
                  <a:gd name="T30" fmla="*/ 148 w 672"/>
                  <a:gd name="T31" fmla="*/ 488 h 605"/>
                  <a:gd name="T32" fmla="*/ 181 w 672"/>
                  <a:gd name="T33" fmla="*/ 546 h 605"/>
                  <a:gd name="T34" fmla="*/ 235 w 672"/>
                  <a:gd name="T35" fmla="*/ 531 h 605"/>
                  <a:gd name="T36" fmla="*/ 289 w 672"/>
                  <a:gd name="T37" fmla="*/ 546 h 605"/>
                  <a:gd name="T38" fmla="*/ 342 w 672"/>
                  <a:gd name="T39" fmla="*/ 582 h 605"/>
                  <a:gd name="T40" fmla="*/ 396 w 672"/>
                  <a:gd name="T41" fmla="*/ 597 h 605"/>
                  <a:gd name="T42" fmla="*/ 483 w 672"/>
                  <a:gd name="T43" fmla="*/ 604 h 605"/>
                  <a:gd name="T44" fmla="*/ 544 w 672"/>
                  <a:gd name="T45" fmla="*/ 589 h 605"/>
                  <a:gd name="T46" fmla="*/ 604 w 672"/>
                  <a:gd name="T47" fmla="*/ 582 h 605"/>
                  <a:gd name="T48" fmla="*/ 671 w 672"/>
                  <a:gd name="T49" fmla="*/ 568 h 605"/>
                  <a:gd name="T50" fmla="*/ 604 w 672"/>
                  <a:gd name="T51" fmla="*/ 568 h 605"/>
                  <a:gd name="T52" fmla="*/ 537 w 672"/>
                  <a:gd name="T53" fmla="*/ 575 h 605"/>
                  <a:gd name="T54" fmla="*/ 483 w 672"/>
                  <a:gd name="T55" fmla="*/ 575 h 605"/>
                  <a:gd name="T56" fmla="*/ 429 w 672"/>
                  <a:gd name="T57" fmla="*/ 575 h 605"/>
                  <a:gd name="T58" fmla="*/ 376 w 672"/>
                  <a:gd name="T59" fmla="*/ 568 h 605"/>
                  <a:gd name="T60" fmla="*/ 322 w 672"/>
                  <a:gd name="T61" fmla="*/ 524 h 605"/>
                  <a:gd name="T62" fmla="*/ 268 w 672"/>
                  <a:gd name="T63" fmla="*/ 509 h 605"/>
                  <a:gd name="T64" fmla="*/ 255 w 672"/>
                  <a:gd name="T65" fmla="*/ 451 h 605"/>
                  <a:gd name="T66" fmla="*/ 255 w 672"/>
                  <a:gd name="T67" fmla="*/ 393 h 605"/>
                  <a:gd name="T68" fmla="*/ 248 w 672"/>
                  <a:gd name="T69" fmla="*/ 327 h 605"/>
                  <a:gd name="T70" fmla="*/ 242 w 672"/>
                  <a:gd name="T71" fmla="*/ 269 h 605"/>
                  <a:gd name="T72" fmla="*/ 228 w 672"/>
                  <a:gd name="T73" fmla="*/ 211 h 605"/>
                  <a:gd name="T74" fmla="*/ 201 w 672"/>
                  <a:gd name="T75" fmla="*/ 146 h 605"/>
                  <a:gd name="T76" fmla="*/ 141 w 672"/>
                  <a:gd name="T77" fmla="*/ 109 h 605"/>
                  <a:gd name="T78" fmla="*/ 161 w 672"/>
                  <a:gd name="T79" fmla="*/ 51 h 605"/>
                  <a:gd name="T80" fmla="*/ 134 w 672"/>
                  <a:gd name="T81" fmla="*/ 0 h 60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672" h="605">
                    <a:moveTo>
                      <a:pt x="134" y="0"/>
                    </a:moveTo>
                    <a:lnTo>
                      <a:pt x="154" y="44"/>
                    </a:lnTo>
                    <a:lnTo>
                      <a:pt x="168" y="73"/>
                    </a:lnTo>
                    <a:lnTo>
                      <a:pt x="168" y="102"/>
                    </a:lnTo>
                    <a:lnTo>
                      <a:pt x="168" y="131"/>
                    </a:lnTo>
                    <a:lnTo>
                      <a:pt x="174" y="160"/>
                    </a:lnTo>
                    <a:lnTo>
                      <a:pt x="181" y="189"/>
                    </a:lnTo>
                    <a:lnTo>
                      <a:pt x="201" y="226"/>
                    </a:lnTo>
                    <a:lnTo>
                      <a:pt x="201" y="262"/>
                    </a:lnTo>
                    <a:lnTo>
                      <a:pt x="208" y="291"/>
                    </a:lnTo>
                    <a:lnTo>
                      <a:pt x="215" y="320"/>
                    </a:lnTo>
                    <a:lnTo>
                      <a:pt x="221" y="349"/>
                    </a:lnTo>
                    <a:lnTo>
                      <a:pt x="221" y="386"/>
                    </a:lnTo>
                    <a:lnTo>
                      <a:pt x="228" y="415"/>
                    </a:lnTo>
                    <a:lnTo>
                      <a:pt x="228" y="444"/>
                    </a:lnTo>
                    <a:lnTo>
                      <a:pt x="221" y="473"/>
                    </a:lnTo>
                    <a:lnTo>
                      <a:pt x="228" y="502"/>
                    </a:lnTo>
                    <a:lnTo>
                      <a:pt x="201" y="524"/>
                    </a:lnTo>
                    <a:lnTo>
                      <a:pt x="174" y="495"/>
                    </a:lnTo>
                    <a:lnTo>
                      <a:pt x="161" y="466"/>
                    </a:lnTo>
                    <a:lnTo>
                      <a:pt x="134" y="437"/>
                    </a:lnTo>
                    <a:lnTo>
                      <a:pt x="107" y="437"/>
                    </a:lnTo>
                    <a:lnTo>
                      <a:pt x="81" y="437"/>
                    </a:lnTo>
                    <a:lnTo>
                      <a:pt x="54" y="422"/>
                    </a:lnTo>
                    <a:lnTo>
                      <a:pt x="27" y="408"/>
                    </a:lnTo>
                    <a:lnTo>
                      <a:pt x="0" y="408"/>
                    </a:lnTo>
                    <a:lnTo>
                      <a:pt x="27" y="422"/>
                    </a:lnTo>
                    <a:lnTo>
                      <a:pt x="54" y="451"/>
                    </a:lnTo>
                    <a:lnTo>
                      <a:pt x="81" y="451"/>
                    </a:lnTo>
                    <a:lnTo>
                      <a:pt x="107" y="458"/>
                    </a:lnTo>
                    <a:lnTo>
                      <a:pt x="134" y="458"/>
                    </a:lnTo>
                    <a:lnTo>
                      <a:pt x="148" y="488"/>
                    </a:lnTo>
                    <a:lnTo>
                      <a:pt x="168" y="517"/>
                    </a:lnTo>
                    <a:lnTo>
                      <a:pt x="181" y="546"/>
                    </a:lnTo>
                    <a:lnTo>
                      <a:pt x="208" y="546"/>
                    </a:lnTo>
                    <a:lnTo>
                      <a:pt x="235" y="531"/>
                    </a:lnTo>
                    <a:lnTo>
                      <a:pt x="262" y="524"/>
                    </a:lnTo>
                    <a:lnTo>
                      <a:pt x="289" y="546"/>
                    </a:lnTo>
                    <a:lnTo>
                      <a:pt x="315" y="560"/>
                    </a:lnTo>
                    <a:lnTo>
                      <a:pt x="342" y="582"/>
                    </a:lnTo>
                    <a:lnTo>
                      <a:pt x="369" y="597"/>
                    </a:lnTo>
                    <a:lnTo>
                      <a:pt x="396" y="597"/>
                    </a:lnTo>
                    <a:lnTo>
                      <a:pt x="429" y="597"/>
                    </a:lnTo>
                    <a:lnTo>
                      <a:pt x="483" y="604"/>
                    </a:lnTo>
                    <a:lnTo>
                      <a:pt x="510" y="604"/>
                    </a:lnTo>
                    <a:lnTo>
                      <a:pt x="544" y="589"/>
                    </a:lnTo>
                    <a:lnTo>
                      <a:pt x="570" y="589"/>
                    </a:lnTo>
                    <a:lnTo>
                      <a:pt x="604" y="582"/>
                    </a:lnTo>
                    <a:lnTo>
                      <a:pt x="637" y="575"/>
                    </a:lnTo>
                    <a:lnTo>
                      <a:pt x="671" y="568"/>
                    </a:lnTo>
                    <a:lnTo>
                      <a:pt x="631" y="568"/>
                    </a:lnTo>
                    <a:lnTo>
                      <a:pt x="604" y="568"/>
                    </a:lnTo>
                    <a:lnTo>
                      <a:pt x="564" y="575"/>
                    </a:lnTo>
                    <a:lnTo>
                      <a:pt x="537" y="575"/>
                    </a:lnTo>
                    <a:lnTo>
                      <a:pt x="510" y="575"/>
                    </a:lnTo>
                    <a:lnTo>
                      <a:pt x="483" y="575"/>
                    </a:lnTo>
                    <a:lnTo>
                      <a:pt x="456" y="575"/>
                    </a:lnTo>
                    <a:lnTo>
                      <a:pt x="429" y="575"/>
                    </a:lnTo>
                    <a:lnTo>
                      <a:pt x="403" y="575"/>
                    </a:lnTo>
                    <a:lnTo>
                      <a:pt x="376" y="568"/>
                    </a:lnTo>
                    <a:lnTo>
                      <a:pt x="349" y="546"/>
                    </a:lnTo>
                    <a:lnTo>
                      <a:pt x="322" y="524"/>
                    </a:lnTo>
                    <a:lnTo>
                      <a:pt x="295" y="524"/>
                    </a:lnTo>
                    <a:lnTo>
                      <a:pt x="268" y="509"/>
                    </a:lnTo>
                    <a:lnTo>
                      <a:pt x="248" y="480"/>
                    </a:lnTo>
                    <a:lnTo>
                      <a:pt x="255" y="451"/>
                    </a:lnTo>
                    <a:lnTo>
                      <a:pt x="255" y="422"/>
                    </a:lnTo>
                    <a:lnTo>
                      <a:pt x="255" y="393"/>
                    </a:lnTo>
                    <a:lnTo>
                      <a:pt x="255" y="364"/>
                    </a:lnTo>
                    <a:lnTo>
                      <a:pt x="248" y="327"/>
                    </a:lnTo>
                    <a:lnTo>
                      <a:pt x="248" y="298"/>
                    </a:lnTo>
                    <a:lnTo>
                      <a:pt x="242" y="269"/>
                    </a:lnTo>
                    <a:lnTo>
                      <a:pt x="228" y="240"/>
                    </a:lnTo>
                    <a:lnTo>
                      <a:pt x="228" y="211"/>
                    </a:lnTo>
                    <a:lnTo>
                      <a:pt x="221" y="175"/>
                    </a:lnTo>
                    <a:lnTo>
                      <a:pt x="201" y="146"/>
                    </a:lnTo>
                    <a:lnTo>
                      <a:pt x="161" y="138"/>
                    </a:lnTo>
                    <a:lnTo>
                      <a:pt x="141" y="109"/>
                    </a:lnTo>
                    <a:lnTo>
                      <a:pt x="161" y="80"/>
                    </a:lnTo>
                    <a:lnTo>
                      <a:pt x="161" y="51"/>
                    </a:lnTo>
                    <a:lnTo>
                      <a:pt x="141" y="22"/>
                    </a:lnTo>
                    <a:lnTo>
                      <a:pt x="134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" name="Freeform 10"/>
              <p:cNvSpPr>
                <a:spLocks/>
              </p:cNvSpPr>
              <p:nvPr/>
            </p:nvSpPr>
            <p:spPr bwMode="auto">
              <a:xfrm>
                <a:off x="502" y="378"/>
                <a:ext cx="1136" cy="2540"/>
              </a:xfrm>
              <a:custGeom>
                <a:avLst/>
                <a:gdLst>
                  <a:gd name="T0" fmla="*/ 1122 w 1136"/>
                  <a:gd name="T1" fmla="*/ 87 h 2540"/>
                  <a:gd name="T2" fmla="*/ 1095 w 1136"/>
                  <a:gd name="T3" fmla="*/ 210 h 2540"/>
                  <a:gd name="T4" fmla="*/ 1054 w 1136"/>
                  <a:gd name="T5" fmla="*/ 319 h 2540"/>
                  <a:gd name="T6" fmla="*/ 1034 w 1136"/>
                  <a:gd name="T7" fmla="*/ 406 h 2540"/>
                  <a:gd name="T8" fmla="*/ 1075 w 1136"/>
                  <a:gd name="T9" fmla="*/ 522 h 2540"/>
                  <a:gd name="T10" fmla="*/ 1054 w 1136"/>
                  <a:gd name="T11" fmla="*/ 638 h 2540"/>
                  <a:gd name="T12" fmla="*/ 1028 w 1136"/>
                  <a:gd name="T13" fmla="*/ 754 h 2540"/>
                  <a:gd name="T14" fmla="*/ 947 w 1136"/>
                  <a:gd name="T15" fmla="*/ 863 h 2540"/>
                  <a:gd name="T16" fmla="*/ 913 w 1136"/>
                  <a:gd name="T17" fmla="*/ 979 h 2540"/>
                  <a:gd name="T18" fmla="*/ 860 w 1136"/>
                  <a:gd name="T19" fmla="*/ 1103 h 2540"/>
                  <a:gd name="T20" fmla="*/ 813 w 1136"/>
                  <a:gd name="T21" fmla="*/ 1219 h 2540"/>
                  <a:gd name="T22" fmla="*/ 719 w 1136"/>
                  <a:gd name="T23" fmla="*/ 1313 h 2540"/>
                  <a:gd name="T24" fmla="*/ 611 w 1136"/>
                  <a:gd name="T25" fmla="*/ 1320 h 2540"/>
                  <a:gd name="T26" fmla="*/ 504 w 1136"/>
                  <a:gd name="T27" fmla="*/ 1320 h 2540"/>
                  <a:gd name="T28" fmla="*/ 396 w 1136"/>
                  <a:gd name="T29" fmla="*/ 1364 h 2540"/>
                  <a:gd name="T30" fmla="*/ 316 w 1136"/>
                  <a:gd name="T31" fmla="*/ 1248 h 2540"/>
                  <a:gd name="T32" fmla="*/ 208 w 1136"/>
                  <a:gd name="T33" fmla="*/ 1175 h 2540"/>
                  <a:gd name="T34" fmla="*/ 101 w 1136"/>
                  <a:gd name="T35" fmla="*/ 1175 h 2540"/>
                  <a:gd name="T36" fmla="*/ 40 w 1136"/>
                  <a:gd name="T37" fmla="*/ 1182 h 2540"/>
                  <a:gd name="T38" fmla="*/ 141 w 1136"/>
                  <a:gd name="T39" fmla="*/ 1240 h 2540"/>
                  <a:gd name="T40" fmla="*/ 235 w 1136"/>
                  <a:gd name="T41" fmla="*/ 1328 h 2540"/>
                  <a:gd name="T42" fmla="*/ 349 w 1136"/>
                  <a:gd name="T43" fmla="*/ 1386 h 2540"/>
                  <a:gd name="T44" fmla="*/ 356 w 1136"/>
                  <a:gd name="T45" fmla="*/ 1531 h 2540"/>
                  <a:gd name="T46" fmla="*/ 349 w 1136"/>
                  <a:gd name="T47" fmla="*/ 1690 h 2540"/>
                  <a:gd name="T48" fmla="*/ 296 w 1136"/>
                  <a:gd name="T49" fmla="*/ 1821 h 2540"/>
                  <a:gd name="T50" fmla="*/ 235 w 1136"/>
                  <a:gd name="T51" fmla="*/ 1951 h 2540"/>
                  <a:gd name="T52" fmla="*/ 168 w 1136"/>
                  <a:gd name="T53" fmla="*/ 2082 h 2540"/>
                  <a:gd name="T54" fmla="*/ 134 w 1136"/>
                  <a:gd name="T55" fmla="*/ 2213 h 2540"/>
                  <a:gd name="T56" fmla="*/ 67 w 1136"/>
                  <a:gd name="T57" fmla="*/ 2329 h 2540"/>
                  <a:gd name="T58" fmla="*/ 27 w 1136"/>
                  <a:gd name="T59" fmla="*/ 2452 h 2540"/>
                  <a:gd name="T60" fmla="*/ 20 w 1136"/>
                  <a:gd name="T61" fmla="*/ 2510 h 2540"/>
                  <a:gd name="T62" fmla="*/ 81 w 1136"/>
                  <a:gd name="T63" fmla="*/ 2387 h 2540"/>
                  <a:gd name="T64" fmla="*/ 148 w 1136"/>
                  <a:gd name="T65" fmla="*/ 2271 h 2540"/>
                  <a:gd name="T66" fmla="*/ 201 w 1136"/>
                  <a:gd name="T67" fmla="*/ 2147 h 2540"/>
                  <a:gd name="T68" fmla="*/ 242 w 1136"/>
                  <a:gd name="T69" fmla="*/ 2002 h 2540"/>
                  <a:gd name="T70" fmla="*/ 316 w 1136"/>
                  <a:gd name="T71" fmla="*/ 1886 h 2540"/>
                  <a:gd name="T72" fmla="*/ 403 w 1136"/>
                  <a:gd name="T73" fmla="*/ 1763 h 2540"/>
                  <a:gd name="T74" fmla="*/ 430 w 1136"/>
                  <a:gd name="T75" fmla="*/ 1639 h 2540"/>
                  <a:gd name="T76" fmla="*/ 423 w 1136"/>
                  <a:gd name="T77" fmla="*/ 1523 h 2540"/>
                  <a:gd name="T78" fmla="*/ 497 w 1136"/>
                  <a:gd name="T79" fmla="*/ 1444 h 2540"/>
                  <a:gd name="T80" fmla="*/ 651 w 1136"/>
                  <a:gd name="T81" fmla="*/ 1407 h 2540"/>
                  <a:gd name="T82" fmla="*/ 792 w 1136"/>
                  <a:gd name="T83" fmla="*/ 1364 h 2540"/>
                  <a:gd name="T84" fmla="*/ 866 w 1136"/>
                  <a:gd name="T85" fmla="*/ 1255 h 2540"/>
                  <a:gd name="T86" fmla="*/ 907 w 1136"/>
                  <a:gd name="T87" fmla="*/ 1074 h 2540"/>
                  <a:gd name="T88" fmla="*/ 1014 w 1136"/>
                  <a:gd name="T89" fmla="*/ 979 h 2540"/>
                  <a:gd name="T90" fmla="*/ 1048 w 1136"/>
                  <a:gd name="T91" fmla="*/ 856 h 2540"/>
                  <a:gd name="T92" fmla="*/ 1088 w 1136"/>
                  <a:gd name="T93" fmla="*/ 733 h 2540"/>
                  <a:gd name="T94" fmla="*/ 1115 w 1136"/>
                  <a:gd name="T95" fmla="*/ 617 h 2540"/>
                  <a:gd name="T96" fmla="*/ 1108 w 1136"/>
                  <a:gd name="T97" fmla="*/ 493 h 2540"/>
                  <a:gd name="T98" fmla="*/ 1081 w 1136"/>
                  <a:gd name="T99" fmla="*/ 377 h 2540"/>
                  <a:gd name="T100" fmla="*/ 1088 w 1136"/>
                  <a:gd name="T101" fmla="*/ 261 h 2540"/>
                  <a:gd name="T102" fmla="*/ 1135 w 1136"/>
                  <a:gd name="T103" fmla="*/ 138 h 254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36" h="2540">
                    <a:moveTo>
                      <a:pt x="1088" y="0"/>
                    </a:moveTo>
                    <a:lnTo>
                      <a:pt x="1115" y="29"/>
                    </a:lnTo>
                    <a:lnTo>
                      <a:pt x="1128" y="58"/>
                    </a:lnTo>
                    <a:lnTo>
                      <a:pt x="1122" y="87"/>
                    </a:lnTo>
                    <a:lnTo>
                      <a:pt x="1108" y="116"/>
                    </a:lnTo>
                    <a:lnTo>
                      <a:pt x="1095" y="145"/>
                    </a:lnTo>
                    <a:lnTo>
                      <a:pt x="1088" y="181"/>
                    </a:lnTo>
                    <a:lnTo>
                      <a:pt x="1095" y="210"/>
                    </a:lnTo>
                    <a:lnTo>
                      <a:pt x="1081" y="239"/>
                    </a:lnTo>
                    <a:lnTo>
                      <a:pt x="1054" y="261"/>
                    </a:lnTo>
                    <a:lnTo>
                      <a:pt x="1054" y="290"/>
                    </a:lnTo>
                    <a:lnTo>
                      <a:pt x="1054" y="319"/>
                    </a:lnTo>
                    <a:lnTo>
                      <a:pt x="1014" y="319"/>
                    </a:lnTo>
                    <a:lnTo>
                      <a:pt x="1021" y="348"/>
                    </a:lnTo>
                    <a:lnTo>
                      <a:pt x="1021" y="377"/>
                    </a:lnTo>
                    <a:lnTo>
                      <a:pt x="1034" y="406"/>
                    </a:lnTo>
                    <a:lnTo>
                      <a:pt x="1048" y="435"/>
                    </a:lnTo>
                    <a:lnTo>
                      <a:pt x="1068" y="464"/>
                    </a:lnTo>
                    <a:lnTo>
                      <a:pt x="1075" y="493"/>
                    </a:lnTo>
                    <a:lnTo>
                      <a:pt x="1075" y="522"/>
                    </a:lnTo>
                    <a:lnTo>
                      <a:pt x="1075" y="551"/>
                    </a:lnTo>
                    <a:lnTo>
                      <a:pt x="1054" y="580"/>
                    </a:lnTo>
                    <a:lnTo>
                      <a:pt x="1054" y="609"/>
                    </a:lnTo>
                    <a:lnTo>
                      <a:pt x="1054" y="638"/>
                    </a:lnTo>
                    <a:lnTo>
                      <a:pt x="1048" y="667"/>
                    </a:lnTo>
                    <a:lnTo>
                      <a:pt x="1048" y="696"/>
                    </a:lnTo>
                    <a:lnTo>
                      <a:pt x="1041" y="725"/>
                    </a:lnTo>
                    <a:lnTo>
                      <a:pt x="1028" y="754"/>
                    </a:lnTo>
                    <a:lnTo>
                      <a:pt x="1021" y="783"/>
                    </a:lnTo>
                    <a:lnTo>
                      <a:pt x="981" y="805"/>
                    </a:lnTo>
                    <a:lnTo>
                      <a:pt x="954" y="834"/>
                    </a:lnTo>
                    <a:lnTo>
                      <a:pt x="947" y="863"/>
                    </a:lnTo>
                    <a:lnTo>
                      <a:pt x="940" y="892"/>
                    </a:lnTo>
                    <a:lnTo>
                      <a:pt x="927" y="921"/>
                    </a:lnTo>
                    <a:lnTo>
                      <a:pt x="920" y="950"/>
                    </a:lnTo>
                    <a:lnTo>
                      <a:pt x="913" y="979"/>
                    </a:lnTo>
                    <a:lnTo>
                      <a:pt x="907" y="1008"/>
                    </a:lnTo>
                    <a:lnTo>
                      <a:pt x="880" y="1037"/>
                    </a:lnTo>
                    <a:lnTo>
                      <a:pt x="873" y="1066"/>
                    </a:lnTo>
                    <a:lnTo>
                      <a:pt x="860" y="1103"/>
                    </a:lnTo>
                    <a:lnTo>
                      <a:pt x="853" y="1132"/>
                    </a:lnTo>
                    <a:lnTo>
                      <a:pt x="839" y="1161"/>
                    </a:lnTo>
                    <a:lnTo>
                      <a:pt x="826" y="1190"/>
                    </a:lnTo>
                    <a:lnTo>
                      <a:pt x="813" y="1219"/>
                    </a:lnTo>
                    <a:lnTo>
                      <a:pt x="792" y="1248"/>
                    </a:lnTo>
                    <a:lnTo>
                      <a:pt x="772" y="1277"/>
                    </a:lnTo>
                    <a:lnTo>
                      <a:pt x="745" y="1299"/>
                    </a:lnTo>
                    <a:lnTo>
                      <a:pt x="719" y="1313"/>
                    </a:lnTo>
                    <a:lnTo>
                      <a:pt x="692" y="1320"/>
                    </a:lnTo>
                    <a:lnTo>
                      <a:pt x="665" y="1328"/>
                    </a:lnTo>
                    <a:lnTo>
                      <a:pt x="638" y="1328"/>
                    </a:lnTo>
                    <a:lnTo>
                      <a:pt x="611" y="1320"/>
                    </a:lnTo>
                    <a:lnTo>
                      <a:pt x="584" y="1320"/>
                    </a:lnTo>
                    <a:lnTo>
                      <a:pt x="557" y="1320"/>
                    </a:lnTo>
                    <a:lnTo>
                      <a:pt x="531" y="1320"/>
                    </a:lnTo>
                    <a:lnTo>
                      <a:pt x="504" y="1320"/>
                    </a:lnTo>
                    <a:lnTo>
                      <a:pt x="477" y="1320"/>
                    </a:lnTo>
                    <a:lnTo>
                      <a:pt x="450" y="1320"/>
                    </a:lnTo>
                    <a:lnTo>
                      <a:pt x="423" y="1349"/>
                    </a:lnTo>
                    <a:lnTo>
                      <a:pt x="396" y="1364"/>
                    </a:lnTo>
                    <a:lnTo>
                      <a:pt x="376" y="1335"/>
                    </a:lnTo>
                    <a:lnTo>
                      <a:pt x="356" y="1306"/>
                    </a:lnTo>
                    <a:lnTo>
                      <a:pt x="336" y="1277"/>
                    </a:lnTo>
                    <a:lnTo>
                      <a:pt x="316" y="1248"/>
                    </a:lnTo>
                    <a:lnTo>
                      <a:pt x="289" y="1233"/>
                    </a:lnTo>
                    <a:lnTo>
                      <a:pt x="262" y="1219"/>
                    </a:lnTo>
                    <a:lnTo>
                      <a:pt x="235" y="1190"/>
                    </a:lnTo>
                    <a:lnTo>
                      <a:pt x="208" y="1175"/>
                    </a:lnTo>
                    <a:lnTo>
                      <a:pt x="181" y="1168"/>
                    </a:lnTo>
                    <a:lnTo>
                      <a:pt x="154" y="1168"/>
                    </a:lnTo>
                    <a:lnTo>
                      <a:pt x="128" y="1175"/>
                    </a:lnTo>
                    <a:lnTo>
                      <a:pt x="101" y="1175"/>
                    </a:lnTo>
                    <a:lnTo>
                      <a:pt x="74" y="1175"/>
                    </a:lnTo>
                    <a:lnTo>
                      <a:pt x="40" y="1168"/>
                    </a:lnTo>
                    <a:lnTo>
                      <a:pt x="13" y="1161"/>
                    </a:lnTo>
                    <a:lnTo>
                      <a:pt x="40" y="1182"/>
                    </a:lnTo>
                    <a:lnTo>
                      <a:pt x="74" y="1197"/>
                    </a:lnTo>
                    <a:lnTo>
                      <a:pt x="101" y="1197"/>
                    </a:lnTo>
                    <a:lnTo>
                      <a:pt x="107" y="1226"/>
                    </a:lnTo>
                    <a:lnTo>
                      <a:pt x="141" y="1240"/>
                    </a:lnTo>
                    <a:lnTo>
                      <a:pt x="168" y="1255"/>
                    </a:lnTo>
                    <a:lnTo>
                      <a:pt x="195" y="1270"/>
                    </a:lnTo>
                    <a:lnTo>
                      <a:pt x="222" y="1299"/>
                    </a:lnTo>
                    <a:lnTo>
                      <a:pt x="235" y="1328"/>
                    </a:lnTo>
                    <a:lnTo>
                      <a:pt x="269" y="1349"/>
                    </a:lnTo>
                    <a:lnTo>
                      <a:pt x="296" y="1349"/>
                    </a:lnTo>
                    <a:lnTo>
                      <a:pt x="322" y="1364"/>
                    </a:lnTo>
                    <a:lnTo>
                      <a:pt x="349" y="1386"/>
                    </a:lnTo>
                    <a:lnTo>
                      <a:pt x="369" y="1415"/>
                    </a:lnTo>
                    <a:lnTo>
                      <a:pt x="376" y="1444"/>
                    </a:lnTo>
                    <a:lnTo>
                      <a:pt x="369" y="1473"/>
                    </a:lnTo>
                    <a:lnTo>
                      <a:pt x="356" y="1531"/>
                    </a:lnTo>
                    <a:lnTo>
                      <a:pt x="356" y="1560"/>
                    </a:lnTo>
                    <a:lnTo>
                      <a:pt x="356" y="1632"/>
                    </a:lnTo>
                    <a:lnTo>
                      <a:pt x="356" y="1661"/>
                    </a:lnTo>
                    <a:lnTo>
                      <a:pt x="349" y="1690"/>
                    </a:lnTo>
                    <a:lnTo>
                      <a:pt x="322" y="1719"/>
                    </a:lnTo>
                    <a:lnTo>
                      <a:pt x="309" y="1748"/>
                    </a:lnTo>
                    <a:lnTo>
                      <a:pt x="309" y="1785"/>
                    </a:lnTo>
                    <a:lnTo>
                      <a:pt x="296" y="1821"/>
                    </a:lnTo>
                    <a:lnTo>
                      <a:pt x="275" y="1857"/>
                    </a:lnTo>
                    <a:lnTo>
                      <a:pt x="262" y="1886"/>
                    </a:lnTo>
                    <a:lnTo>
                      <a:pt x="255" y="1915"/>
                    </a:lnTo>
                    <a:lnTo>
                      <a:pt x="235" y="1951"/>
                    </a:lnTo>
                    <a:lnTo>
                      <a:pt x="215" y="1988"/>
                    </a:lnTo>
                    <a:lnTo>
                      <a:pt x="195" y="2024"/>
                    </a:lnTo>
                    <a:lnTo>
                      <a:pt x="175" y="2053"/>
                    </a:lnTo>
                    <a:lnTo>
                      <a:pt x="168" y="2082"/>
                    </a:lnTo>
                    <a:lnTo>
                      <a:pt x="161" y="2111"/>
                    </a:lnTo>
                    <a:lnTo>
                      <a:pt x="154" y="2147"/>
                    </a:lnTo>
                    <a:lnTo>
                      <a:pt x="148" y="2184"/>
                    </a:lnTo>
                    <a:lnTo>
                      <a:pt x="134" y="2213"/>
                    </a:lnTo>
                    <a:lnTo>
                      <a:pt x="121" y="2242"/>
                    </a:lnTo>
                    <a:lnTo>
                      <a:pt x="107" y="2271"/>
                    </a:lnTo>
                    <a:lnTo>
                      <a:pt x="87" y="2300"/>
                    </a:lnTo>
                    <a:lnTo>
                      <a:pt x="67" y="2329"/>
                    </a:lnTo>
                    <a:lnTo>
                      <a:pt x="60" y="2358"/>
                    </a:lnTo>
                    <a:lnTo>
                      <a:pt x="47" y="2387"/>
                    </a:lnTo>
                    <a:lnTo>
                      <a:pt x="40" y="2416"/>
                    </a:lnTo>
                    <a:lnTo>
                      <a:pt x="27" y="2452"/>
                    </a:lnTo>
                    <a:lnTo>
                      <a:pt x="20" y="2481"/>
                    </a:lnTo>
                    <a:lnTo>
                      <a:pt x="13" y="2510"/>
                    </a:lnTo>
                    <a:lnTo>
                      <a:pt x="0" y="2539"/>
                    </a:lnTo>
                    <a:lnTo>
                      <a:pt x="20" y="2510"/>
                    </a:lnTo>
                    <a:lnTo>
                      <a:pt x="34" y="2481"/>
                    </a:lnTo>
                    <a:lnTo>
                      <a:pt x="54" y="2445"/>
                    </a:lnTo>
                    <a:lnTo>
                      <a:pt x="67" y="2416"/>
                    </a:lnTo>
                    <a:lnTo>
                      <a:pt x="81" y="2387"/>
                    </a:lnTo>
                    <a:lnTo>
                      <a:pt x="94" y="2358"/>
                    </a:lnTo>
                    <a:lnTo>
                      <a:pt x="107" y="2329"/>
                    </a:lnTo>
                    <a:lnTo>
                      <a:pt x="128" y="2300"/>
                    </a:lnTo>
                    <a:lnTo>
                      <a:pt x="148" y="2271"/>
                    </a:lnTo>
                    <a:lnTo>
                      <a:pt x="168" y="2242"/>
                    </a:lnTo>
                    <a:lnTo>
                      <a:pt x="175" y="2213"/>
                    </a:lnTo>
                    <a:lnTo>
                      <a:pt x="188" y="2176"/>
                    </a:lnTo>
                    <a:lnTo>
                      <a:pt x="201" y="2147"/>
                    </a:lnTo>
                    <a:lnTo>
                      <a:pt x="215" y="2118"/>
                    </a:lnTo>
                    <a:lnTo>
                      <a:pt x="222" y="2060"/>
                    </a:lnTo>
                    <a:lnTo>
                      <a:pt x="235" y="2031"/>
                    </a:lnTo>
                    <a:lnTo>
                      <a:pt x="242" y="2002"/>
                    </a:lnTo>
                    <a:lnTo>
                      <a:pt x="269" y="1973"/>
                    </a:lnTo>
                    <a:lnTo>
                      <a:pt x="296" y="1951"/>
                    </a:lnTo>
                    <a:lnTo>
                      <a:pt x="309" y="1922"/>
                    </a:lnTo>
                    <a:lnTo>
                      <a:pt x="316" y="1886"/>
                    </a:lnTo>
                    <a:lnTo>
                      <a:pt x="329" y="1857"/>
                    </a:lnTo>
                    <a:lnTo>
                      <a:pt x="356" y="1828"/>
                    </a:lnTo>
                    <a:lnTo>
                      <a:pt x="383" y="1792"/>
                    </a:lnTo>
                    <a:lnTo>
                      <a:pt x="403" y="1763"/>
                    </a:lnTo>
                    <a:lnTo>
                      <a:pt x="416" y="1734"/>
                    </a:lnTo>
                    <a:lnTo>
                      <a:pt x="423" y="1705"/>
                    </a:lnTo>
                    <a:lnTo>
                      <a:pt x="430" y="1668"/>
                    </a:lnTo>
                    <a:lnTo>
                      <a:pt x="430" y="1639"/>
                    </a:lnTo>
                    <a:lnTo>
                      <a:pt x="430" y="1610"/>
                    </a:lnTo>
                    <a:lnTo>
                      <a:pt x="423" y="1581"/>
                    </a:lnTo>
                    <a:lnTo>
                      <a:pt x="423" y="1552"/>
                    </a:lnTo>
                    <a:lnTo>
                      <a:pt x="423" y="1523"/>
                    </a:lnTo>
                    <a:lnTo>
                      <a:pt x="423" y="1494"/>
                    </a:lnTo>
                    <a:lnTo>
                      <a:pt x="443" y="1465"/>
                    </a:lnTo>
                    <a:lnTo>
                      <a:pt x="470" y="1458"/>
                    </a:lnTo>
                    <a:lnTo>
                      <a:pt x="497" y="1444"/>
                    </a:lnTo>
                    <a:lnTo>
                      <a:pt x="524" y="1436"/>
                    </a:lnTo>
                    <a:lnTo>
                      <a:pt x="584" y="1429"/>
                    </a:lnTo>
                    <a:lnTo>
                      <a:pt x="618" y="1415"/>
                    </a:lnTo>
                    <a:lnTo>
                      <a:pt x="651" y="1407"/>
                    </a:lnTo>
                    <a:lnTo>
                      <a:pt x="678" y="1393"/>
                    </a:lnTo>
                    <a:lnTo>
                      <a:pt x="719" y="1393"/>
                    </a:lnTo>
                    <a:lnTo>
                      <a:pt x="766" y="1378"/>
                    </a:lnTo>
                    <a:lnTo>
                      <a:pt x="792" y="1364"/>
                    </a:lnTo>
                    <a:lnTo>
                      <a:pt x="819" y="1349"/>
                    </a:lnTo>
                    <a:lnTo>
                      <a:pt x="846" y="1320"/>
                    </a:lnTo>
                    <a:lnTo>
                      <a:pt x="853" y="1284"/>
                    </a:lnTo>
                    <a:lnTo>
                      <a:pt x="866" y="1255"/>
                    </a:lnTo>
                    <a:lnTo>
                      <a:pt x="866" y="1211"/>
                    </a:lnTo>
                    <a:lnTo>
                      <a:pt x="880" y="1161"/>
                    </a:lnTo>
                    <a:lnTo>
                      <a:pt x="893" y="1103"/>
                    </a:lnTo>
                    <a:lnTo>
                      <a:pt x="907" y="1074"/>
                    </a:lnTo>
                    <a:lnTo>
                      <a:pt x="947" y="1059"/>
                    </a:lnTo>
                    <a:lnTo>
                      <a:pt x="974" y="1037"/>
                    </a:lnTo>
                    <a:lnTo>
                      <a:pt x="1001" y="1008"/>
                    </a:lnTo>
                    <a:lnTo>
                      <a:pt x="1014" y="979"/>
                    </a:lnTo>
                    <a:lnTo>
                      <a:pt x="1021" y="950"/>
                    </a:lnTo>
                    <a:lnTo>
                      <a:pt x="1034" y="914"/>
                    </a:lnTo>
                    <a:lnTo>
                      <a:pt x="1041" y="885"/>
                    </a:lnTo>
                    <a:lnTo>
                      <a:pt x="1048" y="856"/>
                    </a:lnTo>
                    <a:lnTo>
                      <a:pt x="1054" y="820"/>
                    </a:lnTo>
                    <a:lnTo>
                      <a:pt x="1061" y="791"/>
                    </a:lnTo>
                    <a:lnTo>
                      <a:pt x="1075" y="762"/>
                    </a:lnTo>
                    <a:lnTo>
                      <a:pt x="1088" y="733"/>
                    </a:lnTo>
                    <a:lnTo>
                      <a:pt x="1095" y="704"/>
                    </a:lnTo>
                    <a:lnTo>
                      <a:pt x="1108" y="675"/>
                    </a:lnTo>
                    <a:lnTo>
                      <a:pt x="1108" y="646"/>
                    </a:lnTo>
                    <a:lnTo>
                      <a:pt x="1115" y="617"/>
                    </a:lnTo>
                    <a:lnTo>
                      <a:pt x="1115" y="588"/>
                    </a:lnTo>
                    <a:lnTo>
                      <a:pt x="1115" y="551"/>
                    </a:lnTo>
                    <a:lnTo>
                      <a:pt x="1108" y="522"/>
                    </a:lnTo>
                    <a:lnTo>
                      <a:pt x="1108" y="493"/>
                    </a:lnTo>
                    <a:lnTo>
                      <a:pt x="1101" y="464"/>
                    </a:lnTo>
                    <a:lnTo>
                      <a:pt x="1088" y="435"/>
                    </a:lnTo>
                    <a:lnTo>
                      <a:pt x="1081" y="406"/>
                    </a:lnTo>
                    <a:lnTo>
                      <a:pt x="1081" y="377"/>
                    </a:lnTo>
                    <a:lnTo>
                      <a:pt x="1081" y="348"/>
                    </a:lnTo>
                    <a:lnTo>
                      <a:pt x="1081" y="319"/>
                    </a:lnTo>
                    <a:lnTo>
                      <a:pt x="1081" y="290"/>
                    </a:lnTo>
                    <a:lnTo>
                      <a:pt x="1088" y="261"/>
                    </a:lnTo>
                    <a:lnTo>
                      <a:pt x="1095" y="232"/>
                    </a:lnTo>
                    <a:lnTo>
                      <a:pt x="1108" y="203"/>
                    </a:lnTo>
                    <a:lnTo>
                      <a:pt x="1128" y="167"/>
                    </a:lnTo>
                    <a:lnTo>
                      <a:pt x="1135" y="138"/>
                    </a:lnTo>
                    <a:lnTo>
                      <a:pt x="1135" y="109"/>
                    </a:lnTo>
                    <a:lnTo>
                      <a:pt x="1128" y="80"/>
                    </a:lnTo>
                    <a:lnTo>
                      <a:pt x="1122" y="51"/>
                    </a:lnTo>
                  </a:path>
                </a:pathLst>
              </a:custGeom>
              <a:solidFill>
                <a:srgbClr val="6D6D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" name="Freeform 11"/>
              <p:cNvSpPr>
                <a:spLocks/>
              </p:cNvSpPr>
              <p:nvPr/>
            </p:nvSpPr>
            <p:spPr bwMode="auto">
              <a:xfrm>
                <a:off x="1328" y="1009"/>
                <a:ext cx="1978" cy="422"/>
              </a:xfrm>
              <a:custGeom>
                <a:avLst/>
                <a:gdLst>
                  <a:gd name="T0" fmla="*/ 87 w 1978"/>
                  <a:gd name="T1" fmla="*/ 65 h 422"/>
                  <a:gd name="T2" fmla="*/ 168 w 1978"/>
                  <a:gd name="T3" fmla="*/ 51 h 422"/>
                  <a:gd name="T4" fmla="*/ 222 w 1978"/>
                  <a:gd name="T5" fmla="*/ 44 h 422"/>
                  <a:gd name="T6" fmla="*/ 276 w 1978"/>
                  <a:gd name="T7" fmla="*/ 29 h 422"/>
                  <a:gd name="T8" fmla="*/ 370 w 1978"/>
                  <a:gd name="T9" fmla="*/ 7 h 422"/>
                  <a:gd name="T10" fmla="*/ 451 w 1978"/>
                  <a:gd name="T11" fmla="*/ 0 h 422"/>
                  <a:gd name="T12" fmla="*/ 504 w 1978"/>
                  <a:gd name="T13" fmla="*/ 0 h 422"/>
                  <a:gd name="T14" fmla="*/ 558 w 1978"/>
                  <a:gd name="T15" fmla="*/ 22 h 422"/>
                  <a:gd name="T16" fmla="*/ 632 w 1978"/>
                  <a:gd name="T17" fmla="*/ 51 h 422"/>
                  <a:gd name="T18" fmla="*/ 693 w 1978"/>
                  <a:gd name="T19" fmla="*/ 80 h 422"/>
                  <a:gd name="T20" fmla="*/ 746 w 1978"/>
                  <a:gd name="T21" fmla="*/ 87 h 422"/>
                  <a:gd name="T22" fmla="*/ 800 w 1978"/>
                  <a:gd name="T23" fmla="*/ 94 h 422"/>
                  <a:gd name="T24" fmla="*/ 867 w 1978"/>
                  <a:gd name="T25" fmla="*/ 131 h 422"/>
                  <a:gd name="T26" fmla="*/ 921 w 1978"/>
                  <a:gd name="T27" fmla="*/ 138 h 422"/>
                  <a:gd name="T28" fmla="*/ 982 w 1978"/>
                  <a:gd name="T29" fmla="*/ 145 h 422"/>
                  <a:gd name="T30" fmla="*/ 1036 w 1978"/>
                  <a:gd name="T31" fmla="*/ 167 h 422"/>
                  <a:gd name="T32" fmla="*/ 1150 w 1978"/>
                  <a:gd name="T33" fmla="*/ 189 h 422"/>
                  <a:gd name="T34" fmla="*/ 1231 w 1978"/>
                  <a:gd name="T35" fmla="*/ 196 h 422"/>
                  <a:gd name="T36" fmla="*/ 1291 w 1978"/>
                  <a:gd name="T37" fmla="*/ 225 h 422"/>
                  <a:gd name="T38" fmla="*/ 1352 w 1978"/>
                  <a:gd name="T39" fmla="*/ 254 h 422"/>
                  <a:gd name="T40" fmla="*/ 1432 w 1978"/>
                  <a:gd name="T41" fmla="*/ 261 h 422"/>
                  <a:gd name="T42" fmla="*/ 1493 w 1978"/>
                  <a:gd name="T43" fmla="*/ 276 h 422"/>
                  <a:gd name="T44" fmla="*/ 1580 w 1978"/>
                  <a:gd name="T45" fmla="*/ 290 h 422"/>
                  <a:gd name="T46" fmla="*/ 1634 w 1978"/>
                  <a:gd name="T47" fmla="*/ 305 h 422"/>
                  <a:gd name="T48" fmla="*/ 1695 w 1978"/>
                  <a:gd name="T49" fmla="*/ 327 h 422"/>
                  <a:gd name="T50" fmla="*/ 1748 w 1978"/>
                  <a:gd name="T51" fmla="*/ 356 h 422"/>
                  <a:gd name="T52" fmla="*/ 1809 w 1978"/>
                  <a:gd name="T53" fmla="*/ 392 h 422"/>
                  <a:gd name="T54" fmla="*/ 1869 w 1978"/>
                  <a:gd name="T55" fmla="*/ 392 h 422"/>
                  <a:gd name="T56" fmla="*/ 1950 w 1978"/>
                  <a:gd name="T57" fmla="*/ 399 h 422"/>
                  <a:gd name="T58" fmla="*/ 1950 w 1978"/>
                  <a:gd name="T59" fmla="*/ 414 h 422"/>
                  <a:gd name="T60" fmla="*/ 1883 w 1978"/>
                  <a:gd name="T61" fmla="*/ 421 h 422"/>
                  <a:gd name="T62" fmla="*/ 1829 w 1978"/>
                  <a:gd name="T63" fmla="*/ 414 h 422"/>
                  <a:gd name="T64" fmla="*/ 1775 w 1978"/>
                  <a:gd name="T65" fmla="*/ 414 h 422"/>
                  <a:gd name="T66" fmla="*/ 1721 w 1978"/>
                  <a:gd name="T67" fmla="*/ 363 h 422"/>
                  <a:gd name="T68" fmla="*/ 1661 w 1978"/>
                  <a:gd name="T69" fmla="*/ 341 h 422"/>
                  <a:gd name="T70" fmla="*/ 1594 w 1978"/>
                  <a:gd name="T71" fmla="*/ 319 h 422"/>
                  <a:gd name="T72" fmla="*/ 1533 w 1978"/>
                  <a:gd name="T73" fmla="*/ 305 h 422"/>
                  <a:gd name="T74" fmla="*/ 1479 w 1978"/>
                  <a:gd name="T75" fmla="*/ 290 h 422"/>
                  <a:gd name="T76" fmla="*/ 1405 w 1978"/>
                  <a:gd name="T77" fmla="*/ 276 h 422"/>
                  <a:gd name="T78" fmla="*/ 1352 w 1978"/>
                  <a:gd name="T79" fmla="*/ 269 h 422"/>
                  <a:gd name="T80" fmla="*/ 1298 w 1978"/>
                  <a:gd name="T81" fmla="*/ 261 h 422"/>
                  <a:gd name="T82" fmla="*/ 1231 w 1978"/>
                  <a:gd name="T83" fmla="*/ 218 h 422"/>
                  <a:gd name="T84" fmla="*/ 1170 w 1978"/>
                  <a:gd name="T85" fmla="*/ 196 h 422"/>
                  <a:gd name="T86" fmla="*/ 1110 w 1978"/>
                  <a:gd name="T87" fmla="*/ 203 h 422"/>
                  <a:gd name="T88" fmla="*/ 1056 w 1978"/>
                  <a:gd name="T89" fmla="*/ 203 h 422"/>
                  <a:gd name="T90" fmla="*/ 1002 w 1978"/>
                  <a:gd name="T91" fmla="*/ 181 h 422"/>
                  <a:gd name="T92" fmla="*/ 948 w 1978"/>
                  <a:gd name="T93" fmla="*/ 152 h 422"/>
                  <a:gd name="T94" fmla="*/ 867 w 1978"/>
                  <a:gd name="T95" fmla="*/ 152 h 422"/>
                  <a:gd name="T96" fmla="*/ 814 w 1978"/>
                  <a:gd name="T97" fmla="*/ 116 h 422"/>
                  <a:gd name="T98" fmla="*/ 760 w 1978"/>
                  <a:gd name="T99" fmla="*/ 102 h 422"/>
                  <a:gd name="T100" fmla="*/ 699 w 1978"/>
                  <a:gd name="T101" fmla="*/ 80 h 422"/>
                  <a:gd name="T102" fmla="*/ 646 w 1978"/>
                  <a:gd name="T103" fmla="*/ 58 h 422"/>
                  <a:gd name="T104" fmla="*/ 585 w 1978"/>
                  <a:gd name="T105" fmla="*/ 44 h 422"/>
                  <a:gd name="T106" fmla="*/ 531 w 1978"/>
                  <a:gd name="T107" fmla="*/ 29 h 422"/>
                  <a:gd name="T108" fmla="*/ 464 w 1978"/>
                  <a:gd name="T109" fmla="*/ 15 h 422"/>
                  <a:gd name="T110" fmla="*/ 377 w 1978"/>
                  <a:gd name="T111" fmla="*/ 15 h 422"/>
                  <a:gd name="T112" fmla="*/ 316 w 1978"/>
                  <a:gd name="T113" fmla="*/ 15 h 422"/>
                  <a:gd name="T114" fmla="*/ 262 w 1978"/>
                  <a:gd name="T115" fmla="*/ 36 h 422"/>
                  <a:gd name="T116" fmla="*/ 202 w 1978"/>
                  <a:gd name="T117" fmla="*/ 58 h 422"/>
                  <a:gd name="T118" fmla="*/ 134 w 1978"/>
                  <a:gd name="T119" fmla="*/ 87 h 422"/>
                  <a:gd name="T120" fmla="*/ 81 w 1978"/>
                  <a:gd name="T121" fmla="*/ 94 h 422"/>
                  <a:gd name="T122" fmla="*/ 27 w 1978"/>
                  <a:gd name="T123" fmla="*/ 80 h 422"/>
                  <a:gd name="T124" fmla="*/ 27 w 1978"/>
                  <a:gd name="T125" fmla="*/ 73 h 42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978" h="422">
                    <a:moveTo>
                      <a:pt x="40" y="73"/>
                    </a:moveTo>
                    <a:lnTo>
                      <a:pt x="87" y="65"/>
                    </a:lnTo>
                    <a:lnTo>
                      <a:pt x="128" y="58"/>
                    </a:lnTo>
                    <a:lnTo>
                      <a:pt x="168" y="51"/>
                    </a:lnTo>
                    <a:lnTo>
                      <a:pt x="195" y="51"/>
                    </a:lnTo>
                    <a:lnTo>
                      <a:pt x="222" y="44"/>
                    </a:lnTo>
                    <a:lnTo>
                      <a:pt x="249" y="29"/>
                    </a:lnTo>
                    <a:lnTo>
                      <a:pt x="276" y="29"/>
                    </a:lnTo>
                    <a:lnTo>
                      <a:pt x="309" y="22"/>
                    </a:lnTo>
                    <a:lnTo>
                      <a:pt x="370" y="7"/>
                    </a:lnTo>
                    <a:lnTo>
                      <a:pt x="403" y="7"/>
                    </a:lnTo>
                    <a:lnTo>
                      <a:pt x="451" y="0"/>
                    </a:lnTo>
                    <a:lnTo>
                      <a:pt x="477" y="0"/>
                    </a:lnTo>
                    <a:lnTo>
                      <a:pt x="504" y="0"/>
                    </a:lnTo>
                    <a:lnTo>
                      <a:pt x="531" y="22"/>
                    </a:lnTo>
                    <a:lnTo>
                      <a:pt x="558" y="22"/>
                    </a:lnTo>
                    <a:lnTo>
                      <a:pt x="585" y="36"/>
                    </a:lnTo>
                    <a:lnTo>
                      <a:pt x="632" y="51"/>
                    </a:lnTo>
                    <a:lnTo>
                      <a:pt x="666" y="65"/>
                    </a:lnTo>
                    <a:lnTo>
                      <a:pt x="693" y="80"/>
                    </a:lnTo>
                    <a:lnTo>
                      <a:pt x="720" y="80"/>
                    </a:lnTo>
                    <a:lnTo>
                      <a:pt x="746" y="87"/>
                    </a:lnTo>
                    <a:lnTo>
                      <a:pt x="773" y="87"/>
                    </a:lnTo>
                    <a:lnTo>
                      <a:pt x="800" y="94"/>
                    </a:lnTo>
                    <a:lnTo>
                      <a:pt x="834" y="109"/>
                    </a:lnTo>
                    <a:lnTo>
                      <a:pt x="867" y="131"/>
                    </a:lnTo>
                    <a:lnTo>
                      <a:pt x="894" y="138"/>
                    </a:lnTo>
                    <a:lnTo>
                      <a:pt x="921" y="138"/>
                    </a:lnTo>
                    <a:lnTo>
                      <a:pt x="955" y="138"/>
                    </a:lnTo>
                    <a:lnTo>
                      <a:pt x="982" y="145"/>
                    </a:lnTo>
                    <a:lnTo>
                      <a:pt x="1009" y="145"/>
                    </a:lnTo>
                    <a:lnTo>
                      <a:pt x="1036" y="167"/>
                    </a:lnTo>
                    <a:lnTo>
                      <a:pt x="1089" y="189"/>
                    </a:lnTo>
                    <a:lnTo>
                      <a:pt x="1150" y="189"/>
                    </a:lnTo>
                    <a:lnTo>
                      <a:pt x="1177" y="189"/>
                    </a:lnTo>
                    <a:lnTo>
                      <a:pt x="1231" y="196"/>
                    </a:lnTo>
                    <a:lnTo>
                      <a:pt x="1257" y="211"/>
                    </a:lnTo>
                    <a:lnTo>
                      <a:pt x="1291" y="225"/>
                    </a:lnTo>
                    <a:lnTo>
                      <a:pt x="1318" y="240"/>
                    </a:lnTo>
                    <a:lnTo>
                      <a:pt x="1352" y="254"/>
                    </a:lnTo>
                    <a:lnTo>
                      <a:pt x="1385" y="254"/>
                    </a:lnTo>
                    <a:lnTo>
                      <a:pt x="1432" y="261"/>
                    </a:lnTo>
                    <a:lnTo>
                      <a:pt x="1459" y="269"/>
                    </a:lnTo>
                    <a:lnTo>
                      <a:pt x="1493" y="276"/>
                    </a:lnTo>
                    <a:lnTo>
                      <a:pt x="1533" y="283"/>
                    </a:lnTo>
                    <a:lnTo>
                      <a:pt x="1580" y="290"/>
                    </a:lnTo>
                    <a:lnTo>
                      <a:pt x="1607" y="290"/>
                    </a:lnTo>
                    <a:lnTo>
                      <a:pt x="1634" y="305"/>
                    </a:lnTo>
                    <a:lnTo>
                      <a:pt x="1668" y="312"/>
                    </a:lnTo>
                    <a:lnTo>
                      <a:pt x="1695" y="327"/>
                    </a:lnTo>
                    <a:lnTo>
                      <a:pt x="1721" y="341"/>
                    </a:lnTo>
                    <a:lnTo>
                      <a:pt x="1748" y="356"/>
                    </a:lnTo>
                    <a:lnTo>
                      <a:pt x="1782" y="385"/>
                    </a:lnTo>
                    <a:lnTo>
                      <a:pt x="1809" y="392"/>
                    </a:lnTo>
                    <a:lnTo>
                      <a:pt x="1843" y="392"/>
                    </a:lnTo>
                    <a:lnTo>
                      <a:pt x="1869" y="392"/>
                    </a:lnTo>
                    <a:lnTo>
                      <a:pt x="1923" y="392"/>
                    </a:lnTo>
                    <a:lnTo>
                      <a:pt x="1950" y="399"/>
                    </a:lnTo>
                    <a:lnTo>
                      <a:pt x="1977" y="406"/>
                    </a:lnTo>
                    <a:lnTo>
                      <a:pt x="1950" y="414"/>
                    </a:lnTo>
                    <a:lnTo>
                      <a:pt x="1923" y="421"/>
                    </a:lnTo>
                    <a:lnTo>
                      <a:pt x="1883" y="421"/>
                    </a:lnTo>
                    <a:lnTo>
                      <a:pt x="1856" y="421"/>
                    </a:lnTo>
                    <a:lnTo>
                      <a:pt x="1829" y="414"/>
                    </a:lnTo>
                    <a:lnTo>
                      <a:pt x="1802" y="414"/>
                    </a:lnTo>
                    <a:lnTo>
                      <a:pt x="1775" y="414"/>
                    </a:lnTo>
                    <a:lnTo>
                      <a:pt x="1742" y="392"/>
                    </a:lnTo>
                    <a:lnTo>
                      <a:pt x="1721" y="363"/>
                    </a:lnTo>
                    <a:lnTo>
                      <a:pt x="1695" y="356"/>
                    </a:lnTo>
                    <a:lnTo>
                      <a:pt x="1661" y="341"/>
                    </a:lnTo>
                    <a:lnTo>
                      <a:pt x="1627" y="327"/>
                    </a:lnTo>
                    <a:lnTo>
                      <a:pt x="1594" y="319"/>
                    </a:lnTo>
                    <a:lnTo>
                      <a:pt x="1560" y="312"/>
                    </a:lnTo>
                    <a:lnTo>
                      <a:pt x="1533" y="305"/>
                    </a:lnTo>
                    <a:lnTo>
                      <a:pt x="1506" y="298"/>
                    </a:lnTo>
                    <a:lnTo>
                      <a:pt x="1479" y="290"/>
                    </a:lnTo>
                    <a:lnTo>
                      <a:pt x="1432" y="283"/>
                    </a:lnTo>
                    <a:lnTo>
                      <a:pt x="1405" y="276"/>
                    </a:lnTo>
                    <a:lnTo>
                      <a:pt x="1379" y="269"/>
                    </a:lnTo>
                    <a:lnTo>
                      <a:pt x="1352" y="269"/>
                    </a:lnTo>
                    <a:lnTo>
                      <a:pt x="1325" y="269"/>
                    </a:lnTo>
                    <a:lnTo>
                      <a:pt x="1298" y="261"/>
                    </a:lnTo>
                    <a:lnTo>
                      <a:pt x="1264" y="240"/>
                    </a:lnTo>
                    <a:lnTo>
                      <a:pt x="1231" y="218"/>
                    </a:lnTo>
                    <a:lnTo>
                      <a:pt x="1197" y="203"/>
                    </a:lnTo>
                    <a:lnTo>
                      <a:pt x="1170" y="196"/>
                    </a:lnTo>
                    <a:lnTo>
                      <a:pt x="1136" y="196"/>
                    </a:lnTo>
                    <a:lnTo>
                      <a:pt x="1110" y="203"/>
                    </a:lnTo>
                    <a:lnTo>
                      <a:pt x="1083" y="203"/>
                    </a:lnTo>
                    <a:lnTo>
                      <a:pt x="1056" y="203"/>
                    </a:lnTo>
                    <a:lnTo>
                      <a:pt x="1029" y="196"/>
                    </a:lnTo>
                    <a:lnTo>
                      <a:pt x="1002" y="181"/>
                    </a:lnTo>
                    <a:lnTo>
                      <a:pt x="975" y="167"/>
                    </a:lnTo>
                    <a:lnTo>
                      <a:pt x="948" y="152"/>
                    </a:lnTo>
                    <a:lnTo>
                      <a:pt x="894" y="152"/>
                    </a:lnTo>
                    <a:lnTo>
                      <a:pt x="867" y="152"/>
                    </a:lnTo>
                    <a:lnTo>
                      <a:pt x="841" y="138"/>
                    </a:lnTo>
                    <a:lnTo>
                      <a:pt x="814" y="116"/>
                    </a:lnTo>
                    <a:lnTo>
                      <a:pt x="787" y="102"/>
                    </a:lnTo>
                    <a:lnTo>
                      <a:pt x="760" y="102"/>
                    </a:lnTo>
                    <a:lnTo>
                      <a:pt x="726" y="94"/>
                    </a:lnTo>
                    <a:lnTo>
                      <a:pt x="699" y="80"/>
                    </a:lnTo>
                    <a:lnTo>
                      <a:pt x="672" y="65"/>
                    </a:lnTo>
                    <a:lnTo>
                      <a:pt x="646" y="58"/>
                    </a:lnTo>
                    <a:lnTo>
                      <a:pt x="612" y="51"/>
                    </a:lnTo>
                    <a:lnTo>
                      <a:pt x="585" y="44"/>
                    </a:lnTo>
                    <a:lnTo>
                      <a:pt x="558" y="36"/>
                    </a:lnTo>
                    <a:lnTo>
                      <a:pt x="531" y="29"/>
                    </a:lnTo>
                    <a:lnTo>
                      <a:pt x="498" y="22"/>
                    </a:lnTo>
                    <a:lnTo>
                      <a:pt x="464" y="15"/>
                    </a:lnTo>
                    <a:lnTo>
                      <a:pt x="430" y="15"/>
                    </a:lnTo>
                    <a:lnTo>
                      <a:pt x="377" y="15"/>
                    </a:lnTo>
                    <a:lnTo>
                      <a:pt x="343" y="15"/>
                    </a:lnTo>
                    <a:lnTo>
                      <a:pt x="316" y="15"/>
                    </a:lnTo>
                    <a:lnTo>
                      <a:pt x="289" y="29"/>
                    </a:lnTo>
                    <a:lnTo>
                      <a:pt x="262" y="36"/>
                    </a:lnTo>
                    <a:lnTo>
                      <a:pt x="235" y="44"/>
                    </a:lnTo>
                    <a:lnTo>
                      <a:pt x="202" y="58"/>
                    </a:lnTo>
                    <a:lnTo>
                      <a:pt x="168" y="73"/>
                    </a:lnTo>
                    <a:lnTo>
                      <a:pt x="134" y="87"/>
                    </a:lnTo>
                    <a:lnTo>
                      <a:pt x="108" y="94"/>
                    </a:lnTo>
                    <a:lnTo>
                      <a:pt x="81" y="94"/>
                    </a:lnTo>
                    <a:lnTo>
                      <a:pt x="54" y="94"/>
                    </a:lnTo>
                    <a:lnTo>
                      <a:pt x="27" y="80"/>
                    </a:lnTo>
                    <a:lnTo>
                      <a:pt x="0" y="65"/>
                    </a:lnTo>
                    <a:lnTo>
                      <a:pt x="27" y="73"/>
                    </a:lnTo>
                    <a:lnTo>
                      <a:pt x="40" y="73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" name="Freeform 12"/>
              <p:cNvSpPr>
                <a:spLocks/>
              </p:cNvSpPr>
              <p:nvPr/>
            </p:nvSpPr>
            <p:spPr bwMode="auto">
              <a:xfrm>
                <a:off x="3466" y="559"/>
                <a:ext cx="1827" cy="880"/>
              </a:xfrm>
              <a:custGeom>
                <a:avLst/>
                <a:gdLst>
                  <a:gd name="T0" fmla="*/ 27 w 1827"/>
                  <a:gd name="T1" fmla="*/ 864 h 880"/>
                  <a:gd name="T2" fmla="*/ 101 w 1827"/>
                  <a:gd name="T3" fmla="*/ 850 h 880"/>
                  <a:gd name="T4" fmla="*/ 154 w 1827"/>
                  <a:gd name="T5" fmla="*/ 814 h 880"/>
                  <a:gd name="T6" fmla="*/ 262 w 1827"/>
                  <a:gd name="T7" fmla="*/ 785 h 880"/>
                  <a:gd name="T8" fmla="*/ 322 w 1827"/>
                  <a:gd name="T9" fmla="*/ 726 h 880"/>
                  <a:gd name="T10" fmla="*/ 376 w 1827"/>
                  <a:gd name="T11" fmla="*/ 697 h 880"/>
                  <a:gd name="T12" fmla="*/ 430 w 1827"/>
                  <a:gd name="T13" fmla="*/ 661 h 880"/>
                  <a:gd name="T14" fmla="*/ 497 w 1827"/>
                  <a:gd name="T15" fmla="*/ 625 h 880"/>
                  <a:gd name="T16" fmla="*/ 577 w 1827"/>
                  <a:gd name="T17" fmla="*/ 610 h 880"/>
                  <a:gd name="T18" fmla="*/ 651 w 1827"/>
                  <a:gd name="T19" fmla="*/ 588 h 880"/>
                  <a:gd name="T20" fmla="*/ 705 w 1827"/>
                  <a:gd name="T21" fmla="*/ 559 h 880"/>
                  <a:gd name="T22" fmla="*/ 765 w 1827"/>
                  <a:gd name="T23" fmla="*/ 501 h 880"/>
                  <a:gd name="T24" fmla="*/ 839 w 1827"/>
                  <a:gd name="T25" fmla="*/ 465 h 880"/>
                  <a:gd name="T26" fmla="*/ 886 w 1827"/>
                  <a:gd name="T27" fmla="*/ 407 h 880"/>
                  <a:gd name="T28" fmla="*/ 913 w 1827"/>
                  <a:gd name="T29" fmla="*/ 341 h 880"/>
                  <a:gd name="T30" fmla="*/ 967 w 1827"/>
                  <a:gd name="T31" fmla="*/ 283 h 880"/>
                  <a:gd name="T32" fmla="*/ 1027 w 1827"/>
                  <a:gd name="T33" fmla="*/ 240 h 880"/>
                  <a:gd name="T34" fmla="*/ 1094 w 1827"/>
                  <a:gd name="T35" fmla="*/ 203 h 880"/>
                  <a:gd name="T36" fmla="*/ 1175 w 1827"/>
                  <a:gd name="T37" fmla="*/ 174 h 880"/>
                  <a:gd name="T38" fmla="*/ 1242 w 1827"/>
                  <a:gd name="T39" fmla="*/ 174 h 880"/>
                  <a:gd name="T40" fmla="*/ 1336 w 1827"/>
                  <a:gd name="T41" fmla="*/ 145 h 880"/>
                  <a:gd name="T42" fmla="*/ 1390 w 1827"/>
                  <a:gd name="T43" fmla="*/ 123 h 880"/>
                  <a:gd name="T44" fmla="*/ 1443 w 1827"/>
                  <a:gd name="T45" fmla="*/ 109 h 880"/>
                  <a:gd name="T46" fmla="*/ 1497 w 1827"/>
                  <a:gd name="T47" fmla="*/ 94 h 880"/>
                  <a:gd name="T48" fmla="*/ 1584 w 1827"/>
                  <a:gd name="T49" fmla="*/ 94 h 880"/>
                  <a:gd name="T50" fmla="*/ 1638 w 1827"/>
                  <a:gd name="T51" fmla="*/ 73 h 880"/>
                  <a:gd name="T52" fmla="*/ 1698 w 1827"/>
                  <a:gd name="T53" fmla="*/ 44 h 880"/>
                  <a:gd name="T54" fmla="*/ 1766 w 1827"/>
                  <a:gd name="T55" fmla="*/ 22 h 880"/>
                  <a:gd name="T56" fmla="*/ 1826 w 1827"/>
                  <a:gd name="T57" fmla="*/ 0 h 880"/>
                  <a:gd name="T58" fmla="*/ 1766 w 1827"/>
                  <a:gd name="T59" fmla="*/ 22 h 880"/>
                  <a:gd name="T60" fmla="*/ 1705 w 1827"/>
                  <a:gd name="T61" fmla="*/ 80 h 880"/>
                  <a:gd name="T62" fmla="*/ 1625 w 1827"/>
                  <a:gd name="T63" fmla="*/ 102 h 880"/>
                  <a:gd name="T64" fmla="*/ 1564 w 1827"/>
                  <a:gd name="T65" fmla="*/ 116 h 880"/>
                  <a:gd name="T66" fmla="*/ 1484 w 1827"/>
                  <a:gd name="T67" fmla="*/ 138 h 880"/>
                  <a:gd name="T68" fmla="*/ 1430 w 1827"/>
                  <a:gd name="T69" fmla="*/ 145 h 880"/>
                  <a:gd name="T70" fmla="*/ 1370 w 1827"/>
                  <a:gd name="T71" fmla="*/ 160 h 880"/>
                  <a:gd name="T72" fmla="*/ 1302 w 1827"/>
                  <a:gd name="T73" fmla="*/ 174 h 880"/>
                  <a:gd name="T74" fmla="*/ 1242 w 1827"/>
                  <a:gd name="T75" fmla="*/ 203 h 880"/>
                  <a:gd name="T76" fmla="*/ 1175 w 1827"/>
                  <a:gd name="T77" fmla="*/ 218 h 880"/>
                  <a:gd name="T78" fmla="*/ 1121 w 1827"/>
                  <a:gd name="T79" fmla="*/ 240 h 880"/>
                  <a:gd name="T80" fmla="*/ 1067 w 1827"/>
                  <a:gd name="T81" fmla="*/ 262 h 880"/>
                  <a:gd name="T82" fmla="*/ 1014 w 1827"/>
                  <a:gd name="T83" fmla="*/ 298 h 880"/>
                  <a:gd name="T84" fmla="*/ 960 w 1827"/>
                  <a:gd name="T85" fmla="*/ 327 h 880"/>
                  <a:gd name="T86" fmla="*/ 913 w 1827"/>
                  <a:gd name="T87" fmla="*/ 370 h 880"/>
                  <a:gd name="T88" fmla="*/ 886 w 1827"/>
                  <a:gd name="T89" fmla="*/ 443 h 880"/>
                  <a:gd name="T90" fmla="*/ 846 w 1827"/>
                  <a:gd name="T91" fmla="*/ 509 h 880"/>
                  <a:gd name="T92" fmla="*/ 792 w 1827"/>
                  <a:gd name="T93" fmla="*/ 545 h 880"/>
                  <a:gd name="T94" fmla="*/ 732 w 1827"/>
                  <a:gd name="T95" fmla="*/ 567 h 880"/>
                  <a:gd name="T96" fmla="*/ 665 w 1827"/>
                  <a:gd name="T97" fmla="*/ 588 h 880"/>
                  <a:gd name="T98" fmla="*/ 591 w 1827"/>
                  <a:gd name="T99" fmla="*/ 610 h 880"/>
                  <a:gd name="T100" fmla="*/ 537 w 1827"/>
                  <a:gd name="T101" fmla="*/ 647 h 880"/>
                  <a:gd name="T102" fmla="*/ 477 w 1827"/>
                  <a:gd name="T103" fmla="*/ 654 h 880"/>
                  <a:gd name="T104" fmla="*/ 403 w 1827"/>
                  <a:gd name="T105" fmla="*/ 676 h 880"/>
                  <a:gd name="T106" fmla="*/ 356 w 1827"/>
                  <a:gd name="T107" fmla="*/ 734 h 880"/>
                  <a:gd name="T108" fmla="*/ 302 w 1827"/>
                  <a:gd name="T109" fmla="*/ 777 h 880"/>
                  <a:gd name="T110" fmla="*/ 208 w 1827"/>
                  <a:gd name="T111" fmla="*/ 799 h 880"/>
                  <a:gd name="T112" fmla="*/ 154 w 1827"/>
                  <a:gd name="T113" fmla="*/ 835 h 880"/>
                  <a:gd name="T114" fmla="*/ 101 w 1827"/>
                  <a:gd name="T115" fmla="*/ 872 h 880"/>
                  <a:gd name="T116" fmla="*/ 47 w 1827"/>
                  <a:gd name="T117" fmla="*/ 879 h 880"/>
                  <a:gd name="T118" fmla="*/ 0 w 1827"/>
                  <a:gd name="T119" fmla="*/ 864 h 88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827" h="880">
                    <a:moveTo>
                      <a:pt x="0" y="864"/>
                    </a:moveTo>
                    <a:lnTo>
                      <a:pt x="27" y="864"/>
                    </a:lnTo>
                    <a:lnTo>
                      <a:pt x="67" y="857"/>
                    </a:lnTo>
                    <a:lnTo>
                      <a:pt x="101" y="850"/>
                    </a:lnTo>
                    <a:lnTo>
                      <a:pt x="128" y="843"/>
                    </a:lnTo>
                    <a:lnTo>
                      <a:pt x="154" y="814"/>
                    </a:lnTo>
                    <a:lnTo>
                      <a:pt x="215" y="799"/>
                    </a:lnTo>
                    <a:lnTo>
                      <a:pt x="262" y="785"/>
                    </a:lnTo>
                    <a:lnTo>
                      <a:pt x="289" y="763"/>
                    </a:lnTo>
                    <a:lnTo>
                      <a:pt x="322" y="726"/>
                    </a:lnTo>
                    <a:lnTo>
                      <a:pt x="349" y="705"/>
                    </a:lnTo>
                    <a:lnTo>
                      <a:pt x="376" y="697"/>
                    </a:lnTo>
                    <a:lnTo>
                      <a:pt x="403" y="683"/>
                    </a:lnTo>
                    <a:lnTo>
                      <a:pt x="430" y="661"/>
                    </a:lnTo>
                    <a:lnTo>
                      <a:pt x="463" y="632"/>
                    </a:lnTo>
                    <a:lnTo>
                      <a:pt x="497" y="625"/>
                    </a:lnTo>
                    <a:lnTo>
                      <a:pt x="537" y="617"/>
                    </a:lnTo>
                    <a:lnTo>
                      <a:pt x="577" y="610"/>
                    </a:lnTo>
                    <a:lnTo>
                      <a:pt x="618" y="603"/>
                    </a:lnTo>
                    <a:lnTo>
                      <a:pt x="651" y="588"/>
                    </a:lnTo>
                    <a:lnTo>
                      <a:pt x="678" y="581"/>
                    </a:lnTo>
                    <a:lnTo>
                      <a:pt x="705" y="559"/>
                    </a:lnTo>
                    <a:lnTo>
                      <a:pt x="732" y="530"/>
                    </a:lnTo>
                    <a:lnTo>
                      <a:pt x="765" y="501"/>
                    </a:lnTo>
                    <a:lnTo>
                      <a:pt x="792" y="479"/>
                    </a:lnTo>
                    <a:lnTo>
                      <a:pt x="839" y="465"/>
                    </a:lnTo>
                    <a:lnTo>
                      <a:pt x="859" y="436"/>
                    </a:lnTo>
                    <a:lnTo>
                      <a:pt x="886" y="407"/>
                    </a:lnTo>
                    <a:lnTo>
                      <a:pt x="900" y="370"/>
                    </a:lnTo>
                    <a:lnTo>
                      <a:pt x="913" y="341"/>
                    </a:lnTo>
                    <a:lnTo>
                      <a:pt x="933" y="312"/>
                    </a:lnTo>
                    <a:lnTo>
                      <a:pt x="967" y="283"/>
                    </a:lnTo>
                    <a:lnTo>
                      <a:pt x="1000" y="262"/>
                    </a:lnTo>
                    <a:lnTo>
                      <a:pt x="1027" y="240"/>
                    </a:lnTo>
                    <a:lnTo>
                      <a:pt x="1061" y="218"/>
                    </a:lnTo>
                    <a:lnTo>
                      <a:pt x="1094" y="203"/>
                    </a:lnTo>
                    <a:lnTo>
                      <a:pt x="1121" y="189"/>
                    </a:lnTo>
                    <a:lnTo>
                      <a:pt x="1175" y="174"/>
                    </a:lnTo>
                    <a:lnTo>
                      <a:pt x="1202" y="182"/>
                    </a:lnTo>
                    <a:lnTo>
                      <a:pt x="1242" y="174"/>
                    </a:lnTo>
                    <a:lnTo>
                      <a:pt x="1302" y="167"/>
                    </a:lnTo>
                    <a:lnTo>
                      <a:pt x="1336" y="145"/>
                    </a:lnTo>
                    <a:lnTo>
                      <a:pt x="1363" y="131"/>
                    </a:lnTo>
                    <a:lnTo>
                      <a:pt x="1390" y="123"/>
                    </a:lnTo>
                    <a:lnTo>
                      <a:pt x="1416" y="116"/>
                    </a:lnTo>
                    <a:lnTo>
                      <a:pt x="1443" y="109"/>
                    </a:lnTo>
                    <a:lnTo>
                      <a:pt x="1470" y="102"/>
                    </a:lnTo>
                    <a:lnTo>
                      <a:pt x="1497" y="94"/>
                    </a:lnTo>
                    <a:lnTo>
                      <a:pt x="1524" y="94"/>
                    </a:lnTo>
                    <a:lnTo>
                      <a:pt x="1584" y="94"/>
                    </a:lnTo>
                    <a:lnTo>
                      <a:pt x="1611" y="87"/>
                    </a:lnTo>
                    <a:lnTo>
                      <a:pt x="1638" y="73"/>
                    </a:lnTo>
                    <a:lnTo>
                      <a:pt x="1672" y="58"/>
                    </a:lnTo>
                    <a:lnTo>
                      <a:pt x="1698" y="44"/>
                    </a:lnTo>
                    <a:lnTo>
                      <a:pt x="1732" y="36"/>
                    </a:lnTo>
                    <a:lnTo>
                      <a:pt x="1766" y="22"/>
                    </a:lnTo>
                    <a:lnTo>
                      <a:pt x="1799" y="15"/>
                    </a:lnTo>
                    <a:lnTo>
                      <a:pt x="1826" y="0"/>
                    </a:lnTo>
                    <a:lnTo>
                      <a:pt x="1792" y="0"/>
                    </a:lnTo>
                    <a:lnTo>
                      <a:pt x="1766" y="22"/>
                    </a:lnTo>
                    <a:lnTo>
                      <a:pt x="1732" y="51"/>
                    </a:lnTo>
                    <a:lnTo>
                      <a:pt x="1705" y="80"/>
                    </a:lnTo>
                    <a:lnTo>
                      <a:pt x="1678" y="102"/>
                    </a:lnTo>
                    <a:lnTo>
                      <a:pt x="1625" y="102"/>
                    </a:lnTo>
                    <a:lnTo>
                      <a:pt x="1598" y="109"/>
                    </a:lnTo>
                    <a:lnTo>
                      <a:pt x="1564" y="116"/>
                    </a:lnTo>
                    <a:lnTo>
                      <a:pt x="1531" y="131"/>
                    </a:lnTo>
                    <a:lnTo>
                      <a:pt x="1484" y="138"/>
                    </a:lnTo>
                    <a:lnTo>
                      <a:pt x="1457" y="145"/>
                    </a:lnTo>
                    <a:lnTo>
                      <a:pt x="1430" y="145"/>
                    </a:lnTo>
                    <a:lnTo>
                      <a:pt x="1396" y="160"/>
                    </a:lnTo>
                    <a:lnTo>
                      <a:pt x="1370" y="160"/>
                    </a:lnTo>
                    <a:lnTo>
                      <a:pt x="1329" y="167"/>
                    </a:lnTo>
                    <a:lnTo>
                      <a:pt x="1302" y="174"/>
                    </a:lnTo>
                    <a:lnTo>
                      <a:pt x="1276" y="189"/>
                    </a:lnTo>
                    <a:lnTo>
                      <a:pt x="1242" y="203"/>
                    </a:lnTo>
                    <a:lnTo>
                      <a:pt x="1208" y="218"/>
                    </a:lnTo>
                    <a:lnTo>
                      <a:pt x="1175" y="218"/>
                    </a:lnTo>
                    <a:lnTo>
                      <a:pt x="1148" y="225"/>
                    </a:lnTo>
                    <a:lnTo>
                      <a:pt x="1121" y="240"/>
                    </a:lnTo>
                    <a:lnTo>
                      <a:pt x="1094" y="247"/>
                    </a:lnTo>
                    <a:lnTo>
                      <a:pt x="1067" y="262"/>
                    </a:lnTo>
                    <a:lnTo>
                      <a:pt x="1041" y="276"/>
                    </a:lnTo>
                    <a:lnTo>
                      <a:pt x="1014" y="298"/>
                    </a:lnTo>
                    <a:lnTo>
                      <a:pt x="987" y="312"/>
                    </a:lnTo>
                    <a:lnTo>
                      <a:pt x="960" y="327"/>
                    </a:lnTo>
                    <a:lnTo>
                      <a:pt x="933" y="341"/>
                    </a:lnTo>
                    <a:lnTo>
                      <a:pt x="913" y="370"/>
                    </a:lnTo>
                    <a:lnTo>
                      <a:pt x="893" y="400"/>
                    </a:lnTo>
                    <a:lnTo>
                      <a:pt x="886" y="443"/>
                    </a:lnTo>
                    <a:lnTo>
                      <a:pt x="866" y="472"/>
                    </a:lnTo>
                    <a:lnTo>
                      <a:pt x="846" y="509"/>
                    </a:lnTo>
                    <a:lnTo>
                      <a:pt x="819" y="530"/>
                    </a:lnTo>
                    <a:lnTo>
                      <a:pt x="792" y="545"/>
                    </a:lnTo>
                    <a:lnTo>
                      <a:pt x="759" y="559"/>
                    </a:lnTo>
                    <a:lnTo>
                      <a:pt x="732" y="567"/>
                    </a:lnTo>
                    <a:lnTo>
                      <a:pt x="705" y="581"/>
                    </a:lnTo>
                    <a:lnTo>
                      <a:pt x="665" y="588"/>
                    </a:lnTo>
                    <a:lnTo>
                      <a:pt x="638" y="596"/>
                    </a:lnTo>
                    <a:lnTo>
                      <a:pt x="591" y="610"/>
                    </a:lnTo>
                    <a:lnTo>
                      <a:pt x="564" y="632"/>
                    </a:lnTo>
                    <a:lnTo>
                      <a:pt x="537" y="647"/>
                    </a:lnTo>
                    <a:lnTo>
                      <a:pt x="503" y="654"/>
                    </a:lnTo>
                    <a:lnTo>
                      <a:pt x="477" y="654"/>
                    </a:lnTo>
                    <a:lnTo>
                      <a:pt x="436" y="661"/>
                    </a:lnTo>
                    <a:lnTo>
                      <a:pt x="403" y="676"/>
                    </a:lnTo>
                    <a:lnTo>
                      <a:pt x="376" y="697"/>
                    </a:lnTo>
                    <a:lnTo>
                      <a:pt x="356" y="734"/>
                    </a:lnTo>
                    <a:lnTo>
                      <a:pt x="329" y="756"/>
                    </a:lnTo>
                    <a:lnTo>
                      <a:pt x="302" y="777"/>
                    </a:lnTo>
                    <a:lnTo>
                      <a:pt x="262" y="785"/>
                    </a:lnTo>
                    <a:lnTo>
                      <a:pt x="208" y="799"/>
                    </a:lnTo>
                    <a:lnTo>
                      <a:pt x="181" y="821"/>
                    </a:lnTo>
                    <a:lnTo>
                      <a:pt x="154" y="835"/>
                    </a:lnTo>
                    <a:lnTo>
                      <a:pt x="128" y="857"/>
                    </a:lnTo>
                    <a:lnTo>
                      <a:pt x="101" y="872"/>
                    </a:lnTo>
                    <a:lnTo>
                      <a:pt x="74" y="879"/>
                    </a:lnTo>
                    <a:lnTo>
                      <a:pt x="47" y="879"/>
                    </a:lnTo>
                    <a:lnTo>
                      <a:pt x="13" y="872"/>
                    </a:lnTo>
                    <a:lnTo>
                      <a:pt x="0" y="864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" name="Freeform 13"/>
              <p:cNvSpPr>
                <a:spLocks/>
              </p:cNvSpPr>
              <p:nvPr/>
            </p:nvSpPr>
            <p:spPr bwMode="auto">
              <a:xfrm>
                <a:off x="531" y="356"/>
                <a:ext cx="4812" cy="3462"/>
              </a:xfrm>
              <a:custGeom>
                <a:avLst/>
                <a:gdLst>
                  <a:gd name="T0" fmla="*/ 444 w 4812"/>
                  <a:gd name="T1" fmla="*/ 348 h 3462"/>
                  <a:gd name="T2" fmla="*/ 817 w 4812"/>
                  <a:gd name="T3" fmla="*/ 664 h 3462"/>
                  <a:gd name="T4" fmla="*/ 1190 w 4812"/>
                  <a:gd name="T5" fmla="*/ 925 h 3462"/>
                  <a:gd name="T6" fmla="*/ 1614 w 4812"/>
                  <a:gd name="T7" fmla="*/ 1252 h 3462"/>
                  <a:gd name="T8" fmla="*/ 2058 w 4812"/>
                  <a:gd name="T9" fmla="*/ 1611 h 3462"/>
                  <a:gd name="T10" fmla="*/ 2421 w 4812"/>
                  <a:gd name="T11" fmla="*/ 1926 h 3462"/>
                  <a:gd name="T12" fmla="*/ 2673 w 4812"/>
                  <a:gd name="T13" fmla="*/ 2362 h 3462"/>
                  <a:gd name="T14" fmla="*/ 2249 w 4812"/>
                  <a:gd name="T15" fmla="*/ 2318 h 3462"/>
                  <a:gd name="T16" fmla="*/ 1815 w 4812"/>
                  <a:gd name="T17" fmla="*/ 2307 h 3462"/>
                  <a:gd name="T18" fmla="*/ 1311 w 4812"/>
                  <a:gd name="T19" fmla="*/ 2373 h 3462"/>
                  <a:gd name="T20" fmla="*/ 918 w 4812"/>
                  <a:gd name="T21" fmla="*/ 2318 h 3462"/>
                  <a:gd name="T22" fmla="*/ 474 w 4812"/>
                  <a:gd name="T23" fmla="*/ 2122 h 3462"/>
                  <a:gd name="T24" fmla="*/ 30 w 4812"/>
                  <a:gd name="T25" fmla="*/ 1752 h 3462"/>
                  <a:gd name="T26" fmla="*/ 403 w 4812"/>
                  <a:gd name="T27" fmla="*/ 2090 h 3462"/>
                  <a:gd name="T28" fmla="*/ 827 w 4812"/>
                  <a:gd name="T29" fmla="*/ 2296 h 3462"/>
                  <a:gd name="T30" fmla="*/ 635 w 4812"/>
                  <a:gd name="T31" fmla="*/ 2416 h 3462"/>
                  <a:gd name="T32" fmla="*/ 212 w 4812"/>
                  <a:gd name="T33" fmla="*/ 2569 h 3462"/>
                  <a:gd name="T34" fmla="*/ 252 w 4812"/>
                  <a:gd name="T35" fmla="*/ 2612 h 3462"/>
                  <a:gd name="T36" fmla="*/ 676 w 4812"/>
                  <a:gd name="T37" fmla="*/ 2438 h 3462"/>
                  <a:gd name="T38" fmla="*/ 1089 w 4812"/>
                  <a:gd name="T39" fmla="*/ 2405 h 3462"/>
                  <a:gd name="T40" fmla="*/ 1553 w 4812"/>
                  <a:gd name="T41" fmla="*/ 2569 h 3462"/>
                  <a:gd name="T42" fmla="*/ 1624 w 4812"/>
                  <a:gd name="T43" fmla="*/ 3004 h 3462"/>
                  <a:gd name="T44" fmla="*/ 1069 w 4812"/>
                  <a:gd name="T45" fmla="*/ 3189 h 3462"/>
                  <a:gd name="T46" fmla="*/ 595 w 4812"/>
                  <a:gd name="T47" fmla="*/ 3298 h 3462"/>
                  <a:gd name="T48" fmla="*/ 161 w 4812"/>
                  <a:gd name="T49" fmla="*/ 3341 h 3462"/>
                  <a:gd name="T50" fmla="*/ 292 w 4812"/>
                  <a:gd name="T51" fmla="*/ 3320 h 3462"/>
                  <a:gd name="T52" fmla="*/ 767 w 4812"/>
                  <a:gd name="T53" fmla="*/ 3298 h 3462"/>
                  <a:gd name="T54" fmla="*/ 1241 w 4812"/>
                  <a:gd name="T55" fmla="*/ 3189 h 3462"/>
                  <a:gd name="T56" fmla="*/ 1654 w 4812"/>
                  <a:gd name="T57" fmla="*/ 2982 h 3462"/>
                  <a:gd name="T58" fmla="*/ 2088 w 4812"/>
                  <a:gd name="T59" fmla="*/ 2917 h 3462"/>
                  <a:gd name="T60" fmla="*/ 2521 w 4812"/>
                  <a:gd name="T61" fmla="*/ 3058 h 3462"/>
                  <a:gd name="T62" fmla="*/ 2975 w 4812"/>
                  <a:gd name="T63" fmla="*/ 3200 h 3462"/>
                  <a:gd name="T64" fmla="*/ 3490 w 4812"/>
                  <a:gd name="T65" fmla="*/ 3309 h 3462"/>
                  <a:gd name="T66" fmla="*/ 3944 w 4812"/>
                  <a:gd name="T67" fmla="*/ 3385 h 3462"/>
                  <a:gd name="T68" fmla="*/ 4408 w 4812"/>
                  <a:gd name="T69" fmla="*/ 3450 h 3462"/>
                  <a:gd name="T70" fmla="*/ 4297 w 4812"/>
                  <a:gd name="T71" fmla="*/ 3439 h 3462"/>
                  <a:gd name="T72" fmla="*/ 3782 w 4812"/>
                  <a:gd name="T73" fmla="*/ 3330 h 3462"/>
                  <a:gd name="T74" fmla="*/ 3197 w 4812"/>
                  <a:gd name="T75" fmla="*/ 3200 h 3462"/>
                  <a:gd name="T76" fmla="*/ 2733 w 4812"/>
                  <a:gd name="T77" fmla="*/ 3124 h 3462"/>
                  <a:gd name="T78" fmla="*/ 2199 w 4812"/>
                  <a:gd name="T79" fmla="*/ 2884 h 3462"/>
                  <a:gd name="T80" fmla="*/ 1684 w 4812"/>
                  <a:gd name="T81" fmla="*/ 2677 h 3462"/>
                  <a:gd name="T82" fmla="*/ 1220 w 4812"/>
                  <a:gd name="T83" fmla="*/ 2471 h 3462"/>
                  <a:gd name="T84" fmla="*/ 1493 w 4812"/>
                  <a:gd name="T85" fmla="*/ 2394 h 3462"/>
                  <a:gd name="T86" fmla="*/ 2078 w 4812"/>
                  <a:gd name="T87" fmla="*/ 2318 h 3462"/>
                  <a:gd name="T88" fmla="*/ 2582 w 4812"/>
                  <a:gd name="T89" fmla="*/ 2362 h 3462"/>
                  <a:gd name="T90" fmla="*/ 3056 w 4812"/>
                  <a:gd name="T91" fmla="*/ 2569 h 3462"/>
                  <a:gd name="T92" fmla="*/ 3500 w 4812"/>
                  <a:gd name="T93" fmla="*/ 2743 h 3462"/>
                  <a:gd name="T94" fmla="*/ 4075 w 4812"/>
                  <a:gd name="T95" fmla="*/ 3004 h 3462"/>
                  <a:gd name="T96" fmla="*/ 4569 w 4812"/>
                  <a:gd name="T97" fmla="*/ 3243 h 3462"/>
                  <a:gd name="T98" fmla="*/ 4650 w 4812"/>
                  <a:gd name="T99" fmla="*/ 3265 h 3462"/>
                  <a:gd name="T100" fmla="*/ 4196 w 4812"/>
                  <a:gd name="T101" fmla="*/ 3015 h 3462"/>
                  <a:gd name="T102" fmla="*/ 3742 w 4812"/>
                  <a:gd name="T103" fmla="*/ 2764 h 3462"/>
                  <a:gd name="T104" fmla="*/ 3278 w 4812"/>
                  <a:gd name="T105" fmla="*/ 2634 h 3462"/>
                  <a:gd name="T106" fmla="*/ 2733 w 4812"/>
                  <a:gd name="T107" fmla="*/ 2362 h 3462"/>
                  <a:gd name="T108" fmla="*/ 2461 w 4812"/>
                  <a:gd name="T109" fmla="*/ 1959 h 3462"/>
                  <a:gd name="T110" fmla="*/ 2168 w 4812"/>
                  <a:gd name="T111" fmla="*/ 1600 h 3462"/>
                  <a:gd name="T112" fmla="*/ 1765 w 4812"/>
                  <a:gd name="T113" fmla="*/ 1317 h 3462"/>
                  <a:gd name="T114" fmla="*/ 1362 w 4812"/>
                  <a:gd name="T115" fmla="*/ 969 h 3462"/>
                  <a:gd name="T116" fmla="*/ 938 w 4812"/>
                  <a:gd name="T117" fmla="*/ 740 h 3462"/>
                  <a:gd name="T118" fmla="*/ 595 w 4812"/>
                  <a:gd name="T119" fmla="*/ 392 h 3462"/>
                  <a:gd name="T120" fmla="*/ 242 w 4812"/>
                  <a:gd name="T121" fmla="*/ 87 h 346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4812" h="3462">
                    <a:moveTo>
                      <a:pt x="101" y="0"/>
                    </a:moveTo>
                    <a:lnTo>
                      <a:pt x="141" y="44"/>
                    </a:lnTo>
                    <a:lnTo>
                      <a:pt x="182" y="76"/>
                    </a:lnTo>
                    <a:lnTo>
                      <a:pt x="222" y="109"/>
                    </a:lnTo>
                    <a:lnTo>
                      <a:pt x="262" y="141"/>
                    </a:lnTo>
                    <a:lnTo>
                      <a:pt x="282" y="185"/>
                    </a:lnTo>
                    <a:lnTo>
                      <a:pt x="323" y="218"/>
                    </a:lnTo>
                    <a:lnTo>
                      <a:pt x="363" y="261"/>
                    </a:lnTo>
                    <a:lnTo>
                      <a:pt x="403" y="305"/>
                    </a:lnTo>
                    <a:lnTo>
                      <a:pt x="444" y="348"/>
                    </a:lnTo>
                    <a:lnTo>
                      <a:pt x="484" y="370"/>
                    </a:lnTo>
                    <a:lnTo>
                      <a:pt x="524" y="414"/>
                    </a:lnTo>
                    <a:lnTo>
                      <a:pt x="565" y="435"/>
                    </a:lnTo>
                    <a:lnTo>
                      <a:pt x="605" y="446"/>
                    </a:lnTo>
                    <a:lnTo>
                      <a:pt x="646" y="479"/>
                    </a:lnTo>
                    <a:lnTo>
                      <a:pt x="686" y="501"/>
                    </a:lnTo>
                    <a:lnTo>
                      <a:pt x="716" y="544"/>
                    </a:lnTo>
                    <a:lnTo>
                      <a:pt x="756" y="566"/>
                    </a:lnTo>
                    <a:lnTo>
                      <a:pt x="797" y="588"/>
                    </a:lnTo>
                    <a:lnTo>
                      <a:pt x="817" y="664"/>
                    </a:lnTo>
                    <a:lnTo>
                      <a:pt x="847" y="707"/>
                    </a:lnTo>
                    <a:lnTo>
                      <a:pt x="888" y="729"/>
                    </a:lnTo>
                    <a:lnTo>
                      <a:pt x="928" y="762"/>
                    </a:lnTo>
                    <a:lnTo>
                      <a:pt x="958" y="805"/>
                    </a:lnTo>
                    <a:lnTo>
                      <a:pt x="999" y="805"/>
                    </a:lnTo>
                    <a:lnTo>
                      <a:pt x="1029" y="849"/>
                    </a:lnTo>
                    <a:lnTo>
                      <a:pt x="1069" y="871"/>
                    </a:lnTo>
                    <a:lnTo>
                      <a:pt x="1109" y="892"/>
                    </a:lnTo>
                    <a:lnTo>
                      <a:pt x="1150" y="925"/>
                    </a:lnTo>
                    <a:lnTo>
                      <a:pt x="1190" y="925"/>
                    </a:lnTo>
                    <a:lnTo>
                      <a:pt x="1230" y="947"/>
                    </a:lnTo>
                    <a:lnTo>
                      <a:pt x="1281" y="969"/>
                    </a:lnTo>
                    <a:lnTo>
                      <a:pt x="1321" y="1012"/>
                    </a:lnTo>
                    <a:lnTo>
                      <a:pt x="1362" y="1023"/>
                    </a:lnTo>
                    <a:lnTo>
                      <a:pt x="1402" y="1067"/>
                    </a:lnTo>
                    <a:lnTo>
                      <a:pt x="1422" y="1121"/>
                    </a:lnTo>
                    <a:lnTo>
                      <a:pt x="1473" y="1165"/>
                    </a:lnTo>
                    <a:lnTo>
                      <a:pt x="1523" y="1197"/>
                    </a:lnTo>
                    <a:lnTo>
                      <a:pt x="1573" y="1241"/>
                    </a:lnTo>
                    <a:lnTo>
                      <a:pt x="1614" y="1252"/>
                    </a:lnTo>
                    <a:lnTo>
                      <a:pt x="1664" y="1284"/>
                    </a:lnTo>
                    <a:lnTo>
                      <a:pt x="1705" y="1328"/>
                    </a:lnTo>
                    <a:lnTo>
                      <a:pt x="1795" y="1350"/>
                    </a:lnTo>
                    <a:lnTo>
                      <a:pt x="1836" y="1382"/>
                    </a:lnTo>
                    <a:lnTo>
                      <a:pt x="1856" y="1437"/>
                    </a:lnTo>
                    <a:lnTo>
                      <a:pt x="1866" y="1513"/>
                    </a:lnTo>
                    <a:lnTo>
                      <a:pt x="1916" y="1556"/>
                    </a:lnTo>
                    <a:lnTo>
                      <a:pt x="1967" y="1567"/>
                    </a:lnTo>
                    <a:lnTo>
                      <a:pt x="2017" y="1578"/>
                    </a:lnTo>
                    <a:lnTo>
                      <a:pt x="2058" y="1611"/>
                    </a:lnTo>
                    <a:lnTo>
                      <a:pt x="2098" y="1643"/>
                    </a:lnTo>
                    <a:lnTo>
                      <a:pt x="2138" y="1665"/>
                    </a:lnTo>
                    <a:lnTo>
                      <a:pt x="2199" y="1665"/>
                    </a:lnTo>
                    <a:lnTo>
                      <a:pt x="2239" y="1676"/>
                    </a:lnTo>
                    <a:lnTo>
                      <a:pt x="2279" y="1687"/>
                    </a:lnTo>
                    <a:lnTo>
                      <a:pt x="2300" y="1774"/>
                    </a:lnTo>
                    <a:lnTo>
                      <a:pt x="2320" y="1818"/>
                    </a:lnTo>
                    <a:lnTo>
                      <a:pt x="2370" y="1861"/>
                    </a:lnTo>
                    <a:lnTo>
                      <a:pt x="2411" y="1883"/>
                    </a:lnTo>
                    <a:lnTo>
                      <a:pt x="2421" y="1926"/>
                    </a:lnTo>
                    <a:lnTo>
                      <a:pt x="2431" y="1970"/>
                    </a:lnTo>
                    <a:lnTo>
                      <a:pt x="2451" y="2013"/>
                    </a:lnTo>
                    <a:lnTo>
                      <a:pt x="2481" y="2068"/>
                    </a:lnTo>
                    <a:lnTo>
                      <a:pt x="2511" y="2122"/>
                    </a:lnTo>
                    <a:lnTo>
                      <a:pt x="2521" y="2166"/>
                    </a:lnTo>
                    <a:lnTo>
                      <a:pt x="2532" y="2209"/>
                    </a:lnTo>
                    <a:lnTo>
                      <a:pt x="2552" y="2253"/>
                    </a:lnTo>
                    <a:lnTo>
                      <a:pt x="2602" y="2296"/>
                    </a:lnTo>
                    <a:lnTo>
                      <a:pt x="2643" y="2318"/>
                    </a:lnTo>
                    <a:lnTo>
                      <a:pt x="2673" y="2362"/>
                    </a:lnTo>
                    <a:lnTo>
                      <a:pt x="2632" y="2362"/>
                    </a:lnTo>
                    <a:lnTo>
                      <a:pt x="2592" y="2362"/>
                    </a:lnTo>
                    <a:lnTo>
                      <a:pt x="2542" y="2351"/>
                    </a:lnTo>
                    <a:lnTo>
                      <a:pt x="2501" y="2340"/>
                    </a:lnTo>
                    <a:lnTo>
                      <a:pt x="2461" y="2340"/>
                    </a:lnTo>
                    <a:lnTo>
                      <a:pt x="2421" y="2340"/>
                    </a:lnTo>
                    <a:lnTo>
                      <a:pt x="2380" y="2307"/>
                    </a:lnTo>
                    <a:lnTo>
                      <a:pt x="2330" y="2296"/>
                    </a:lnTo>
                    <a:lnTo>
                      <a:pt x="2290" y="2296"/>
                    </a:lnTo>
                    <a:lnTo>
                      <a:pt x="2249" y="2318"/>
                    </a:lnTo>
                    <a:lnTo>
                      <a:pt x="2209" y="2329"/>
                    </a:lnTo>
                    <a:lnTo>
                      <a:pt x="2168" y="2329"/>
                    </a:lnTo>
                    <a:lnTo>
                      <a:pt x="2128" y="2329"/>
                    </a:lnTo>
                    <a:lnTo>
                      <a:pt x="2088" y="2329"/>
                    </a:lnTo>
                    <a:lnTo>
                      <a:pt x="2047" y="2329"/>
                    </a:lnTo>
                    <a:lnTo>
                      <a:pt x="2007" y="2329"/>
                    </a:lnTo>
                    <a:lnTo>
                      <a:pt x="1957" y="2340"/>
                    </a:lnTo>
                    <a:lnTo>
                      <a:pt x="1906" y="2340"/>
                    </a:lnTo>
                    <a:lnTo>
                      <a:pt x="1866" y="2318"/>
                    </a:lnTo>
                    <a:lnTo>
                      <a:pt x="1815" y="2307"/>
                    </a:lnTo>
                    <a:lnTo>
                      <a:pt x="1745" y="2318"/>
                    </a:lnTo>
                    <a:lnTo>
                      <a:pt x="1705" y="2340"/>
                    </a:lnTo>
                    <a:lnTo>
                      <a:pt x="1664" y="2362"/>
                    </a:lnTo>
                    <a:lnTo>
                      <a:pt x="1624" y="2373"/>
                    </a:lnTo>
                    <a:lnTo>
                      <a:pt x="1583" y="2373"/>
                    </a:lnTo>
                    <a:lnTo>
                      <a:pt x="1543" y="2373"/>
                    </a:lnTo>
                    <a:lnTo>
                      <a:pt x="1473" y="2373"/>
                    </a:lnTo>
                    <a:lnTo>
                      <a:pt x="1432" y="2373"/>
                    </a:lnTo>
                    <a:lnTo>
                      <a:pt x="1352" y="2373"/>
                    </a:lnTo>
                    <a:lnTo>
                      <a:pt x="1311" y="2373"/>
                    </a:lnTo>
                    <a:lnTo>
                      <a:pt x="1271" y="2384"/>
                    </a:lnTo>
                    <a:lnTo>
                      <a:pt x="1230" y="2405"/>
                    </a:lnTo>
                    <a:lnTo>
                      <a:pt x="1190" y="2405"/>
                    </a:lnTo>
                    <a:lnTo>
                      <a:pt x="1150" y="2405"/>
                    </a:lnTo>
                    <a:lnTo>
                      <a:pt x="1109" y="2405"/>
                    </a:lnTo>
                    <a:lnTo>
                      <a:pt x="1069" y="2405"/>
                    </a:lnTo>
                    <a:lnTo>
                      <a:pt x="1029" y="2405"/>
                    </a:lnTo>
                    <a:lnTo>
                      <a:pt x="988" y="2394"/>
                    </a:lnTo>
                    <a:lnTo>
                      <a:pt x="948" y="2362"/>
                    </a:lnTo>
                    <a:lnTo>
                      <a:pt x="918" y="2318"/>
                    </a:lnTo>
                    <a:lnTo>
                      <a:pt x="877" y="2286"/>
                    </a:lnTo>
                    <a:lnTo>
                      <a:pt x="837" y="2275"/>
                    </a:lnTo>
                    <a:lnTo>
                      <a:pt x="797" y="2253"/>
                    </a:lnTo>
                    <a:lnTo>
                      <a:pt x="736" y="2242"/>
                    </a:lnTo>
                    <a:lnTo>
                      <a:pt x="696" y="2220"/>
                    </a:lnTo>
                    <a:lnTo>
                      <a:pt x="656" y="2220"/>
                    </a:lnTo>
                    <a:lnTo>
                      <a:pt x="615" y="2198"/>
                    </a:lnTo>
                    <a:lnTo>
                      <a:pt x="565" y="2144"/>
                    </a:lnTo>
                    <a:lnTo>
                      <a:pt x="524" y="2122"/>
                    </a:lnTo>
                    <a:lnTo>
                      <a:pt x="474" y="2122"/>
                    </a:lnTo>
                    <a:lnTo>
                      <a:pt x="434" y="2101"/>
                    </a:lnTo>
                    <a:lnTo>
                      <a:pt x="383" y="2057"/>
                    </a:lnTo>
                    <a:lnTo>
                      <a:pt x="313" y="2013"/>
                    </a:lnTo>
                    <a:lnTo>
                      <a:pt x="272" y="1981"/>
                    </a:lnTo>
                    <a:lnTo>
                      <a:pt x="232" y="1970"/>
                    </a:lnTo>
                    <a:lnTo>
                      <a:pt x="192" y="1937"/>
                    </a:lnTo>
                    <a:lnTo>
                      <a:pt x="161" y="1894"/>
                    </a:lnTo>
                    <a:lnTo>
                      <a:pt x="121" y="1839"/>
                    </a:lnTo>
                    <a:lnTo>
                      <a:pt x="71" y="1785"/>
                    </a:lnTo>
                    <a:lnTo>
                      <a:pt x="30" y="1752"/>
                    </a:lnTo>
                    <a:lnTo>
                      <a:pt x="50" y="1796"/>
                    </a:lnTo>
                    <a:lnTo>
                      <a:pt x="91" y="1828"/>
                    </a:lnTo>
                    <a:lnTo>
                      <a:pt x="121" y="1872"/>
                    </a:lnTo>
                    <a:lnTo>
                      <a:pt x="151" y="1916"/>
                    </a:lnTo>
                    <a:lnTo>
                      <a:pt x="192" y="1959"/>
                    </a:lnTo>
                    <a:lnTo>
                      <a:pt x="232" y="1981"/>
                    </a:lnTo>
                    <a:lnTo>
                      <a:pt x="282" y="2013"/>
                    </a:lnTo>
                    <a:lnTo>
                      <a:pt x="323" y="2035"/>
                    </a:lnTo>
                    <a:lnTo>
                      <a:pt x="363" y="2068"/>
                    </a:lnTo>
                    <a:lnTo>
                      <a:pt x="403" y="2090"/>
                    </a:lnTo>
                    <a:lnTo>
                      <a:pt x="444" y="2111"/>
                    </a:lnTo>
                    <a:lnTo>
                      <a:pt x="484" y="2122"/>
                    </a:lnTo>
                    <a:lnTo>
                      <a:pt x="524" y="2155"/>
                    </a:lnTo>
                    <a:lnTo>
                      <a:pt x="565" y="2188"/>
                    </a:lnTo>
                    <a:lnTo>
                      <a:pt x="615" y="2231"/>
                    </a:lnTo>
                    <a:lnTo>
                      <a:pt x="656" y="2231"/>
                    </a:lnTo>
                    <a:lnTo>
                      <a:pt x="696" y="2231"/>
                    </a:lnTo>
                    <a:lnTo>
                      <a:pt x="736" y="2275"/>
                    </a:lnTo>
                    <a:lnTo>
                      <a:pt x="787" y="2286"/>
                    </a:lnTo>
                    <a:lnTo>
                      <a:pt x="827" y="2296"/>
                    </a:lnTo>
                    <a:lnTo>
                      <a:pt x="908" y="2329"/>
                    </a:lnTo>
                    <a:lnTo>
                      <a:pt x="948" y="2373"/>
                    </a:lnTo>
                    <a:lnTo>
                      <a:pt x="999" y="2427"/>
                    </a:lnTo>
                    <a:lnTo>
                      <a:pt x="938" y="2438"/>
                    </a:lnTo>
                    <a:lnTo>
                      <a:pt x="888" y="2405"/>
                    </a:lnTo>
                    <a:lnTo>
                      <a:pt x="847" y="2394"/>
                    </a:lnTo>
                    <a:lnTo>
                      <a:pt x="807" y="2405"/>
                    </a:lnTo>
                    <a:lnTo>
                      <a:pt x="767" y="2427"/>
                    </a:lnTo>
                    <a:lnTo>
                      <a:pt x="716" y="2427"/>
                    </a:lnTo>
                    <a:lnTo>
                      <a:pt x="635" y="2416"/>
                    </a:lnTo>
                    <a:lnTo>
                      <a:pt x="595" y="2394"/>
                    </a:lnTo>
                    <a:lnTo>
                      <a:pt x="555" y="2405"/>
                    </a:lnTo>
                    <a:lnTo>
                      <a:pt x="514" y="2427"/>
                    </a:lnTo>
                    <a:lnTo>
                      <a:pt x="474" y="2438"/>
                    </a:lnTo>
                    <a:lnTo>
                      <a:pt x="403" y="2471"/>
                    </a:lnTo>
                    <a:lnTo>
                      <a:pt x="373" y="2547"/>
                    </a:lnTo>
                    <a:lnTo>
                      <a:pt x="333" y="2569"/>
                    </a:lnTo>
                    <a:lnTo>
                      <a:pt x="292" y="2579"/>
                    </a:lnTo>
                    <a:lnTo>
                      <a:pt x="252" y="2569"/>
                    </a:lnTo>
                    <a:lnTo>
                      <a:pt x="212" y="2569"/>
                    </a:lnTo>
                    <a:lnTo>
                      <a:pt x="171" y="2569"/>
                    </a:lnTo>
                    <a:lnTo>
                      <a:pt x="121" y="2569"/>
                    </a:lnTo>
                    <a:lnTo>
                      <a:pt x="81" y="2569"/>
                    </a:lnTo>
                    <a:lnTo>
                      <a:pt x="40" y="2569"/>
                    </a:lnTo>
                    <a:lnTo>
                      <a:pt x="0" y="2569"/>
                    </a:lnTo>
                    <a:lnTo>
                      <a:pt x="71" y="2569"/>
                    </a:lnTo>
                    <a:lnTo>
                      <a:pt x="131" y="2569"/>
                    </a:lnTo>
                    <a:lnTo>
                      <a:pt x="171" y="2590"/>
                    </a:lnTo>
                    <a:lnTo>
                      <a:pt x="212" y="2612"/>
                    </a:lnTo>
                    <a:lnTo>
                      <a:pt x="252" y="2612"/>
                    </a:lnTo>
                    <a:lnTo>
                      <a:pt x="292" y="2612"/>
                    </a:lnTo>
                    <a:lnTo>
                      <a:pt x="333" y="2590"/>
                    </a:lnTo>
                    <a:lnTo>
                      <a:pt x="373" y="2547"/>
                    </a:lnTo>
                    <a:lnTo>
                      <a:pt x="424" y="2503"/>
                    </a:lnTo>
                    <a:lnTo>
                      <a:pt x="464" y="2481"/>
                    </a:lnTo>
                    <a:lnTo>
                      <a:pt x="504" y="2449"/>
                    </a:lnTo>
                    <a:lnTo>
                      <a:pt x="555" y="2438"/>
                    </a:lnTo>
                    <a:lnTo>
                      <a:pt x="595" y="2438"/>
                    </a:lnTo>
                    <a:lnTo>
                      <a:pt x="635" y="2438"/>
                    </a:lnTo>
                    <a:lnTo>
                      <a:pt x="676" y="2438"/>
                    </a:lnTo>
                    <a:lnTo>
                      <a:pt x="716" y="2438"/>
                    </a:lnTo>
                    <a:lnTo>
                      <a:pt x="756" y="2438"/>
                    </a:lnTo>
                    <a:lnTo>
                      <a:pt x="797" y="2427"/>
                    </a:lnTo>
                    <a:lnTo>
                      <a:pt x="847" y="2416"/>
                    </a:lnTo>
                    <a:lnTo>
                      <a:pt x="888" y="2438"/>
                    </a:lnTo>
                    <a:lnTo>
                      <a:pt x="928" y="2449"/>
                    </a:lnTo>
                    <a:lnTo>
                      <a:pt x="978" y="2460"/>
                    </a:lnTo>
                    <a:lnTo>
                      <a:pt x="1019" y="2460"/>
                    </a:lnTo>
                    <a:lnTo>
                      <a:pt x="1049" y="2416"/>
                    </a:lnTo>
                    <a:lnTo>
                      <a:pt x="1089" y="2405"/>
                    </a:lnTo>
                    <a:lnTo>
                      <a:pt x="1130" y="2427"/>
                    </a:lnTo>
                    <a:lnTo>
                      <a:pt x="1170" y="2460"/>
                    </a:lnTo>
                    <a:lnTo>
                      <a:pt x="1210" y="2481"/>
                    </a:lnTo>
                    <a:lnTo>
                      <a:pt x="1251" y="2481"/>
                    </a:lnTo>
                    <a:lnTo>
                      <a:pt x="1291" y="2503"/>
                    </a:lnTo>
                    <a:lnTo>
                      <a:pt x="1341" y="2525"/>
                    </a:lnTo>
                    <a:lnTo>
                      <a:pt x="1382" y="2536"/>
                    </a:lnTo>
                    <a:lnTo>
                      <a:pt x="1422" y="2547"/>
                    </a:lnTo>
                    <a:lnTo>
                      <a:pt x="1493" y="2558"/>
                    </a:lnTo>
                    <a:lnTo>
                      <a:pt x="1553" y="2569"/>
                    </a:lnTo>
                    <a:lnTo>
                      <a:pt x="1594" y="2612"/>
                    </a:lnTo>
                    <a:lnTo>
                      <a:pt x="1604" y="2656"/>
                    </a:lnTo>
                    <a:lnTo>
                      <a:pt x="1684" y="2710"/>
                    </a:lnTo>
                    <a:lnTo>
                      <a:pt x="1725" y="2743"/>
                    </a:lnTo>
                    <a:lnTo>
                      <a:pt x="1755" y="2819"/>
                    </a:lnTo>
                    <a:lnTo>
                      <a:pt x="1785" y="2862"/>
                    </a:lnTo>
                    <a:lnTo>
                      <a:pt x="1705" y="2873"/>
                    </a:lnTo>
                    <a:lnTo>
                      <a:pt x="1664" y="2906"/>
                    </a:lnTo>
                    <a:lnTo>
                      <a:pt x="1634" y="2949"/>
                    </a:lnTo>
                    <a:lnTo>
                      <a:pt x="1624" y="3004"/>
                    </a:lnTo>
                    <a:lnTo>
                      <a:pt x="1533" y="3037"/>
                    </a:lnTo>
                    <a:lnTo>
                      <a:pt x="1452" y="3047"/>
                    </a:lnTo>
                    <a:lnTo>
                      <a:pt x="1402" y="3080"/>
                    </a:lnTo>
                    <a:lnTo>
                      <a:pt x="1352" y="3134"/>
                    </a:lnTo>
                    <a:lnTo>
                      <a:pt x="1311" y="3156"/>
                    </a:lnTo>
                    <a:lnTo>
                      <a:pt x="1271" y="3167"/>
                    </a:lnTo>
                    <a:lnTo>
                      <a:pt x="1230" y="3167"/>
                    </a:lnTo>
                    <a:lnTo>
                      <a:pt x="1190" y="3167"/>
                    </a:lnTo>
                    <a:lnTo>
                      <a:pt x="1150" y="3178"/>
                    </a:lnTo>
                    <a:lnTo>
                      <a:pt x="1069" y="3189"/>
                    </a:lnTo>
                    <a:lnTo>
                      <a:pt x="1029" y="3200"/>
                    </a:lnTo>
                    <a:lnTo>
                      <a:pt x="968" y="3211"/>
                    </a:lnTo>
                    <a:lnTo>
                      <a:pt x="908" y="3211"/>
                    </a:lnTo>
                    <a:lnTo>
                      <a:pt x="867" y="3211"/>
                    </a:lnTo>
                    <a:lnTo>
                      <a:pt x="827" y="3222"/>
                    </a:lnTo>
                    <a:lnTo>
                      <a:pt x="777" y="3243"/>
                    </a:lnTo>
                    <a:lnTo>
                      <a:pt x="736" y="3265"/>
                    </a:lnTo>
                    <a:lnTo>
                      <a:pt x="696" y="3287"/>
                    </a:lnTo>
                    <a:lnTo>
                      <a:pt x="656" y="3298"/>
                    </a:lnTo>
                    <a:lnTo>
                      <a:pt x="595" y="3298"/>
                    </a:lnTo>
                    <a:lnTo>
                      <a:pt x="555" y="3309"/>
                    </a:lnTo>
                    <a:lnTo>
                      <a:pt x="514" y="3309"/>
                    </a:lnTo>
                    <a:lnTo>
                      <a:pt x="474" y="3320"/>
                    </a:lnTo>
                    <a:lnTo>
                      <a:pt x="403" y="3320"/>
                    </a:lnTo>
                    <a:lnTo>
                      <a:pt x="363" y="3320"/>
                    </a:lnTo>
                    <a:lnTo>
                      <a:pt x="323" y="3320"/>
                    </a:lnTo>
                    <a:lnTo>
                      <a:pt x="282" y="3320"/>
                    </a:lnTo>
                    <a:lnTo>
                      <a:pt x="242" y="3320"/>
                    </a:lnTo>
                    <a:lnTo>
                      <a:pt x="202" y="3330"/>
                    </a:lnTo>
                    <a:lnTo>
                      <a:pt x="161" y="3341"/>
                    </a:lnTo>
                    <a:lnTo>
                      <a:pt x="91" y="3341"/>
                    </a:lnTo>
                    <a:lnTo>
                      <a:pt x="50" y="3352"/>
                    </a:lnTo>
                    <a:lnTo>
                      <a:pt x="10" y="3396"/>
                    </a:lnTo>
                    <a:lnTo>
                      <a:pt x="50" y="3396"/>
                    </a:lnTo>
                    <a:lnTo>
                      <a:pt x="91" y="3374"/>
                    </a:lnTo>
                    <a:lnTo>
                      <a:pt x="131" y="3352"/>
                    </a:lnTo>
                    <a:lnTo>
                      <a:pt x="171" y="3341"/>
                    </a:lnTo>
                    <a:lnTo>
                      <a:pt x="212" y="3341"/>
                    </a:lnTo>
                    <a:lnTo>
                      <a:pt x="252" y="3330"/>
                    </a:lnTo>
                    <a:lnTo>
                      <a:pt x="292" y="3320"/>
                    </a:lnTo>
                    <a:lnTo>
                      <a:pt x="333" y="3309"/>
                    </a:lnTo>
                    <a:lnTo>
                      <a:pt x="373" y="3309"/>
                    </a:lnTo>
                    <a:lnTo>
                      <a:pt x="414" y="3309"/>
                    </a:lnTo>
                    <a:lnTo>
                      <a:pt x="474" y="3320"/>
                    </a:lnTo>
                    <a:lnTo>
                      <a:pt x="555" y="3320"/>
                    </a:lnTo>
                    <a:lnTo>
                      <a:pt x="595" y="3320"/>
                    </a:lnTo>
                    <a:lnTo>
                      <a:pt x="635" y="3320"/>
                    </a:lnTo>
                    <a:lnTo>
                      <a:pt x="676" y="3309"/>
                    </a:lnTo>
                    <a:lnTo>
                      <a:pt x="716" y="3309"/>
                    </a:lnTo>
                    <a:lnTo>
                      <a:pt x="767" y="3298"/>
                    </a:lnTo>
                    <a:lnTo>
                      <a:pt x="807" y="3265"/>
                    </a:lnTo>
                    <a:lnTo>
                      <a:pt x="847" y="3243"/>
                    </a:lnTo>
                    <a:lnTo>
                      <a:pt x="888" y="3243"/>
                    </a:lnTo>
                    <a:lnTo>
                      <a:pt x="938" y="3243"/>
                    </a:lnTo>
                    <a:lnTo>
                      <a:pt x="978" y="3222"/>
                    </a:lnTo>
                    <a:lnTo>
                      <a:pt x="1029" y="3211"/>
                    </a:lnTo>
                    <a:lnTo>
                      <a:pt x="1109" y="3211"/>
                    </a:lnTo>
                    <a:lnTo>
                      <a:pt x="1150" y="3211"/>
                    </a:lnTo>
                    <a:lnTo>
                      <a:pt x="1200" y="3200"/>
                    </a:lnTo>
                    <a:lnTo>
                      <a:pt x="1241" y="3189"/>
                    </a:lnTo>
                    <a:lnTo>
                      <a:pt x="1291" y="3200"/>
                    </a:lnTo>
                    <a:lnTo>
                      <a:pt x="1341" y="3200"/>
                    </a:lnTo>
                    <a:lnTo>
                      <a:pt x="1382" y="3178"/>
                    </a:lnTo>
                    <a:lnTo>
                      <a:pt x="1412" y="3134"/>
                    </a:lnTo>
                    <a:lnTo>
                      <a:pt x="1432" y="3091"/>
                    </a:lnTo>
                    <a:lnTo>
                      <a:pt x="1473" y="3080"/>
                    </a:lnTo>
                    <a:lnTo>
                      <a:pt x="1533" y="3069"/>
                    </a:lnTo>
                    <a:lnTo>
                      <a:pt x="1573" y="3047"/>
                    </a:lnTo>
                    <a:lnTo>
                      <a:pt x="1614" y="3015"/>
                    </a:lnTo>
                    <a:lnTo>
                      <a:pt x="1654" y="2982"/>
                    </a:lnTo>
                    <a:lnTo>
                      <a:pt x="1694" y="2939"/>
                    </a:lnTo>
                    <a:lnTo>
                      <a:pt x="1735" y="2928"/>
                    </a:lnTo>
                    <a:lnTo>
                      <a:pt x="1775" y="2895"/>
                    </a:lnTo>
                    <a:lnTo>
                      <a:pt x="1815" y="2873"/>
                    </a:lnTo>
                    <a:lnTo>
                      <a:pt x="1856" y="2862"/>
                    </a:lnTo>
                    <a:lnTo>
                      <a:pt x="1896" y="2884"/>
                    </a:lnTo>
                    <a:lnTo>
                      <a:pt x="1937" y="2895"/>
                    </a:lnTo>
                    <a:lnTo>
                      <a:pt x="1977" y="2895"/>
                    </a:lnTo>
                    <a:lnTo>
                      <a:pt x="2017" y="2906"/>
                    </a:lnTo>
                    <a:lnTo>
                      <a:pt x="2088" y="2917"/>
                    </a:lnTo>
                    <a:lnTo>
                      <a:pt x="2128" y="2917"/>
                    </a:lnTo>
                    <a:lnTo>
                      <a:pt x="2189" y="2928"/>
                    </a:lnTo>
                    <a:lnTo>
                      <a:pt x="2239" y="2939"/>
                    </a:lnTo>
                    <a:lnTo>
                      <a:pt x="2279" y="2960"/>
                    </a:lnTo>
                    <a:lnTo>
                      <a:pt x="2320" y="2982"/>
                    </a:lnTo>
                    <a:lnTo>
                      <a:pt x="2360" y="3004"/>
                    </a:lnTo>
                    <a:lnTo>
                      <a:pt x="2400" y="3015"/>
                    </a:lnTo>
                    <a:lnTo>
                      <a:pt x="2441" y="3015"/>
                    </a:lnTo>
                    <a:lnTo>
                      <a:pt x="2481" y="3037"/>
                    </a:lnTo>
                    <a:lnTo>
                      <a:pt x="2521" y="3058"/>
                    </a:lnTo>
                    <a:lnTo>
                      <a:pt x="2562" y="3091"/>
                    </a:lnTo>
                    <a:lnTo>
                      <a:pt x="2622" y="3102"/>
                    </a:lnTo>
                    <a:lnTo>
                      <a:pt x="2663" y="3102"/>
                    </a:lnTo>
                    <a:lnTo>
                      <a:pt x="2703" y="3134"/>
                    </a:lnTo>
                    <a:lnTo>
                      <a:pt x="2743" y="3156"/>
                    </a:lnTo>
                    <a:lnTo>
                      <a:pt x="2784" y="3167"/>
                    </a:lnTo>
                    <a:lnTo>
                      <a:pt x="2834" y="3189"/>
                    </a:lnTo>
                    <a:lnTo>
                      <a:pt x="2874" y="3200"/>
                    </a:lnTo>
                    <a:lnTo>
                      <a:pt x="2925" y="3200"/>
                    </a:lnTo>
                    <a:lnTo>
                      <a:pt x="2975" y="3200"/>
                    </a:lnTo>
                    <a:lnTo>
                      <a:pt x="3016" y="3200"/>
                    </a:lnTo>
                    <a:lnTo>
                      <a:pt x="3066" y="3211"/>
                    </a:lnTo>
                    <a:lnTo>
                      <a:pt x="3117" y="3243"/>
                    </a:lnTo>
                    <a:lnTo>
                      <a:pt x="3167" y="3254"/>
                    </a:lnTo>
                    <a:lnTo>
                      <a:pt x="3217" y="3254"/>
                    </a:lnTo>
                    <a:lnTo>
                      <a:pt x="3308" y="3254"/>
                    </a:lnTo>
                    <a:lnTo>
                      <a:pt x="3359" y="3254"/>
                    </a:lnTo>
                    <a:lnTo>
                      <a:pt x="3399" y="3265"/>
                    </a:lnTo>
                    <a:lnTo>
                      <a:pt x="3449" y="3298"/>
                    </a:lnTo>
                    <a:lnTo>
                      <a:pt x="3490" y="3309"/>
                    </a:lnTo>
                    <a:lnTo>
                      <a:pt x="3530" y="3320"/>
                    </a:lnTo>
                    <a:lnTo>
                      <a:pt x="3581" y="3330"/>
                    </a:lnTo>
                    <a:lnTo>
                      <a:pt x="3631" y="3330"/>
                    </a:lnTo>
                    <a:lnTo>
                      <a:pt x="3671" y="3330"/>
                    </a:lnTo>
                    <a:lnTo>
                      <a:pt x="3712" y="3341"/>
                    </a:lnTo>
                    <a:lnTo>
                      <a:pt x="3752" y="3374"/>
                    </a:lnTo>
                    <a:lnTo>
                      <a:pt x="3802" y="3374"/>
                    </a:lnTo>
                    <a:lnTo>
                      <a:pt x="3843" y="3374"/>
                    </a:lnTo>
                    <a:lnTo>
                      <a:pt x="3893" y="3374"/>
                    </a:lnTo>
                    <a:lnTo>
                      <a:pt x="3944" y="3385"/>
                    </a:lnTo>
                    <a:lnTo>
                      <a:pt x="3984" y="3385"/>
                    </a:lnTo>
                    <a:lnTo>
                      <a:pt x="4024" y="3385"/>
                    </a:lnTo>
                    <a:lnTo>
                      <a:pt x="4075" y="3385"/>
                    </a:lnTo>
                    <a:lnTo>
                      <a:pt x="4125" y="3385"/>
                    </a:lnTo>
                    <a:lnTo>
                      <a:pt x="4165" y="3385"/>
                    </a:lnTo>
                    <a:lnTo>
                      <a:pt x="4216" y="3417"/>
                    </a:lnTo>
                    <a:lnTo>
                      <a:pt x="4266" y="3450"/>
                    </a:lnTo>
                    <a:lnTo>
                      <a:pt x="4307" y="3450"/>
                    </a:lnTo>
                    <a:lnTo>
                      <a:pt x="4357" y="3450"/>
                    </a:lnTo>
                    <a:lnTo>
                      <a:pt x="4408" y="3450"/>
                    </a:lnTo>
                    <a:lnTo>
                      <a:pt x="4458" y="3450"/>
                    </a:lnTo>
                    <a:lnTo>
                      <a:pt x="4498" y="3450"/>
                    </a:lnTo>
                    <a:lnTo>
                      <a:pt x="4539" y="3450"/>
                    </a:lnTo>
                    <a:lnTo>
                      <a:pt x="4589" y="3461"/>
                    </a:lnTo>
                    <a:lnTo>
                      <a:pt x="4640" y="3461"/>
                    </a:lnTo>
                    <a:lnTo>
                      <a:pt x="4549" y="3461"/>
                    </a:lnTo>
                    <a:lnTo>
                      <a:pt x="4508" y="3461"/>
                    </a:lnTo>
                    <a:lnTo>
                      <a:pt x="4428" y="3439"/>
                    </a:lnTo>
                    <a:lnTo>
                      <a:pt x="4377" y="3428"/>
                    </a:lnTo>
                    <a:lnTo>
                      <a:pt x="4297" y="3439"/>
                    </a:lnTo>
                    <a:lnTo>
                      <a:pt x="4256" y="3450"/>
                    </a:lnTo>
                    <a:lnTo>
                      <a:pt x="4216" y="3439"/>
                    </a:lnTo>
                    <a:lnTo>
                      <a:pt x="4196" y="3396"/>
                    </a:lnTo>
                    <a:lnTo>
                      <a:pt x="4105" y="3374"/>
                    </a:lnTo>
                    <a:lnTo>
                      <a:pt x="4065" y="3374"/>
                    </a:lnTo>
                    <a:lnTo>
                      <a:pt x="4014" y="3363"/>
                    </a:lnTo>
                    <a:lnTo>
                      <a:pt x="3954" y="3352"/>
                    </a:lnTo>
                    <a:lnTo>
                      <a:pt x="3873" y="3341"/>
                    </a:lnTo>
                    <a:lnTo>
                      <a:pt x="3823" y="3330"/>
                    </a:lnTo>
                    <a:lnTo>
                      <a:pt x="3782" y="3330"/>
                    </a:lnTo>
                    <a:lnTo>
                      <a:pt x="3722" y="3341"/>
                    </a:lnTo>
                    <a:lnTo>
                      <a:pt x="3611" y="3341"/>
                    </a:lnTo>
                    <a:lnTo>
                      <a:pt x="3560" y="3298"/>
                    </a:lnTo>
                    <a:lnTo>
                      <a:pt x="3520" y="3298"/>
                    </a:lnTo>
                    <a:lnTo>
                      <a:pt x="3449" y="3287"/>
                    </a:lnTo>
                    <a:lnTo>
                      <a:pt x="3369" y="3287"/>
                    </a:lnTo>
                    <a:lnTo>
                      <a:pt x="3328" y="3265"/>
                    </a:lnTo>
                    <a:lnTo>
                      <a:pt x="3278" y="3232"/>
                    </a:lnTo>
                    <a:lnTo>
                      <a:pt x="3238" y="3211"/>
                    </a:lnTo>
                    <a:lnTo>
                      <a:pt x="3197" y="3200"/>
                    </a:lnTo>
                    <a:lnTo>
                      <a:pt x="3157" y="3200"/>
                    </a:lnTo>
                    <a:lnTo>
                      <a:pt x="3117" y="3200"/>
                    </a:lnTo>
                    <a:lnTo>
                      <a:pt x="3076" y="3189"/>
                    </a:lnTo>
                    <a:lnTo>
                      <a:pt x="3016" y="3178"/>
                    </a:lnTo>
                    <a:lnTo>
                      <a:pt x="2955" y="3167"/>
                    </a:lnTo>
                    <a:lnTo>
                      <a:pt x="2915" y="3145"/>
                    </a:lnTo>
                    <a:lnTo>
                      <a:pt x="2864" y="3124"/>
                    </a:lnTo>
                    <a:lnTo>
                      <a:pt x="2824" y="3124"/>
                    </a:lnTo>
                    <a:lnTo>
                      <a:pt x="2784" y="3124"/>
                    </a:lnTo>
                    <a:lnTo>
                      <a:pt x="2733" y="3124"/>
                    </a:lnTo>
                    <a:lnTo>
                      <a:pt x="2673" y="3124"/>
                    </a:lnTo>
                    <a:lnTo>
                      <a:pt x="2592" y="3113"/>
                    </a:lnTo>
                    <a:lnTo>
                      <a:pt x="2552" y="3058"/>
                    </a:lnTo>
                    <a:lnTo>
                      <a:pt x="2511" y="3015"/>
                    </a:lnTo>
                    <a:lnTo>
                      <a:pt x="2471" y="3015"/>
                    </a:lnTo>
                    <a:lnTo>
                      <a:pt x="2380" y="3015"/>
                    </a:lnTo>
                    <a:lnTo>
                      <a:pt x="2340" y="2982"/>
                    </a:lnTo>
                    <a:lnTo>
                      <a:pt x="2300" y="2949"/>
                    </a:lnTo>
                    <a:lnTo>
                      <a:pt x="2249" y="2906"/>
                    </a:lnTo>
                    <a:lnTo>
                      <a:pt x="2199" y="2884"/>
                    </a:lnTo>
                    <a:lnTo>
                      <a:pt x="2158" y="2884"/>
                    </a:lnTo>
                    <a:lnTo>
                      <a:pt x="2108" y="2884"/>
                    </a:lnTo>
                    <a:lnTo>
                      <a:pt x="2017" y="2884"/>
                    </a:lnTo>
                    <a:lnTo>
                      <a:pt x="1977" y="2884"/>
                    </a:lnTo>
                    <a:lnTo>
                      <a:pt x="1937" y="2862"/>
                    </a:lnTo>
                    <a:lnTo>
                      <a:pt x="1826" y="2841"/>
                    </a:lnTo>
                    <a:lnTo>
                      <a:pt x="1725" y="2808"/>
                    </a:lnTo>
                    <a:lnTo>
                      <a:pt x="1705" y="2764"/>
                    </a:lnTo>
                    <a:lnTo>
                      <a:pt x="1715" y="2721"/>
                    </a:lnTo>
                    <a:lnTo>
                      <a:pt x="1684" y="2677"/>
                    </a:lnTo>
                    <a:lnTo>
                      <a:pt x="1654" y="2634"/>
                    </a:lnTo>
                    <a:lnTo>
                      <a:pt x="1624" y="2590"/>
                    </a:lnTo>
                    <a:lnTo>
                      <a:pt x="1583" y="2558"/>
                    </a:lnTo>
                    <a:lnTo>
                      <a:pt x="1543" y="2536"/>
                    </a:lnTo>
                    <a:lnTo>
                      <a:pt x="1503" y="2525"/>
                    </a:lnTo>
                    <a:lnTo>
                      <a:pt x="1422" y="2492"/>
                    </a:lnTo>
                    <a:lnTo>
                      <a:pt x="1382" y="2492"/>
                    </a:lnTo>
                    <a:lnTo>
                      <a:pt x="1341" y="2481"/>
                    </a:lnTo>
                    <a:lnTo>
                      <a:pt x="1291" y="2471"/>
                    </a:lnTo>
                    <a:lnTo>
                      <a:pt x="1220" y="2471"/>
                    </a:lnTo>
                    <a:lnTo>
                      <a:pt x="1180" y="2449"/>
                    </a:lnTo>
                    <a:lnTo>
                      <a:pt x="1140" y="2438"/>
                    </a:lnTo>
                    <a:lnTo>
                      <a:pt x="1200" y="2427"/>
                    </a:lnTo>
                    <a:lnTo>
                      <a:pt x="1241" y="2405"/>
                    </a:lnTo>
                    <a:lnTo>
                      <a:pt x="1281" y="2394"/>
                    </a:lnTo>
                    <a:lnTo>
                      <a:pt x="1331" y="2394"/>
                    </a:lnTo>
                    <a:lnTo>
                      <a:pt x="1372" y="2394"/>
                    </a:lnTo>
                    <a:lnTo>
                      <a:pt x="1412" y="2394"/>
                    </a:lnTo>
                    <a:lnTo>
                      <a:pt x="1452" y="2394"/>
                    </a:lnTo>
                    <a:lnTo>
                      <a:pt x="1493" y="2394"/>
                    </a:lnTo>
                    <a:lnTo>
                      <a:pt x="1543" y="2394"/>
                    </a:lnTo>
                    <a:lnTo>
                      <a:pt x="1583" y="2384"/>
                    </a:lnTo>
                    <a:lnTo>
                      <a:pt x="1664" y="2384"/>
                    </a:lnTo>
                    <a:lnTo>
                      <a:pt x="1755" y="2373"/>
                    </a:lnTo>
                    <a:lnTo>
                      <a:pt x="1795" y="2351"/>
                    </a:lnTo>
                    <a:lnTo>
                      <a:pt x="1836" y="2340"/>
                    </a:lnTo>
                    <a:lnTo>
                      <a:pt x="1896" y="2340"/>
                    </a:lnTo>
                    <a:lnTo>
                      <a:pt x="1977" y="2340"/>
                    </a:lnTo>
                    <a:lnTo>
                      <a:pt x="2037" y="2329"/>
                    </a:lnTo>
                    <a:lnTo>
                      <a:pt x="2078" y="2318"/>
                    </a:lnTo>
                    <a:lnTo>
                      <a:pt x="2118" y="2318"/>
                    </a:lnTo>
                    <a:lnTo>
                      <a:pt x="2158" y="2318"/>
                    </a:lnTo>
                    <a:lnTo>
                      <a:pt x="2199" y="2340"/>
                    </a:lnTo>
                    <a:lnTo>
                      <a:pt x="2249" y="2351"/>
                    </a:lnTo>
                    <a:lnTo>
                      <a:pt x="2310" y="2351"/>
                    </a:lnTo>
                    <a:lnTo>
                      <a:pt x="2370" y="2351"/>
                    </a:lnTo>
                    <a:lnTo>
                      <a:pt x="2421" y="2351"/>
                    </a:lnTo>
                    <a:lnTo>
                      <a:pt x="2461" y="2362"/>
                    </a:lnTo>
                    <a:lnTo>
                      <a:pt x="2521" y="2362"/>
                    </a:lnTo>
                    <a:lnTo>
                      <a:pt x="2582" y="2362"/>
                    </a:lnTo>
                    <a:lnTo>
                      <a:pt x="2622" y="2394"/>
                    </a:lnTo>
                    <a:lnTo>
                      <a:pt x="2703" y="2416"/>
                    </a:lnTo>
                    <a:lnTo>
                      <a:pt x="2743" y="2427"/>
                    </a:lnTo>
                    <a:lnTo>
                      <a:pt x="2794" y="2438"/>
                    </a:lnTo>
                    <a:lnTo>
                      <a:pt x="2834" y="2438"/>
                    </a:lnTo>
                    <a:lnTo>
                      <a:pt x="2864" y="2481"/>
                    </a:lnTo>
                    <a:lnTo>
                      <a:pt x="2915" y="2525"/>
                    </a:lnTo>
                    <a:lnTo>
                      <a:pt x="2975" y="2536"/>
                    </a:lnTo>
                    <a:lnTo>
                      <a:pt x="3016" y="2547"/>
                    </a:lnTo>
                    <a:lnTo>
                      <a:pt x="3056" y="2569"/>
                    </a:lnTo>
                    <a:lnTo>
                      <a:pt x="3096" y="2612"/>
                    </a:lnTo>
                    <a:lnTo>
                      <a:pt x="3137" y="2634"/>
                    </a:lnTo>
                    <a:lnTo>
                      <a:pt x="3177" y="2645"/>
                    </a:lnTo>
                    <a:lnTo>
                      <a:pt x="3228" y="2656"/>
                    </a:lnTo>
                    <a:lnTo>
                      <a:pt x="3268" y="2656"/>
                    </a:lnTo>
                    <a:lnTo>
                      <a:pt x="3308" y="2666"/>
                    </a:lnTo>
                    <a:lnTo>
                      <a:pt x="3349" y="2699"/>
                    </a:lnTo>
                    <a:lnTo>
                      <a:pt x="3389" y="2732"/>
                    </a:lnTo>
                    <a:lnTo>
                      <a:pt x="3459" y="2743"/>
                    </a:lnTo>
                    <a:lnTo>
                      <a:pt x="3500" y="2743"/>
                    </a:lnTo>
                    <a:lnTo>
                      <a:pt x="3540" y="2764"/>
                    </a:lnTo>
                    <a:lnTo>
                      <a:pt x="3621" y="2786"/>
                    </a:lnTo>
                    <a:lnTo>
                      <a:pt x="3691" y="2797"/>
                    </a:lnTo>
                    <a:lnTo>
                      <a:pt x="3752" y="2808"/>
                    </a:lnTo>
                    <a:lnTo>
                      <a:pt x="3843" y="2852"/>
                    </a:lnTo>
                    <a:lnTo>
                      <a:pt x="3883" y="2873"/>
                    </a:lnTo>
                    <a:lnTo>
                      <a:pt x="3923" y="2917"/>
                    </a:lnTo>
                    <a:lnTo>
                      <a:pt x="3994" y="2960"/>
                    </a:lnTo>
                    <a:lnTo>
                      <a:pt x="4034" y="2982"/>
                    </a:lnTo>
                    <a:lnTo>
                      <a:pt x="4075" y="3004"/>
                    </a:lnTo>
                    <a:lnTo>
                      <a:pt x="4125" y="3026"/>
                    </a:lnTo>
                    <a:lnTo>
                      <a:pt x="4186" y="3047"/>
                    </a:lnTo>
                    <a:lnTo>
                      <a:pt x="4236" y="3080"/>
                    </a:lnTo>
                    <a:lnTo>
                      <a:pt x="4276" y="3102"/>
                    </a:lnTo>
                    <a:lnTo>
                      <a:pt x="4317" y="3134"/>
                    </a:lnTo>
                    <a:lnTo>
                      <a:pt x="4357" y="3167"/>
                    </a:lnTo>
                    <a:lnTo>
                      <a:pt x="4428" y="3178"/>
                    </a:lnTo>
                    <a:lnTo>
                      <a:pt x="4468" y="3189"/>
                    </a:lnTo>
                    <a:lnTo>
                      <a:pt x="4519" y="3211"/>
                    </a:lnTo>
                    <a:lnTo>
                      <a:pt x="4569" y="3243"/>
                    </a:lnTo>
                    <a:lnTo>
                      <a:pt x="4609" y="3287"/>
                    </a:lnTo>
                    <a:lnTo>
                      <a:pt x="4650" y="3298"/>
                    </a:lnTo>
                    <a:lnTo>
                      <a:pt x="4690" y="3309"/>
                    </a:lnTo>
                    <a:lnTo>
                      <a:pt x="4730" y="3341"/>
                    </a:lnTo>
                    <a:lnTo>
                      <a:pt x="4771" y="3374"/>
                    </a:lnTo>
                    <a:lnTo>
                      <a:pt x="4811" y="3385"/>
                    </a:lnTo>
                    <a:lnTo>
                      <a:pt x="4771" y="3363"/>
                    </a:lnTo>
                    <a:lnTo>
                      <a:pt x="4720" y="3320"/>
                    </a:lnTo>
                    <a:lnTo>
                      <a:pt x="4690" y="3276"/>
                    </a:lnTo>
                    <a:lnTo>
                      <a:pt x="4650" y="3265"/>
                    </a:lnTo>
                    <a:lnTo>
                      <a:pt x="4599" y="3232"/>
                    </a:lnTo>
                    <a:lnTo>
                      <a:pt x="4549" y="3189"/>
                    </a:lnTo>
                    <a:lnTo>
                      <a:pt x="4508" y="3145"/>
                    </a:lnTo>
                    <a:lnTo>
                      <a:pt x="4468" y="3134"/>
                    </a:lnTo>
                    <a:lnTo>
                      <a:pt x="4428" y="3134"/>
                    </a:lnTo>
                    <a:lnTo>
                      <a:pt x="4387" y="3113"/>
                    </a:lnTo>
                    <a:lnTo>
                      <a:pt x="4347" y="3091"/>
                    </a:lnTo>
                    <a:lnTo>
                      <a:pt x="4276" y="3047"/>
                    </a:lnTo>
                    <a:lnTo>
                      <a:pt x="4236" y="3026"/>
                    </a:lnTo>
                    <a:lnTo>
                      <a:pt x="4196" y="3015"/>
                    </a:lnTo>
                    <a:lnTo>
                      <a:pt x="4145" y="3004"/>
                    </a:lnTo>
                    <a:lnTo>
                      <a:pt x="4105" y="2960"/>
                    </a:lnTo>
                    <a:lnTo>
                      <a:pt x="4055" y="2960"/>
                    </a:lnTo>
                    <a:lnTo>
                      <a:pt x="4004" y="2906"/>
                    </a:lnTo>
                    <a:lnTo>
                      <a:pt x="3964" y="2862"/>
                    </a:lnTo>
                    <a:lnTo>
                      <a:pt x="3923" y="2841"/>
                    </a:lnTo>
                    <a:lnTo>
                      <a:pt x="3883" y="2819"/>
                    </a:lnTo>
                    <a:lnTo>
                      <a:pt x="3823" y="2808"/>
                    </a:lnTo>
                    <a:lnTo>
                      <a:pt x="3782" y="2786"/>
                    </a:lnTo>
                    <a:lnTo>
                      <a:pt x="3742" y="2764"/>
                    </a:lnTo>
                    <a:lnTo>
                      <a:pt x="3702" y="2764"/>
                    </a:lnTo>
                    <a:lnTo>
                      <a:pt x="3661" y="2764"/>
                    </a:lnTo>
                    <a:lnTo>
                      <a:pt x="3611" y="2732"/>
                    </a:lnTo>
                    <a:lnTo>
                      <a:pt x="3570" y="2699"/>
                    </a:lnTo>
                    <a:lnTo>
                      <a:pt x="3530" y="2699"/>
                    </a:lnTo>
                    <a:lnTo>
                      <a:pt x="3490" y="2677"/>
                    </a:lnTo>
                    <a:lnTo>
                      <a:pt x="3439" y="2656"/>
                    </a:lnTo>
                    <a:lnTo>
                      <a:pt x="3379" y="2645"/>
                    </a:lnTo>
                    <a:lnTo>
                      <a:pt x="3338" y="2645"/>
                    </a:lnTo>
                    <a:lnTo>
                      <a:pt x="3278" y="2634"/>
                    </a:lnTo>
                    <a:lnTo>
                      <a:pt x="3228" y="2623"/>
                    </a:lnTo>
                    <a:lnTo>
                      <a:pt x="3187" y="2601"/>
                    </a:lnTo>
                    <a:lnTo>
                      <a:pt x="3137" y="2558"/>
                    </a:lnTo>
                    <a:lnTo>
                      <a:pt x="3086" y="2514"/>
                    </a:lnTo>
                    <a:lnTo>
                      <a:pt x="3036" y="2481"/>
                    </a:lnTo>
                    <a:lnTo>
                      <a:pt x="2996" y="2460"/>
                    </a:lnTo>
                    <a:lnTo>
                      <a:pt x="2945" y="2438"/>
                    </a:lnTo>
                    <a:lnTo>
                      <a:pt x="2864" y="2416"/>
                    </a:lnTo>
                    <a:lnTo>
                      <a:pt x="2824" y="2394"/>
                    </a:lnTo>
                    <a:lnTo>
                      <a:pt x="2733" y="2362"/>
                    </a:lnTo>
                    <a:lnTo>
                      <a:pt x="2693" y="2340"/>
                    </a:lnTo>
                    <a:lnTo>
                      <a:pt x="2673" y="2296"/>
                    </a:lnTo>
                    <a:lnTo>
                      <a:pt x="2643" y="2253"/>
                    </a:lnTo>
                    <a:lnTo>
                      <a:pt x="2602" y="2231"/>
                    </a:lnTo>
                    <a:lnTo>
                      <a:pt x="2572" y="2177"/>
                    </a:lnTo>
                    <a:lnTo>
                      <a:pt x="2521" y="2133"/>
                    </a:lnTo>
                    <a:lnTo>
                      <a:pt x="2511" y="2090"/>
                    </a:lnTo>
                    <a:lnTo>
                      <a:pt x="2501" y="2046"/>
                    </a:lnTo>
                    <a:lnTo>
                      <a:pt x="2481" y="2003"/>
                    </a:lnTo>
                    <a:lnTo>
                      <a:pt x="2461" y="1959"/>
                    </a:lnTo>
                    <a:lnTo>
                      <a:pt x="2441" y="1916"/>
                    </a:lnTo>
                    <a:lnTo>
                      <a:pt x="2431" y="1872"/>
                    </a:lnTo>
                    <a:lnTo>
                      <a:pt x="2411" y="1828"/>
                    </a:lnTo>
                    <a:lnTo>
                      <a:pt x="2390" y="1785"/>
                    </a:lnTo>
                    <a:lnTo>
                      <a:pt x="2350" y="1752"/>
                    </a:lnTo>
                    <a:lnTo>
                      <a:pt x="2330" y="1709"/>
                    </a:lnTo>
                    <a:lnTo>
                      <a:pt x="2300" y="1665"/>
                    </a:lnTo>
                    <a:lnTo>
                      <a:pt x="2259" y="1643"/>
                    </a:lnTo>
                    <a:lnTo>
                      <a:pt x="2209" y="1622"/>
                    </a:lnTo>
                    <a:lnTo>
                      <a:pt x="2168" y="1600"/>
                    </a:lnTo>
                    <a:lnTo>
                      <a:pt x="2118" y="1589"/>
                    </a:lnTo>
                    <a:lnTo>
                      <a:pt x="2078" y="1578"/>
                    </a:lnTo>
                    <a:lnTo>
                      <a:pt x="2037" y="1556"/>
                    </a:lnTo>
                    <a:lnTo>
                      <a:pt x="1997" y="1513"/>
                    </a:lnTo>
                    <a:lnTo>
                      <a:pt x="1957" y="1469"/>
                    </a:lnTo>
                    <a:lnTo>
                      <a:pt x="1916" y="1437"/>
                    </a:lnTo>
                    <a:lnTo>
                      <a:pt x="1876" y="1426"/>
                    </a:lnTo>
                    <a:lnTo>
                      <a:pt x="1846" y="1371"/>
                    </a:lnTo>
                    <a:lnTo>
                      <a:pt x="1805" y="1339"/>
                    </a:lnTo>
                    <a:lnTo>
                      <a:pt x="1765" y="1317"/>
                    </a:lnTo>
                    <a:lnTo>
                      <a:pt x="1725" y="1295"/>
                    </a:lnTo>
                    <a:lnTo>
                      <a:pt x="1684" y="1252"/>
                    </a:lnTo>
                    <a:lnTo>
                      <a:pt x="1644" y="1219"/>
                    </a:lnTo>
                    <a:lnTo>
                      <a:pt x="1604" y="1208"/>
                    </a:lnTo>
                    <a:lnTo>
                      <a:pt x="1563" y="1186"/>
                    </a:lnTo>
                    <a:lnTo>
                      <a:pt x="1523" y="1143"/>
                    </a:lnTo>
                    <a:lnTo>
                      <a:pt x="1493" y="1099"/>
                    </a:lnTo>
                    <a:lnTo>
                      <a:pt x="1452" y="1067"/>
                    </a:lnTo>
                    <a:lnTo>
                      <a:pt x="1402" y="1012"/>
                    </a:lnTo>
                    <a:lnTo>
                      <a:pt x="1362" y="969"/>
                    </a:lnTo>
                    <a:lnTo>
                      <a:pt x="1321" y="947"/>
                    </a:lnTo>
                    <a:lnTo>
                      <a:pt x="1281" y="947"/>
                    </a:lnTo>
                    <a:lnTo>
                      <a:pt x="1230" y="914"/>
                    </a:lnTo>
                    <a:lnTo>
                      <a:pt x="1180" y="882"/>
                    </a:lnTo>
                    <a:lnTo>
                      <a:pt x="1140" y="860"/>
                    </a:lnTo>
                    <a:lnTo>
                      <a:pt x="1099" y="827"/>
                    </a:lnTo>
                    <a:lnTo>
                      <a:pt x="1059" y="805"/>
                    </a:lnTo>
                    <a:lnTo>
                      <a:pt x="1019" y="784"/>
                    </a:lnTo>
                    <a:lnTo>
                      <a:pt x="978" y="751"/>
                    </a:lnTo>
                    <a:lnTo>
                      <a:pt x="938" y="740"/>
                    </a:lnTo>
                    <a:lnTo>
                      <a:pt x="898" y="718"/>
                    </a:lnTo>
                    <a:lnTo>
                      <a:pt x="867" y="675"/>
                    </a:lnTo>
                    <a:lnTo>
                      <a:pt x="847" y="631"/>
                    </a:lnTo>
                    <a:lnTo>
                      <a:pt x="817" y="588"/>
                    </a:lnTo>
                    <a:lnTo>
                      <a:pt x="787" y="544"/>
                    </a:lnTo>
                    <a:lnTo>
                      <a:pt x="756" y="501"/>
                    </a:lnTo>
                    <a:lnTo>
                      <a:pt x="716" y="468"/>
                    </a:lnTo>
                    <a:lnTo>
                      <a:pt x="676" y="435"/>
                    </a:lnTo>
                    <a:lnTo>
                      <a:pt x="635" y="403"/>
                    </a:lnTo>
                    <a:lnTo>
                      <a:pt x="595" y="392"/>
                    </a:lnTo>
                    <a:lnTo>
                      <a:pt x="555" y="381"/>
                    </a:lnTo>
                    <a:lnTo>
                      <a:pt x="514" y="359"/>
                    </a:lnTo>
                    <a:lnTo>
                      <a:pt x="474" y="348"/>
                    </a:lnTo>
                    <a:lnTo>
                      <a:pt x="434" y="327"/>
                    </a:lnTo>
                    <a:lnTo>
                      <a:pt x="403" y="283"/>
                    </a:lnTo>
                    <a:lnTo>
                      <a:pt x="383" y="239"/>
                    </a:lnTo>
                    <a:lnTo>
                      <a:pt x="353" y="196"/>
                    </a:lnTo>
                    <a:lnTo>
                      <a:pt x="313" y="163"/>
                    </a:lnTo>
                    <a:lnTo>
                      <a:pt x="282" y="120"/>
                    </a:lnTo>
                    <a:lnTo>
                      <a:pt x="242" y="87"/>
                    </a:lnTo>
                    <a:lnTo>
                      <a:pt x="202" y="65"/>
                    </a:lnTo>
                    <a:lnTo>
                      <a:pt x="161" y="44"/>
                    </a:lnTo>
                    <a:lnTo>
                      <a:pt x="121" y="11"/>
                    </a:lnTo>
                    <a:lnTo>
                      <a:pt x="101" y="0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" name="Freeform 14"/>
              <p:cNvSpPr>
                <a:spLocks/>
              </p:cNvSpPr>
              <p:nvPr/>
            </p:nvSpPr>
            <p:spPr bwMode="auto">
              <a:xfrm>
                <a:off x="246" y="204"/>
                <a:ext cx="5271" cy="117"/>
              </a:xfrm>
              <a:custGeom>
                <a:avLst/>
                <a:gdLst>
                  <a:gd name="T0" fmla="*/ 0 w 5271"/>
                  <a:gd name="T1" fmla="*/ 0 h 117"/>
                  <a:gd name="T2" fmla="*/ 108 w 5271"/>
                  <a:gd name="T3" fmla="*/ 116 h 117"/>
                  <a:gd name="T4" fmla="*/ 5162 w 5271"/>
                  <a:gd name="T5" fmla="*/ 116 h 117"/>
                  <a:gd name="T6" fmla="*/ 5270 w 5271"/>
                  <a:gd name="T7" fmla="*/ 0 h 117"/>
                  <a:gd name="T8" fmla="*/ 0 w 5271"/>
                  <a:gd name="T9" fmla="*/ 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0" y="0"/>
                    </a:moveTo>
                    <a:lnTo>
                      <a:pt x="108" y="116"/>
                    </a:lnTo>
                    <a:lnTo>
                      <a:pt x="5162" y="116"/>
                    </a:lnTo>
                    <a:lnTo>
                      <a:pt x="527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" name="Freeform 15"/>
              <p:cNvSpPr>
                <a:spLocks/>
              </p:cNvSpPr>
              <p:nvPr/>
            </p:nvSpPr>
            <p:spPr bwMode="auto">
              <a:xfrm>
                <a:off x="246" y="204"/>
                <a:ext cx="107" cy="3889"/>
              </a:xfrm>
              <a:custGeom>
                <a:avLst/>
                <a:gdLst>
                  <a:gd name="T0" fmla="*/ 0 w 107"/>
                  <a:gd name="T1" fmla="*/ 0 h 3889"/>
                  <a:gd name="T2" fmla="*/ 0 w 107"/>
                  <a:gd name="T3" fmla="*/ 3888 h 3889"/>
                  <a:gd name="T4" fmla="*/ 106 w 107"/>
                  <a:gd name="T5" fmla="*/ 3772 h 3889"/>
                  <a:gd name="T6" fmla="*/ 106 w 107"/>
                  <a:gd name="T7" fmla="*/ 116 h 3889"/>
                  <a:gd name="T8" fmla="*/ 0 w 107"/>
                  <a:gd name="T9" fmla="*/ 0 h 38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0"/>
                    </a:moveTo>
                    <a:lnTo>
                      <a:pt x="0" y="3888"/>
                    </a:lnTo>
                    <a:lnTo>
                      <a:pt x="106" y="3772"/>
                    </a:lnTo>
                    <a:lnTo>
                      <a:pt x="106" y="1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" name="Freeform 16"/>
              <p:cNvSpPr>
                <a:spLocks/>
              </p:cNvSpPr>
              <p:nvPr/>
            </p:nvSpPr>
            <p:spPr bwMode="auto">
              <a:xfrm>
                <a:off x="5410" y="204"/>
                <a:ext cx="107" cy="3889"/>
              </a:xfrm>
              <a:custGeom>
                <a:avLst/>
                <a:gdLst>
                  <a:gd name="T0" fmla="*/ 0 w 107"/>
                  <a:gd name="T1" fmla="*/ 116 h 3889"/>
                  <a:gd name="T2" fmla="*/ 0 w 107"/>
                  <a:gd name="T3" fmla="*/ 3772 h 3889"/>
                  <a:gd name="T4" fmla="*/ 106 w 107"/>
                  <a:gd name="T5" fmla="*/ 3888 h 3889"/>
                  <a:gd name="T6" fmla="*/ 106 w 107"/>
                  <a:gd name="T7" fmla="*/ 0 h 3889"/>
                  <a:gd name="T8" fmla="*/ 0 w 107"/>
                  <a:gd name="T9" fmla="*/ 116 h 38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116"/>
                    </a:moveTo>
                    <a:lnTo>
                      <a:pt x="0" y="3772"/>
                    </a:lnTo>
                    <a:lnTo>
                      <a:pt x="106" y="3888"/>
                    </a:lnTo>
                    <a:lnTo>
                      <a:pt x="106" y="0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" name="Freeform 17"/>
              <p:cNvSpPr>
                <a:spLocks/>
              </p:cNvSpPr>
              <p:nvPr/>
            </p:nvSpPr>
            <p:spPr bwMode="auto">
              <a:xfrm>
                <a:off x="246" y="3976"/>
                <a:ext cx="5271" cy="117"/>
              </a:xfrm>
              <a:custGeom>
                <a:avLst/>
                <a:gdLst>
                  <a:gd name="T0" fmla="*/ 108 w 5271"/>
                  <a:gd name="T1" fmla="*/ 0 h 117"/>
                  <a:gd name="T2" fmla="*/ 5162 w 5271"/>
                  <a:gd name="T3" fmla="*/ 0 h 117"/>
                  <a:gd name="T4" fmla="*/ 5270 w 5271"/>
                  <a:gd name="T5" fmla="*/ 116 h 117"/>
                  <a:gd name="T6" fmla="*/ 0 w 5271"/>
                  <a:gd name="T7" fmla="*/ 116 h 117"/>
                  <a:gd name="T8" fmla="*/ 108 w 5271"/>
                  <a:gd name="T9" fmla="*/ 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108" y="0"/>
                    </a:moveTo>
                    <a:lnTo>
                      <a:pt x="5162" y="0"/>
                    </a:lnTo>
                    <a:lnTo>
                      <a:pt x="5270" y="116"/>
                    </a:lnTo>
                    <a:lnTo>
                      <a:pt x="0" y="116"/>
                    </a:lnTo>
                    <a:lnTo>
                      <a:pt x="108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4" name="Freeform 18"/>
              <p:cNvSpPr>
                <a:spLocks/>
              </p:cNvSpPr>
              <p:nvPr/>
            </p:nvSpPr>
            <p:spPr bwMode="auto">
              <a:xfrm>
                <a:off x="5410" y="320"/>
                <a:ext cx="80" cy="1873"/>
              </a:xfrm>
              <a:custGeom>
                <a:avLst/>
                <a:gdLst>
                  <a:gd name="T0" fmla="*/ 40 w 80"/>
                  <a:gd name="T1" fmla="*/ 51 h 1873"/>
                  <a:gd name="T2" fmla="*/ 46 w 80"/>
                  <a:gd name="T3" fmla="*/ 109 h 1873"/>
                  <a:gd name="T4" fmla="*/ 26 w 80"/>
                  <a:gd name="T5" fmla="*/ 167 h 1873"/>
                  <a:gd name="T6" fmla="*/ 40 w 80"/>
                  <a:gd name="T7" fmla="*/ 225 h 1873"/>
                  <a:gd name="T8" fmla="*/ 53 w 80"/>
                  <a:gd name="T9" fmla="*/ 283 h 1873"/>
                  <a:gd name="T10" fmla="*/ 46 w 80"/>
                  <a:gd name="T11" fmla="*/ 341 h 1873"/>
                  <a:gd name="T12" fmla="*/ 33 w 80"/>
                  <a:gd name="T13" fmla="*/ 406 h 1873"/>
                  <a:gd name="T14" fmla="*/ 46 w 80"/>
                  <a:gd name="T15" fmla="*/ 464 h 1873"/>
                  <a:gd name="T16" fmla="*/ 46 w 80"/>
                  <a:gd name="T17" fmla="*/ 530 h 1873"/>
                  <a:gd name="T18" fmla="*/ 33 w 80"/>
                  <a:gd name="T19" fmla="*/ 588 h 1873"/>
                  <a:gd name="T20" fmla="*/ 46 w 80"/>
                  <a:gd name="T21" fmla="*/ 646 h 1873"/>
                  <a:gd name="T22" fmla="*/ 59 w 80"/>
                  <a:gd name="T23" fmla="*/ 704 h 1873"/>
                  <a:gd name="T24" fmla="*/ 66 w 80"/>
                  <a:gd name="T25" fmla="*/ 769 h 1873"/>
                  <a:gd name="T26" fmla="*/ 53 w 80"/>
                  <a:gd name="T27" fmla="*/ 834 h 1873"/>
                  <a:gd name="T28" fmla="*/ 20 w 80"/>
                  <a:gd name="T29" fmla="*/ 892 h 1873"/>
                  <a:gd name="T30" fmla="*/ 20 w 80"/>
                  <a:gd name="T31" fmla="*/ 958 h 1873"/>
                  <a:gd name="T32" fmla="*/ 46 w 80"/>
                  <a:gd name="T33" fmla="*/ 1016 h 1873"/>
                  <a:gd name="T34" fmla="*/ 59 w 80"/>
                  <a:gd name="T35" fmla="*/ 1088 h 1873"/>
                  <a:gd name="T36" fmla="*/ 46 w 80"/>
                  <a:gd name="T37" fmla="*/ 1154 h 1873"/>
                  <a:gd name="T38" fmla="*/ 53 w 80"/>
                  <a:gd name="T39" fmla="*/ 1219 h 1873"/>
                  <a:gd name="T40" fmla="*/ 59 w 80"/>
                  <a:gd name="T41" fmla="*/ 1277 h 1873"/>
                  <a:gd name="T42" fmla="*/ 53 w 80"/>
                  <a:gd name="T43" fmla="*/ 1342 h 1873"/>
                  <a:gd name="T44" fmla="*/ 53 w 80"/>
                  <a:gd name="T45" fmla="*/ 1408 h 1873"/>
                  <a:gd name="T46" fmla="*/ 53 w 80"/>
                  <a:gd name="T47" fmla="*/ 1524 h 1873"/>
                  <a:gd name="T48" fmla="*/ 53 w 80"/>
                  <a:gd name="T49" fmla="*/ 1582 h 1873"/>
                  <a:gd name="T50" fmla="*/ 53 w 80"/>
                  <a:gd name="T51" fmla="*/ 1640 h 1873"/>
                  <a:gd name="T52" fmla="*/ 66 w 80"/>
                  <a:gd name="T53" fmla="*/ 1698 h 1873"/>
                  <a:gd name="T54" fmla="*/ 53 w 80"/>
                  <a:gd name="T55" fmla="*/ 1756 h 1873"/>
                  <a:gd name="T56" fmla="*/ 59 w 80"/>
                  <a:gd name="T57" fmla="*/ 1814 h 1873"/>
                  <a:gd name="T58" fmla="*/ 66 w 80"/>
                  <a:gd name="T59" fmla="*/ 1872 h 1873"/>
                  <a:gd name="T60" fmla="*/ 40 w 80"/>
                  <a:gd name="T61" fmla="*/ 1814 h 1873"/>
                  <a:gd name="T62" fmla="*/ 46 w 80"/>
                  <a:gd name="T63" fmla="*/ 1756 h 1873"/>
                  <a:gd name="T64" fmla="*/ 53 w 80"/>
                  <a:gd name="T65" fmla="*/ 1698 h 1873"/>
                  <a:gd name="T66" fmla="*/ 53 w 80"/>
                  <a:gd name="T67" fmla="*/ 1640 h 1873"/>
                  <a:gd name="T68" fmla="*/ 53 w 80"/>
                  <a:gd name="T69" fmla="*/ 1582 h 1873"/>
                  <a:gd name="T70" fmla="*/ 46 w 80"/>
                  <a:gd name="T71" fmla="*/ 1524 h 1873"/>
                  <a:gd name="T72" fmla="*/ 53 w 80"/>
                  <a:gd name="T73" fmla="*/ 1458 h 1873"/>
                  <a:gd name="T74" fmla="*/ 53 w 80"/>
                  <a:gd name="T75" fmla="*/ 1393 h 1873"/>
                  <a:gd name="T76" fmla="*/ 46 w 80"/>
                  <a:gd name="T77" fmla="*/ 1328 h 1873"/>
                  <a:gd name="T78" fmla="*/ 53 w 80"/>
                  <a:gd name="T79" fmla="*/ 1263 h 1873"/>
                  <a:gd name="T80" fmla="*/ 40 w 80"/>
                  <a:gd name="T81" fmla="*/ 1204 h 1873"/>
                  <a:gd name="T82" fmla="*/ 40 w 80"/>
                  <a:gd name="T83" fmla="*/ 1139 h 1873"/>
                  <a:gd name="T84" fmla="*/ 66 w 80"/>
                  <a:gd name="T85" fmla="*/ 1081 h 1873"/>
                  <a:gd name="T86" fmla="*/ 40 w 80"/>
                  <a:gd name="T87" fmla="*/ 1023 h 1873"/>
                  <a:gd name="T88" fmla="*/ 7 w 80"/>
                  <a:gd name="T89" fmla="*/ 972 h 1873"/>
                  <a:gd name="T90" fmla="*/ 53 w 80"/>
                  <a:gd name="T91" fmla="*/ 907 h 1873"/>
                  <a:gd name="T92" fmla="*/ 53 w 80"/>
                  <a:gd name="T93" fmla="*/ 842 h 1873"/>
                  <a:gd name="T94" fmla="*/ 59 w 80"/>
                  <a:gd name="T95" fmla="*/ 784 h 1873"/>
                  <a:gd name="T96" fmla="*/ 53 w 80"/>
                  <a:gd name="T97" fmla="*/ 726 h 1873"/>
                  <a:gd name="T98" fmla="*/ 40 w 80"/>
                  <a:gd name="T99" fmla="*/ 668 h 1873"/>
                  <a:gd name="T100" fmla="*/ 40 w 80"/>
                  <a:gd name="T101" fmla="*/ 609 h 1873"/>
                  <a:gd name="T102" fmla="*/ 72 w 80"/>
                  <a:gd name="T103" fmla="*/ 551 h 1873"/>
                  <a:gd name="T104" fmla="*/ 79 w 80"/>
                  <a:gd name="T105" fmla="*/ 486 h 1873"/>
                  <a:gd name="T106" fmla="*/ 53 w 80"/>
                  <a:gd name="T107" fmla="*/ 428 h 1873"/>
                  <a:gd name="T108" fmla="*/ 53 w 80"/>
                  <a:gd name="T109" fmla="*/ 370 h 1873"/>
                  <a:gd name="T110" fmla="*/ 33 w 80"/>
                  <a:gd name="T111" fmla="*/ 312 h 1873"/>
                  <a:gd name="T112" fmla="*/ 26 w 80"/>
                  <a:gd name="T113" fmla="*/ 247 h 1873"/>
                  <a:gd name="T114" fmla="*/ 40 w 80"/>
                  <a:gd name="T115" fmla="*/ 189 h 1873"/>
                  <a:gd name="T116" fmla="*/ 53 w 80"/>
                  <a:gd name="T117" fmla="*/ 131 h 1873"/>
                  <a:gd name="T118" fmla="*/ 33 w 80"/>
                  <a:gd name="T119" fmla="*/ 73 h 1873"/>
                  <a:gd name="T120" fmla="*/ 7 w 80"/>
                  <a:gd name="T121" fmla="*/ 15 h 187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80" h="1873">
                    <a:moveTo>
                      <a:pt x="0" y="0"/>
                    </a:moveTo>
                    <a:lnTo>
                      <a:pt x="40" y="51"/>
                    </a:lnTo>
                    <a:lnTo>
                      <a:pt x="46" y="80"/>
                    </a:lnTo>
                    <a:lnTo>
                      <a:pt x="46" y="109"/>
                    </a:lnTo>
                    <a:lnTo>
                      <a:pt x="33" y="138"/>
                    </a:lnTo>
                    <a:lnTo>
                      <a:pt x="26" y="167"/>
                    </a:lnTo>
                    <a:lnTo>
                      <a:pt x="33" y="196"/>
                    </a:lnTo>
                    <a:lnTo>
                      <a:pt x="40" y="225"/>
                    </a:lnTo>
                    <a:lnTo>
                      <a:pt x="53" y="254"/>
                    </a:lnTo>
                    <a:lnTo>
                      <a:pt x="53" y="283"/>
                    </a:lnTo>
                    <a:lnTo>
                      <a:pt x="53" y="312"/>
                    </a:lnTo>
                    <a:lnTo>
                      <a:pt x="46" y="341"/>
                    </a:lnTo>
                    <a:lnTo>
                      <a:pt x="33" y="370"/>
                    </a:lnTo>
                    <a:lnTo>
                      <a:pt x="33" y="406"/>
                    </a:lnTo>
                    <a:lnTo>
                      <a:pt x="40" y="435"/>
                    </a:lnTo>
                    <a:lnTo>
                      <a:pt x="46" y="464"/>
                    </a:lnTo>
                    <a:lnTo>
                      <a:pt x="53" y="501"/>
                    </a:lnTo>
                    <a:lnTo>
                      <a:pt x="46" y="530"/>
                    </a:lnTo>
                    <a:lnTo>
                      <a:pt x="40" y="559"/>
                    </a:lnTo>
                    <a:lnTo>
                      <a:pt x="33" y="588"/>
                    </a:lnTo>
                    <a:lnTo>
                      <a:pt x="40" y="617"/>
                    </a:lnTo>
                    <a:lnTo>
                      <a:pt x="46" y="646"/>
                    </a:lnTo>
                    <a:lnTo>
                      <a:pt x="53" y="675"/>
                    </a:lnTo>
                    <a:lnTo>
                      <a:pt x="59" y="704"/>
                    </a:lnTo>
                    <a:lnTo>
                      <a:pt x="66" y="733"/>
                    </a:lnTo>
                    <a:lnTo>
                      <a:pt x="66" y="769"/>
                    </a:lnTo>
                    <a:lnTo>
                      <a:pt x="66" y="798"/>
                    </a:lnTo>
                    <a:lnTo>
                      <a:pt x="53" y="834"/>
                    </a:lnTo>
                    <a:lnTo>
                      <a:pt x="33" y="863"/>
                    </a:lnTo>
                    <a:lnTo>
                      <a:pt x="20" y="892"/>
                    </a:lnTo>
                    <a:lnTo>
                      <a:pt x="13" y="921"/>
                    </a:lnTo>
                    <a:lnTo>
                      <a:pt x="20" y="958"/>
                    </a:lnTo>
                    <a:lnTo>
                      <a:pt x="33" y="987"/>
                    </a:lnTo>
                    <a:lnTo>
                      <a:pt x="46" y="1016"/>
                    </a:lnTo>
                    <a:lnTo>
                      <a:pt x="59" y="1052"/>
                    </a:lnTo>
                    <a:lnTo>
                      <a:pt x="59" y="1088"/>
                    </a:lnTo>
                    <a:lnTo>
                      <a:pt x="53" y="1125"/>
                    </a:lnTo>
                    <a:lnTo>
                      <a:pt x="46" y="1154"/>
                    </a:lnTo>
                    <a:lnTo>
                      <a:pt x="46" y="1190"/>
                    </a:lnTo>
                    <a:lnTo>
                      <a:pt x="53" y="1219"/>
                    </a:lnTo>
                    <a:lnTo>
                      <a:pt x="53" y="1248"/>
                    </a:lnTo>
                    <a:lnTo>
                      <a:pt x="59" y="1277"/>
                    </a:lnTo>
                    <a:lnTo>
                      <a:pt x="53" y="1313"/>
                    </a:lnTo>
                    <a:lnTo>
                      <a:pt x="53" y="1342"/>
                    </a:lnTo>
                    <a:lnTo>
                      <a:pt x="53" y="1379"/>
                    </a:lnTo>
                    <a:lnTo>
                      <a:pt x="53" y="1408"/>
                    </a:lnTo>
                    <a:lnTo>
                      <a:pt x="53" y="1466"/>
                    </a:lnTo>
                    <a:lnTo>
                      <a:pt x="53" y="1524"/>
                    </a:lnTo>
                    <a:lnTo>
                      <a:pt x="53" y="1553"/>
                    </a:lnTo>
                    <a:lnTo>
                      <a:pt x="53" y="1582"/>
                    </a:lnTo>
                    <a:lnTo>
                      <a:pt x="53" y="1611"/>
                    </a:lnTo>
                    <a:lnTo>
                      <a:pt x="53" y="1640"/>
                    </a:lnTo>
                    <a:lnTo>
                      <a:pt x="53" y="1669"/>
                    </a:lnTo>
                    <a:lnTo>
                      <a:pt x="66" y="1698"/>
                    </a:lnTo>
                    <a:lnTo>
                      <a:pt x="66" y="1727"/>
                    </a:lnTo>
                    <a:lnTo>
                      <a:pt x="53" y="1756"/>
                    </a:lnTo>
                    <a:lnTo>
                      <a:pt x="46" y="1785"/>
                    </a:lnTo>
                    <a:lnTo>
                      <a:pt x="59" y="1814"/>
                    </a:lnTo>
                    <a:lnTo>
                      <a:pt x="66" y="1843"/>
                    </a:lnTo>
                    <a:lnTo>
                      <a:pt x="66" y="1872"/>
                    </a:lnTo>
                    <a:lnTo>
                      <a:pt x="53" y="1843"/>
                    </a:lnTo>
                    <a:lnTo>
                      <a:pt x="40" y="1814"/>
                    </a:lnTo>
                    <a:lnTo>
                      <a:pt x="33" y="1785"/>
                    </a:lnTo>
                    <a:lnTo>
                      <a:pt x="46" y="1756"/>
                    </a:lnTo>
                    <a:lnTo>
                      <a:pt x="59" y="1727"/>
                    </a:lnTo>
                    <a:lnTo>
                      <a:pt x="53" y="1698"/>
                    </a:lnTo>
                    <a:lnTo>
                      <a:pt x="46" y="1669"/>
                    </a:lnTo>
                    <a:lnTo>
                      <a:pt x="53" y="1640"/>
                    </a:lnTo>
                    <a:lnTo>
                      <a:pt x="53" y="1611"/>
                    </a:lnTo>
                    <a:lnTo>
                      <a:pt x="53" y="1582"/>
                    </a:lnTo>
                    <a:lnTo>
                      <a:pt x="46" y="1553"/>
                    </a:lnTo>
                    <a:lnTo>
                      <a:pt x="46" y="1524"/>
                    </a:lnTo>
                    <a:lnTo>
                      <a:pt x="46" y="1495"/>
                    </a:lnTo>
                    <a:lnTo>
                      <a:pt x="53" y="1458"/>
                    </a:lnTo>
                    <a:lnTo>
                      <a:pt x="53" y="1429"/>
                    </a:lnTo>
                    <a:lnTo>
                      <a:pt x="53" y="1393"/>
                    </a:lnTo>
                    <a:lnTo>
                      <a:pt x="46" y="1364"/>
                    </a:lnTo>
                    <a:lnTo>
                      <a:pt x="46" y="1328"/>
                    </a:lnTo>
                    <a:lnTo>
                      <a:pt x="53" y="1299"/>
                    </a:lnTo>
                    <a:lnTo>
                      <a:pt x="53" y="1263"/>
                    </a:lnTo>
                    <a:lnTo>
                      <a:pt x="46" y="1233"/>
                    </a:lnTo>
                    <a:lnTo>
                      <a:pt x="40" y="1204"/>
                    </a:lnTo>
                    <a:lnTo>
                      <a:pt x="33" y="1175"/>
                    </a:lnTo>
                    <a:lnTo>
                      <a:pt x="40" y="1139"/>
                    </a:lnTo>
                    <a:lnTo>
                      <a:pt x="53" y="1110"/>
                    </a:lnTo>
                    <a:lnTo>
                      <a:pt x="66" y="1081"/>
                    </a:lnTo>
                    <a:lnTo>
                      <a:pt x="59" y="1052"/>
                    </a:lnTo>
                    <a:lnTo>
                      <a:pt x="40" y="1023"/>
                    </a:lnTo>
                    <a:lnTo>
                      <a:pt x="13" y="1001"/>
                    </a:lnTo>
                    <a:lnTo>
                      <a:pt x="7" y="972"/>
                    </a:lnTo>
                    <a:lnTo>
                      <a:pt x="33" y="943"/>
                    </a:lnTo>
                    <a:lnTo>
                      <a:pt x="53" y="907"/>
                    </a:lnTo>
                    <a:lnTo>
                      <a:pt x="53" y="878"/>
                    </a:lnTo>
                    <a:lnTo>
                      <a:pt x="53" y="842"/>
                    </a:lnTo>
                    <a:lnTo>
                      <a:pt x="53" y="813"/>
                    </a:lnTo>
                    <a:lnTo>
                      <a:pt x="59" y="784"/>
                    </a:lnTo>
                    <a:lnTo>
                      <a:pt x="59" y="755"/>
                    </a:lnTo>
                    <a:lnTo>
                      <a:pt x="53" y="726"/>
                    </a:lnTo>
                    <a:lnTo>
                      <a:pt x="53" y="697"/>
                    </a:lnTo>
                    <a:lnTo>
                      <a:pt x="40" y="668"/>
                    </a:lnTo>
                    <a:lnTo>
                      <a:pt x="40" y="639"/>
                    </a:lnTo>
                    <a:lnTo>
                      <a:pt x="40" y="609"/>
                    </a:lnTo>
                    <a:lnTo>
                      <a:pt x="59" y="580"/>
                    </a:lnTo>
                    <a:lnTo>
                      <a:pt x="72" y="551"/>
                    </a:lnTo>
                    <a:lnTo>
                      <a:pt x="79" y="515"/>
                    </a:lnTo>
                    <a:lnTo>
                      <a:pt x="79" y="486"/>
                    </a:lnTo>
                    <a:lnTo>
                      <a:pt x="59" y="457"/>
                    </a:lnTo>
                    <a:lnTo>
                      <a:pt x="53" y="428"/>
                    </a:lnTo>
                    <a:lnTo>
                      <a:pt x="53" y="399"/>
                    </a:lnTo>
                    <a:lnTo>
                      <a:pt x="53" y="370"/>
                    </a:lnTo>
                    <a:lnTo>
                      <a:pt x="46" y="341"/>
                    </a:lnTo>
                    <a:lnTo>
                      <a:pt x="33" y="312"/>
                    </a:lnTo>
                    <a:lnTo>
                      <a:pt x="33" y="283"/>
                    </a:lnTo>
                    <a:lnTo>
                      <a:pt x="26" y="247"/>
                    </a:lnTo>
                    <a:lnTo>
                      <a:pt x="26" y="218"/>
                    </a:lnTo>
                    <a:lnTo>
                      <a:pt x="40" y="189"/>
                    </a:lnTo>
                    <a:lnTo>
                      <a:pt x="53" y="160"/>
                    </a:lnTo>
                    <a:lnTo>
                      <a:pt x="53" y="131"/>
                    </a:lnTo>
                    <a:lnTo>
                      <a:pt x="53" y="102"/>
                    </a:lnTo>
                    <a:lnTo>
                      <a:pt x="33" y="73"/>
                    </a:lnTo>
                    <a:lnTo>
                      <a:pt x="20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" name="Freeform 19"/>
              <p:cNvSpPr>
                <a:spLocks/>
              </p:cNvSpPr>
              <p:nvPr/>
            </p:nvSpPr>
            <p:spPr bwMode="auto">
              <a:xfrm>
                <a:off x="931" y="3992"/>
                <a:ext cx="1494" cy="80"/>
              </a:xfrm>
              <a:custGeom>
                <a:avLst/>
                <a:gdLst>
                  <a:gd name="T0" fmla="*/ 87 w 1494"/>
                  <a:gd name="T1" fmla="*/ 0 h 80"/>
                  <a:gd name="T2" fmla="*/ 141 w 1494"/>
                  <a:gd name="T3" fmla="*/ 29 h 80"/>
                  <a:gd name="T4" fmla="*/ 202 w 1494"/>
                  <a:gd name="T5" fmla="*/ 43 h 80"/>
                  <a:gd name="T6" fmla="*/ 269 w 1494"/>
                  <a:gd name="T7" fmla="*/ 43 h 80"/>
                  <a:gd name="T8" fmla="*/ 336 w 1494"/>
                  <a:gd name="T9" fmla="*/ 65 h 80"/>
                  <a:gd name="T10" fmla="*/ 444 w 1494"/>
                  <a:gd name="T11" fmla="*/ 79 h 80"/>
                  <a:gd name="T12" fmla="*/ 525 w 1494"/>
                  <a:gd name="T13" fmla="*/ 72 h 80"/>
                  <a:gd name="T14" fmla="*/ 612 w 1494"/>
                  <a:gd name="T15" fmla="*/ 65 h 80"/>
                  <a:gd name="T16" fmla="*/ 713 w 1494"/>
                  <a:gd name="T17" fmla="*/ 43 h 80"/>
                  <a:gd name="T18" fmla="*/ 773 w 1494"/>
                  <a:gd name="T19" fmla="*/ 43 h 80"/>
                  <a:gd name="T20" fmla="*/ 841 w 1494"/>
                  <a:gd name="T21" fmla="*/ 50 h 80"/>
                  <a:gd name="T22" fmla="*/ 901 w 1494"/>
                  <a:gd name="T23" fmla="*/ 57 h 80"/>
                  <a:gd name="T24" fmla="*/ 1002 w 1494"/>
                  <a:gd name="T25" fmla="*/ 43 h 80"/>
                  <a:gd name="T26" fmla="*/ 1069 w 1494"/>
                  <a:gd name="T27" fmla="*/ 36 h 80"/>
                  <a:gd name="T28" fmla="*/ 1137 w 1494"/>
                  <a:gd name="T29" fmla="*/ 36 h 80"/>
                  <a:gd name="T30" fmla="*/ 1231 w 1494"/>
                  <a:gd name="T31" fmla="*/ 36 h 80"/>
                  <a:gd name="T32" fmla="*/ 1311 w 1494"/>
                  <a:gd name="T33" fmla="*/ 29 h 80"/>
                  <a:gd name="T34" fmla="*/ 1379 w 1494"/>
                  <a:gd name="T35" fmla="*/ 29 h 80"/>
                  <a:gd name="T36" fmla="*/ 1439 w 1494"/>
                  <a:gd name="T37" fmla="*/ 43 h 80"/>
                  <a:gd name="T38" fmla="*/ 1493 w 1494"/>
                  <a:gd name="T39" fmla="*/ 14 h 80"/>
                  <a:gd name="T40" fmla="*/ 1439 w 1494"/>
                  <a:gd name="T41" fmla="*/ 29 h 80"/>
                  <a:gd name="T42" fmla="*/ 1385 w 1494"/>
                  <a:gd name="T43" fmla="*/ 36 h 80"/>
                  <a:gd name="T44" fmla="*/ 1325 w 1494"/>
                  <a:gd name="T45" fmla="*/ 29 h 80"/>
                  <a:gd name="T46" fmla="*/ 1237 w 1494"/>
                  <a:gd name="T47" fmla="*/ 43 h 80"/>
                  <a:gd name="T48" fmla="*/ 1170 w 1494"/>
                  <a:gd name="T49" fmla="*/ 72 h 80"/>
                  <a:gd name="T50" fmla="*/ 1110 w 1494"/>
                  <a:gd name="T51" fmla="*/ 65 h 80"/>
                  <a:gd name="T52" fmla="*/ 1056 w 1494"/>
                  <a:gd name="T53" fmla="*/ 50 h 80"/>
                  <a:gd name="T54" fmla="*/ 962 w 1494"/>
                  <a:gd name="T55" fmla="*/ 36 h 80"/>
                  <a:gd name="T56" fmla="*/ 881 w 1494"/>
                  <a:gd name="T57" fmla="*/ 43 h 80"/>
                  <a:gd name="T58" fmla="*/ 827 w 1494"/>
                  <a:gd name="T59" fmla="*/ 57 h 80"/>
                  <a:gd name="T60" fmla="*/ 747 w 1494"/>
                  <a:gd name="T61" fmla="*/ 57 h 80"/>
                  <a:gd name="T62" fmla="*/ 659 w 1494"/>
                  <a:gd name="T63" fmla="*/ 57 h 80"/>
                  <a:gd name="T64" fmla="*/ 605 w 1494"/>
                  <a:gd name="T65" fmla="*/ 50 h 80"/>
                  <a:gd name="T66" fmla="*/ 551 w 1494"/>
                  <a:gd name="T67" fmla="*/ 57 h 80"/>
                  <a:gd name="T68" fmla="*/ 484 w 1494"/>
                  <a:gd name="T69" fmla="*/ 65 h 80"/>
                  <a:gd name="T70" fmla="*/ 417 w 1494"/>
                  <a:gd name="T71" fmla="*/ 57 h 80"/>
                  <a:gd name="T72" fmla="*/ 363 w 1494"/>
                  <a:gd name="T73" fmla="*/ 36 h 80"/>
                  <a:gd name="T74" fmla="*/ 309 w 1494"/>
                  <a:gd name="T75" fmla="*/ 57 h 80"/>
                  <a:gd name="T76" fmla="*/ 256 w 1494"/>
                  <a:gd name="T77" fmla="*/ 57 h 80"/>
                  <a:gd name="T78" fmla="*/ 195 w 1494"/>
                  <a:gd name="T79" fmla="*/ 50 h 80"/>
                  <a:gd name="T80" fmla="*/ 141 w 1494"/>
                  <a:gd name="T81" fmla="*/ 7 h 80"/>
                  <a:gd name="T82" fmla="*/ 81 w 1494"/>
                  <a:gd name="T83" fmla="*/ 22 h 80"/>
                  <a:gd name="T84" fmla="*/ 27 w 1494"/>
                  <a:gd name="T85" fmla="*/ 36 h 80"/>
                  <a:gd name="T86" fmla="*/ 13 w 1494"/>
                  <a:gd name="T87" fmla="*/ 43 h 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494" h="80">
                    <a:moveTo>
                      <a:pt x="13" y="43"/>
                    </a:moveTo>
                    <a:lnTo>
                      <a:pt x="87" y="0"/>
                    </a:lnTo>
                    <a:lnTo>
                      <a:pt x="114" y="7"/>
                    </a:lnTo>
                    <a:lnTo>
                      <a:pt x="141" y="29"/>
                    </a:lnTo>
                    <a:lnTo>
                      <a:pt x="168" y="43"/>
                    </a:lnTo>
                    <a:lnTo>
                      <a:pt x="202" y="43"/>
                    </a:lnTo>
                    <a:lnTo>
                      <a:pt x="242" y="43"/>
                    </a:lnTo>
                    <a:lnTo>
                      <a:pt x="269" y="43"/>
                    </a:lnTo>
                    <a:lnTo>
                      <a:pt x="309" y="50"/>
                    </a:lnTo>
                    <a:lnTo>
                      <a:pt x="336" y="65"/>
                    </a:lnTo>
                    <a:lnTo>
                      <a:pt x="390" y="79"/>
                    </a:lnTo>
                    <a:lnTo>
                      <a:pt x="444" y="79"/>
                    </a:lnTo>
                    <a:lnTo>
                      <a:pt x="484" y="79"/>
                    </a:lnTo>
                    <a:lnTo>
                      <a:pt x="525" y="72"/>
                    </a:lnTo>
                    <a:lnTo>
                      <a:pt x="565" y="65"/>
                    </a:lnTo>
                    <a:lnTo>
                      <a:pt x="612" y="65"/>
                    </a:lnTo>
                    <a:lnTo>
                      <a:pt x="659" y="57"/>
                    </a:lnTo>
                    <a:lnTo>
                      <a:pt x="713" y="43"/>
                    </a:lnTo>
                    <a:lnTo>
                      <a:pt x="747" y="43"/>
                    </a:lnTo>
                    <a:lnTo>
                      <a:pt x="773" y="43"/>
                    </a:lnTo>
                    <a:lnTo>
                      <a:pt x="814" y="43"/>
                    </a:lnTo>
                    <a:lnTo>
                      <a:pt x="841" y="50"/>
                    </a:lnTo>
                    <a:lnTo>
                      <a:pt x="874" y="57"/>
                    </a:lnTo>
                    <a:lnTo>
                      <a:pt x="901" y="57"/>
                    </a:lnTo>
                    <a:lnTo>
                      <a:pt x="975" y="50"/>
                    </a:lnTo>
                    <a:lnTo>
                      <a:pt x="1002" y="43"/>
                    </a:lnTo>
                    <a:lnTo>
                      <a:pt x="1029" y="36"/>
                    </a:lnTo>
                    <a:lnTo>
                      <a:pt x="1069" y="36"/>
                    </a:lnTo>
                    <a:lnTo>
                      <a:pt x="1096" y="36"/>
                    </a:lnTo>
                    <a:lnTo>
                      <a:pt x="1137" y="36"/>
                    </a:lnTo>
                    <a:lnTo>
                      <a:pt x="1190" y="36"/>
                    </a:lnTo>
                    <a:lnTo>
                      <a:pt x="1231" y="36"/>
                    </a:lnTo>
                    <a:lnTo>
                      <a:pt x="1285" y="29"/>
                    </a:lnTo>
                    <a:lnTo>
                      <a:pt x="1311" y="29"/>
                    </a:lnTo>
                    <a:lnTo>
                      <a:pt x="1352" y="29"/>
                    </a:lnTo>
                    <a:lnTo>
                      <a:pt x="1379" y="29"/>
                    </a:lnTo>
                    <a:lnTo>
                      <a:pt x="1406" y="36"/>
                    </a:lnTo>
                    <a:lnTo>
                      <a:pt x="1439" y="43"/>
                    </a:lnTo>
                    <a:lnTo>
                      <a:pt x="1466" y="22"/>
                    </a:lnTo>
                    <a:lnTo>
                      <a:pt x="1493" y="14"/>
                    </a:lnTo>
                    <a:lnTo>
                      <a:pt x="1466" y="22"/>
                    </a:lnTo>
                    <a:lnTo>
                      <a:pt x="1439" y="29"/>
                    </a:lnTo>
                    <a:lnTo>
                      <a:pt x="1412" y="36"/>
                    </a:lnTo>
                    <a:lnTo>
                      <a:pt x="1385" y="36"/>
                    </a:lnTo>
                    <a:lnTo>
                      <a:pt x="1352" y="29"/>
                    </a:lnTo>
                    <a:lnTo>
                      <a:pt x="1325" y="29"/>
                    </a:lnTo>
                    <a:lnTo>
                      <a:pt x="1298" y="29"/>
                    </a:lnTo>
                    <a:lnTo>
                      <a:pt x="1237" y="43"/>
                    </a:lnTo>
                    <a:lnTo>
                      <a:pt x="1197" y="57"/>
                    </a:lnTo>
                    <a:lnTo>
                      <a:pt x="1170" y="72"/>
                    </a:lnTo>
                    <a:lnTo>
                      <a:pt x="1137" y="72"/>
                    </a:lnTo>
                    <a:lnTo>
                      <a:pt x="1110" y="65"/>
                    </a:lnTo>
                    <a:lnTo>
                      <a:pt x="1083" y="57"/>
                    </a:lnTo>
                    <a:lnTo>
                      <a:pt x="1056" y="50"/>
                    </a:lnTo>
                    <a:lnTo>
                      <a:pt x="1022" y="36"/>
                    </a:lnTo>
                    <a:lnTo>
                      <a:pt x="962" y="36"/>
                    </a:lnTo>
                    <a:lnTo>
                      <a:pt x="915" y="36"/>
                    </a:lnTo>
                    <a:lnTo>
                      <a:pt x="881" y="43"/>
                    </a:lnTo>
                    <a:lnTo>
                      <a:pt x="854" y="50"/>
                    </a:lnTo>
                    <a:lnTo>
                      <a:pt x="827" y="57"/>
                    </a:lnTo>
                    <a:lnTo>
                      <a:pt x="800" y="57"/>
                    </a:lnTo>
                    <a:lnTo>
                      <a:pt x="747" y="57"/>
                    </a:lnTo>
                    <a:lnTo>
                      <a:pt x="693" y="57"/>
                    </a:lnTo>
                    <a:lnTo>
                      <a:pt x="659" y="57"/>
                    </a:lnTo>
                    <a:lnTo>
                      <a:pt x="632" y="50"/>
                    </a:lnTo>
                    <a:lnTo>
                      <a:pt x="605" y="50"/>
                    </a:lnTo>
                    <a:lnTo>
                      <a:pt x="578" y="57"/>
                    </a:lnTo>
                    <a:lnTo>
                      <a:pt x="551" y="57"/>
                    </a:lnTo>
                    <a:lnTo>
                      <a:pt x="525" y="65"/>
                    </a:lnTo>
                    <a:lnTo>
                      <a:pt x="484" y="65"/>
                    </a:lnTo>
                    <a:lnTo>
                      <a:pt x="444" y="57"/>
                    </a:lnTo>
                    <a:lnTo>
                      <a:pt x="417" y="57"/>
                    </a:lnTo>
                    <a:lnTo>
                      <a:pt x="390" y="43"/>
                    </a:lnTo>
                    <a:lnTo>
                      <a:pt x="363" y="36"/>
                    </a:lnTo>
                    <a:lnTo>
                      <a:pt x="336" y="43"/>
                    </a:lnTo>
                    <a:lnTo>
                      <a:pt x="309" y="57"/>
                    </a:lnTo>
                    <a:lnTo>
                      <a:pt x="282" y="57"/>
                    </a:lnTo>
                    <a:lnTo>
                      <a:pt x="256" y="57"/>
                    </a:lnTo>
                    <a:lnTo>
                      <a:pt x="222" y="50"/>
                    </a:lnTo>
                    <a:lnTo>
                      <a:pt x="195" y="50"/>
                    </a:lnTo>
                    <a:lnTo>
                      <a:pt x="168" y="22"/>
                    </a:lnTo>
                    <a:lnTo>
                      <a:pt x="141" y="7"/>
                    </a:lnTo>
                    <a:lnTo>
                      <a:pt x="114" y="14"/>
                    </a:lnTo>
                    <a:lnTo>
                      <a:pt x="81" y="22"/>
                    </a:lnTo>
                    <a:lnTo>
                      <a:pt x="54" y="36"/>
                    </a:lnTo>
                    <a:lnTo>
                      <a:pt x="27" y="36"/>
                    </a:lnTo>
                    <a:lnTo>
                      <a:pt x="0" y="50"/>
                    </a:lnTo>
                    <a:lnTo>
                      <a:pt x="13" y="43"/>
                    </a:lnTo>
                  </a:path>
                </a:pathLst>
              </a:cu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" name="Freeform 20"/>
              <p:cNvSpPr>
                <a:spLocks/>
              </p:cNvSpPr>
              <p:nvPr/>
            </p:nvSpPr>
            <p:spPr bwMode="auto">
              <a:xfrm>
                <a:off x="2773" y="3976"/>
                <a:ext cx="1722" cy="81"/>
              </a:xfrm>
              <a:custGeom>
                <a:avLst/>
                <a:gdLst>
                  <a:gd name="T0" fmla="*/ 0 w 1722"/>
                  <a:gd name="T1" fmla="*/ 0 h 81"/>
                  <a:gd name="T2" fmla="*/ 1721 w 1722"/>
                  <a:gd name="T3" fmla="*/ 0 h 81"/>
                  <a:gd name="T4" fmla="*/ 1721 w 1722"/>
                  <a:gd name="T5" fmla="*/ 0 h 81"/>
                  <a:gd name="T6" fmla="*/ 1640 w 1722"/>
                  <a:gd name="T7" fmla="*/ 22 h 81"/>
                  <a:gd name="T8" fmla="*/ 1613 w 1722"/>
                  <a:gd name="T9" fmla="*/ 7 h 81"/>
                  <a:gd name="T10" fmla="*/ 1587 w 1722"/>
                  <a:gd name="T11" fmla="*/ 0 h 81"/>
                  <a:gd name="T12" fmla="*/ 1560 w 1722"/>
                  <a:gd name="T13" fmla="*/ 15 h 81"/>
                  <a:gd name="T14" fmla="*/ 1533 w 1722"/>
                  <a:gd name="T15" fmla="*/ 44 h 81"/>
                  <a:gd name="T16" fmla="*/ 1506 w 1722"/>
                  <a:gd name="T17" fmla="*/ 58 h 81"/>
                  <a:gd name="T18" fmla="*/ 1479 w 1722"/>
                  <a:gd name="T19" fmla="*/ 73 h 81"/>
                  <a:gd name="T20" fmla="*/ 1418 w 1722"/>
                  <a:gd name="T21" fmla="*/ 80 h 81"/>
                  <a:gd name="T22" fmla="*/ 1351 w 1722"/>
                  <a:gd name="T23" fmla="*/ 80 h 81"/>
                  <a:gd name="T24" fmla="*/ 1311 w 1722"/>
                  <a:gd name="T25" fmla="*/ 73 h 81"/>
                  <a:gd name="T26" fmla="*/ 1284 w 1722"/>
                  <a:gd name="T27" fmla="*/ 65 h 81"/>
                  <a:gd name="T28" fmla="*/ 1250 w 1722"/>
                  <a:gd name="T29" fmla="*/ 73 h 81"/>
                  <a:gd name="T30" fmla="*/ 1224 w 1722"/>
                  <a:gd name="T31" fmla="*/ 73 h 81"/>
                  <a:gd name="T32" fmla="*/ 1170 w 1722"/>
                  <a:gd name="T33" fmla="*/ 73 h 81"/>
                  <a:gd name="T34" fmla="*/ 1123 w 1722"/>
                  <a:gd name="T35" fmla="*/ 65 h 81"/>
                  <a:gd name="T36" fmla="*/ 1096 w 1722"/>
                  <a:gd name="T37" fmla="*/ 65 h 81"/>
                  <a:gd name="T38" fmla="*/ 1055 w 1722"/>
                  <a:gd name="T39" fmla="*/ 58 h 81"/>
                  <a:gd name="T40" fmla="*/ 1029 w 1722"/>
                  <a:gd name="T41" fmla="*/ 58 h 81"/>
                  <a:gd name="T42" fmla="*/ 1002 w 1722"/>
                  <a:gd name="T43" fmla="*/ 36 h 81"/>
                  <a:gd name="T44" fmla="*/ 968 w 1722"/>
                  <a:gd name="T45" fmla="*/ 15 h 81"/>
                  <a:gd name="T46" fmla="*/ 934 w 1722"/>
                  <a:gd name="T47" fmla="*/ 15 h 81"/>
                  <a:gd name="T48" fmla="*/ 908 w 1722"/>
                  <a:gd name="T49" fmla="*/ 15 h 81"/>
                  <a:gd name="T50" fmla="*/ 881 w 1722"/>
                  <a:gd name="T51" fmla="*/ 15 h 81"/>
                  <a:gd name="T52" fmla="*/ 847 w 1722"/>
                  <a:gd name="T53" fmla="*/ 29 h 81"/>
                  <a:gd name="T54" fmla="*/ 787 w 1722"/>
                  <a:gd name="T55" fmla="*/ 44 h 81"/>
                  <a:gd name="T56" fmla="*/ 753 w 1722"/>
                  <a:gd name="T57" fmla="*/ 51 h 81"/>
                  <a:gd name="T58" fmla="*/ 726 w 1722"/>
                  <a:gd name="T59" fmla="*/ 51 h 81"/>
                  <a:gd name="T60" fmla="*/ 686 w 1722"/>
                  <a:gd name="T61" fmla="*/ 44 h 81"/>
                  <a:gd name="T62" fmla="*/ 659 w 1722"/>
                  <a:gd name="T63" fmla="*/ 29 h 81"/>
                  <a:gd name="T64" fmla="*/ 632 w 1722"/>
                  <a:gd name="T65" fmla="*/ 22 h 81"/>
                  <a:gd name="T66" fmla="*/ 598 w 1722"/>
                  <a:gd name="T67" fmla="*/ 22 h 81"/>
                  <a:gd name="T68" fmla="*/ 565 w 1722"/>
                  <a:gd name="T69" fmla="*/ 22 h 81"/>
                  <a:gd name="T70" fmla="*/ 531 w 1722"/>
                  <a:gd name="T71" fmla="*/ 29 h 81"/>
                  <a:gd name="T72" fmla="*/ 477 w 1722"/>
                  <a:gd name="T73" fmla="*/ 29 h 81"/>
                  <a:gd name="T74" fmla="*/ 437 w 1722"/>
                  <a:gd name="T75" fmla="*/ 36 h 81"/>
                  <a:gd name="T76" fmla="*/ 403 w 1722"/>
                  <a:gd name="T77" fmla="*/ 44 h 81"/>
                  <a:gd name="T78" fmla="*/ 376 w 1722"/>
                  <a:gd name="T79" fmla="*/ 44 h 81"/>
                  <a:gd name="T80" fmla="*/ 343 w 1722"/>
                  <a:gd name="T81" fmla="*/ 44 h 81"/>
                  <a:gd name="T82" fmla="*/ 282 w 1722"/>
                  <a:gd name="T83" fmla="*/ 44 h 81"/>
                  <a:gd name="T84" fmla="*/ 229 w 1722"/>
                  <a:gd name="T85" fmla="*/ 29 h 81"/>
                  <a:gd name="T86" fmla="*/ 195 w 1722"/>
                  <a:gd name="T87" fmla="*/ 22 h 81"/>
                  <a:gd name="T88" fmla="*/ 168 w 1722"/>
                  <a:gd name="T89" fmla="*/ 22 h 81"/>
                  <a:gd name="T90" fmla="*/ 141 w 1722"/>
                  <a:gd name="T91" fmla="*/ 15 h 81"/>
                  <a:gd name="T92" fmla="*/ 114 w 1722"/>
                  <a:gd name="T93" fmla="*/ 7 h 81"/>
                  <a:gd name="T94" fmla="*/ 87 w 1722"/>
                  <a:gd name="T95" fmla="*/ 7 h 81"/>
                  <a:gd name="T96" fmla="*/ 61 w 1722"/>
                  <a:gd name="T97" fmla="*/ 15 h 81"/>
                  <a:gd name="T98" fmla="*/ 34 w 1722"/>
                  <a:gd name="T99" fmla="*/ 22 h 81"/>
                  <a:gd name="T100" fmla="*/ 7 w 1722"/>
                  <a:gd name="T101" fmla="*/ 36 h 8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722" h="81">
                    <a:moveTo>
                      <a:pt x="0" y="0"/>
                    </a:moveTo>
                    <a:lnTo>
                      <a:pt x="1721" y="0"/>
                    </a:lnTo>
                    <a:lnTo>
                      <a:pt x="1640" y="22"/>
                    </a:lnTo>
                    <a:lnTo>
                      <a:pt x="1613" y="7"/>
                    </a:lnTo>
                    <a:lnTo>
                      <a:pt x="1587" y="0"/>
                    </a:lnTo>
                    <a:lnTo>
                      <a:pt x="1560" y="15"/>
                    </a:lnTo>
                    <a:lnTo>
                      <a:pt x="1533" y="44"/>
                    </a:lnTo>
                    <a:lnTo>
                      <a:pt x="1506" y="58"/>
                    </a:lnTo>
                    <a:lnTo>
                      <a:pt x="1479" y="73"/>
                    </a:lnTo>
                    <a:lnTo>
                      <a:pt x="1418" y="80"/>
                    </a:lnTo>
                    <a:lnTo>
                      <a:pt x="1351" y="80"/>
                    </a:lnTo>
                    <a:lnTo>
                      <a:pt x="1311" y="73"/>
                    </a:lnTo>
                    <a:lnTo>
                      <a:pt x="1284" y="65"/>
                    </a:lnTo>
                    <a:lnTo>
                      <a:pt x="1250" y="73"/>
                    </a:lnTo>
                    <a:lnTo>
                      <a:pt x="1224" y="73"/>
                    </a:lnTo>
                    <a:lnTo>
                      <a:pt x="1170" y="73"/>
                    </a:lnTo>
                    <a:lnTo>
                      <a:pt x="1123" y="65"/>
                    </a:lnTo>
                    <a:lnTo>
                      <a:pt x="1096" y="65"/>
                    </a:lnTo>
                    <a:lnTo>
                      <a:pt x="1055" y="58"/>
                    </a:lnTo>
                    <a:lnTo>
                      <a:pt x="1029" y="58"/>
                    </a:lnTo>
                    <a:lnTo>
                      <a:pt x="1002" y="36"/>
                    </a:lnTo>
                    <a:lnTo>
                      <a:pt x="968" y="15"/>
                    </a:lnTo>
                    <a:lnTo>
                      <a:pt x="934" y="15"/>
                    </a:lnTo>
                    <a:lnTo>
                      <a:pt x="908" y="15"/>
                    </a:lnTo>
                    <a:lnTo>
                      <a:pt x="881" y="15"/>
                    </a:lnTo>
                    <a:lnTo>
                      <a:pt x="847" y="29"/>
                    </a:lnTo>
                    <a:lnTo>
                      <a:pt x="787" y="44"/>
                    </a:lnTo>
                    <a:lnTo>
                      <a:pt x="753" y="51"/>
                    </a:lnTo>
                    <a:lnTo>
                      <a:pt x="726" y="51"/>
                    </a:lnTo>
                    <a:lnTo>
                      <a:pt x="686" y="44"/>
                    </a:lnTo>
                    <a:lnTo>
                      <a:pt x="659" y="29"/>
                    </a:lnTo>
                    <a:lnTo>
                      <a:pt x="632" y="22"/>
                    </a:lnTo>
                    <a:lnTo>
                      <a:pt x="598" y="22"/>
                    </a:lnTo>
                    <a:lnTo>
                      <a:pt x="565" y="22"/>
                    </a:lnTo>
                    <a:lnTo>
                      <a:pt x="531" y="29"/>
                    </a:lnTo>
                    <a:lnTo>
                      <a:pt x="477" y="29"/>
                    </a:lnTo>
                    <a:lnTo>
                      <a:pt x="437" y="36"/>
                    </a:lnTo>
                    <a:lnTo>
                      <a:pt x="403" y="44"/>
                    </a:lnTo>
                    <a:lnTo>
                      <a:pt x="376" y="44"/>
                    </a:lnTo>
                    <a:lnTo>
                      <a:pt x="343" y="44"/>
                    </a:lnTo>
                    <a:lnTo>
                      <a:pt x="282" y="44"/>
                    </a:lnTo>
                    <a:lnTo>
                      <a:pt x="229" y="29"/>
                    </a:lnTo>
                    <a:lnTo>
                      <a:pt x="195" y="22"/>
                    </a:lnTo>
                    <a:lnTo>
                      <a:pt x="168" y="22"/>
                    </a:lnTo>
                    <a:lnTo>
                      <a:pt x="141" y="15"/>
                    </a:lnTo>
                    <a:lnTo>
                      <a:pt x="114" y="7"/>
                    </a:lnTo>
                    <a:lnTo>
                      <a:pt x="87" y="7"/>
                    </a:lnTo>
                    <a:lnTo>
                      <a:pt x="61" y="15"/>
                    </a:lnTo>
                    <a:lnTo>
                      <a:pt x="34" y="22"/>
                    </a:lnTo>
                    <a:lnTo>
                      <a:pt x="7" y="36"/>
                    </a:lnTo>
                  </a:path>
                </a:pathLst>
              </a:custGeom>
              <a:solidFill>
                <a:srgbClr val="3131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7" name="Freeform 21"/>
              <p:cNvSpPr>
                <a:spLocks/>
              </p:cNvSpPr>
              <p:nvPr/>
            </p:nvSpPr>
            <p:spPr bwMode="auto">
              <a:xfrm>
                <a:off x="5410" y="2003"/>
                <a:ext cx="80" cy="1366"/>
              </a:xfrm>
              <a:custGeom>
                <a:avLst/>
                <a:gdLst>
                  <a:gd name="T0" fmla="*/ 33 w 80"/>
                  <a:gd name="T1" fmla="*/ 109 h 1366"/>
                  <a:gd name="T2" fmla="*/ 59 w 80"/>
                  <a:gd name="T3" fmla="*/ 167 h 1366"/>
                  <a:gd name="T4" fmla="*/ 59 w 80"/>
                  <a:gd name="T5" fmla="*/ 232 h 1366"/>
                  <a:gd name="T6" fmla="*/ 40 w 80"/>
                  <a:gd name="T7" fmla="*/ 298 h 1366"/>
                  <a:gd name="T8" fmla="*/ 33 w 80"/>
                  <a:gd name="T9" fmla="*/ 363 h 1366"/>
                  <a:gd name="T10" fmla="*/ 40 w 80"/>
                  <a:gd name="T11" fmla="*/ 421 h 1366"/>
                  <a:gd name="T12" fmla="*/ 53 w 80"/>
                  <a:gd name="T13" fmla="*/ 494 h 1366"/>
                  <a:gd name="T14" fmla="*/ 53 w 80"/>
                  <a:gd name="T15" fmla="*/ 581 h 1366"/>
                  <a:gd name="T16" fmla="*/ 53 w 80"/>
                  <a:gd name="T17" fmla="*/ 653 h 1366"/>
                  <a:gd name="T18" fmla="*/ 59 w 80"/>
                  <a:gd name="T19" fmla="*/ 741 h 1366"/>
                  <a:gd name="T20" fmla="*/ 66 w 80"/>
                  <a:gd name="T21" fmla="*/ 799 h 1366"/>
                  <a:gd name="T22" fmla="*/ 46 w 80"/>
                  <a:gd name="T23" fmla="*/ 871 h 1366"/>
                  <a:gd name="T24" fmla="*/ 66 w 80"/>
                  <a:gd name="T25" fmla="*/ 929 h 1366"/>
                  <a:gd name="T26" fmla="*/ 59 w 80"/>
                  <a:gd name="T27" fmla="*/ 1016 h 1366"/>
                  <a:gd name="T28" fmla="*/ 53 w 80"/>
                  <a:gd name="T29" fmla="*/ 1089 h 1366"/>
                  <a:gd name="T30" fmla="*/ 72 w 80"/>
                  <a:gd name="T31" fmla="*/ 1147 h 1366"/>
                  <a:gd name="T32" fmla="*/ 59 w 80"/>
                  <a:gd name="T33" fmla="*/ 1213 h 1366"/>
                  <a:gd name="T34" fmla="*/ 53 w 80"/>
                  <a:gd name="T35" fmla="*/ 1278 h 1366"/>
                  <a:gd name="T36" fmla="*/ 72 w 80"/>
                  <a:gd name="T37" fmla="*/ 1336 h 1366"/>
                  <a:gd name="T38" fmla="*/ 59 w 80"/>
                  <a:gd name="T39" fmla="*/ 1300 h 1366"/>
                  <a:gd name="T40" fmla="*/ 33 w 80"/>
                  <a:gd name="T41" fmla="*/ 1242 h 1366"/>
                  <a:gd name="T42" fmla="*/ 46 w 80"/>
                  <a:gd name="T43" fmla="*/ 1154 h 1366"/>
                  <a:gd name="T44" fmla="*/ 59 w 80"/>
                  <a:gd name="T45" fmla="*/ 1089 h 1366"/>
                  <a:gd name="T46" fmla="*/ 59 w 80"/>
                  <a:gd name="T47" fmla="*/ 1031 h 1366"/>
                  <a:gd name="T48" fmla="*/ 66 w 80"/>
                  <a:gd name="T49" fmla="*/ 966 h 1366"/>
                  <a:gd name="T50" fmla="*/ 66 w 80"/>
                  <a:gd name="T51" fmla="*/ 864 h 1366"/>
                  <a:gd name="T52" fmla="*/ 26 w 80"/>
                  <a:gd name="T53" fmla="*/ 799 h 1366"/>
                  <a:gd name="T54" fmla="*/ 26 w 80"/>
                  <a:gd name="T55" fmla="*/ 726 h 1366"/>
                  <a:gd name="T56" fmla="*/ 26 w 80"/>
                  <a:gd name="T57" fmla="*/ 639 h 1366"/>
                  <a:gd name="T58" fmla="*/ 26 w 80"/>
                  <a:gd name="T59" fmla="*/ 581 h 1366"/>
                  <a:gd name="T60" fmla="*/ 40 w 80"/>
                  <a:gd name="T61" fmla="*/ 523 h 1366"/>
                  <a:gd name="T62" fmla="*/ 46 w 80"/>
                  <a:gd name="T63" fmla="*/ 450 h 1366"/>
                  <a:gd name="T64" fmla="*/ 46 w 80"/>
                  <a:gd name="T65" fmla="*/ 392 h 1366"/>
                  <a:gd name="T66" fmla="*/ 46 w 80"/>
                  <a:gd name="T67" fmla="*/ 319 h 1366"/>
                  <a:gd name="T68" fmla="*/ 46 w 80"/>
                  <a:gd name="T69" fmla="*/ 254 h 1366"/>
                  <a:gd name="T70" fmla="*/ 53 w 80"/>
                  <a:gd name="T71" fmla="*/ 196 h 1366"/>
                  <a:gd name="T72" fmla="*/ 46 w 80"/>
                  <a:gd name="T73" fmla="*/ 131 h 1366"/>
                  <a:gd name="T74" fmla="*/ 13 w 80"/>
                  <a:gd name="T75" fmla="*/ 73 h 1366"/>
                  <a:gd name="T76" fmla="*/ 7 w 80"/>
                  <a:gd name="T77" fmla="*/ 15 h 136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80" h="1366">
                    <a:moveTo>
                      <a:pt x="0" y="0"/>
                    </a:moveTo>
                    <a:lnTo>
                      <a:pt x="33" y="109"/>
                    </a:lnTo>
                    <a:lnTo>
                      <a:pt x="53" y="138"/>
                    </a:lnTo>
                    <a:lnTo>
                      <a:pt x="59" y="167"/>
                    </a:lnTo>
                    <a:lnTo>
                      <a:pt x="66" y="196"/>
                    </a:lnTo>
                    <a:lnTo>
                      <a:pt x="59" y="232"/>
                    </a:lnTo>
                    <a:lnTo>
                      <a:pt x="46" y="269"/>
                    </a:lnTo>
                    <a:lnTo>
                      <a:pt x="40" y="298"/>
                    </a:lnTo>
                    <a:lnTo>
                      <a:pt x="33" y="334"/>
                    </a:lnTo>
                    <a:lnTo>
                      <a:pt x="33" y="363"/>
                    </a:lnTo>
                    <a:lnTo>
                      <a:pt x="33" y="392"/>
                    </a:lnTo>
                    <a:lnTo>
                      <a:pt x="40" y="421"/>
                    </a:lnTo>
                    <a:lnTo>
                      <a:pt x="40" y="457"/>
                    </a:lnTo>
                    <a:lnTo>
                      <a:pt x="53" y="494"/>
                    </a:lnTo>
                    <a:lnTo>
                      <a:pt x="53" y="523"/>
                    </a:lnTo>
                    <a:lnTo>
                      <a:pt x="53" y="581"/>
                    </a:lnTo>
                    <a:lnTo>
                      <a:pt x="53" y="610"/>
                    </a:lnTo>
                    <a:lnTo>
                      <a:pt x="53" y="653"/>
                    </a:lnTo>
                    <a:lnTo>
                      <a:pt x="53" y="697"/>
                    </a:lnTo>
                    <a:lnTo>
                      <a:pt x="59" y="741"/>
                    </a:lnTo>
                    <a:lnTo>
                      <a:pt x="66" y="770"/>
                    </a:lnTo>
                    <a:lnTo>
                      <a:pt x="66" y="799"/>
                    </a:lnTo>
                    <a:lnTo>
                      <a:pt x="59" y="835"/>
                    </a:lnTo>
                    <a:lnTo>
                      <a:pt x="46" y="871"/>
                    </a:lnTo>
                    <a:lnTo>
                      <a:pt x="53" y="900"/>
                    </a:lnTo>
                    <a:lnTo>
                      <a:pt x="66" y="929"/>
                    </a:lnTo>
                    <a:lnTo>
                      <a:pt x="66" y="958"/>
                    </a:lnTo>
                    <a:lnTo>
                      <a:pt x="59" y="1016"/>
                    </a:lnTo>
                    <a:lnTo>
                      <a:pt x="53" y="1060"/>
                    </a:lnTo>
                    <a:lnTo>
                      <a:pt x="53" y="1089"/>
                    </a:lnTo>
                    <a:lnTo>
                      <a:pt x="59" y="1118"/>
                    </a:lnTo>
                    <a:lnTo>
                      <a:pt x="72" y="1147"/>
                    </a:lnTo>
                    <a:lnTo>
                      <a:pt x="72" y="1176"/>
                    </a:lnTo>
                    <a:lnTo>
                      <a:pt x="59" y="1213"/>
                    </a:lnTo>
                    <a:lnTo>
                      <a:pt x="46" y="1242"/>
                    </a:lnTo>
                    <a:lnTo>
                      <a:pt x="53" y="1278"/>
                    </a:lnTo>
                    <a:lnTo>
                      <a:pt x="66" y="1307"/>
                    </a:lnTo>
                    <a:lnTo>
                      <a:pt x="72" y="1336"/>
                    </a:lnTo>
                    <a:lnTo>
                      <a:pt x="79" y="1365"/>
                    </a:lnTo>
                    <a:lnTo>
                      <a:pt x="59" y="1300"/>
                    </a:lnTo>
                    <a:lnTo>
                      <a:pt x="40" y="1271"/>
                    </a:lnTo>
                    <a:lnTo>
                      <a:pt x="33" y="1242"/>
                    </a:lnTo>
                    <a:lnTo>
                      <a:pt x="33" y="1183"/>
                    </a:lnTo>
                    <a:lnTo>
                      <a:pt x="46" y="1154"/>
                    </a:lnTo>
                    <a:lnTo>
                      <a:pt x="59" y="1125"/>
                    </a:lnTo>
                    <a:lnTo>
                      <a:pt x="59" y="1089"/>
                    </a:lnTo>
                    <a:lnTo>
                      <a:pt x="59" y="1060"/>
                    </a:lnTo>
                    <a:lnTo>
                      <a:pt x="59" y="1031"/>
                    </a:lnTo>
                    <a:lnTo>
                      <a:pt x="66" y="995"/>
                    </a:lnTo>
                    <a:lnTo>
                      <a:pt x="66" y="966"/>
                    </a:lnTo>
                    <a:lnTo>
                      <a:pt x="66" y="922"/>
                    </a:lnTo>
                    <a:lnTo>
                      <a:pt x="66" y="864"/>
                    </a:lnTo>
                    <a:lnTo>
                      <a:pt x="40" y="835"/>
                    </a:lnTo>
                    <a:lnTo>
                      <a:pt x="26" y="799"/>
                    </a:lnTo>
                    <a:lnTo>
                      <a:pt x="26" y="770"/>
                    </a:lnTo>
                    <a:lnTo>
                      <a:pt x="26" y="726"/>
                    </a:lnTo>
                    <a:lnTo>
                      <a:pt x="26" y="683"/>
                    </a:lnTo>
                    <a:lnTo>
                      <a:pt x="26" y="639"/>
                    </a:lnTo>
                    <a:lnTo>
                      <a:pt x="26" y="610"/>
                    </a:lnTo>
                    <a:lnTo>
                      <a:pt x="26" y="581"/>
                    </a:lnTo>
                    <a:lnTo>
                      <a:pt x="26" y="552"/>
                    </a:lnTo>
                    <a:lnTo>
                      <a:pt x="40" y="523"/>
                    </a:lnTo>
                    <a:lnTo>
                      <a:pt x="46" y="486"/>
                    </a:lnTo>
                    <a:lnTo>
                      <a:pt x="46" y="450"/>
                    </a:lnTo>
                    <a:lnTo>
                      <a:pt x="46" y="421"/>
                    </a:lnTo>
                    <a:lnTo>
                      <a:pt x="46" y="392"/>
                    </a:lnTo>
                    <a:lnTo>
                      <a:pt x="46" y="349"/>
                    </a:lnTo>
                    <a:lnTo>
                      <a:pt x="46" y="319"/>
                    </a:lnTo>
                    <a:lnTo>
                      <a:pt x="46" y="290"/>
                    </a:lnTo>
                    <a:lnTo>
                      <a:pt x="46" y="254"/>
                    </a:lnTo>
                    <a:lnTo>
                      <a:pt x="46" y="225"/>
                    </a:lnTo>
                    <a:lnTo>
                      <a:pt x="53" y="196"/>
                    </a:lnTo>
                    <a:lnTo>
                      <a:pt x="59" y="160"/>
                    </a:lnTo>
                    <a:lnTo>
                      <a:pt x="46" y="131"/>
                    </a:lnTo>
                    <a:lnTo>
                      <a:pt x="26" y="102"/>
                    </a:lnTo>
                    <a:lnTo>
                      <a:pt x="13" y="73"/>
                    </a:lnTo>
                    <a:lnTo>
                      <a:pt x="13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8" name="Freeform 22"/>
              <p:cNvSpPr>
                <a:spLocks/>
              </p:cNvSpPr>
              <p:nvPr/>
            </p:nvSpPr>
            <p:spPr bwMode="auto">
              <a:xfrm>
                <a:off x="246" y="204"/>
                <a:ext cx="107" cy="2135"/>
              </a:xfrm>
              <a:custGeom>
                <a:avLst/>
                <a:gdLst>
                  <a:gd name="T0" fmla="*/ 0 w 107"/>
                  <a:gd name="T1" fmla="*/ 0 h 2135"/>
                  <a:gd name="T2" fmla="*/ 106 w 107"/>
                  <a:gd name="T3" fmla="*/ 116 h 2135"/>
                  <a:gd name="T4" fmla="*/ 106 w 107"/>
                  <a:gd name="T5" fmla="*/ 987 h 2135"/>
                  <a:gd name="T6" fmla="*/ 53 w 107"/>
                  <a:gd name="T7" fmla="*/ 1045 h 2135"/>
                  <a:gd name="T8" fmla="*/ 53 w 107"/>
                  <a:gd name="T9" fmla="*/ 1161 h 2135"/>
                  <a:gd name="T10" fmla="*/ 66 w 107"/>
                  <a:gd name="T11" fmla="*/ 1219 h 2135"/>
                  <a:gd name="T12" fmla="*/ 40 w 107"/>
                  <a:gd name="T13" fmla="*/ 1277 h 2135"/>
                  <a:gd name="T14" fmla="*/ 40 w 107"/>
                  <a:gd name="T15" fmla="*/ 1336 h 2135"/>
                  <a:gd name="T16" fmla="*/ 27 w 107"/>
                  <a:gd name="T17" fmla="*/ 1394 h 2135"/>
                  <a:gd name="T18" fmla="*/ 40 w 107"/>
                  <a:gd name="T19" fmla="*/ 1452 h 2135"/>
                  <a:gd name="T20" fmla="*/ 53 w 107"/>
                  <a:gd name="T21" fmla="*/ 1510 h 2135"/>
                  <a:gd name="T22" fmla="*/ 53 w 107"/>
                  <a:gd name="T23" fmla="*/ 1568 h 2135"/>
                  <a:gd name="T24" fmla="*/ 66 w 107"/>
                  <a:gd name="T25" fmla="*/ 1626 h 2135"/>
                  <a:gd name="T26" fmla="*/ 40 w 107"/>
                  <a:gd name="T27" fmla="*/ 1684 h 2135"/>
                  <a:gd name="T28" fmla="*/ 27 w 107"/>
                  <a:gd name="T29" fmla="*/ 1742 h 2135"/>
                  <a:gd name="T30" fmla="*/ 27 w 107"/>
                  <a:gd name="T31" fmla="*/ 1800 h 2135"/>
                  <a:gd name="T32" fmla="*/ 40 w 107"/>
                  <a:gd name="T33" fmla="*/ 1873 h 2135"/>
                  <a:gd name="T34" fmla="*/ 40 w 107"/>
                  <a:gd name="T35" fmla="*/ 1945 h 2135"/>
                  <a:gd name="T36" fmla="*/ 27 w 107"/>
                  <a:gd name="T37" fmla="*/ 2018 h 2135"/>
                  <a:gd name="T38" fmla="*/ 40 w 107"/>
                  <a:gd name="T39" fmla="*/ 2076 h 2135"/>
                  <a:gd name="T40" fmla="*/ 53 w 107"/>
                  <a:gd name="T41" fmla="*/ 2134 h 2135"/>
                  <a:gd name="T42" fmla="*/ 13 w 107"/>
                  <a:gd name="T43" fmla="*/ 2061 h 2135"/>
                  <a:gd name="T44" fmla="*/ 13 w 107"/>
                  <a:gd name="T45" fmla="*/ 1974 h 2135"/>
                  <a:gd name="T46" fmla="*/ 13 w 107"/>
                  <a:gd name="T47" fmla="*/ 1916 h 2135"/>
                  <a:gd name="T48" fmla="*/ 27 w 107"/>
                  <a:gd name="T49" fmla="*/ 1858 h 2135"/>
                  <a:gd name="T50" fmla="*/ 40 w 107"/>
                  <a:gd name="T51" fmla="*/ 1800 h 2135"/>
                  <a:gd name="T52" fmla="*/ 40 w 107"/>
                  <a:gd name="T53" fmla="*/ 1684 h 2135"/>
                  <a:gd name="T54" fmla="*/ 40 w 107"/>
                  <a:gd name="T55" fmla="*/ 1597 h 2135"/>
                  <a:gd name="T56" fmla="*/ 40 w 107"/>
                  <a:gd name="T57" fmla="*/ 1539 h 2135"/>
                  <a:gd name="T58" fmla="*/ 40 w 107"/>
                  <a:gd name="T59" fmla="*/ 1481 h 2135"/>
                  <a:gd name="T60" fmla="*/ 53 w 107"/>
                  <a:gd name="T61" fmla="*/ 1423 h 2135"/>
                  <a:gd name="T62" fmla="*/ 53 w 107"/>
                  <a:gd name="T63" fmla="*/ 1350 h 2135"/>
                  <a:gd name="T64" fmla="*/ 53 w 107"/>
                  <a:gd name="T65" fmla="*/ 1292 h 2135"/>
                  <a:gd name="T66" fmla="*/ 40 w 107"/>
                  <a:gd name="T67" fmla="*/ 1234 h 2135"/>
                  <a:gd name="T68" fmla="*/ 40 w 107"/>
                  <a:gd name="T69" fmla="*/ 1176 h 2135"/>
                  <a:gd name="T70" fmla="*/ 53 w 107"/>
                  <a:gd name="T71" fmla="*/ 1118 h 2135"/>
                  <a:gd name="T72" fmla="*/ 66 w 107"/>
                  <a:gd name="T73" fmla="*/ 1060 h 2135"/>
                  <a:gd name="T74" fmla="*/ 66 w 107"/>
                  <a:gd name="T75" fmla="*/ 987 h 2135"/>
                  <a:gd name="T76" fmla="*/ 66 w 107"/>
                  <a:gd name="T77" fmla="*/ 929 h 2135"/>
                  <a:gd name="T78" fmla="*/ 66 w 107"/>
                  <a:gd name="T79" fmla="*/ 871 h 2135"/>
                  <a:gd name="T80" fmla="*/ 66 w 107"/>
                  <a:gd name="T81" fmla="*/ 798 h 2135"/>
                  <a:gd name="T82" fmla="*/ 66 w 107"/>
                  <a:gd name="T83" fmla="*/ 726 h 2135"/>
                  <a:gd name="T84" fmla="*/ 66 w 107"/>
                  <a:gd name="T85" fmla="*/ 668 h 2135"/>
                  <a:gd name="T86" fmla="*/ 66 w 107"/>
                  <a:gd name="T87" fmla="*/ 552 h 2135"/>
                  <a:gd name="T88" fmla="*/ 53 w 107"/>
                  <a:gd name="T89" fmla="*/ 494 h 2135"/>
                  <a:gd name="T90" fmla="*/ 53 w 107"/>
                  <a:gd name="T91" fmla="*/ 436 h 2135"/>
                  <a:gd name="T92" fmla="*/ 53 w 107"/>
                  <a:gd name="T93" fmla="*/ 377 h 2135"/>
                  <a:gd name="T94" fmla="*/ 53 w 107"/>
                  <a:gd name="T95" fmla="*/ 319 h 2135"/>
                  <a:gd name="T96" fmla="*/ 53 w 107"/>
                  <a:gd name="T97" fmla="*/ 261 h 2135"/>
                  <a:gd name="T98" fmla="*/ 53 w 107"/>
                  <a:gd name="T99" fmla="*/ 203 h 2135"/>
                  <a:gd name="T100" fmla="*/ 53 w 107"/>
                  <a:gd name="T101" fmla="*/ 145 h 2135"/>
                  <a:gd name="T102" fmla="*/ 27 w 107"/>
                  <a:gd name="T103" fmla="*/ 87 h 2135"/>
                  <a:gd name="T104" fmla="*/ 0 w 107"/>
                  <a:gd name="T105" fmla="*/ 0 h 213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07" h="2135">
                    <a:moveTo>
                      <a:pt x="0" y="0"/>
                    </a:moveTo>
                    <a:lnTo>
                      <a:pt x="106" y="116"/>
                    </a:lnTo>
                    <a:lnTo>
                      <a:pt x="106" y="987"/>
                    </a:lnTo>
                    <a:lnTo>
                      <a:pt x="53" y="1045"/>
                    </a:lnTo>
                    <a:lnTo>
                      <a:pt x="53" y="1161"/>
                    </a:lnTo>
                    <a:lnTo>
                      <a:pt x="66" y="1219"/>
                    </a:lnTo>
                    <a:lnTo>
                      <a:pt x="40" y="1277"/>
                    </a:lnTo>
                    <a:lnTo>
                      <a:pt x="40" y="1336"/>
                    </a:lnTo>
                    <a:lnTo>
                      <a:pt x="27" y="1394"/>
                    </a:lnTo>
                    <a:lnTo>
                      <a:pt x="40" y="1452"/>
                    </a:lnTo>
                    <a:lnTo>
                      <a:pt x="53" y="1510"/>
                    </a:lnTo>
                    <a:lnTo>
                      <a:pt x="53" y="1568"/>
                    </a:lnTo>
                    <a:lnTo>
                      <a:pt x="66" y="1626"/>
                    </a:lnTo>
                    <a:lnTo>
                      <a:pt x="40" y="1684"/>
                    </a:lnTo>
                    <a:lnTo>
                      <a:pt x="27" y="1742"/>
                    </a:lnTo>
                    <a:lnTo>
                      <a:pt x="27" y="1800"/>
                    </a:lnTo>
                    <a:lnTo>
                      <a:pt x="40" y="1873"/>
                    </a:lnTo>
                    <a:lnTo>
                      <a:pt x="40" y="1945"/>
                    </a:lnTo>
                    <a:lnTo>
                      <a:pt x="27" y="2018"/>
                    </a:lnTo>
                    <a:lnTo>
                      <a:pt x="40" y="2076"/>
                    </a:lnTo>
                    <a:lnTo>
                      <a:pt x="53" y="2134"/>
                    </a:lnTo>
                    <a:lnTo>
                      <a:pt x="13" y="2061"/>
                    </a:lnTo>
                    <a:lnTo>
                      <a:pt x="13" y="1974"/>
                    </a:lnTo>
                    <a:lnTo>
                      <a:pt x="13" y="1916"/>
                    </a:lnTo>
                    <a:lnTo>
                      <a:pt x="27" y="1858"/>
                    </a:lnTo>
                    <a:lnTo>
                      <a:pt x="40" y="1800"/>
                    </a:lnTo>
                    <a:lnTo>
                      <a:pt x="40" y="1684"/>
                    </a:lnTo>
                    <a:lnTo>
                      <a:pt x="40" y="1597"/>
                    </a:lnTo>
                    <a:lnTo>
                      <a:pt x="40" y="1539"/>
                    </a:lnTo>
                    <a:lnTo>
                      <a:pt x="40" y="1481"/>
                    </a:lnTo>
                    <a:lnTo>
                      <a:pt x="53" y="1423"/>
                    </a:lnTo>
                    <a:lnTo>
                      <a:pt x="53" y="1350"/>
                    </a:lnTo>
                    <a:lnTo>
                      <a:pt x="53" y="1292"/>
                    </a:lnTo>
                    <a:lnTo>
                      <a:pt x="40" y="1234"/>
                    </a:lnTo>
                    <a:lnTo>
                      <a:pt x="40" y="1176"/>
                    </a:lnTo>
                    <a:lnTo>
                      <a:pt x="53" y="1118"/>
                    </a:lnTo>
                    <a:lnTo>
                      <a:pt x="66" y="1060"/>
                    </a:lnTo>
                    <a:lnTo>
                      <a:pt x="66" y="987"/>
                    </a:lnTo>
                    <a:lnTo>
                      <a:pt x="66" y="929"/>
                    </a:lnTo>
                    <a:lnTo>
                      <a:pt x="66" y="871"/>
                    </a:lnTo>
                    <a:lnTo>
                      <a:pt x="66" y="798"/>
                    </a:lnTo>
                    <a:lnTo>
                      <a:pt x="66" y="726"/>
                    </a:lnTo>
                    <a:lnTo>
                      <a:pt x="66" y="668"/>
                    </a:lnTo>
                    <a:lnTo>
                      <a:pt x="66" y="552"/>
                    </a:lnTo>
                    <a:lnTo>
                      <a:pt x="53" y="494"/>
                    </a:lnTo>
                    <a:lnTo>
                      <a:pt x="53" y="436"/>
                    </a:lnTo>
                    <a:lnTo>
                      <a:pt x="53" y="377"/>
                    </a:lnTo>
                    <a:lnTo>
                      <a:pt x="53" y="319"/>
                    </a:lnTo>
                    <a:lnTo>
                      <a:pt x="53" y="261"/>
                    </a:lnTo>
                    <a:lnTo>
                      <a:pt x="53" y="203"/>
                    </a:lnTo>
                    <a:lnTo>
                      <a:pt x="53" y="145"/>
                    </a:lnTo>
                    <a:lnTo>
                      <a:pt x="27" y="8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" name="Freeform 23"/>
              <p:cNvSpPr>
                <a:spLocks/>
              </p:cNvSpPr>
              <p:nvPr/>
            </p:nvSpPr>
            <p:spPr bwMode="auto">
              <a:xfrm>
                <a:off x="260" y="437"/>
                <a:ext cx="93" cy="1699"/>
              </a:xfrm>
              <a:custGeom>
                <a:avLst/>
                <a:gdLst>
                  <a:gd name="T0" fmla="*/ 92 w 93"/>
                  <a:gd name="T1" fmla="*/ 0 h 1699"/>
                  <a:gd name="T2" fmla="*/ 79 w 93"/>
                  <a:gd name="T3" fmla="*/ 73 h 1699"/>
                  <a:gd name="T4" fmla="*/ 79 w 93"/>
                  <a:gd name="T5" fmla="*/ 131 h 1699"/>
                  <a:gd name="T6" fmla="*/ 66 w 93"/>
                  <a:gd name="T7" fmla="*/ 189 h 1699"/>
                  <a:gd name="T8" fmla="*/ 26 w 93"/>
                  <a:gd name="T9" fmla="*/ 247 h 1699"/>
                  <a:gd name="T10" fmla="*/ 26 w 93"/>
                  <a:gd name="T11" fmla="*/ 305 h 1699"/>
                  <a:gd name="T12" fmla="*/ 26 w 93"/>
                  <a:gd name="T13" fmla="*/ 363 h 1699"/>
                  <a:gd name="T14" fmla="*/ 39 w 93"/>
                  <a:gd name="T15" fmla="*/ 421 h 1699"/>
                  <a:gd name="T16" fmla="*/ 53 w 93"/>
                  <a:gd name="T17" fmla="*/ 479 h 1699"/>
                  <a:gd name="T18" fmla="*/ 53 w 93"/>
                  <a:gd name="T19" fmla="*/ 537 h 1699"/>
                  <a:gd name="T20" fmla="*/ 39 w 93"/>
                  <a:gd name="T21" fmla="*/ 610 h 1699"/>
                  <a:gd name="T22" fmla="*/ 39 w 93"/>
                  <a:gd name="T23" fmla="*/ 668 h 1699"/>
                  <a:gd name="T24" fmla="*/ 39 w 93"/>
                  <a:gd name="T25" fmla="*/ 726 h 1699"/>
                  <a:gd name="T26" fmla="*/ 39 w 93"/>
                  <a:gd name="T27" fmla="*/ 784 h 1699"/>
                  <a:gd name="T28" fmla="*/ 13 w 93"/>
                  <a:gd name="T29" fmla="*/ 856 h 1699"/>
                  <a:gd name="T30" fmla="*/ 0 w 93"/>
                  <a:gd name="T31" fmla="*/ 914 h 1699"/>
                  <a:gd name="T32" fmla="*/ 0 w 93"/>
                  <a:gd name="T33" fmla="*/ 972 h 1699"/>
                  <a:gd name="T34" fmla="*/ 26 w 93"/>
                  <a:gd name="T35" fmla="*/ 1030 h 1699"/>
                  <a:gd name="T36" fmla="*/ 26 w 93"/>
                  <a:gd name="T37" fmla="*/ 1103 h 1699"/>
                  <a:gd name="T38" fmla="*/ 13 w 93"/>
                  <a:gd name="T39" fmla="*/ 1176 h 1699"/>
                  <a:gd name="T40" fmla="*/ 13 w 93"/>
                  <a:gd name="T41" fmla="*/ 1234 h 1699"/>
                  <a:gd name="T42" fmla="*/ 13 w 93"/>
                  <a:gd name="T43" fmla="*/ 1292 h 1699"/>
                  <a:gd name="T44" fmla="*/ 13 w 93"/>
                  <a:gd name="T45" fmla="*/ 1350 h 1699"/>
                  <a:gd name="T46" fmla="*/ 0 w 93"/>
                  <a:gd name="T47" fmla="*/ 1408 h 1699"/>
                  <a:gd name="T48" fmla="*/ 0 w 93"/>
                  <a:gd name="T49" fmla="*/ 1466 h 1699"/>
                  <a:gd name="T50" fmla="*/ 13 w 93"/>
                  <a:gd name="T51" fmla="*/ 1524 h 1699"/>
                  <a:gd name="T52" fmla="*/ 53 w 93"/>
                  <a:gd name="T53" fmla="*/ 1582 h 1699"/>
                  <a:gd name="T54" fmla="*/ 53 w 93"/>
                  <a:gd name="T55" fmla="*/ 1640 h 1699"/>
                  <a:gd name="T56" fmla="*/ 26 w 93"/>
                  <a:gd name="T57" fmla="*/ 1698 h 1699"/>
                  <a:gd name="T58" fmla="*/ 53 w 93"/>
                  <a:gd name="T59" fmla="*/ 1640 h 1699"/>
                  <a:gd name="T60" fmla="*/ 39 w 93"/>
                  <a:gd name="T61" fmla="*/ 1567 h 1699"/>
                  <a:gd name="T62" fmla="*/ 26 w 93"/>
                  <a:gd name="T63" fmla="*/ 1509 h 1699"/>
                  <a:gd name="T64" fmla="*/ 26 w 93"/>
                  <a:gd name="T65" fmla="*/ 1437 h 1699"/>
                  <a:gd name="T66" fmla="*/ 26 w 93"/>
                  <a:gd name="T67" fmla="*/ 1379 h 1699"/>
                  <a:gd name="T68" fmla="*/ 26 w 93"/>
                  <a:gd name="T69" fmla="*/ 1321 h 1699"/>
                  <a:gd name="T70" fmla="*/ 26 w 93"/>
                  <a:gd name="T71" fmla="*/ 1263 h 1699"/>
                  <a:gd name="T72" fmla="*/ 26 w 93"/>
                  <a:gd name="T73" fmla="*/ 1205 h 1699"/>
                  <a:gd name="T74" fmla="*/ 53 w 93"/>
                  <a:gd name="T75" fmla="*/ 1147 h 1699"/>
                  <a:gd name="T76" fmla="*/ 66 w 93"/>
                  <a:gd name="T77" fmla="*/ 1088 h 1699"/>
                  <a:gd name="T78" fmla="*/ 39 w 93"/>
                  <a:gd name="T79" fmla="*/ 1030 h 1699"/>
                  <a:gd name="T80" fmla="*/ 13 w 93"/>
                  <a:gd name="T81" fmla="*/ 972 h 1699"/>
                  <a:gd name="T82" fmla="*/ 13 w 93"/>
                  <a:gd name="T83" fmla="*/ 914 h 1699"/>
                  <a:gd name="T84" fmla="*/ 26 w 93"/>
                  <a:gd name="T85" fmla="*/ 856 h 1699"/>
                  <a:gd name="T86" fmla="*/ 39 w 93"/>
                  <a:gd name="T87" fmla="*/ 798 h 1699"/>
                  <a:gd name="T88" fmla="*/ 39 w 93"/>
                  <a:gd name="T89" fmla="*/ 740 h 1699"/>
                  <a:gd name="T90" fmla="*/ 53 w 93"/>
                  <a:gd name="T91" fmla="*/ 682 h 1699"/>
                  <a:gd name="T92" fmla="*/ 66 w 93"/>
                  <a:gd name="T93" fmla="*/ 624 h 1699"/>
                  <a:gd name="T94" fmla="*/ 66 w 93"/>
                  <a:gd name="T95" fmla="*/ 566 h 1699"/>
                  <a:gd name="T96" fmla="*/ 53 w 93"/>
                  <a:gd name="T97" fmla="*/ 508 h 1699"/>
                  <a:gd name="T98" fmla="*/ 39 w 93"/>
                  <a:gd name="T99" fmla="*/ 450 h 1699"/>
                  <a:gd name="T100" fmla="*/ 26 w 93"/>
                  <a:gd name="T101" fmla="*/ 392 h 1699"/>
                  <a:gd name="T102" fmla="*/ 26 w 93"/>
                  <a:gd name="T103" fmla="*/ 334 h 1699"/>
                  <a:gd name="T104" fmla="*/ 26 w 93"/>
                  <a:gd name="T105" fmla="*/ 276 h 1699"/>
                  <a:gd name="T106" fmla="*/ 66 w 93"/>
                  <a:gd name="T107" fmla="*/ 218 h 1699"/>
                  <a:gd name="T108" fmla="*/ 66 w 93"/>
                  <a:gd name="T109" fmla="*/ 160 h 1699"/>
                  <a:gd name="T110" fmla="*/ 66 w 93"/>
                  <a:gd name="T111" fmla="*/ 102 h 169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93" h="1699">
                    <a:moveTo>
                      <a:pt x="92" y="0"/>
                    </a:moveTo>
                    <a:lnTo>
                      <a:pt x="79" y="73"/>
                    </a:lnTo>
                    <a:lnTo>
                      <a:pt x="79" y="131"/>
                    </a:lnTo>
                    <a:lnTo>
                      <a:pt x="66" y="189"/>
                    </a:lnTo>
                    <a:lnTo>
                      <a:pt x="26" y="247"/>
                    </a:lnTo>
                    <a:lnTo>
                      <a:pt x="26" y="305"/>
                    </a:lnTo>
                    <a:lnTo>
                      <a:pt x="26" y="363"/>
                    </a:lnTo>
                    <a:lnTo>
                      <a:pt x="39" y="421"/>
                    </a:lnTo>
                    <a:lnTo>
                      <a:pt x="53" y="479"/>
                    </a:lnTo>
                    <a:lnTo>
                      <a:pt x="53" y="537"/>
                    </a:lnTo>
                    <a:lnTo>
                      <a:pt x="39" y="610"/>
                    </a:lnTo>
                    <a:lnTo>
                      <a:pt x="39" y="668"/>
                    </a:lnTo>
                    <a:lnTo>
                      <a:pt x="39" y="726"/>
                    </a:lnTo>
                    <a:lnTo>
                      <a:pt x="39" y="784"/>
                    </a:lnTo>
                    <a:lnTo>
                      <a:pt x="13" y="856"/>
                    </a:lnTo>
                    <a:lnTo>
                      <a:pt x="0" y="914"/>
                    </a:lnTo>
                    <a:lnTo>
                      <a:pt x="0" y="972"/>
                    </a:lnTo>
                    <a:lnTo>
                      <a:pt x="26" y="1030"/>
                    </a:lnTo>
                    <a:lnTo>
                      <a:pt x="26" y="1103"/>
                    </a:lnTo>
                    <a:lnTo>
                      <a:pt x="13" y="1176"/>
                    </a:lnTo>
                    <a:lnTo>
                      <a:pt x="13" y="1234"/>
                    </a:lnTo>
                    <a:lnTo>
                      <a:pt x="13" y="1292"/>
                    </a:lnTo>
                    <a:lnTo>
                      <a:pt x="13" y="1350"/>
                    </a:lnTo>
                    <a:lnTo>
                      <a:pt x="0" y="1408"/>
                    </a:lnTo>
                    <a:lnTo>
                      <a:pt x="0" y="1466"/>
                    </a:lnTo>
                    <a:lnTo>
                      <a:pt x="13" y="1524"/>
                    </a:lnTo>
                    <a:lnTo>
                      <a:pt x="53" y="1582"/>
                    </a:lnTo>
                    <a:lnTo>
                      <a:pt x="53" y="1640"/>
                    </a:lnTo>
                    <a:lnTo>
                      <a:pt x="26" y="1698"/>
                    </a:lnTo>
                    <a:lnTo>
                      <a:pt x="53" y="1640"/>
                    </a:lnTo>
                    <a:lnTo>
                      <a:pt x="39" y="1567"/>
                    </a:lnTo>
                    <a:lnTo>
                      <a:pt x="26" y="1509"/>
                    </a:lnTo>
                    <a:lnTo>
                      <a:pt x="26" y="1437"/>
                    </a:lnTo>
                    <a:lnTo>
                      <a:pt x="26" y="1379"/>
                    </a:lnTo>
                    <a:lnTo>
                      <a:pt x="26" y="1321"/>
                    </a:lnTo>
                    <a:lnTo>
                      <a:pt x="26" y="1263"/>
                    </a:lnTo>
                    <a:lnTo>
                      <a:pt x="26" y="1205"/>
                    </a:lnTo>
                    <a:lnTo>
                      <a:pt x="53" y="1147"/>
                    </a:lnTo>
                    <a:lnTo>
                      <a:pt x="66" y="1088"/>
                    </a:lnTo>
                    <a:lnTo>
                      <a:pt x="39" y="1030"/>
                    </a:lnTo>
                    <a:lnTo>
                      <a:pt x="13" y="972"/>
                    </a:lnTo>
                    <a:lnTo>
                      <a:pt x="13" y="914"/>
                    </a:lnTo>
                    <a:lnTo>
                      <a:pt x="26" y="856"/>
                    </a:lnTo>
                    <a:lnTo>
                      <a:pt x="39" y="798"/>
                    </a:lnTo>
                    <a:lnTo>
                      <a:pt x="39" y="740"/>
                    </a:lnTo>
                    <a:lnTo>
                      <a:pt x="53" y="682"/>
                    </a:lnTo>
                    <a:lnTo>
                      <a:pt x="66" y="624"/>
                    </a:lnTo>
                    <a:lnTo>
                      <a:pt x="66" y="566"/>
                    </a:lnTo>
                    <a:lnTo>
                      <a:pt x="53" y="508"/>
                    </a:lnTo>
                    <a:lnTo>
                      <a:pt x="39" y="450"/>
                    </a:lnTo>
                    <a:lnTo>
                      <a:pt x="26" y="392"/>
                    </a:lnTo>
                    <a:lnTo>
                      <a:pt x="26" y="334"/>
                    </a:lnTo>
                    <a:lnTo>
                      <a:pt x="26" y="276"/>
                    </a:lnTo>
                    <a:lnTo>
                      <a:pt x="66" y="218"/>
                    </a:lnTo>
                    <a:lnTo>
                      <a:pt x="66" y="160"/>
                    </a:lnTo>
                    <a:lnTo>
                      <a:pt x="66" y="102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" name="Freeform 24"/>
              <p:cNvSpPr>
                <a:spLocks/>
              </p:cNvSpPr>
              <p:nvPr/>
            </p:nvSpPr>
            <p:spPr bwMode="auto">
              <a:xfrm>
                <a:off x="1161" y="204"/>
                <a:ext cx="2527" cy="117"/>
              </a:xfrm>
              <a:custGeom>
                <a:avLst/>
                <a:gdLst>
                  <a:gd name="T0" fmla="*/ 81 w 2527"/>
                  <a:gd name="T1" fmla="*/ 73 h 117"/>
                  <a:gd name="T2" fmla="*/ 188 w 2527"/>
                  <a:gd name="T3" fmla="*/ 44 h 117"/>
                  <a:gd name="T4" fmla="*/ 296 w 2527"/>
                  <a:gd name="T5" fmla="*/ 58 h 117"/>
                  <a:gd name="T6" fmla="*/ 417 w 2527"/>
                  <a:gd name="T7" fmla="*/ 87 h 117"/>
                  <a:gd name="T8" fmla="*/ 524 w 2527"/>
                  <a:gd name="T9" fmla="*/ 87 h 117"/>
                  <a:gd name="T10" fmla="*/ 645 w 2527"/>
                  <a:gd name="T11" fmla="*/ 73 h 117"/>
                  <a:gd name="T12" fmla="*/ 833 w 2527"/>
                  <a:gd name="T13" fmla="*/ 58 h 117"/>
                  <a:gd name="T14" fmla="*/ 941 w 2527"/>
                  <a:gd name="T15" fmla="*/ 44 h 117"/>
                  <a:gd name="T16" fmla="*/ 1061 w 2527"/>
                  <a:gd name="T17" fmla="*/ 58 h 117"/>
                  <a:gd name="T18" fmla="*/ 1209 w 2527"/>
                  <a:gd name="T19" fmla="*/ 58 h 117"/>
                  <a:gd name="T20" fmla="*/ 1344 w 2527"/>
                  <a:gd name="T21" fmla="*/ 44 h 117"/>
                  <a:gd name="T22" fmla="*/ 1451 w 2527"/>
                  <a:gd name="T23" fmla="*/ 44 h 117"/>
                  <a:gd name="T24" fmla="*/ 1559 w 2527"/>
                  <a:gd name="T25" fmla="*/ 0 h 117"/>
                  <a:gd name="T26" fmla="*/ 2472 w 2527"/>
                  <a:gd name="T27" fmla="*/ 0 h 117"/>
                  <a:gd name="T28" fmla="*/ 2472 w 2527"/>
                  <a:gd name="T29" fmla="*/ 58 h 117"/>
                  <a:gd name="T30" fmla="*/ 2351 w 2527"/>
                  <a:gd name="T31" fmla="*/ 58 h 117"/>
                  <a:gd name="T32" fmla="*/ 2244 w 2527"/>
                  <a:gd name="T33" fmla="*/ 58 h 117"/>
                  <a:gd name="T34" fmla="*/ 2123 w 2527"/>
                  <a:gd name="T35" fmla="*/ 73 h 117"/>
                  <a:gd name="T36" fmla="*/ 2015 w 2527"/>
                  <a:gd name="T37" fmla="*/ 87 h 117"/>
                  <a:gd name="T38" fmla="*/ 1868 w 2527"/>
                  <a:gd name="T39" fmla="*/ 73 h 117"/>
                  <a:gd name="T40" fmla="*/ 1760 w 2527"/>
                  <a:gd name="T41" fmla="*/ 58 h 117"/>
                  <a:gd name="T42" fmla="*/ 1639 w 2527"/>
                  <a:gd name="T43" fmla="*/ 58 h 117"/>
                  <a:gd name="T44" fmla="*/ 1532 w 2527"/>
                  <a:gd name="T45" fmla="*/ 73 h 117"/>
                  <a:gd name="T46" fmla="*/ 1424 w 2527"/>
                  <a:gd name="T47" fmla="*/ 73 h 117"/>
                  <a:gd name="T48" fmla="*/ 1317 w 2527"/>
                  <a:gd name="T49" fmla="*/ 58 h 117"/>
                  <a:gd name="T50" fmla="*/ 1088 w 2527"/>
                  <a:gd name="T51" fmla="*/ 73 h 117"/>
                  <a:gd name="T52" fmla="*/ 967 w 2527"/>
                  <a:gd name="T53" fmla="*/ 73 h 117"/>
                  <a:gd name="T54" fmla="*/ 846 w 2527"/>
                  <a:gd name="T55" fmla="*/ 87 h 117"/>
                  <a:gd name="T56" fmla="*/ 726 w 2527"/>
                  <a:gd name="T57" fmla="*/ 73 h 117"/>
                  <a:gd name="T58" fmla="*/ 591 w 2527"/>
                  <a:gd name="T59" fmla="*/ 73 h 117"/>
                  <a:gd name="T60" fmla="*/ 470 w 2527"/>
                  <a:gd name="T61" fmla="*/ 73 h 117"/>
                  <a:gd name="T62" fmla="*/ 363 w 2527"/>
                  <a:gd name="T63" fmla="*/ 73 h 117"/>
                  <a:gd name="T64" fmla="*/ 255 w 2527"/>
                  <a:gd name="T65" fmla="*/ 44 h 117"/>
                  <a:gd name="T66" fmla="*/ 148 w 2527"/>
                  <a:gd name="T67" fmla="*/ 73 h 117"/>
                  <a:gd name="T68" fmla="*/ 0 w 2527"/>
                  <a:gd name="T69" fmla="*/ 116 h 11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527" h="117">
                    <a:moveTo>
                      <a:pt x="0" y="116"/>
                    </a:moveTo>
                    <a:lnTo>
                      <a:pt x="81" y="73"/>
                    </a:lnTo>
                    <a:lnTo>
                      <a:pt x="134" y="58"/>
                    </a:lnTo>
                    <a:lnTo>
                      <a:pt x="188" y="44"/>
                    </a:lnTo>
                    <a:lnTo>
                      <a:pt x="242" y="44"/>
                    </a:lnTo>
                    <a:lnTo>
                      <a:pt x="296" y="58"/>
                    </a:lnTo>
                    <a:lnTo>
                      <a:pt x="363" y="87"/>
                    </a:lnTo>
                    <a:lnTo>
                      <a:pt x="417" y="87"/>
                    </a:lnTo>
                    <a:lnTo>
                      <a:pt x="470" y="87"/>
                    </a:lnTo>
                    <a:lnTo>
                      <a:pt x="524" y="87"/>
                    </a:lnTo>
                    <a:lnTo>
                      <a:pt x="591" y="87"/>
                    </a:lnTo>
                    <a:lnTo>
                      <a:pt x="645" y="73"/>
                    </a:lnTo>
                    <a:lnTo>
                      <a:pt x="752" y="58"/>
                    </a:lnTo>
                    <a:lnTo>
                      <a:pt x="833" y="58"/>
                    </a:lnTo>
                    <a:lnTo>
                      <a:pt x="887" y="44"/>
                    </a:lnTo>
                    <a:lnTo>
                      <a:pt x="941" y="44"/>
                    </a:lnTo>
                    <a:lnTo>
                      <a:pt x="1008" y="58"/>
                    </a:lnTo>
                    <a:lnTo>
                      <a:pt x="1061" y="58"/>
                    </a:lnTo>
                    <a:lnTo>
                      <a:pt x="1115" y="58"/>
                    </a:lnTo>
                    <a:lnTo>
                      <a:pt x="1209" y="58"/>
                    </a:lnTo>
                    <a:lnTo>
                      <a:pt x="1276" y="44"/>
                    </a:lnTo>
                    <a:lnTo>
                      <a:pt x="1344" y="44"/>
                    </a:lnTo>
                    <a:lnTo>
                      <a:pt x="1397" y="44"/>
                    </a:lnTo>
                    <a:lnTo>
                      <a:pt x="1451" y="44"/>
                    </a:lnTo>
                    <a:lnTo>
                      <a:pt x="1505" y="29"/>
                    </a:lnTo>
                    <a:lnTo>
                      <a:pt x="1559" y="0"/>
                    </a:lnTo>
                    <a:lnTo>
                      <a:pt x="2472" y="0"/>
                    </a:lnTo>
                    <a:lnTo>
                      <a:pt x="2526" y="29"/>
                    </a:lnTo>
                    <a:lnTo>
                      <a:pt x="2472" y="58"/>
                    </a:lnTo>
                    <a:lnTo>
                      <a:pt x="2419" y="58"/>
                    </a:lnTo>
                    <a:lnTo>
                      <a:pt x="2351" y="58"/>
                    </a:lnTo>
                    <a:lnTo>
                      <a:pt x="2298" y="58"/>
                    </a:lnTo>
                    <a:lnTo>
                      <a:pt x="2244" y="58"/>
                    </a:lnTo>
                    <a:lnTo>
                      <a:pt x="2177" y="102"/>
                    </a:lnTo>
                    <a:lnTo>
                      <a:pt x="2123" y="73"/>
                    </a:lnTo>
                    <a:lnTo>
                      <a:pt x="2069" y="73"/>
                    </a:lnTo>
                    <a:lnTo>
                      <a:pt x="2015" y="87"/>
                    </a:lnTo>
                    <a:lnTo>
                      <a:pt x="1935" y="87"/>
                    </a:lnTo>
                    <a:lnTo>
                      <a:pt x="1868" y="73"/>
                    </a:lnTo>
                    <a:lnTo>
                      <a:pt x="1814" y="58"/>
                    </a:lnTo>
                    <a:lnTo>
                      <a:pt x="1760" y="58"/>
                    </a:lnTo>
                    <a:lnTo>
                      <a:pt x="1706" y="58"/>
                    </a:lnTo>
                    <a:lnTo>
                      <a:pt x="1639" y="58"/>
                    </a:lnTo>
                    <a:lnTo>
                      <a:pt x="1585" y="58"/>
                    </a:lnTo>
                    <a:lnTo>
                      <a:pt x="1532" y="73"/>
                    </a:lnTo>
                    <a:lnTo>
                      <a:pt x="1478" y="73"/>
                    </a:lnTo>
                    <a:lnTo>
                      <a:pt x="1424" y="73"/>
                    </a:lnTo>
                    <a:lnTo>
                      <a:pt x="1370" y="58"/>
                    </a:lnTo>
                    <a:lnTo>
                      <a:pt x="1317" y="58"/>
                    </a:lnTo>
                    <a:lnTo>
                      <a:pt x="1196" y="58"/>
                    </a:lnTo>
                    <a:lnTo>
                      <a:pt x="1088" y="73"/>
                    </a:lnTo>
                    <a:lnTo>
                      <a:pt x="1035" y="73"/>
                    </a:lnTo>
                    <a:lnTo>
                      <a:pt x="967" y="73"/>
                    </a:lnTo>
                    <a:lnTo>
                      <a:pt x="914" y="87"/>
                    </a:lnTo>
                    <a:lnTo>
                      <a:pt x="846" y="87"/>
                    </a:lnTo>
                    <a:lnTo>
                      <a:pt x="779" y="73"/>
                    </a:lnTo>
                    <a:lnTo>
                      <a:pt x="726" y="73"/>
                    </a:lnTo>
                    <a:lnTo>
                      <a:pt x="658" y="73"/>
                    </a:lnTo>
                    <a:lnTo>
                      <a:pt x="591" y="73"/>
                    </a:lnTo>
                    <a:lnTo>
                      <a:pt x="524" y="73"/>
                    </a:lnTo>
                    <a:lnTo>
                      <a:pt x="470" y="73"/>
                    </a:lnTo>
                    <a:lnTo>
                      <a:pt x="417" y="73"/>
                    </a:lnTo>
                    <a:lnTo>
                      <a:pt x="363" y="73"/>
                    </a:lnTo>
                    <a:lnTo>
                      <a:pt x="309" y="44"/>
                    </a:lnTo>
                    <a:lnTo>
                      <a:pt x="255" y="44"/>
                    </a:lnTo>
                    <a:lnTo>
                      <a:pt x="202" y="44"/>
                    </a:lnTo>
                    <a:lnTo>
                      <a:pt x="148" y="73"/>
                    </a:lnTo>
                    <a:lnTo>
                      <a:pt x="94" y="73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1" name="Freeform 25"/>
              <p:cNvSpPr>
                <a:spLocks/>
              </p:cNvSpPr>
              <p:nvPr/>
            </p:nvSpPr>
            <p:spPr bwMode="auto">
              <a:xfrm>
                <a:off x="3070" y="204"/>
                <a:ext cx="1763" cy="75"/>
              </a:xfrm>
              <a:custGeom>
                <a:avLst/>
                <a:gdLst>
                  <a:gd name="T0" fmla="*/ 188 w 1763"/>
                  <a:gd name="T1" fmla="*/ 0 h 75"/>
                  <a:gd name="T2" fmla="*/ 363 w 1763"/>
                  <a:gd name="T3" fmla="*/ 74 h 75"/>
                  <a:gd name="T4" fmla="*/ 444 w 1763"/>
                  <a:gd name="T5" fmla="*/ 74 h 75"/>
                  <a:gd name="T6" fmla="*/ 565 w 1763"/>
                  <a:gd name="T7" fmla="*/ 74 h 75"/>
                  <a:gd name="T8" fmla="*/ 619 w 1763"/>
                  <a:gd name="T9" fmla="*/ 74 h 75"/>
                  <a:gd name="T10" fmla="*/ 699 w 1763"/>
                  <a:gd name="T11" fmla="*/ 59 h 75"/>
                  <a:gd name="T12" fmla="*/ 753 w 1763"/>
                  <a:gd name="T13" fmla="*/ 59 h 75"/>
                  <a:gd name="T14" fmla="*/ 807 w 1763"/>
                  <a:gd name="T15" fmla="*/ 44 h 75"/>
                  <a:gd name="T16" fmla="*/ 874 w 1763"/>
                  <a:gd name="T17" fmla="*/ 44 h 75"/>
                  <a:gd name="T18" fmla="*/ 928 w 1763"/>
                  <a:gd name="T19" fmla="*/ 44 h 75"/>
                  <a:gd name="T20" fmla="*/ 995 w 1763"/>
                  <a:gd name="T21" fmla="*/ 74 h 75"/>
                  <a:gd name="T22" fmla="*/ 1103 w 1763"/>
                  <a:gd name="T23" fmla="*/ 74 h 75"/>
                  <a:gd name="T24" fmla="*/ 1157 w 1763"/>
                  <a:gd name="T25" fmla="*/ 74 h 75"/>
                  <a:gd name="T26" fmla="*/ 1211 w 1763"/>
                  <a:gd name="T27" fmla="*/ 74 h 75"/>
                  <a:gd name="T28" fmla="*/ 1332 w 1763"/>
                  <a:gd name="T29" fmla="*/ 74 h 75"/>
                  <a:gd name="T30" fmla="*/ 1399 w 1763"/>
                  <a:gd name="T31" fmla="*/ 59 h 75"/>
                  <a:gd name="T32" fmla="*/ 1453 w 1763"/>
                  <a:gd name="T33" fmla="*/ 44 h 75"/>
                  <a:gd name="T34" fmla="*/ 1506 w 1763"/>
                  <a:gd name="T35" fmla="*/ 44 h 75"/>
                  <a:gd name="T36" fmla="*/ 1560 w 1763"/>
                  <a:gd name="T37" fmla="*/ 30 h 75"/>
                  <a:gd name="T38" fmla="*/ 1654 w 1763"/>
                  <a:gd name="T39" fmla="*/ 30 h 75"/>
                  <a:gd name="T40" fmla="*/ 1708 w 1763"/>
                  <a:gd name="T41" fmla="*/ 30 h 75"/>
                  <a:gd name="T42" fmla="*/ 1762 w 1763"/>
                  <a:gd name="T43" fmla="*/ 30 h 75"/>
                  <a:gd name="T44" fmla="*/ 1708 w 1763"/>
                  <a:gd name="T45" fmla="*/ 30 h 75"/>
                  <a:gd name="T46" fmla="*/ 1654 w 1763"/>
                  <a:gd name="T47" fmla="*/ 44 h 75"/>
                  <a:gd name="T48" fmla="*/ 1601 w 1763"/>
                  <a:gd name="T49" fmla="*/ 74 h 75"/>
                  <a:gd name="T50" fmla="*/ 1547 w 1763"/>
                  <a:gd name="T51" fmla="*/ 74 h 75"/>
                  <a:gd name="T52" fmla="*/ 1493 w 1763"/>
                  <a:gd name="T53" fmla="*/ 74 h 75"/>
                  <a:gd name="T54" fmla="*/ 1426 w 1763"/>
                  <a:gd name="T55" fmla="*/ 59 h 75"/>
                  <a:gd name="T56" fmla="*/ 1372 w 1763"/>
                  <a:gd name="T57" fmla="*/ 59 h 75"/>
                  <a:gd name="T58" fmla="*/ 1251 w 1763"/>
                  <a:gd name="T59" fmla="*/ 59 h 75"/>
                  <a:gd name="T60" fmla="*/ 1184 w 1763"/>
                  <a:gd name="T61" fmla="*/ 59 h 75"/>
                  <a:gd name="T62" fmla="*/ 1116 w 1763"/>
                  <a:gd name="T63" fmla="*/ 59 h 75"/>
                  <a:gd name="T64" fmla="*/ 1009 w 1763"/>
                  <a:gd name="T65" fmla="*/ 59 h 75"/>
                  <a:gd name="T66" fmla="*/ 955 w 1763"/>
                  <a:gd name="T67" fmla="*/ 59 h 75"/>
                  <a:gd name="T68" fmla="*/ 888 w 1763"/>
                  <a:gd name="T69" fmla="*/ 59 h 75"/>
                  <a:gd name="T70" fmla="*/ 820 w 1763"/>
                  <a:gd name="T71" fmla="*/ 74 h 75"/>
                  <a:gd name="T72" fmla="*/ 767 w 1763"/>
                  <a:gd name="T73" fmla="*/ 74 h 75"/>
                  <a:gd name="T74" fmla="*/ 699 w 1763"/>
                  <a:gd name="T75" fmla="*/ 59 h 75"/>
                  <a:gd name="T76" fmla="*/ 646 w 1763"/>
                  <a:gd name="T77" fmla="*/ 44 h 75"/>
                  <a:gd name="T78" fmla="*/ 592 w 1763"/>
                  <a:gd name="T79" fmla="*/ 44 h 75"/>
                  <a:gd name="T80" fmla="*/ 538 w 1763"/>
                  <a:gd name="T81" fmla="*/ 44 h 75"/>
                  <a:gd name="T82" fmla="*/ 484 w 1763"/>
                  <a:gd name="T83" fmla="*/ 59 h 75"/>
                  <a:gd name="T84" fmla="*/ 430 w 1763"/>
                  <a:gd name="T85" fmla="*/ 59 h 75"/>
                  <a:gd name="T86" fmla="*/ 377 w 1763"/>
                  <a:gd name="T87" fmla="*/ 30 h 75"/>
                  <a:gd name="T88" fmla="*/ 323 w 1763"/>
                  <a:gd name="T89" fmla="*/ 15 h 75"/>
                  <a:gd name="T90" fmla="*/ 269 w 1763"/>
                  <a:gd name="T91" fmla="*/ 15 h 75"/>
                  <a:gd name="T92" fmla="*/ 215 w 1763"/>
                  <a:gd name="T93" fmla="*/ 15 h 75"/>
                  <a:gd name="T94" fmla="*/ 161 w 1763"/>
                  <a:gd name="T95" fmla="*/ 15 h 75"/>
                  <a:gd name="T96" fmla="*/ 108 w 1763"/>
                  <a:gd name="T97" fmla="*/ 30 h 75"/>
                  <a:gd name="T98" fmla="*/ 54 w 1763"/>
                  <a:gd name="T99" fmla="*/ 44 h 75"/>
                  <a:gd name="T100" fmla="*/ 0 w 1763"/>
                  <a:gd name="T101" fmla="*/ 59 h 75"/>
                  <a:gd name="T102" fmla="*/ 54 w 1763"/>
                  <a:gd name="T103" fmla="*/ 59 h 75"/>
                  <a:gd name="T104" fmla="*/ 108 w 1763"/>
                  <a:gd name="T105" fmla="*/ 30 h 75"/>
                  <a:gd name="T106" fmla="*/ 161 w 1763"/>
                  <a:gd name="T107" fmla="*/ 30 h 75"/>
                  <a:gd name="T108" fmla="*/ 188 w 1763"/>
                  <a:gd name="T109" fmla="*/ 0 h 7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763" h="75">
                    <a:moveTo>
                      <a:pt x="188" y="0"/>
                    </a:moveTo>
                    <a:lnTo>
                      <a:pt x="363" y="74"/>
                    </a:lnTo>
                    <a:lnTo>
                      <a:pt x="444" y="74"/>
                    </a:lnTo>
                    <a:lnTo>
                      <a:pt x="565" y="74"/>
                    </a:lnTo>
                    <a:lnTo>
                      <a:pt x="619" y="74"/>
                    </a:lnTo>
                    <a:lnTo>
                      <a:pt x="699" y="59"/>
                    </a:lnTo>
                    <a:lnTo>
                      <a:pt x="753" y="59"/>
                    </a:lnTo>
                    <a:lnTo>
                      <a:pt x="807" y="44"/>
                    </a:lnTo>
                    <a:lnTo>
                      <a:pt x="874" y="44"/>
                    </a:lnTo>
                    <a:lnTo>
                      <a:pt x="928" y="44"/>
                    </a:lnTo>
                    <a:lnTo>
                      <a:pt x="995" y="74"/>
                    </a:lnTo>
                    <a:lnTo>
                      <a:pt x="1103" y="74"/>
                    </a:lnTo>
                    <a:lnTo>
                      <a:pt x="1157" y="74"/>
                    </a:lnTo>
                    <a:lnTo>
                      <a:pt x="1211" y="74"/>
                    </a:lnTo>
                    <a:lnTo>
                      <a:pt x="1332" y="74"/>
                    </a:lnTo>
                    <a:lnTo>
                      <a:pt x="1399" y="59"/>
                    </a:lnTo>
                    <a:lnTo>
                      <a:pt x="1453" y="44"/>
                    </a:lnTo>
                    <a:lnTo>
                      <a:pt x="1506" y="44"/>
                    </a:lnTo>
                    <a:lnTo>
                      <a:pt x="1560" y="30"/>
                    </a:lnTo>
                    <a:lnTo>
                      <a:pt x="1654" y="30"/>
                    </a:lnTo>
                    <a:lnTo>
                      <a:pt x="1708" y="30"/>
                    </a:lnTo>
                    <a:lnTo>
                      <a:pt x="1762" y="30"/>
                    </a:lnTo>
                    <a:lnTo>
                      <a:pt x="1708" y="30"/>
                    </a:lnTo>
                    <a:lnTo>
                      <a:pt x="1654" y="44"/>
                    </a:lnTo>
                    <a:lnTo>
                      <a:pt x="1601" y="74"/>
                    </a:lnTo>
                    <a:lnTo>
                      <a:pt x="1547" y="74"/>
                    </a:lnTo>
                    <a:lnTo>
                      <a:pt x="1493" y="74"/>
                    </a:lnTo>
                    <a:lnTo>
                      <a:pt x="1426" y="59"/>
                    </a:lnTo>
                    <a:lnTo>
                      <a:pt x="1372" y="59"/>
                    </a:lnTo>
                    <a:lnTo>
                      <a:pt x="1251" y="59"/>
                    </a:lnTo>
                    <a:lnTo>
                      <a:pt x="1184" y="59"/>
                    </a:lnTo>
                    <a:lnTo>
                      <a:pt x="1116" y="59"/>
                    </a:lnTo>
                    <a:lnTo>
                      <a:pt x="1009" y="59"/>
                    </a:lnTo>
                    <a:lnTo>
                      <a:pt x="955" y="59"/>
                    </a:lnTo>
                    <a:lnTo>
                      <a:pt x="888" y="59"/>
                    </a:lnTo>
                    <a:lnTo>
                      <a:pt x="820" y="74"/>
                    </a:lnTo>
                    <a:lnTo>
                      <a:pt x="767" y="74"/>
                    </a:lnTo>
                    <a:lnTo>
                      <a:pt x="699" y="59"/>
                    </a:lnTo>
                    <a:lnTo>
                      <a:pt x="646" y="44"/>
                    </a:lnTo>
                    <a:lnTo>
                      <a:pt x="592" y="44"/>
                    </a:lnTo>
                    <a:lnTo>
                      <a:pt x="538" y="44"/>
                    </a:lnTo>
                    <a:lnTo>
                      <a:pt x="484" y="59"/>
                    </a:lnTo>
                    <a:lnTo>
                      <a:pt x="430" y="59"/>
                    </a:lnTo>
                    <a:lnTo>
                      <a:pt x="377" y="30"/>
                    </a:lnTo>
                    <a:lnTo>
                      <a:pt x="323" y="15"/>
                    </a:lnTo>
                    <a:lnTo>
                      <a:pt x="269" y="15"/>
                    </a:lnTo>
                    <a:lnTo>
                      <a:pt x="215" y="15"/>
                    </a:lnTo>
                    <a:lnTo>
                      <a:pt x="161" y="15"/>
                    </a:lnTo>
                    <a:lnTo>
                      <a:pt x="108" y="30"/>
                    </a:lnTo>
                    <a:lnTo>
                      <a:pt x="54" y="44"/>
                    </a:lnTo>
                    <a:lnTo>
                      <a:pt x="0" y="59"/>
                    </a:lnTo>
                    <a:lnTo>
                      <a:pt x="54" y="59"/>
                    </a:lnTo>
                    <a:lnTo>
                      <a:pt x="108" y="30"/>
                    </a:lnTo>
                    <a:lnTo>
                      <a:pt x="161" y="30"/>
                    </a:lnTo>
                    <a:lnTo>
                      <a:pt x="188" y="0"/>
                    </a:lnTo>
                  </a:path>
                </a:pathLst>
              </a:custGeom>
              <a:solidFill>
                <a:srgbClr val="6D6D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5" name="Group 30"/>
            <p:cNvGrpSpPr>
              <a:grpSpLocks/>
            </p:cNvGrpSpPr>
            <p:nvPr/>
          </p:nvGrpSpPr>
          <p:grpSpPr bwMode="auto">
            <a:xfrm>
              <a:off x="0" y="0"/>
              <a:ext cx="1246" cy="1232"/>
              <a:chOff x="0" y="0"/>
              <a:chExt cx="1246" cy="1232"/>
            </a:xfrm>
          </p:grpSpPr>
          <p:sp>
            <p:nvSpPr>
              <p:cNvPr id="2056" name="Rectangle 2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46" cy="123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7" name="Rectangle 28"/>
              <p:cNvSpPr>
                <a:spLocks noChangeArrowheads="1"/>
              </p:cNvSpPr>
              <p:nvPr/>
            </p:nvSpPr>
            <p:spPr bwMode="auto">
              <a:xfrm>
                <a:off x="246" y="202"/>
                <a:ext cx="1000" cy="1030"/>
              </a:xfrm>
              <a:prstGeom prst="rect">
                <a:avLst/>
              </a:pr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" name="Rectangle 2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72" cy="1165"/>
              </a:xfrm>
              <a:prstGeom prst="rect">
                <a:avLst/>
              </a:prstGeom>
              <a:gradFill rotWithShape="0">
                <a:gsLst>
                  <a:gs pos="0">
                    <a:srgbClr val="790015"/>
                  </a:gs>
                  <a:gs pos="100000">
                    <a:srgbClr val="61001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58" name="Text Box 34"/>
          <p:cNvSpPr txBox="1">
            <a:spLocks noChangeArrowheads="1"/>
          </p:cNvSpPr>
          <p:nvPr/>
        </p:nvSpPr>
        <p:spPr bwMode="auto">
          <a:xfrm>
            <a:off x="282575" y="6542088"/>
            <a:ext cx="995363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00" b="1">
                <a:solidFill>
                  <a:srgbClr val="FFFFFF"/>
                </a:solidFill>
                <a:cs typeface="+mn-cs"/>
              </a:rPr>
              <a:t>©2006 TBBMI</a:t>
            </a:r>
          </a:p>
        </p:txBody>
      </p:sp>
      <p:sp>
        <p:nvSpPr>
          <p:cNvPr id="1059" name="Rectangle 35"/>
          <p:cNvSpPr>
            <a:spLocks noChangeArrowheads="1"/>
          </p:cNvSpPr>
          <p:nvPr/>
        </p:nvSpPr>
        <p:spPr bwMode="auto">
          <a:xfrm>
            <a:off x="7616825" y="6529388"/>
            <a:ext cx="661988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9.6.01.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8" charset="0"/>
          <a:ea typeface="ＭＳ Ｐゴシック" charset="0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8" charset="0"/>
          <a:ea typeface="ＭＳ Ｐゴシック" charset="0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8" charset="0"/>
          <a:ea typeface="ＭＳ Ｐゴシック" charset="0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8" charset="0"/>
          <a:ea typeface="ＭＳ Ｐゴシック" charset="0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30450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3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5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6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file:///Macintosh%20HD/Desktop%20Folder/TBB%20BIG%20SHOW%207.0/7.0.02-MAP%20#-1,1,PowerPoint Presentation" TargetMode="External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2" descr="BACKGR~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85" y="449552"/>
            <a:ext cx="7954327" cy="58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2" name="Group 3"/>
          <p:cNvGrpSpPr>
            <a:grpSpLocks/>
          </p:cNvGrpSpPr>
          <p:nvPr/>
        </p:nvGrpSpPr>
        <p:grpSpPr bwMode="auto">
          <a:xfrm>
            <a:off x="76200" y="5387975"/>
            <a:ext cx="8596313" cy="1393825"/>
            <a:chOff x="48" y="3394"/>
            <a:chExt cx="5415" cy="878"/>
          </a:xfrm>
        </p:grpSpPr>
        <p:sp>
          <p:nvSpPr>
            <p:cNvPr id="338948" name="Text Box 4"/>
            <p:cNvSpPr txBox="1">
              <a:spLocks noChangeArrowheads="1"/>
            </p:cNvSpPr>
            <p:nvPr/>
          </p:nvSpPr>
          <p:spPr bwMode="auto">
            <a:xfrm>
              <a:off x="48" y="4099"/>
              <a:ext cx="10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85194" dir="1593903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7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38949" name="Text Box 5"/>
            <p:cNvSpPr txBox="1">
              <a:spLocks noChangeArrowheads="1"/>
            </p:cNvSpPr>
            <p:nvPr/>
          </p:nvSpPr>
          <p:spPr bwMode="auto">
            <a:xfrm>
              <a:off x="409" y="3394"/>
              <a:ext cx="5054" cy="54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</p:spPr>
          <p:txBody>
            <a:bodyPr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2000" b="1" i="1" dirty="0">
                  <a:solidFill>
                    <a:srgbClr val="FAFD00"/>
                  </a:solidFill>
                  <a:latin typeface="Times New Roman" charset="0"/>
                </a:rPr>
                <a:t>Bible </a:t>
              </a:r>
              <a:r>
                <a:rPr lang="en-US" sz="2000" b="1" i="1" dirty="0" err="1">
                  <a:solidFill>
                    <a:srgbClr val="FAFD00"/>
                  </a:solidFill>
                  <a:latin typeface="Times New Roman" charset="0"/>
                </a:rPr>
                <a:t>Ngashȃnkakhui</a:t>
              </a:r>
              <a:r>
                <a:rPr lang="en-US" sz="2000" b="1" i="1" dirty="0">
                  <a:solidFill>
                    <a:srgbClr val="FAFD00"/>
                  </a:solidFill>
                  <a:latin typeface="Times New Roman" charset="0"/>
                </a:rPr>
                <a:t> </a:t>
              </a:r>
              <a:r>
                <a:rPr lang="en-US" sz="2000" b="1" i="1" dirty="0" err="1">
                  <a:solidFill>
                    <a:srgbClr val="FAFD00"/>
                  </a:solidFill>
                  <a:latin typeface="Times New Roman" charset="0"/>
                </a:rPr>
                <a:t>Otsin</a:t>
              </a:r>
              <a:r>
                <a:rPr lang="en-US" sz="2000" b="1" i="1" dirty="0">
                  <a:solidFill>
                    <a:srgbClr val="FAFD00"/>
                  </a:solidFill>
                  <a:latin typeface="Times New Roman" charset="0"/>
                </a:rPr>
                <a:t> </a:t>
              </a:r>
              <a:r>
                <a:rPr lang="en-US" sz="2000" b="1" i="1" dirty="0" err="1">
                  <a:solidFill>
                    <a:srgbClr val="FAFD00"/>
                  </a:solidFill>
                  <a:latin typeface="Times New Roman" charset="0"/>
                </a:rPr>
                <a:t>Okthui</a:t>
              </a:r>
              <a:r>
                <a:rPr lang="en-US" sz="2000" b="1" i="1" dirty="0">
                  <a:solidFill>
                    <a:srgbClr val="FAFD00"/>
                  </a:solidFill>
                  <a:latin typeface="Times New Roman" charset="0"/>
                </a:rPr>
                <a:t> </a:t>
              </a:r>
              <a:r>
                <a:rPr lang="en-US" sz="2000" b="1" i="1" dirty="0" err="1">
                  <a:solidFill>
                    <a:srgbClr val="FAFD00"/>
                  </a:solidFill>
                  <a:latin typeface="Times New Roman" charset="0"/>
                </a:rPr>
                <a:t>hupta</a:t>
              </a:r>
              <a:r>
                <a:rPr lang="en-US" sz="2000" b="1" i="1" dirty="0">
                  <a:solidFill>
                    <a:srgbClr val="FAFD00"/>
                  </a:solidFill>
                  <a:latin typeface="Times New Roman" charset="0"/>
                </a:rPr>
                <a:t> </a:t>
              </a:r>
              <a:r>
                <a:rPr lang="en-US" sz="2000" b="1" i="1" dirty="0" err="1">
                  <a:solidFill>
                    <a:srgbClr val="FAFD00"/>
                  </a:solidFill>
                  <a:latin typeface="Times New Roman" charset="0"/>
                </a:rPr>
                <a:t>wui</a:t>
              </a:r>
              <a:r>
                <a:rPr lang="en-US" sz="2000" b="1" i="1" dirty="0">
                  <a:solidFill>
                    <a:srgbClr val="FAFD00"/>
                  </a:solidFill>
                  <a:latin typeface="Times New Roman" charset="0"/>
                </a:rPr>
                <a:t> </a:t>
              </a:r>
              <a:r>
                <a:rPr lang="en-US" sz="2000" b="1" i="1" dirty="0" err="1">
                  <a:solidFill>
                    <a:srgbClr val="FAFD00"/>
                  </a:solidFill>
                  <a:latin typeface="Times New Roman" charset="0"/>
                </a:rPr>
                <a:t>tamkachithei</a:t>
              </a:r>
              <a:endParaRPr lang="en-US" sz="2000" b="1" i="1" dirty="0">
                <a:solidFill>
                  <a:srgbClr val="FAFD00"/>
                </a:solidFill>
                <a:latin typeface="Times New Roman" charset="0"/>
              </a:endParaRPr>
            </a:p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2000" b="1" i="1" dirty="0">
                  <a:solidFill>
                    <a:srgbClr val="FAFD00"/>
                  </a:solidFill>
                  <a:latin typeface="Times New Roman" charset="0"/>
                </a:rPr>
                <a:t>Fort Worth, Texas</a:t>
              </a:r>
              <a:endParaRPr lang="en-US" sz="1800" b="1" dirty="0">
                <a:solidFill>
                  <a:srgbClr val="FAFD00"/>
                </a:solidFill>
                <a:latin typeface="Times New Roman" charset="0"/>
              </a:endParaRPr>
            </a:p>
          </p:txBody>
        </p:sp>
        <p:sp>
          <p:nvSpPr>
            <p:cNvPr id="338950" name="Text Box 6"/>
            <p:cNvSpPr txBox="1">
              <a:spLocks noChangeArrowheads="1"/>
            </p:cNvSpPr>
            <p:nvPr/>
          </p:nvSpPr>
          <p:spPr bwMode="auto">
            <a:xfrm>
              <a:off x="2011" y="3866"/>
              <a:ext cx="187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080435">
                  <a:alpha val="74998"/>
                </a:srgbClr>
              </a:outerShdw>
            </a:effectLst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2000" dirty="0">
                <a:solidFill>
                  <a:srgbClr val="FFFB0C"/>
                </a:solidFill>
                <a:latin typeface="Helvetica" pitchFamily="-107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38955" name="Text Box 11"/>
          <p:cNvSpPr txBox="1">
            <a:spLocks noChangeArrowheads="1"/>
          </p:cNvSpPr>
          <p:nvPr/>
        </p:nvSpPr>
        <p:spPr bwMode="auto">
          <a:xfrm>
            <a:off x="2155825" y="198438"/>
            <a:ext cx="4718050" cy="2308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08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FF00"/>
                </a:solidFill>
                <a:latin typeface="Arial" pitchFamily="-107" charset="0"/>
                <a:ea typeface="ＭＳ Ｐゴシック" charset="0"/>
                <a:cs typeface="ＭＳ Ｐゴシック" charset="0"/>
              </a:rPr>
              <a:t>NAMKHALUI 9.65</a:t>
            </a:r>
          </a:p>
        </p:txBody>
      </p:sp>
      <p:sp>
        <p:nvSpPr>
          <p:cNvPr id="12" name="Rectangle 31"/>
          <p:cNvSpPr>
            <a:spLocks noChangeArrowheads="1"/>
          </p:cNvSpPr>
          <p:nvPr/>
        </p:nvSpPr>
        <p:spPr bwMode="auto">
          <a:xfrm>
            <a:off x="8129588" y="6523038"/>
            <a:ext cx="339725" cy="247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ＭＳ Ｐゴシック" charset="0"/>
                <a:cs typeface="ＭＳ Ｐゴシック" charset="0"/>
              </a:rPr>
              <a:t>01</a:t>
            </a:r>
          </a:p>
        </p:txBody>
      </p:sp>
      <p:sp>
        <p:nvSpPr>
          <p:cNvPr id="10" name="WordArt 10"/>
          <p:cNvSpPr>
            <a:spLocks noChangeArrowheads="1" noChangeShapeType="1" noTextEdit="1"/>
          </p:cNvSpPr>
          <p:nvPr/>
        </p:nvSpPr>
        <p:spPr bwMode="auto">
          <a:xfrm>
            <a:off x="1636440" y="836712"/>
            <a:ext cx="7302698" cy="4115866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80532"/>
              </a:avLst>
            </a:prstTxWarp>
            <a:scene3d>
              <a:camera prst="legacyPerspectiveFront">
                <a:rot lat="19799980" lon="19439992" rev="0"/>
              </a:camera>
              <a:lightRig rig="legacyNormal2" dir="t"/>
            </a:scene3d>
            <a:sp3d extrusionH="354000" prstMaterial="legacyMatte">
              <a:extrusionClr>
                <a:srgbClr val="2E2E2E"/>
              </a:extrusionClr>
            </a:sp3d>
          </a:bodyPr>
          <a:lstStyle/>
          <a:p>
            <a:pPr algn="ctr">
              <a:lnSpc>
                <a:spcPct val="90000"/>
              </a:lnSpc>
            </a:pPr>
            <a:r>
              <a:rPr lang="en-US" sz="3600" b="1" kern="10" dirty="0">
                <a:solidFill>
                  <a:srgbClr val="FFFF00"/>
                </a:solidFill>
                <a:latin typeface="Arial"/>
                <a:ea typeface="Kosher-Normal"/>
                <a:cs typeface="Arial"/>
              </a:rPr>
              <a:t>BIBLE</a:t>
            </a:r>
            <a:br>
              <a:rPr lang="en-US" sz="3600" b="1" kern="10" dirty="0">
                <a:solidFill>
                  <a:srgbClr val="FFFF00"/>
                </a:solidFill>
                <a:latin typeface="Arial"/>
                <a:ea typeface="Kosher-Normal"/>
                <a:cs typeface="Arial"/>
              </a:rPr>
            </a:br>
            <a:r>
              <a:rPr lang="en-US" sz="3600" b="1" kern="10" dirty="0">
                <a:solidFill>
                  <a:srgbClr val="FFFF00"/>
                </a:solidFill>
                <a:latin typeface="Arial"/>
                <a:ea typeface="Kosher-Normal"/>
                <a:cs typeface="Arial"/>
              </a:rPr>
              <a:t>NGASHȂNKAKHUI</a:t>
            </a:r>
          </a:p>
        </p:txBody>
      </p:sp>
    </p:spTree>
    <p:extLst>
      <p:ext uri="{BB962C8B-B14F-4D97-AF65-F5344CB8AC3E}">
        <p14:creationId xmlns:p14="http://schemas.microsoft.com/office/powerpoint/2010/main" val="544739758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585788"/>
            <a:ext cx="7875588" cy="5662612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554" name="Text Box 195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23555" name="Text Box 197"/>
          <p:cNvSpPr txBox="1">
            <a:spLocks noChangeArrowheads="1"/>
          </p:cNvSpPr>
          <p:nvPr/>
        </p:nvSpPr>
        <p:spPr bwMode="auto">
          <a:xfrm>
            <a:off x="8880475" y="57023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179399" name="Text Box 199"/>
          <p:cNvSpPr txBox="1">
            <a:spLocks noChangeArrowheads="1"/>
          </p:cNvSpPr>
          <p:nvPr/>
        </p:nvSpPr>
        <p:spPr bwMode="auto">
          <a:xfrm>
            <a:off x="1" y="2022734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4000" b="1">
                <a:solidFill>
                  <a:schemeClr val="bg2"/>
                </a:solidFill>
                <a:effectLst>
                  <a:glow rad="127000">
                    <a:schemeClr val="tx1"/>
                  </a:glow>
                </a:effectLst>
                <a:latin typeface="Comic Sans MS" pitchFamily="-107" charset="0"/>
                <a:ea typeface="+mn-ea"/>
                <a:cs typeface="+mn-cs"/>
              </a:defRPr>
            </a:lvl1pPr>
          </a:lstStyle>
          <a:p>
            <a:pPr>
              <a:lnSpc>
                <a:spcPct val="120000"/>
              </a:lnSpc>
              <a:defRPr/>
            </a:pPr>
            <a:r>
              <a:rPr lang="en-US" dirty="0">
                <a:solidFill>
                  <a:schemeClr val="tx1"/>
                </a:solidFill>
                <a:effectLst>
                  <a:glow rad="190500">
                    <a:schemeClr val="bg2"/>
                  </a:glow>
                </a:effectLst>
              </a:rPr>
              <a:t>Dr. </a:t>
            </a:r>
            <a:r>
              <a:rPr lang="en-SG" dirty="0">
                <a:solidFill>
                  <a:schemeClr val="tx1"/>
                </a:solidFill>
                <a:effectLst>
                  <a:glow rad="190500">
                    <a:schemeClr val="bg2"/>
                  </a:glow>
                </a:effectLst>
              </a:rPr>
              <a:t>Henrietta Mears.... na ȃwui lairik "What The Bible Is All About"li hiwui maramli hithada kapiya.</a:t>
            </a:r>
            <a:endParaRPr lang="en-US" dirty="0">
              <a:solidFill>
                <a:schemeClr val="tx1"/>
              </a:solidFill>
              <a:effectLst>
                <a:glow rad="190500">
                  <a:schemeClr val="bg2"/>
                </a:glow>
              </a:effectLst>
            </a:endParaRPr>
          </a:p>
        </p:txBody>
      </p:sp>
      <p:sp>
        <p:nvSpPr>
          <p:cNvPr id="23557" name="Text Box 201"/>
          <p:cNvSpPr txBox="1">
            <a:spLocks noChangeArrowheads="1"/>
          </p:cNvSpPr>
          <p:nvPr/>
        </p:nvSpPr>
        <p:spPr bwMode="auto">
          <a:xfrm>
            <a:off x="8789988" y="635635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23558" name="Text Box 210"/>
          <p:cNvSpPr txBox="1">
            <a:spLocks noChangeArrowheads="1"/>
          </p:cNvSpPr>
          <p:nvPr/>
        </p:nvSpPr>
        <p:spPr bwMode="auto">
          <a:xfrm>
            <a:off x="8091488" y="6521450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10</a:t>
            </a:r>
          </a:p>
        </p:txBody>
      </p:sp>
      <p:sp>
        <p:nvSpPr>
          <p:cNvPr id="23559" name="Text Box 212"/>
          <p:cNvSpPr txBox="1">
            <a:spLocks noChangeArrowheads="1"/>
          </p:cNvSpPr>
          <p:nvPr/>
        </p:nvSpPr>
        <p:spPr bwMode="auto">
          <a:xfrm>
            <a:off x="7221092" y="6283732"/>
            <a:ext cx="137249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err="1">
                <a:solidFill>
                  <a:schemeClr val="tx1"/>
                </a:solidFill>
              </a:rPr>
              <a:t>Katamli</a:t>
            </a:r>
            <a:r>
              <a:rPr lang="en-US" sz="1200" b="1" dirty="0">
                <a:solidFill>
                  <a:schemeClr val="tx1"/>
                </a:solidFill>
              </a:rPr>
              <a:t> K </a:t>
            </a:r>
            <a:r>
              <a:rPr lang="en-US" sz="1200" b="1" dirty="0" err="1">
                <a:solidFill>
                  <a:schemeClr val="tx1"/>
                </a:solidFill>
              </a:rPr>
              <a:t>ana</a:t>
            </a:r>
            <a:r>
              <a:rPr lang="en-US" sz="1200" b="1" dirty="0">
                <a:solidFill>
                  <a:schemeClr val="tx1"/>
                </a:solidFill>
              </a:rPr>
              <a:t>. 6</a:t>
            </a:r>
          </a:p>
        </p:txBody>
      </p:sp>
      <p:sp>
        <p:nvSpPr>
          <p:cNvPr id="23560" name="Text Box 214"/>
          <p:cNvSpPr txBox="1">
            <a:spLocks noChangeArrowheads="1"/>
          </p:cNvSpPr>
          <p:nvPr/>
        </p:nvSpPr>
        <p:spPr bwMode="auto">
          <a:xfrm>
            <a:off x="8682038" y="6477000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6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3522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598488"/>
            <a:ext cx="7875588" cy="566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8880475" y="57023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198666" name="Text Box 10"/>
          <p:cNvSpPr txBox="1">
            <a:spLocks noChangeArrowheads="1"/>
          </p:cNvSpPr>
          <p:nvPr/>
        </p:nvSpPr>
        <p:spPr bwMode="auto">
          <a:xfrm>
            <a:off x="284648" y="2479675"/>
            <a:ext cx="8473458" cy="29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spcBef>
                <a:spcPct val="50000"/>
              </a:spcBef>
              <a:defRPr sz="4000" b="1">
                <a:solidFill>
                  <a:schemeClr val="tx1"/>
                </a:solidFill>
                <a:effectLst>
                  <a:glow rad="190500">
                    <a:schemeClr val="bg2"/>
                  </a:glow>
                </a:effectLst>
                <a:latin typeface="Comic Sans MS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err="1"/>
              <a:t>Mi</a:t>
            </a:r>
            <a:r>
              <a:rPr lang="en-US" dirty="0"/>
              <a:t> </a:t>
            </a:r>
            <a:r>
              <a:rPr lang="en-US" dirty="0" err="1"/>
              <a:t>kachungkhawui</a:t>
            </a:r>
            <a:r>
              <a:rPr lang="en-US" dirty="0"/>
              <a:t> Bible </a:t>
            </a:r>
            <a:r>
              <a:rPr lang="en-US" dirty="0" err="1"/>
              <a:t>kathei</a:t>
            </a:r>
            <a:r>
              <a:rPr lang="en-US" dirty="0"/>
              <a:t> hi </a:t>
            </a:r>
            <a:r>
              <a:rPr lang="en-US" dirty="0" err="1"/>
              <a:t>aman</a:t>
            </a:r>
            <a:r>
              <a:rPr lang="en-US" dirty="0"/>
              <a:t> </a:t>
            </a:r>
            <a:r>
              <a:rPr lang="en-US" dirty="0" err="1"/>
              <a:t>kasak</a:t>
            </a:r>
            <a:r>
              <a:rPr lang="en-US" dirty="0"/>
              <a:t> </a:t>
            </a:r>
            <a:r>
              <a:rPr lang="en-US" dirty="0" err="1"/>
              <a:t>ngalung</a:t>
            </a:r>
            <a:r>
              <a:rPr lang="en-US" dirty="0"/>
              <a:t> </a:t>
            </a:r>
            <a:r>
              <a:rPr lang="en-US" dirty="0" err="1"/>
              <a:t>ruihkhui</a:t>
            </a:r>
            <a:r>
              <a:rPr lang="en-US" dirty="0"/>
              <a:t> </a:t>
            </a:r>
            <a:r>
              <a:rPr lang="en-US" dirty="0" err="1"/>
              <a:t>kahai</a:t>
            </a:r>
            <a:r>
              <a:rPr lang="en-US" dirty="0"/>
              <a:t> </a:t>
            </a:r>
            <a:r>
              <a:rPr lang="en-US" dirty="0" err="1"/>
              <a:t>thaya</a:t>
            </a:r>
            <a:r>
              <a:rPr lang="en-US" dirty="0"/>
              <a:t>. </a:t>
            </a:r>
            <a:r>
              <a:rPr lang="en-US" dirty="0" err="1"/>
              <a:t>Kha</a:t>
            </a:r>
            <a:r>
              <a:rPr lang="en-US" dirty="0"/>
              <a:t> mi </a:t>
            </a:r>
            <a:r>
              <a:rPr lang="en-US" dirty="0" err="1"/>
              <a:t>kachungkhawui</a:t>
            </a:r>
            <a:r>
              <a:rPr lang="en-US" dirty="0"/>
              <a:t> </a:t>
            </a:r>
            <a:r>
              <a:rPr lang="en-US" dirty="0" err="1"/>
              <a:t>ningli</a:t>
            </a:r>
            <a:r>
              <a:rPr lang="en-US" dirty="0"/>
              <a:t>…</a:t>
            </a:r>
          </a:p>
        </p:txBody>
      </p:sp>
      <p:sp>
        <p:nvSpPr>
          <p:cNvPr id="25605" name="Text Box 21"/>
          <p:cNvSpPr txBox="1">
            <a:spLocks noChangeArrowheads="1"/>
          </p:cNvSpPr>
          <p:nvPr/>
        </p:nvSpPr>
        <p:spPr bwMode="auto">
          <a:xfrm>
            <a:off x="8094663" y="6521450"/>
            <a:ext cx="31908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11</a:t>
            </a:r>
          </a:p>
        </p:txBody>
      </p:sp>
      <p:sp>
        <p:nvSpPr>
          <p:cNvPr id="25606" name="Text Box 23"/>
          <p:cNvSpPr txBox="1">
            <a:spLocks noChangeArrowheads="1"/>
          </p:cNvSpPr>
          <p:nvPr/>
        </p:nvSpPr>
        <p:spPr bwMode="auto">
          <a:xfrm>
            <a:off x="7221092" y="6283732"/>
            <a:ext cx="137249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err="1">
                <a:solidFill>
                  <a:schemeClr val="tx1"/>
                </a:solidFill>
              </a:rPr>
              <a:t>Katamli</a:t>
            </a:r>
            <a:r>
              <a:rPr lang="en-US" sz="1200" b="1" dirty="0">
                <a:solidFill>
                  <a:schemeClr val="tx1"/>
                </a:solidFill>
              </a:rPr>
              <a:t> K </a:t>
            </a:r>
            <a:r>
              <a:rPr lang="en-US" sz="1200" b="1" dirty="0" err="1">
                <a:solidFill>
                  <a:schemeClr val="tx1"/>
                </a:solidFill>
              </a:rPr>
              <a:t>ana</a:t>
            </a:r>
            <a:r>
              <a:rPr lang="en-US" sz="1200" b="1" dirty="0">
                <a:solidFill>
                  <a:schemeClr val="tx1"/>
                </a:solidFill>
              </a:rPr>
              <a:t>. 6</a:t>
            </a:r>
          </a:p>
        </p:txBody>
      </p:sp>
    </p:spTree>
    <p:extLst>
      <p:ext uri="{BB962C8B-B14F-4D97-AF65-F5344CB8AC3E}">
        <p14:creationId xmlns:p14="http://schemas.microsoft.com/office/powerpoint/2010/main" val="2955204541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603250"/>
            <a:ext cx="7943850" cy="562927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650" name="Text Box 3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8880475" y="57023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239621" name="Text Box 5"/>
          <p:cNvSpPr txBox="1">
            <a:spLocks noChangeArrowheads="1"/>
          </p:cNvSpPr>
          <p:nvPr/>
        </p:nvSpPr>
        <p:spPr bwMode="auto">
          <a:xfrm>
            <a:off x="660400" y="1693863"/>
            <a:ext cx="79502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spcBef>
                <a:spcPct val="50000"/>
              </a:spcBef>
              <a:defRPr sz="4000" b="1">
                <a:solidFill>
                  <a:schemeClr val="tx1"/>
                </a:solidFill>
                <a:effectLst>
                  <a:glow rad="190500">
                    <a:schemeClr val="bg2"/>
                  </a:glow>
                </a:effectLst>
                <a:latin typeface="Comic Sans MS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…</a:t>
            </a:r>
            <a:r>
              <a:rPr lang="en-US" dirty="0" err="1"/>
              <a:t>khara</a:t>
            </a:r>
            <a:r>
              <a:rPr lang="en-US" dirty="0"/>
              <a:t> chi chat </a:t>
            </a:r>
            <a:r>
              <a:rPr lang="en-US" dirty="0" err="1"/>
              <a:t>khahai</a:t>
            </a:r>
            <a:r>
              <a:rPr lang="en-US" dirty="0"/>
              <a:t> </a:t>
            </a:r>
            <a:r>
              <a:rPr lang="en-US" dirty="0" err="1"/>
              <a:t>thaya</a:t>
            </a:r>
            <a:r>
              <a:rPr lang="en-US" dirty="0"/>
              <a:t>.  </a:t>
            </a:r>
            <a:r>
              <a:rPr lang="en-US" dirty="0" err="1"/>
              <a:t>Mathalak</a:t>
            </a:r>
            <a:r>
              <a:rPr lang="en-US" dirty="0"/>
              <a:t> </a:t>
            </a:r>
            <a:r>
              <a:rPr lang="en-US" dirty="0" err="1"/>
              <a:t>eina</a:t>
            </a:r>
            <a:r>
              <a:rPr lang="en-US" dirty="0"/>
              <a:t> </a:t>
            </a:r>
            <a:r>
              <a:rPr lang="en-US" dirty="0" err="1"/>
              <a:t>kapikahai</a:t>
            </a:r>
            <a:r>
              <a:rPr lang="en-US" dirty="0"/>
              <a:t> </a:t>
            </a:r>
            <a:r>
              <a:rPr lang="en-US" dirty="0" err="1"/>
              <a:t>Biblewui</a:t>
            </a:r>
            <a:r>
              <a:rPr lang="en-US" dirty="0"/>
              <a:t> </a:t>
            </a:r>
            <a:r>
              <a:rPr lang="en-US" dirty="0" err="1"/>
              <a:t>khararchan</a:t>
            </a:r>
            <a:r>
              <a:rPr lang="en-US" dirty="0"/>
              <a:t> chi </a:t>
            </a:r>
            <a:r>
              <a:rPr lang="en-US" dirty="0" err="1"/>
              <a:t>masho-ngachei</a:t>
            </a:r>
            <a:r>
              <a:rPr lang="en-US" dirty="0"/>
              <a:t> </a:t>
            </a:r>
            <a:r>
              <a:rPr lang="en-US" dirty="0" err="1"/>
              <a:t>ngasak</a:t>
            </a:r>
            <a:r>
              <a:rPr lang="en-US" dirty="0"/>
              <a:t> </a:t>
            </a:r>
            <a:r>
              <a:rPr lang="en-US" dirty="0" err="1"/>
              <a:t>haowa</a:t>
            </a:r>
            <a:r>
              <a:rPr lang="en-US" dirty="0"/>
              <a:t> </a:t>
            </a:r>
            <a:r>
              <a:rPr lang="en-US" dirty="0" err="1"/>
              <a:t>kala</a:t>
            </a:r>
            <a:r>
              <a:rPr lang="en-US" dirty="0"/>
              <a:t> </a:t>
            </a:r>
            <a:r>
              <a:rPr lang="en-US" dirty="0" err="1"/>
              <a:t>pangapa</a:t>
            </a:r>
            <a:r>
              <a:rPr lang="en-US" dirty="0"/>
              <a:t> </a:t>
            </a:r>
            <a:r>
              <a:rPr lang="en-US" dirty="0" err="1"/>
              <a:t>haowa</a:t>
            </a:r>
            <a:r>
              <a:rPr lang="en-US" dirty="0"/>
              <a:t>!</a:t>
            </a:r>
          </a:p>
        </p:txBody>
      </p:sp>
      <p:sp>
        <p:nvSpPr>
          <p:cNvPr id="27653" name="Text Box 6"/>
          <p:cNvSpPr txBox="1">
            <a:spLocks noChangeArrowheads="1"/>
          </p:cNvSpPr>
          <p:nvPr/>
        </p:nvSpPr>
        <p:spPr bwMode="auto">
          <a:xfrm>
            <a:off x="8804275" y="635635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27654" name="Text Box 16"/>
          <p:cNvSpPr txBox="1">
            <a:spLocks noChangeArrowheads="1"/>
          </p:cNvSpPr>
          <p:nvPr/>
        </p:nvSpPr>
        <p:spPr bwMode="auto">
          <a:xfrm>
            <a:off x="8085138" y="6518275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12</a:t>
            </a:r>
          </a:p>
        </p:txBody>
      </p:sp>
      <p:sp>
        <p:nvSpPr>
          <p:cNvPr id="27655" name="Text Box 19"/>
          <p:cNvSpPr txBox="1">
            <a:spLocks noChangeArrowheads="1"/>
          </p:cNvSpPr>
          <p:nvPr/>
        </p:nvSpPr>
        <p:spPr bwMode="auto">
          <a:xfrm>
            <a:off x="7221092" y="6283732"/>
            <a:ext cx="137249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err="1">
                <a:solidFill>
                  <a:schemeClr val="tx1"/>
                </a:solidFill>
              </a:rPr>
              <a:t>Katamli</a:t>
            </a:r>
            <a:r>
              <a:rPr lang="en-US" sz="1200" b="1" dirty="0">
                <a:solidFill>
                  <a:schemeClr val="tx1"/>
                </a:solidFill>
              </a:rPr>
              <a:t> K </a:t>
            </a:r>
            <a:r>
              <a:rPr lang="en-US" sz="1200" b="1" dirty="0" err="1">
                <a:solidFill>
                  <a:schemeClr val="tx1"/>
                </a:solidFill>
              </a:rPr>
              <a:t>ana</a:t>
            </a:r>
            <a:r>
              <a:rPr lang="en-US" sz="1200" b="1" dirty="0">
                <a:solidFill>
                  <a:schemeClr val="tx1"/>
                </a:solidFill>
              </a:rPr>
              <a:t>. 6</a:t>
            </a:r>
          </a:p>
        </p:txBody>
      </p:sp>
    </p:spTree>
    <p:extLst>
      <p:ext uri="{BB962C8B-B14F-4D97-AF65-F5344CB8AC3E}">
        <p14:creationId xmlns:p14="http://schemas.microsoft.com/office/powerpoint/2010/main" val="395370868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538" y="593725"/>
            <a:ext cx="7854950" cy="564832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>
            <a:outerShdw blurRad="63500" dist="40161" dir="1106097" algn="ctr" rotWithShape="0">
              <a:schemeClr val="bg1">
                <a:alpha val="74998"/>
              </a:schemeClr>
            </a:outerShdw>
          </a:effectLst>
        </p:spPr>
      </p:pic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8880475" y="57023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29701" name="Text Box 54"/>
          <p:cNvSpPr txBox="1">
            <a:spLocks noChangeArrowheads="1"/>
          </p:cNvSpPr>
          <p:nvPr/>
        </p:nvSpPr>
        <p:spPr bwMode="auto">
          <a:xfrm>
            <a:off x="8085138" y="6521450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13</a:t>
            </a:r>
          </a:p>
        </p:txBody>
      </p:sp>
      <p:sp>
        <p:nvSpPr>
          <p:cNvPr id="29702" name="Text Box 55"/>
          <p:cNvSpPr txBox="1">
            <a:spLocks noChangeArrowheads="1"/>
          </p:cNvSpPr>
          <p:nvPr/>
        </p:nvSpPr>
        <p:spPr bwMode="auto">
          <a:xfrm>
            <a:off x="7221092" y="6283732"/>
            <a:ext cx="137249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err="1">
                <a:solidFill>
                  <a:schemeClr val="tx1"/>
                </a:solidFill>
              </a:rPr>
              <a:t>Katamli</a:t>
            </a:r>
            <a:r>
              <a:rPr lang="en-US" sz="1200" b="1" dirty="0">
                <a:solidFill>
                  <a:schemeClr val="tx1"/>
                </a:solidFill>
              </a:rPr>
              <a:t> K </a:t>
            </a:r>
            <a:r>
              <a:rPr lang="en-US" sz="1200" b="1" dirty="0" err="1">
                <a:solidFill>
                  <a:schemeClr val="tx1"/>
                </a:solidFill>
              </a:rPr>
              <a:t>ana</a:t>
            </a:r>
            <a:r>
              <a:rPr lang="en-US" sz="1200" b="1" dirty="0">
                <a:solidFill>
                  <a:schemeClr val="tx1"/>
                </a:solidFill>
              </a:rPr>
              <a:t>. 6</a:t>
            </a:r>
          </a:p>
        </p:txBody>
      </p:sp>
      <p:grpSp>
        <p:nvGrpSpPr>
          <p:cNvPr id="2" name="Group 390"/>
          <p:cNvGrpSpPr>
            <a:grpSpLocks/>
          </p:cNvGrpSpPr>
          <p:nvPr/>
        </p:nvGrpSpPr>
        <p:grpSpPr bwMode="auto">
          <a:xfrm>
            <a:off x="2027238" y="2601913"/>
            <a:ext cx="379412" cy="379412"/>
            <a:chOff x="3461" y="3471"/>
            <a:chExt cx="239" cy="239"/>
          </a:xfrm>
        </p:grpSpPr>
        <p:pic>
          <p:nvPicPr>
            <p:cNvPr id="29843" name="Picture 391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844" name="Picture 39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393"/>
          <p:cNvGrpSpPr>
            <a:grpSpLocks/>
          </p:cNvGrpSpPr>
          <p:nvPr/>
        </p:nvGrpSpPr>
        <p:grpSpPr bwMode="auto">
          <a:xfrm>
            <a:off x="2501900" y="1819275"/>
            <a:ext cx="379413" cy="379413"/>
            <a:chOff x="3461" y="3471"/>
            <a:chExt cx="239" cy="239"/>
          </a:xfrm>
        </p:grpSpPr>
        <p:pic>
          <p:nvPicPr>
            <p:cNvPr id="29841" name="Picture 394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842" name="Picture 39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96"/>
          <p:cNvGrpSpPr>
            <a:grpSpLocks/>
          </p:cNvGrpSpPr>
          <p:nvPr/>
        </p:nvGrpSpPr>
        <p:grpSpPr bwMode="auto">
          <a:xfrm>
            <a:off x="4543425" y="1565275"/>
            <a:ext cx="379413" cy="379413"/>
            <a:chOff x="3461" y="3471"/>
            <a:chExt cx="239" cy="239"/>
          </a:xfrm>
        </p:grpSpPr>
        <p:pic>
          <p:nvPicPr>
            <p:cNvPr id="29839" name="Picture 397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840" name="Picture 39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399"/>
          <p:cNvGrpSpPr>
            <a:grpSpLocks/>
          </p:cNvGrpSpPr>
          <p:nvPr/>
        </p:nvGrpSpPr>
        <p:grpSpPr bwMode="auto">
          <a:xfrm>
            <a:off x="5659438" y="1385888"/>
            <a:ext cx="379412" cy="379412"/>
            <a:chOff x="3461" y="3471"/>
            <a:chExt cx="239" cy="239"/>
          </a:xfrm>
        </p:grpSpPr>
        <p:pic>
          <p:nvPicPr>
            <p:cNvPr id="29837" name="Picture 400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838" name="Picture 40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402"/>
          <p:cNvGrpSpPr>
            <a:grpSpLocks/>
          </p:cNvGrpSpPr>
          <p:nvPr/>
        </p:nvGrpSpPr>
        <p:grpSpPr bwMode="auto">
          <a:xfrm>
            <a:off x="6508750" y="1706563"/>
            <a:ext cx="379413" cy="379412"/>
            <a:chOff x="3461" y="3471"/>
            <a:chExt cx="239" cy="239"/>
          </a:xfrm>
        </p:grpSpPr>
        <p:pic>
          <p:nvPicPr>
            <p:cNvPr id="29835" name="Picture 403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836" name="Picture 40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405"/>
          <p:cNvGrpSpPr>
            <a:grpSpLocks/>
          </p:cNvGrpSpPr>
          <p:nvPr/>
        </p:nvGrpSpPr>
        <p:grpSpPr bwMode="auto">
          <a:xfrm>
            <a:off x="7597775" y="3138488"/>
            <a:ext cx="379413" cy="379412"/>
            <a:chOff x="3461" y="3471"/>
            <a:chExt cx="239" cy="239"/>
          </a:xfrm>
        </p:grpSpPr>
        <p:pic>
          <p:nvPicPr>
            <p:cNvPr id="29833" name="Picture 406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834" name="Picture 40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408"/>
          <p:cNvGrpSpPr>
            <a:grpSpLocks/>
          </p:cNvGrpSpPr>
          <p:nvPr/>
        </p:nvGrpSpPr>
        <p:grpSpPr bwMode="auto">
          <a:xfrm>
            <a:off x="7153275" y="3771900"/>
            <a:ext cx="379413" cy="379413"/>
            <a:chOff x="3461" y="3471"/>
            <a:chExt cx="239" cy="239"/>
          </a:xfrm>
        </p:grpSpPr>
        <p:pic>
          <p:nvPicPr>
            <p:cNvPr id="29831" name="Picture 409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832" name="Picture 4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411"/>
          <p:cNvGrpSpPr>
            <a:grpSpLocks/>
          </p:cNvGrpSpPr>
          <p:nvPr/>
        </p:nvGrpSpPr>
        <p:grpSpPr bwMode="auto">
          <a:xfrm>
            <a:off x="6154738" y="3675063"/>
            <a:ext cx="379412" cy="379412"/>
            <a:chOff x="3461" y="3471"/>
            <a:chExt cx="239" cy="239"/>
          </a:xfrm>
        </p:grpSpPr>
        <p:pic>
          <p:nvPicPr>
            <p:cNvPr id="29829" name="Picture 412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830" name="Picture 4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414"/>
          <p:cNvGrpSpPr>
            <a:grpSpLocks/>
          </p:cNvGrpSpPr>
          <p:nvPr/>
        </p:nvGrpSpPr>
        <p:grpSpPr bwMode="auto">
          <a:xfrm>
            <a:off x="5522913" y="3590925"/>
            <a:ext cx="379412" cy="379413"/>
            <a:chOff x="3461" y="3471"/>
            <a:chExt cx="239" cy="239"/>
          </a:xfrm>
        </p:grpSpPr>
        <p:pic>
          <p:nvPicPr>
            <p:cNvPr id="29827" name="Picture 415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828" name="Picture 41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417"/>
          <p:cNvGrpSpPr>
            <a:grpSpLocks/>
          </p:cNvGrpSpPr>
          <p:nvPr/>
        </p:nvGrpSpPr>
        <p:grpSpPr bwMode="auto">
          <a:xfrm>
            <a:off x="4649788" y="3849688"/>
            <a:ext cx="379412" cy="379412"/>
            <a:chOff x="3461" y="3471"/>
            <a:chExt cx="239" cy="239"/>
          </a:xfrm>
        </p:grpSpPr>
        <p:pic>
          <p:nvPicPr>
            <p:cNvPr id="29825" name="Picture 418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826" name="Picture 41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420"/>
          <p:cNvGrpSpPr>
            <a:grpSpLocks/>
          </p:cNvGrpSpPr>
          <p:nvPr/>
        </p:nvGrpSpPr>
        <p:grpSpPr bwMode="auto">
          <a:xfrm>
            <a:off x="3332163" y="4229100"/>
            <a:ext cx="379412" cy="379413"/>
            <a:chOff x="3461" y="3471"/>
            <a:chExt cx="239" cy="239"/>
          </a:xfrm>
        </p:grpSpPr>
        <p:pic>
          <p:nvPicPr>
            <p:cNvPr id="29823" name="Picture 421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824" name="Picture 42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423"/>
          <p:cNvGrpSpPr>
            <a:grpSpLocks/>
          </p:cNvGrpSpPr>
          <p:nvPr/>
        </p:nvGrpSpPr>
        <p:grpSpPr bwMode="auto">
          <a:xfrm>
            <a:off x="2720975" y="4005263"/>
            <a:ext cx="379413" cy="379412"/>
            <a:chOff x="3461" y="3471"/>
            <a:chExt cx="239" cy="239"/>
          </a:xfrm>
        </p:grpSpPr>
        <p:pic>
          <p:nvPicPr>
            <p:cNvPr id="29821" name="Picture 424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822" name="Picture 42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426"/>
          <p:cNvGrpSpPr>
            <a:grpSpLocks/>
          </p:cNvGrpSpPr>
          <p:nvPr/>
        </p:nvGrpSpPr>
        <p:grpSpPr bwMode="auto">
          <a:xfrm>
            <a:off x="2227263" y="3582988"/>
            <a:ext cx="379412" cy="379412"/>
            <a:chOff x="3461" y="3471"/>
            <a:chExt cx="239" cy="239"/>
          </a:xfrm>
        </p:grpSpPr>
        <p:pic>
          <p:nvPicPr>
            <p:cNvPr id="29819" name="Picture 427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820" name="Picture 42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429"/>
          <p:cNvGrpSpPr>
            <a:grpSpLocks/>
          </p:cNvGrpSpPr>
          <p:nvPr/>
        </p:nvGrpSpPr>
        <p:grpSpPr bwMode="auto">
          <a:xfrm>
            <a:off x="2065338" y="3198813"/>
            <a:ext cx="104775" cy="223837"/>
            <a:chOff x="3461" y="3471"/>
            <a:chExt cx="239" cy="239"/>
          </a:xfrm>
        </p:grpSpPr>
        <p:pic>
          <p:nvPicPr>
            <p:cNvPr id="29817" name="Picture 430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818" name="Picture 43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oup 432"/>
          <p:cNvGrpSpPr>
            <a:grpSpLocks/>
          </p:cNvGrpSpPr>
          <p:nvPr/>
        </p:nvGrpSpPr>
        <p:grpSpPr bwMode="auto">
          <a:xfrm>
            <a:off x="2873375" y="1397000"/>
            <a:ext cx="379413" cy="379413"/>
            <a:chOff x="3461" y="3471"/>
            <a:chExt cx="239" cy="239"/>
          </a:xfrm>
        </p:grpSpPr>
        <p:pic>
          <p:nvPicPr>
            <p:cNvPr id="29815" name="Picture 433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816" name="Picture 43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roup 435"/>
          <p:cNvGrpSpPr>
            <a:grpSpLocks/>
          </p:cNvGrpSpPr>
          <p:nvPr/>
        </p:nvGrpSpPr>
        <p:grpSpPr bwMode="auto">
          <a:xfrm>
            <a:off x="1914525" y="2898775"/>
            <a:ext cx="379413" cy="379413"/>
            <a:chOff x="3461" y="3471"/>
            <a:chExt cx="239" cy="239"/>
          </a:xfrm>
        </p:grpSpPr>
        <p:pic>
          <p:nvPicPr>
            <p:cNvPr id="29813" name="Picture 436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814" name="Picture 43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438"/>
          <p:cNvGrpSpPr>
            <a:grpSpLocks/>
          </p:cNvGrpSpPr>
          <p:nvPr/>
        </p:nvGrpSpPr>
        <p:grpSpPr bwMode="auto">
          <a:xfrm>
            <a:off x="2181225" y="2332038"/>
            <a:ext cx="379413" cy="379412"/>
            <a:chOff x="3461" y="3471"/>
            <a:chExt cx="239" cy="239"/>
          </a:xfrm>
        </p:grpSpPr>
        <p:pic>
          <p:nvPicPr>
            <p:cNvPr id="29811" name="Picture 439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812" name="Picture 44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Group 441"/>
          <p:cNvGrpSpPr>
            <a:grpSpLocks/>
          </p:cNvGrpSpPr>
          <p:nvPr/>
        </p:nvGrpSpPr>
        <p:grpSpPr bwMode="auto">
          <a:xfrm>
            <a:off x="2336800" y="2062163"/>
            <a:ext cx="379413" cy="379412"/>
            <a:chOff x="3461" y="3471"/>
            <a:chExt cx="239" cy="239"/>
          </a:xfrm>
        </p:grpSpPr>
        <p:pic>
          <p:nvPicPr>
            <p:cNvPr id="29809" name="Picture 442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810" name="Picture 44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Group 444"/>
          <p:cNvGrpSpPr>
            <a:grpSpLocks/>
          </p:cNvGrpSpPr>
          <p:nvPr/>
        </p:nvGrpSpPr>
        <p:grpSpPr bwMode="auto">
          <a:xfrm>
            <a:off x="2670175" y="1592263"/>
            <a:ext cx="379413" cy="379412"/>
            <a:chOff x="3461" y="3471"/>
            <a:chExt cx="239" cy="239"/>
          </a:xfrm>
        </p:grpSpPr>
        <p:pic>
          <p:nvPicPr>
            <p:cNvPr id="29807" name="Picture 445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808" name="Picture 44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Group 447"/>
          <p:cNvGrpSpPr>
            <a:grpSpLocks/>
          </p:cNvGrpSpPr>
          <p:nvPr/>
        </p:nvGrpSpPr>
        <p:grpSpPr bwMode="auto">
          <a:xfrm>
            <a:off x="3394075" y="1163638"/>
            <a:ext cx="379413" cy="379412"/>
            <a:chOff x="3461" y="3471"/>
            <a:chExt cx="239" cy="239"/>
          </a:xfrm>
        </p:grpSpPr>
        <p:pic>
          <p:nvPicPr>
            <p:cNvPr id="29805" name="Picture 448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806" name="Picture 44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450"/>
          <p:cNvGrpSpPr>
            <a:grpSpLocks/>
          </p:cNvGrpSpPr>
          <p:nvPr/>
        </p:nvGrpSpPr>
        <p:grpSpPr bwMode="auto">
          <a:xfrm>
            <a:off x="3646488" y="1168400"/>
            <a:ext cx="379412" cy="379413"/>
            <a:chOff x="3461" y="3471"/>
            <a:chExt cx="239" cy="239"/>
          </a:xfrm>
        </p:grpSpPr>
        <p:pic>
          <p:nvPicPr>
            <p:cNvPr id="29803" name="Picture 451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804" name="Picture 45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Group 453"/>
          <p:cNvGrpSpPr>
            <a:grpSpLocks/>
          </p:cNvGrpSpPr>
          <p:nvPr/>
        </p:nvGrpSpPr>
        <p:grpSpPr bwMode="auto">
          <a:xfrm>
            <a:off x="3925888" y="1308100"/>
            <a:ext cx="379412" cy="379413"/>
            <a:chOff x="3461" y="3471"/>
            <a:chExt cx="239" cy="239"/>
          </a:xfrm>
        </p:grpSpPr>
        <p:pic>
          <p:nvPicPr>
            <p:cNvPr id="29801" name="Picture 454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802" name="Picture 45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" name="Group 456"/>
          <p:cNvGrpSpPr>
            <a:grpSpLocks/>
          </p:cNvGrpSpPr>
          <p:nvPr/>
        </p:nvGrpSpPr>
        <p:grpSpPr bwMode="auto">
          <a:xfrm>
            <a:off x="4184650" y="1498600"/>
            <a:ext cx="379413" cy="379413"/>
            <a:chOff x="3461" y="3471"/>
            <a:chExt cx="239" cy="239"/>
          </a:xfrm>
        </p:grpSpPr>
        <p:pic>
          <p:nvPicPr>
            <p:cNvPr id="29799" name="Picture 457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800" name="Picture 45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" name="Group 459"/>
          <p:cNvGrpSpPr>
            <a:grpSpLocks/>
          </p:cNvGrpSpPr>
          <p:nvPr/>
        </p:nvGrpSpPr>
        <p:grpSpPr bwMode="auto">
          <a:xfrm>
            <a:off x="4822825" y="1525588"/>
            <a:ext cx="379413" cy="379412"/>
            <a:chOff x="3461" y="3471"/>
            <a:chExt cx="239" cy="239"/>
          </a:xfrm>
        </p:grpSpPr>
        <p:pic>
          <p:nvPicPr>
            <p:cNvPr id="29797" name="Picture 460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98" name="Picture 46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up 462"/>
          <p:cNvGrpSpPr>
            <a:grpSpLocks/>
          </p:cNvGrpSpPr>
          <p:nvPr/>
        </p:nvGrpSpPr>
        <p:grpSpPr bwMode="auto">
          <a:xfrm>
            <a:off x="5078413" y="1465263"/>
            <a:ext cx="379412" cy="379412"/>
            <a:chOff x="3461" y="3471"/>
            <a:chExt cx="239" cy="239"/>
          </a:xfrm>
        </p:grpSpPr>
        <p:pic>
          <p:nvPicPr>
            <p:cNvPr id="29795" name="Picture 463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96" name="Picture 46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Group 465"/>
          <p:cNvGrpSpPr>
            <a:grpSpLocks/>
          </p:cNvGrpSpPr>
          <p:nvPr/>
        </p:nvGrpSpPr>
        <p:grpSpPr bwMode="auto">
          <a:xfrm>
            <a:off x="5368925" y="1411288"/>
            <a:ext cx="379413" cy="379412"/>
            <a:chOff x="3461" y="3471"/>
            <a:chExt cx="239" cy="239"/>
          </a:xfrm>
        </p:grpSpPr>
        <p:pic>
          <p:nvPicPr>
            <p:cNvPr id="29793" name="Picture 466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94" name="Picture 46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" name="Group 468"/>
          <p:cNvGrpSpPr>
            <a:grpSpLocks/>
          </p:cNvGrpSpPr>
          <p:nvPr/>
        </p:nvGrpSpPr>
        <p:grpSpPr bwMode="auto">
          <a:xfrm>
            <a:off x="5978525" y="1409700"/>
            <a:ext cx="379413" cy="379413"/>
            <a:chOff x="3461" y="3471"/>
            <a:chExt cx="239" cy="239"/>
          </a:xfrm>
        </p:grpSpPr>
        <p:pic>
          <p:nvPicPr>
            <p:cNvPr id="29791" name="Picture 469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92" name="Picture 47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" name="Group 471"/>
          <p:cNvGrpSpPr>
            <a:grpSpLocks/>
          </p:cNvGrpSpPr>
          <p:nvPr/>
        </p:nvGrpSpPr>
        <p:grpSpPr bwMode="auto">
          <a:xfrm>
            <a:off x="6275388" y="1554163"/>
            <a:ext cx="379412" cy="379412"/>
            <a:chOff x="3461" y="3471"/>
            <a:chExt cx="239" cy="239"/>
          </a:xfrm>
        </p:grpSpPr>
        <p:pic>
          <p:nvPicPr>
            <p:cNvPr id="29789" name="Picture 472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90" name="Picture 47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" name="Group 474"/>
          <p:cNvGrpSpPr>
            <a:grpSpLocks/>
          </p:cNvGrpSpPr>
          <p:nvPr/>
        </p:nvGrpSpPr>
        <p:grpSpPr bwMode="auto">
          <a:xfrm>
            <a:off x="6794500" y="1860550"/>
            <a:ext cx="379413" cy="379413"/>
            <a:chOff x="3461" y="3471"/>
            <a:chExt cx="239" cy="239"/>
          </a:xfrm>
        </p:grpSpPr>
        <p:pic>
          <p:nvPicPr>
            <p:cNvPr id="29787" name="Picture 475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88" name="Picture 47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" name="Group 477"/>
          <p:cNvGrpSpPr>
            <a:grpSpLocks/>
          </p:cNvGrpSpPr>
          <p:nvPr/>
        </p:nvGrpSpPr>
        <p:grpSpPr bwMode="auto">
          <a:xfrm>
            <a:off x="6992938" y="2068513"/>
            <a:ext cx="379412" cy="379412"/>
            <a:chOff x="3461" y="3471"/>
            <a:chExt cx="239" cy="239"/>
          </a:xfrm>
        </p:grpSpPr>
        <p:pic>
          <p:nvPicPr>
            <p:cNvPr id="29785" name="Picture 478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86" name="Picture 47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224" name="Group 480"/>
          <p:cNvGrpSpPr>
            <a:grpSpLocks/>
          </p:cNvGrpSpPr>
          <p:nvPr/>
        </p:nvGrpSpPr>
        <p:grpSpPr bwMode="auto">
          <a:xfrm>
            <a:off x="7229475" y="2290763"/>
            <a:ext cx="379413" cy="379412"/>
            <a:chOff x="3461" y="3471"/>
            <a:chExt cx="239" cy="239"/>
          </a:xfrm>
        </p:grpSpPr>
        <p:pic>
          <p:nvPicPr>
            <p:cNvPr id="29783" name="Picture 481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84" name="Picture 48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225" name="Group 483"/>
          <p:cNvGrpSpPr>
            <a:grpSpLocks/>
          </p:cNvGrpSpPr>
          <p:nvPr/>
        </p:nvGrpSpPr>
        <p:grpSpPr bwMode="auto">
          <a:xfrm>
            <a:off x="7421563" y="2559050"/>
            <a:ext cx="379412" cy="379413"/>
            <a:chOff x="3461" y="3471"/>
            <a:chExt cx="239" cy="239"/>
          </a:xfrm>
        </p:grpSpPr>
        <p:pic>
          <p:nvPicPr>
            <p:cNvPr id="29781" name="Picture 484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82" name="Picture 48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226" name="Group 486"/>
          <p:cNvGrpSpPr>
            <a:grpSpLocks/>
          </p:cNvGrpSpPr>
          <p:nvPr/>
        </p:nvGrpSpPr>
        <p:grpSpPr bwMode="auto">
          <a:xfrm>
            <a:off x="7513638" y="2846388"/>
            <a:ext cx="379412" cy="379412"/>
            <a:chOff x="3461" y="3471"/>
            <a:chExt cx="239" cy="239"/>
          </a:xfrm>
        </p:grpSpPr>
        <p:pic>
          <p:nvPicPr>
            <p:cNvPr id="29779" name="Picture 487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80" name="Picture 48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232" name="Group 489"/>
          <p:cNvGrpSpPr>
            <a:grpSpLocks/>
          </p:cNvGrpSpPr>
          <p:nvPr/>
        </p:nvGrpSpPr>
        <p:grpSpPr bwMode="auto">
          <a:xfrm>
            <a:off x="7466013" y="3670300"/>
            <a:ext cx="379412" cy="379413"/>
            <a:chOff x="3461" y="3471"/>
            <a:chExt cx="239" cy="239"/>
          </a:xfrm>
        </p:grpSpPr>
        <p:pic>
          <p:nvPicPr>
            <p:cNvPr id="29777" name="Picture 490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78" name="Picture 49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233" name="Group 492"/>
          <p:cNvGrpSpPr>
            <a:grpSpLocks/>
          </p:cNvGrpSpPr>
          <p:nvPr/>
        </p:nvGrpSpPr>
        <p:grpSpPr bwMode="auto">
          <a:xfrm>
            <a:off x="6497638" y="3730625"/>
            <a:ext cx="379412" cy="379413"/>
            <a:chOff x="3461" y="3471"/>
            <a:chExt cx="239" cy="239"/>
          </a:xfrm>
        </p:grpSpPr>
        <p:pic>
          <p:nvPicPr>
            <p:cNvPr id="29775" name="Picture 493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76" name="Picture 49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234" name="Group 495"/>
          <p:cNvGrpSpPr>
            <a:grpSpLocks/>
          </p:cNvGrpSpPr>
          <p:nvPr/>
        </p:nvGrpSpPr>
        <p:grpSpPr bwMode="auto">
          <a:xfrm>
            <a:off x="6824663" y="3776663"/>
            <a:ext cx="379412" cy="379412"/>
            <a:chOff x="3461" y="3471"/>
            <a:chExt cx="239" cy="239"/>
          </a:xfrm>
        </p:grpSpPr>
        <p:pic>
          <p:nvPicPr>
            <p:cNvPr id="29773" name="Picture 496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74" name="Picture 49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235" name="Group 498"/>
          <p:cNvGrpSpPr>
            <a:grpSpLocks/>
          </p:cNvGrpSpPr>
          <p:nvPr/>
        </p:nvGrpSpPr>
        <p:grpSpPr bwMode="auto">
          <a:xfrm>
            <a:off x="5178425" y="3679825"/>
            <a:ext cx="379413" cy="379413"/>
            <a:chOff x="3461" y="3471"/>
            <a:chExt cx="239" cy="239"/>
          </a:xfrm>
        </p:grpSpPr>
        <p:pic>
          <p:nvPicPr>
            <p:cNvPr id="29771" name="Picture 499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72" name="Picture 50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236" name="Group 501"/>
          <p:cNvGrpSpPr>
            <a:grpSpLocks/>
          </p:cNvGrpSpPr>
          <p:nvPr/>
        </p:nvGrpSpPr>
        <p:grpSpPr bwMode="auto">
          <a:xfrm>
            <a:off x="4908550" y="3752850"/>
            <a:ext cx="379413" cy="379413"/>
            <a:chOff x="3461" y="3471"/>
            <a:chExt cx="239" cy="239"/>
          </a:xfrm>
        </p:grpSpPr>
        <p:pic>
          <p:nvPicPr>
            <p:cNvPr id="29769" name="Picture 502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70" name="Picture 50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237" name="Group 504"/>
          <p:cNvGrpSpPr>
            <a:grpSpLocks/>
          </p:cNvGrpSpPr>
          <p:nvPr/>
        </p:nvGrpSpPr>
        <p:grpSpPr bwMode="auto">
          <a:xfrm>
            <a:off x="4325938" y="3940175"/>
            <a:ext cx="379412" cy="379413"/>
            <a:chOff x="3461" y="3471"/>
            <a:chExt cx="239" cy="239"/>
          </a:xfrm>
        </p:grpSpPr>
        <p:pic>
          <p:nvPicPr>
            <p:cNvPr id="29767" name="Picture 505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68" name="Picture 50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238" name="Group 507"/>
          <p:cNvGrpSpPr>
            <a:grpSpLocks/>
          </p:cNvGrpSpPr>
          <p:nvPr/>
        </p:nvGrpSpPr>
        <p:grpSpPr bwMode="auto">
          <a:xfrm>
            <a:off x="5854700" y="3581400"/>
            <a:ext cx="379413" cy="379413"/>
            <a:chOff x="3461" y="3471"/>
            <a:chExt cx="239" cy="239"/>
          </a:xfrm>
        </p:grpSpPr>
        <p:pic>
          <p:nvPicPr>
            <p:cNvPr id="29765" name="Picture 508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66" name="Picture 50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239" name="Group 510"/>
          <p:cNvGrpSpPr>
            <a:grpSpLocks/>
          </p:cNvGrpSpPr>
          <p:nvPr/>
        </p:nvGrpSpPr>
        <p:grpSpPr bwMode="auto">
          <a:xfrm>
            <a:off x="4019550" y="4027488"/>
            <a:ext cx="379413" cy="379412"/>
            <a:chOff x="3461" y="3471"/>
            <a:chExt cx="239" cy="239"/>
          </a:xfrm>
        </p:grpSpPr>
        <p:pic>
          <p:nvPicPr>
            <p:cNvPr id="29763" name="Picture 511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64" name="Picture 5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240" name="Group 513"/>
          <p:cNvGrpSpPr>
            <a:grpSpLocks/>
          </p:cNvGrpSpPr>
          <p:nvPr/>
        </p:nvGrpSpPr>
        <p:grpSpPr bwMode="auto">
          <a:xfrm>
            <a:off x="3692525" y="4160838"/>
            <a:ext cx="379413" cy="379412"/>
            <a:chOff x="3461" y="3471"/>
            <a:chExt cx="239" cy="239"/>
          </a:xfrm>
        </p:grpSpPr>
        <p:pic>
          <p:nvPicPr>
            <p:cNvPr id="29761" name="Picture 514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62" name="Picture 5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241" name="Group 516"/>
          <p:cNvGrpSpPr>
            <a:grpSpLocks/>
          </p:cNvGrpSpPr>
          <p:nvPr/>
        </p:nvGrpSpPr>
        <p:grpSpPr bwMode="auto">
          <a:xfrm>
            <a:off x="2998788" y="4141788"/>
            <a:ext cx="379412" cy="379412"/>
            <a:chOff x="3461" y="3471"/>
            <a:chExt cx="239" cy="239"/>
          </a:xfrm>
        </p:grpSpPr>
        <p:pic>
          <p:nvPicPr>
            <p:cNvPr id="29759" name="Picture 517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60" name="Picture 5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242" name="Group 519"/>
          <p:cNvGrpSpPr>
            <a:grpSpLocks/>
          </p:cNvGrpSpPr>
          <p:nvPr/>
        </p:nvGrpSpPr>
        <p:grpSpPr bwMode="auto">
          <a:xfrm>
            <a:off x="2474913" y="3810000"/>
            <a:ext cx="379412" cy="379413"/>
            <a:chOff x="3461" y="3471"/>
            <a:chExt cx="239" cy="239"/>
          </a:xfrm>
        </p:grpSpPr>
        <p:pic>
          <p:nvPicPr>
            <p:cNvPr id="29757" name="Picture 520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58" name="Picture 5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243" name="Group 522"/>
          <p:cNvGrpSpPr>
            <a:grpSpLocks/>
          </p:cNvGrpSpPr>
          <p:nvPr/>
        </p:nvGrpSpPr>
        <p:grpSpPr bwMode="auto">
          <a:xfrm>
            <a:off x="2038350" y="3389313"/>
            <a:ext cx="346075" cy="336550"/>
            <a:chOff x="3461" y="3471"/>
            <a:chExt cx="239" cy="239"/>
          </a:xfrm>
        </p:grpSpPr>
        <p:pic>
          <p:nvPicPr>
            <p:cNvPr id="29755" name="Picture 523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56" name="Picture 52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244" name="Group 525"/>
          <p:cNvGrpSpPr>
            <a:grpSpLocks/>
          </p:cNvGrpSpPr>
          <p:nvPr/>
        </p:nvGrpSpPr>
        <p:grpSpPr bwMode="auto">
          <a:xfrm>
            <a:off x="3101975" y="1228725"/>
            <a:ext cx="379413" cy="379413"/>
            <a:chOff x="3461" y="3471"/>
            <a:chExt cx="239" cy="239"/>
          </a:xfrm>
        </p:grpSpPr>
        <p:pic>
          <p:nvPicPr>
            <p:cNvPr id="29753" name="Picture 526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54" name="Picture 52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245" name="Group 528"/>
          <p:cNvGrpSpPr>
            <a:grpSpLocks/>
          </p:cNvGrpSpPr>
          <p:nvPr/>
        </p:nvGrpSpPr>
        <p:grpSpPr bwMode="auto">
          <a:xfrm>
            <a:off x="7604125" y="3424238"/>
            <a:ext cx="379413" cy="379412"/>
            <a:chOff x="3461" y="3471"/>
            <a:chExt cx="239" cy="239"/>
          </a:xfrm>
        </p:grpSpPr>
        <p:pic>
          <p:nvPicPr>
            <p:cNvPr id="29751" name="Picture 529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52" name="Picture 53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731" name="Picture 5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585788"/>
            <a:ext cx="7875588" cy="5662612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3431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2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2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8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8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6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03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2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2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2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2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1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17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24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31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38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4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5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5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66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73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8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87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94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01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08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52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52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52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52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1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2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236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243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25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257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52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52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52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52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264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271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278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28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29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29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52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52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52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52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306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313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32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327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3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6" dur="500"/>
                                        <p:tgtEl>
                                          <p:spTgt spid="307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596900"/>
            <a:ext cx="7874000" cy="562292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746" name="Text Box 193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31747" name="Text Box 194"/>
          <p:cNvSpPr txBox="1">
            <a:spLocks noChangeArrowheads="1"/>
          </p:cNvSpPr>
          <p:nvPr/>
        </p:nvSpPr>
        <p:spPr bwMode="auto">
          <a:xfrm>
            <a:off x="8867775" y="57404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31748" name="Rectangle 201"/>
          <p:cNvSpPr>
            <a:spLocks noChangeArrowheads="1"/>
          </p:cNvSpPr>
          <p:nvPr/>
        </p:nvSpPr>
        <p:spPr bwMode="auto">
          <a:xfrm>
            <a:off x="544513" y="568325"/>
            <a:ext cx="7953375" cy="5662613"/>
          </a:xfrm>
          <a:prstGeom prst="rect">
            <a:avLst/>
          </a:prstGeom>
          <a:solidFill>
            <a:srgbClr val="080808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3670" name="Text Box 198"/>
          <p:cNvSpPr txBox="1">
            <a:spLocks noChangeArrowheads="1"/>
          </p:cNvSpPr>
          <p:nvPr/>
        </p:nvSpPr>
        <p:spPr bwMode="auto">
          <a:xfrm>
            <a:off x="601663" y="1778563"/>
            <a:ext cx="7896225" cy="144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Apong</a:t>
            </a:r>
            <a:r>
              <a:rPr lang="en-US" sz="44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Tar</a:t>
            </a:r>
            <a:r>
              <a:rPr lang="en-US" sz="4400" b="1" dirty="0" err="1">
                <a:solidFill>
                  <a:srgbClr val="FFFF00"/>
                </a:solidFill>
                <a:latin typeface="Comic Sans MS" pitchFamily="-107" charset="0"/>
              </a:rPr>
              <a:t>ȃ</a:t>
            </a:r>
            <a:r>
              <a:rPr lang="en-US" sz="44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kha</a:t>
            </a:r>
            <a:r>
              <a:rPr lang="en-US" sz="44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eina</a:t>
            </a:r>
            <a:r>
              <a:rPr lang="en-US" sz="44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Khalatshok</a:t>
            </a:r>
            <a:r>
              <a:rPr lang="en-US" sz="44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Kapai</a:t>
            </a:r>
          </a:p>
        </p:txBody>
      </p:sp>
      <p:sp>
        <p:nvSpPr>
          <p:cNvPr id="233671" name="Text Box 199"/>
          <p:cNvSpPr txBox="1">
            <a:spLocks noChangeArrowheads="1"/>
          </p:cNvSpPr>
          <p:nvPr/>
        </p:nvSpPr>
        <p:spPr bwMode="auto">
          <a:xfrm>
            <a:off x="846138" y="3632209"/>
            <a:ext cx="7488237" cy="2308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8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Manglȃ</a:t>
            </a:r>
            <a:r>
              <a:rPr lang="en-US" sz="48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Kathara</a:t>
            </a:r>
            <a:r>
              <a:rPr lang="en-US" sz="48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wui</a:t>
            </a:r>
            <a:r>
              <a:rPr lang="en-US" sz="48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Thankhami</a:t>
            </a:r>
            <a:r>
              <a:rPr lang="en-US" sz="48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Maningkha</a:t>
            </a:r>
            <a:r>
              <a:rPr lang="en-US" sz="48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Chizakhami</a:t>
            </a:r>
            <a:endParaRPr lang="en-US" sz="4800" b="1" dirty="0">
              <a:solidFill>
                <a:srgbClr val="FFFF00"/>
              </a:solidFill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233672" name="Text Box 200"/>
          <p:cNvSpPr txBox="1">
            <a:spLocks noChangeArrowheads="1"/>
          </p:cNvSpPr>
          <p:nvPr/>
        </p:nvSpPr>
        <p:spPr bwMode="auto">
          <a:xfrm>
            <a:off x="1289678" y="642381"/>
            <a:ext cx="6239207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8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Vare</a:t>
            </a:r>
            <a:r>
              <a:rPr lang="en-US" sz="48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Tuiwui</a:t>
            </a:r>
            <a:r>
              <a:rPr lang="en-US" sz="48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Kathuk</a:t>
            </a:r>
            <a:r>
              <a:rPr lang="en-US" sz="48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</a:p>
        </p:txBody>
      </p:sp>
      <p:sp>
        <p:nvSpPr>
          <p:cNvPr id="31752" name="Text Box 205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1753" name="Text Box 206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1754" name="Text Box 214"/>
          <p:cNvSpPr txBox="1">
            <a:spLocks noChangeArrowheads="1"/>
          </p:cNvSpPr>
          <p:nvPr/>
        </p:nvSpPr>
        <p:spPr bwMode="auto">
          <a:xfrm>
            <a:off x="8085138" y="6521450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14</a:t>
            </a:r>
          </a:p>
        </p:txBody>
      </p:sp>
      <p:sp>
        <p:nvSpPr>
          <p:cNvPr id="31755" name="Text Box 216"/>
          <p:cNvSpPr txBox="1">
            <a:spLocks noChangeArrowheads="1"/>
          </p:cNvSpPr>
          <p:nvPr/>
        </p:nvSpPr>
        <p:spPr bwMode="auto">
          <a:xfrm>
            <a:off x="8743950" y="64008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080079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3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3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3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670" grpId="0" autoUpdateAnimBg="0"/>
      <p:bldP spid="233671" grpId="0" autoUpdateAnimBg="0"/>
      <p:bldP spid="233672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596900"/>
            <a:ext cx="7874000" cy="562292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3794" name="Rectangle 180"/>
          <p:cNvSpPr>
            <a:spLocks noChangeArrowheads="1"/>
          </p:cNvSpPr>
          <p:nvPr/>
        </p:nvSpPr>
        <p:spPr bwMode="auto">
          <a:xfrm>
            <a:off x="538163" y="569913"/>
            <a:ext cx="7966075" cy="5657850"/>
          </a:xfrm>
          <a:prstGeom prst="rect">
            <a:avLst/>
          </a:prstGeom>
          <a:solidFill>
            <a:srgbClr val="080808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833" name="Text Box 185"/>
          <p:cNvSpPr txBox="1">
            <a:spLocks noChangeArrowheads="1"/>
          </p:cNvSpPr>
          <p:nvPr/>
        </p:nvSpPr>
        <p:spPr bwMode="auto">
          <a:xfrm>
            <a:off x="754063" y="1280899"/>
            <a:ext cx="7550150" cy="43581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4400" b="1" dirty="0" err="1">
                <a:solidFill>
                  <a:srgbClr val="FFFF00"/>
                </a:solidFill>
                <a:effectLst>
                  <a:outerShdw dist="101600" dir="2700000" algn="tl" rotWithShape="0">
                    <a:srgbClr val="000000"/>
                  </a:outerShdw>
                </a:effectLst>
                <a:latin typeface="Comic Sans MS" pitchFamily="-107" charset="0"/>
                <a:ea typeface="+mn-ea"/>
                <a:cs typeface="+mn-cs"/>
              </a:rPr>
              <a:t>Varewui</a:t>
            </a:r>
            <a:r>
              <a:rPr lang="en-US" sz="4400" b="1" dirty="0">
                <a:solidFill>
                  <a:srgbClr val="FFFF00"/>
                </a:solidFill>
                <a:effectLst>
                  <a:outerShdw dist="101600" dir="2700000" algn="tl" rotWithShape="0">
                    <a:srgbClr val="000000"/>
                  </a:outerShdw>
                </a:effectLst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dist="101600" dir="2700000" algn="tl" rotWithShape="0">
                    <a:srgbClr val="000000"/>
                  </a:outerShdw>
                </a:effectLst>
                <a:latin typeface="Comic Sans MS" pitchFamily="-107" charset="0"/>
                <a:ea typeface="+mn-ea"/>
                <a:cs typeface="+mn-cs"/>
              </a:rPr>
              <a:t>matak-khak</a:t>
            </a:r>
            <a:r>
              <a:rPr lang="en-US" sz="4400" b="1" dirty="0">
                <a:solidFill>
                  <a:srgbClr val="FFFF00"/>
                </a:solidFill>
                <a:effectLst>
                  <a:outerShdw dist="101600" dir="2700000" algn="tl" rotWithShape="0">
                    <a:srgbClr val="000000"/>
                  </a:outerShdw>
                </a:effectLst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dist="101600" dir="2700000" algn="tl" rotWithShape="0">
                    <a:srgbClr val="000000"/>
                  </a:outerShdw>
                </a:effectLst>
                <a:latin typeface="Comic Sans MS" pitchFamily="-107" charset="0"/>
                <a:ea typeface="+mn-ea"/>
                <a:cs typeface="+mn-cs"/>
              </a:rPr>
              <a:t>kahai</a:t>
            </a:r>
            <a:r>
              <a:rPr lang="en-US" sz="4400" b="1" dirty="0">
                <a:solidFill>
                  <a:srgbClr val="FFFF00"/>
                </a:solidFill>
                <a:effectLst>
                  <a:outerShdw dist="101600" dir="2700000" algn="tl" rotWithShape="0">
                    <a:srgbClr val="000000"/>
                  </a:outerShdw>
                </a:effectLst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dist="101600" dir="2700000" algn="tl" rotWithShape="0">
                    <a:srgbClr val="000000"/>
                  </a:outerShdw>
                </a:effectLst>
                <a:latin typeface="Comic Sans MS" pitchFamily="-107" charset="0"/>
                <a:ea typeface="+mn-ea"/>
                <a:cs typeface="+mn-cs"/>
              </a:rPr>
              <a:t>Ngatangkhamiwui</a:t>
            </a:r>
            <a:r>
              <a:rPr lang="en-US" sz="4400" b="1" dirty="0">
                <a:solidFill>
                  <a:srgbClr val="FFFF00"/>
                </a:solidFill>
                <a:effectLst>
                  <a:outerShdw dist="101600" dir="2700000" algn="tl" rotWithShape="0">
                    <a:srgbClr val="000000"/>
                  </a:outerShdw>
                </a:effectLst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dist="101600" dir="2700000" algn="tl" rotWithShape="0">
                    <a:srgbClr val="000000"/>
                  </a:outerShdw>
                </a:effectLst>
                <a:latin typeface="Comic Sans MS" pitchFamily="-107" charset="0"/>
                <a:ea typeface="+mn-ea"/>
                <a:cs typeface="+mn-cs"/>
              </a:rPr>
              <a:t>angarȃn</a:t>
            </a:r>
            <a:endParaRPr lang="en-US" sz="4400" b="1" dirty="0">
              <a:solidFill>
                <a:srgbClr val="FFFF00"/>
              </a:solidFill>
              <a:effectLst>
                <a:outerShdw dist="101600" dir="2700000" algn="tl" rotWithShape="0">
                  <a:srgbClr val="000000"/>
                </a:outerShdw>
              </a:effectLst>
              <a:latin typeface="Comic Sans MS" pitchFamily="-107" charset="0"/>
              <a:ea typeface="+mn-ea"/>
              <a:cs typeface="+mn-cs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4400" b="1" dirty="0" err="1">
                <a:solidFill>
                  <a:srgbClr val="FFFF00"/>
                </a:solidFill>
                <a:effectLst>
                  <a:outerShdw dist="101600" dir="2700000" algn="tl" rotWithShape="0">
                    <a:srgbClr val="000000"/>
                  </a:outerShdw>
                </a:effectLst>
                <a:latin typeface="Comic Sans MS" pitchFamily="-107" charset="0"/>
                <a:ea typeface="+mn-ea"/>
                <a:cs typeface="+mn-cs"/>
              </a:rPr>
              <a:t>achȃlakhawui</a:t>
            </a:r>
            <a:r>
              <a:rPr lang="en-US" sz="4400" b="1" dirty="0">
                <a:solidFill>
                  <a:srgbClr val="FFFF00"/>
                </a:solidFill>
                <a:effectLst>
                  <a:outerShdw dist="101600" dir="2700000" algn="tl" rotWithShape="0">
                    <a:srgbClr val="000000"/>
                  </a:outerShdw>
                </a:effectLst>
                <a:latin typeface="Comic Sans MS" pitchFamily="-107" charset="0"/>
                <a:ea typeface="+mn-ea"/>
                <a:cs typeface="+mn-cs"/>
              </a:rPr>
              <a:t> Abraham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dist="101600" dir="2700000" algn="tl" rotWithShape="0">
                    <a:srgbClr val="000000"/>
                  </a:outerShdw>
                </a:effectLst>
                <a:latin typeface="Comic Sans MS" pitchFamily="-107" charset="0"/>
                <a:ea typeface="+mn-ea"/>
                <a:cs typeface="+mn-cs"/>
              </a:rPr>
              <a:t>kala</a:t>
            </a:r>
            <a:r>
              <a:rPr lang="en-US" sz="4400" b="1" dirty="0">
                <a:solidFill>
                  <a:srgbClr val="FFFF00"/>
                </a:solidFill>
                <a:effectLst>
                  <a:outerShdw dist="101600" dir="2700000" algn="tl" rotWithShape="0">
                    <a:srgbClr val="000000"/>
                  </a:outerShdw>
                </a:effectLst>
                <a:latin typeface="Comic Sans MS" pitchFamily="-107" charset="0"/>
                <a:ea typeface="+mn-ea"/>
                <a:cs typeface="+mn-cs"/>
              </a:rPr>
              <a:t> Israel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4400" b="1" dirty="0" err="1">
                <a:solidFill>
                  <a:srgbClr val="FFFF00"/>
                </a:solidFill>
                <a:effectLst>
                  <a:outerShdw dist="101600" dir="2700000" algn="tl" rotWithShape="0">
                    <a:srgbClr val="000000"/>
                  </a:outerShdw>
                </a:effectLst>
                <a:latin typeface="Comic Sans MS" pitchFamily="-107" charset="0"/>
                <a:ea typeface="+mn-ea"/>
                <a:cs typeface="+mn-cs"/>
              </a:rPr>
              <a:t>Jishu</a:t>
            </a:r>
            <a:r>
              <a:rPr lang="en-US" sz="4400" b="1" dirty="0">
                <a:solidFill>
                  <a:srgbClr val="FFFF00"/>
                </a:solidFill>
                <a:effectLst>
                  <a:outerShdw dist="101600" dir="2700000" algn="tl" rotWithShape="0">
                    <a:srgbClr val="000000"/>
                  </a:outerShdw>
                </a:effectLst>
                <a:latin typeface="Comic Sans MS" pitchFamily="-107" charset="0"/>
                <a:ea typeface="+mn-ea"/>
                <a:cs typeface="+mn-cs"/>
              </a:rPr>
              <a:t> Krista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dist="101600" dir="2700000" algn="tl" rotWithShape="0">
                    <a:srgbClr val="000000"/>
                  </a:outerShdw>
                </a:effectLst>
                <a:latin typeface="Comic Sans MS" pitchFamily="-107" charset="0"/>
                <a:ea typeface="+mn-ea"/>
                <a:cs typeface="+mn-cs"/>
              </a:rPr>
              <a:t>khar</a:t>
            </a:r>
            <a:r>
              <a:rPr lang="en-US" sz="4400" b="1" dirty="0" err="1">
                <a:solidFill>
                  <a:srgbClr val="FFFF00"/>
                </a:solidFill>
                <a:latin typeface="Comic Sans MS" pitchFamily="-107" charset="0"/>
              </a:rPr>
              <a:t>ȃ</a:t>
            </a:r>
            <a:endParaRPr lang="en-US" sz="4400" b="1" dirty="0">
              <a:solidFill>
                <a:srgbClr val="FFFF00"/>
              </a:solidFill>
              <a:effectLst>
                <a:outerShdw dist="101600" dir="2700000" algn="tl" rotWithShape="0">
                  <a:srgbClr val="000000"/>
                </a:outerShdw>
              </a:effectLst>
              <a:latin typeface="Comic Sans MS" pitchFamily="-107" charset="0"/>
              <a:ea typeface="+mn-ea"/>
              <a:cs typeface="+mn-cs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FFFF00"/>
                </a:solidFill>
                <a:effectLst>
                  <a:outerShdw dist="101600" dir="2700000" algn="tl" rotWithShape="0">
                    <a:srgbClr val="000000"/>
                  </a:outerShdw>
                </a:effectLst>
                <a:latin typeface="Comic Sans MS" pitchFamily="-107" charset="0"/>
                <a:ea typeface="+mn-ea"/>
                <a:cs typeface="+mn-cs"/>
              </a:rPr>
              <a:t>Church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dist="101600" dir="2700000" algn="tl" rotWithShape="0">
                    <a:srgbClr val="000000"/>
                  </a:outerShdw>
                </a:effectLst>
                <a:latin typeface="Comic Sans MS" pitchFamily="-107" charset="0"/>
                <a:ea typeface="+mn-ea"/>
                <a:cs typeface="+mn-cs"/>
              </a:rPr>
              <a:t>Kaphar</a:t>
            </a:r>
            <a:r>
              <a:rPr lang="en-US" sz="4400" b="1" dirty="0" err="1">
                <a:solidFill>
                  <a:srgbClr val="FFFF00"/>
                </a:solidFill>
                <a:latin typeface="Comic Sans MS" pitchFamily="-107" charset="0"/>
              </a:rPr>
              <a:t>ȃ</a:t>
            </a:r>
            <a:endParaRPr lang="en-US" sz="4400" b="1" dirty="0">
              <a:solidFill>
                <a:srgbClr val="FFFF00"/>
              </a:solidFill>
              <a:effectLst>
                <a:outerShdw dist="101600" dir="2700000" algn="tl" rotWithShape="0">
                  <a:srgbClr val="000000"/>
                </a:outerShdw>
              </a:effectLst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33796" name="Text Box 188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33797" name="Text Box 190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3798" name="Text Box 191"/>
          <p:cNvSpPr txBox="1">
            <a:spLocks noChangeArrowheads="1"/>
          </p:cNvSpPr>
          <p:nvPr/>
        </p:nvSpPr>
        <p:spPr bwMode="auto">
          <a:xfrm>
            <a:off x="8315325" y="6486525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33799" name="Text Box 192"/>
          <p:cNvSpPr txBox="1">
            <a:spLocks noChangeArrowheads="1"/>
          </p:cNvSpPr>
          <p:nvPr/>
        </p:nvSpPr>
        <p:spPr bwMode="auto">
          <a:xfrm>
            <a:off x="8085138" y="6521450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15</a:t>
            </a:r>
          </a:p>
        </p:txBody>
      </p:sp>
      <p:sp>
        <p:nvSpPr>
          <p:cNvPr id="33800" name="Text Box 193"/>
          <p:cNvSpPr txBox="1">
            <a:spLocks noChangeArrowheads="1"/>
          </p:cNvSpPr>
          <p:nvPr/>
        </p:nvSpPr>
        <p:spPr bwMode="auto">
          <a:xfrm>
            <a:off x="8793163" y="64135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33801" name="Text Box 194"/>
          <p:cNvSpPr txBox="1">
            <a:spLocks noChangeArrowheads="1"/>
          </p:cNvSpPr>
          <p:nvPr/>
        </p:nvSpPr>
        <p:spPr bwMode="auto">
          <a:xfrm>
            <a:off x="8743950" y="6397625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155843" name="Text Box 195"/>
          <p:cNvSpPr txBox="1">
            <a:spLocks noChangeArrowheads="1"/>
          </p:cNvSpPr>
          <p:nvPr/>
        </p:nvSpPr>
        <p:spPr bwMode="auto">
          <a:xfrm>
            <a:off x="1585913" y="546100"/>
            <a:ext cx="2220912" cy="297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35003" dir="2928844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900" b="1" dirty="0">
                <a:solidFill>
                  <a:srgbClr val="FFAF18"/>
                </a:solidFill>
                <a:latin typeface="Helvetica" charset="0"/>
              </a:rPr>
              <a:t>?</a:t>
            </a:r>
            <a:endParaRPr lang="en-US" sz="18900" b="1" dirty="0">
              <a:solidFill>
                <a:srgbClr val="CC1417"/>
              </a:solidFill>
              <a:latin typeface="Helvetica" charset="0"/>
            </a:endParaRPr>
          </a:p>
        </p:txBody>
      </p:sp>
      <p:sp>
        <p:nvSpPr>
          <p:cNvPr id="155844" name="Text Box 196"/>
          <p:cNvSpPr txBox="1">
            <a:spLocks noChangeArrowheads="1"/>
          </p:cNvSpPr>
          <p:nvPr/>
        </p:nvSpPr>
        <p:spPr bwMode="auto">
          <a:xfrm>
            <a:off x="3559175" y="374650"/>
            <a:ext cx="2438400" cy="297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35003" dir="2928844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900" b="1">
                <a:solidFill>
                  <a:srgbClr val="CC1417"/>
                </a:solidFill>
                <a:latin typeface="Helvetica" pitchFamily="-107" charset="0"/>
                <a:ea typeface="+mn-ea"/>
                <a:cs typeface="+mn-cs"/>
              </a:rPr>
              <a:t>?</a:t>
            </a:r>
          </a:p>
        </p:txBody>
      </p:sp>
      <p:sp>
        <p:nvSpPr>
          <p:cNvPr id="155845" name="Text Box 197"/>
          <p:cNvSpPr txBox="1">
            <a:spLocks noChangeArrowheads="1"/>
          </p:cNvSpPr>
          <p:nvPr/>
        </p:nvSpPr>
        <p:spPr bwMode="auto">
          <a:xfrm>
            <a:off x="3298825" y="3886200"/>
            <a:ext cx="2693988" cy="297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35003" dir="2928844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900" b="1" dirty="0">
                <a:solidFill>
                  <a:srgbClr val="6C18B0"/>
                </a:solidFill>
                <a:latin typeface="Helvetica" charset="0"/>
              </a:rPr>
              <a:t>?</a:t>
            </a:r>
            <a:endParaRPr lang="en-US" sz="18900" b="1" dirty="0">
              <a:solidFill>
                <a:srgbClr val="CC1417"/>
              </a:solidFill>
              <a:latin typeface="Helvetica" charset="0"/>
            </a:endParaRPr>
          </a:p>
        </p:txBody>
      </p:sp>
      <p:sp>
        <p:nvSpPr>
          <p:cNvPr id="155846" name="Text Box 198"/>
          <p:cNvSpPr txBox="1">
            <a:spLocks noChangeArrowheads="1"/>
          </p:cNvSpPr>
          <p:nvPr/>
        </p:nvSpPr>
        <p:spPr bwMode="auto">
          <a:xfrm>
            <a:off x="2527300" y="2465388"/>
            <a:ext cx="1935163" cy="297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35003" dir="2928844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900" b="1">
                <a:solidFill>
                  <a:schemeClr val="tx1"/>
                </a:solidFill>
                <a:latin typeface="Helvetica" pitchFamily="-107" charset="0"/>
                <a:ea typeface="+mn-ea"/>
                <a:cs typeface="+mn-cs"/>
              </a:rPr>
              <a:t>?</a:t>
            </a:r>
          </a:p>
        </p:txBody>
      </p:sp>
      <p:sp>
        <p:nvSpPr>
          <p:cNvPr id="155847" name="Text Box 199"/>
          <p:cNvSpPr txBox="1">
            <a:spLocks noChangeArrowheads="1"/>
          </p:cNvSpPr>
          <p:nvPr/>
        </p:nvSpPr>
        <p:spPr bwMode="auto">
          <a:xfrm>
            <a:off x="4375150" y="2206625"/>
            <a:ext cx="2065338" cy="297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35003" dir="2928844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900" b="1">
                <a:solidFill>
                  <a:srgbClr val="187534"/>
                </a:solidFill>
                <a:latin typeface="Helvetica" pitchFamily="-107" charset="0"/>
                <a:ea typeface="+mn-ea"/>
                <a:cs typeface="+mn-cs"/>
              </a:rPr>
              <a:t>?</a:t>
            </a:r>
          </a:p>
        </p:txBody>
      </p:sp>
      <p:sp>
        <p:nvSpPr>
          <p:cNvPr id="155848" name="Text Box 200"/>
          <p:cNvSpPr txBox="1">
            <a:spLocks noChangeArrowheads="1"/>
          </p:cNvSpPr>
          <p:nvPr/>
        </p:nvSpPr>
        <p:spPr bwMode="auto">
          <a:xfrm>
            <a:off x="858838" y="3294063"/>
            <a:ext cx="2413000" cy="297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35003" dir="2928844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900" b="1">
                <a:solidFill>
                  <a:srgbClr val="CC1417"/>
                </a:solidFill>
                <a:latin typeface="Helvetica" pitchFamily="-107" charset="0"/>
                <a:ea typeface="+mn-ea"/>
                <a:cs typeface="+mn-cs"/>
              </a:rPr>
              <a:t>?</a:t>
            </a:r>
          </a:p>
        </p:txBody>
      </p:sp>
      <p:sp>
        <p:nvSpPr>
          <p:cNvPr id="155849" name="Text Box 201"/>
          <p:cNvSpPr txBox="1">
            <a:spLocks noChangeArrowheads="1"/>
          </p:cNvSpPr>
          <p:nvPr/>
        </p:nvSpPr>
        <p:spPr bwMode="auto">
          <a:xfrm>
            <a:off x="5565775" y="496888"/>
            <a:ext cx="2193925" cy="297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35003" dir="2928844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900" b="1">
                <a:solidFill>
                  <a:schemeClr val="accent1"/>
                </a:solidFill>
                <a:latin typeface="Helvetica" pitchFamily="-107" charset="0"/>
                <a:ea typeface="+mn-ea"/>
                <a:cs typeface="+mn-cs"/>
              </a:rPr>
              <a:t>?</a:t>
            </a:r>
          </a:p>
        </p:txBody>
      </p:sp>
      <p:sp>
        <p:nvSpPr>
          <p:cNvPr id="155850" name="Text Box 202"/>
          <p:cNvSpPr txBox="1">
            <a:spLocks noChangeArrowheads="1"/>
          </p:cNvSpPr>
          <p:nvPr/>
        </p:nvSpPr>
        <p:spPr bwMode="auto">
          <a:xfrm>
            <a:off x="6951663" y="2908300"/>
            <a:ext cx="1592262" cy="297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35003" dir="2928844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900" b="1">
                <a:solidFill>
                  <a:srgbClr val="F06157"/>
                </a:solidFill>
                <a:latin typeface="Helvetica" charset="0"/>
              </a:rPr>
              <a:t>?</a:t>
            </a:r>
            <a:endParaRPr lang="en-US" sz="18900" b="1">
              <a:solidFill>
                <a:srgbClr val="CC1417"/>
              </a:solidFill>
              <a:latin typeface="Helvetica" charset="0"/>
            </a:endParaRPr>
          </a:p>
        </p:txBody>
      </p:sp>
      <p:sp>
        <p:nvSpPr>
          <p:cNvPr id="155851" name="Text Box 203"/>
          <p:cNvSpPr txBox="1">
            <a:spLocks noChangeArrowheads="1"/>
          </p:cNvSpPr>
          <p:nvPr/>
        </p:nvSpPr>
        <p:spPr bwMode="auto">
          <a:xfrm>
            <a:off x="5470525" y="3729038"/>
            <a:ext cx="1963738" cy="297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35003" dir="2928844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900" b="1">
                <a:solidFill>
                  <a:srgbClr val="1FCC16"/>
                </a:solidFill>
                <a:latin typeface="Helvetica" pitchFamily="-107" charset="0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008928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5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58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58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58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833" grpId="0" build="p" autoUpdateAnimBg="0"/>
      <p:bldP spid="155843" grpId="0" autoUpdateAnimBg="0"/>
      <p:bldP spid="155844" grpId="0" autoUpdateAnimBg="0"/>
      <p:bldP spid="155845" grpId="0" autoUpdateAnimBg="0"/>
      <p:bldP spid="155846" grpId="0" autoUpdateAnimBg="0"/>
      <p:bldP spid="155847" grpId="0" autoUpdateAnimBg="0"/>
      <p:bldP spid="155848" grpId="0" autoUpdateAnimBg="0"/>
      <p:bldP spid="155849" grpId="0" autoUpdateAnimBg="0"/>
      <p:bldP spid="155850" grpId="0" autoUpdateAnimBg="0"/>
      <p:bldP spid="155851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Freeform 5"/>
          <p:cNvSpPr>
            <a:spLocks/>
          </p:cNvSpPr>
          <p:nvPr/>
        </p:nvSpPr>
        <p:spPr bwMode="auto">
          <a:xfrm>
            <a:off x="7815263" y="5137150"/>
            <a:ext cx="217487" cy="242888"/>
          </a:xfrm>
          <a:custGeom>
            <a:avLst/>
            <a:gdLst>
              <a:gd name="T0" fmla="*/ 2147483647 w 138"/>
              <a:gd name="T1" fmla="*/ 2147483647 h 153"/>
              <a:gd name="T2" fmla="*/ 2147483647 w 138"/>
              <a:gd name="T3" fmla="*/ 2147483647 h 153"/>
              <a:gd name="T4" fmla="*/ 2147483647 w 138"/>
              <a:gd name="T5" fmla="*/ 2147483647 h 153"/>
              <a:gd name="T6" fmla="*/ 2147483647 w 138"/>
              <a:gd name="T7" fmla="*/ 2147483647 h 153"/>
              <a:gd name="T8" fmla="*/ 2147483647 w 138"/>
              <a:gd name="T9" fmla="*/ 0 h 153"/>
              <a:gd name="T10" fmla="*/ 2147483647 w 138"/>
              <a:gd name="T11" fmla="*/ 2147483647 h 153"/>
              <a:gd name="T12" fmla="*/ 2147483647 w 138"/>
              <a:gd name="T13" fmla="*/ 2147483647 h 153"/>
              <a:gd name="T14" fmla="*/ 2147483647 w 138"/>
              <a:gd name="T15" fmla="*/ 2147483647 h 153"/>
              <a:gd name="T16" fmla="*/ 2147483647 w 138"/>
              <a:gd name="T17" fmla="*/ 2147483647 h 153"/>
              <a:gd name="T18" fmla="*/ 2147483647 w 138"/>
              <a:gd name="T19" fmla="*/ 2147483647 h 153"/>
              <a:gd name="T20" fmla="*/ 2147483647 w 138"/>
              <a:gd name="T21" fmla="*/ 2147483647 h 153"/>
              <a:gd name="T22" fmla="*/ 2147483647 w 138"/>
              <a:gd name="T23" fmla="*/ 2147483647 h 153"/>
              <a:gd name="T24" fmla="*/ 2147483647 w 138"/>
              <a:gd name="T25" fmla="*/ 2147483647 h 153"/>
              <a:gd name="T26" fmla="*/ 2147483647 w 138"/>
              <a:gd name="T27" fmla="*/ 2147483647 h 15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38"/>
              <a:gd name="T43" fmla="*/ 0 h 153"/>
              <a:gd name="T44" fmla="*/ 138 w 138"/>
              <a:gd name="T45" fmla="*/ 153 h 15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38" h="153">
                <a:moveTo>
                  <a:pt x="30" y="104"/>
                </a:moveTo>
                <a:cubicBezTo>
                  <a:pt x="20" y="89"/>
                  <a:pt x="22" y="81"/>
                  <a:pt x="6" y="76"/>
                </a:cubicBezTo>
                <a:cubicBezTo>
                  <a:pt x="0" y="58"/>
                  <a:pt x="2" y="54"/>
                  <a:pt x="18" y="44"/>
                </a:cubicBezTo>
                <a:cubicBezTo>
                  <a:pt x="19" y="40"/>
                  <a:pt x="25" y="13"/>
                  <a:pt x="34" y="8"/>
                </a:cubicBezTo>
                <a:cubicBezTo>
                  <a:pt x="41" y="3"/>
                  <a:pt x="58" y="0"/>
                  <a:pt x="58" y="0"/>
                </a:cubicBezTo>
                <a:cubicBezTo>
                  <a:pt x="62" y="1"/>
                  <a:pt x="67" y="1"/>
                  <a:pt x="70" y="4"/>
                </a:cubicBezTo>
                <a:cubicBezTo>
                  <a:pt x="72" y="6"/>
                  <a:pt x="70" y="13"/>
                  <a:pt x="74" y="16"/>
                </a:cubicBezTo>
                <a:cubicBezTo>
                  <a:pt x="80" y="20"/>
                  <a:pt x="98" y="24"/>
                  <a:pt x="98" y="24"/>
                </a:cubicBezTo>
                <a:cubicBezTo>
                  <a:pt x="123" y="61"/>
                  <a:pt x="85" y="10"/>
                  <a:pt x="122" y="40"/>
                </a:cubicBezTo>
                <a:cubicBezTo>
                  <a:pt x="130" y="46"/>
                  <a:pt x="127" y="61"/>
                  <a:pt x="130" y="72"/>
                </a:cubicBezTo>
                <a:cubicBezTo>
                  <a:pt x="123" y="90"/>
                  <a:pt x="133" y="106"/>
                  <a:pt x="138" y="124"/>
                </a:cubicBezTo>
                <a:cubicBezTo>
                  <a:pt x="128" y="153"/>
                  <a:pt x="138" y="145"/>
                  <a:pt x="114" y="152"/>
                </a:cubicBezTo>
                <a:cubicBezTo>
                  <a:pt x="87" y="145"/>
                  <a:pt x="64" y="152"/>
                  <a:pt x="38" y="144"/>
                </a:cubicBezTo>
                <a:cubicBezTo>
                  <a:pt x="27" y="113"/>
                  <a:pt x="15" y="140"/>
                  <a:pt x="30" y="104"/>
                </a:cubicBezTo>
                <a:close/>
              </a:path>
            </a:pathLst>
          </a:custGeom>
          <a:solidFill>
            <a:srgbClr val="2F3031"/>
          </a:solidFill>
          <a:ln w="38100">
            <a:solidFill>
              <a:srgbClr val="2F303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5842" name="Picture 19"/>
          <p:cNvPicPr>
            <a:picLocks noChangeAspect="1" noChangeArrowheads="1"/>
          </p:cNvPicPr>
          <p:nvPr/>
        </p:nvPicPr>
        <p:blipFill>
          <a:blip r:embed="rId3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925513"/>
            <a:ext cx="7458075" cy="4970462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0" name="Picture 20"/>
          <p:cNvPicPr>
            <a:picLocks noChangeAspect="1" noChangeArrowheads="1"/>
          </p:cNvPicPr>
          <p:nvPr/>
        </p:nvPicPr>
        <p:blipFill>
          <a:blip r:embed="rId4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925513"/>
            <a:ext cx="7458075" cy="4970462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1" name="Picture 21"/>
          <p:cNvPicPr>
            <a:picLocks noChangeAspect="1" noChangeArrowheads="1"/>
          </p:cNvPicPr>
          <p:nvPr/>
        </p:nvPicPr>
        <p:blipFill>
          <a:blip r:embed="rId5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925513"/>
            <a:ext cx="7458075" cy="4970462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2" name="Picture 22"/>
          <p:cNvPicPr>
            <a:picLocks noChangeAspect="1" noChangeArrowheads="1"/>
          </p:cNvPicPr>
          <p:nvPr/>
        </p:nvPicPr>
        <p:blipFill>
          <a:blip r:embed="rId6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925513"/>
            <a:ext cx="7458075" cy="4970462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3" name="Picture 23"/>
          <p:cNvPicPr>
            <a:picLocks noChangeAspect="1" noChangeArrowheads="1"/>
          </p:cNvPicPr>
          <p:nvPr/>
        </p:nvPicPr>
        <p:blipFill>
          <a:blip r:embed="rId7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927100"/>
            <a:ext cx="7458075" cy="496887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5847" name="Text Box 25"/>
          <p:cNvSpPr txBox="1">
            <a:spLocks noChangeArrowheads="1"/>
          </p:cNvSpPr>
          <p:nvPr/>
        </p:nvSpPr>
        <p:spPr bwMode="auto">
          <a:xfrm>
            <a:off x="8753475" y="104775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10267" name="Text Box 27"/>
          <p:cNvSpPr txBox="1">
            <a:spLocks noChangeArrowheads="1"/>
          </p:cNvSpPr>
          <p:nvPr/>
        </p:nvSpPr>
        <p:spPr bwMode="auto">
          <a:xfrm>
            <a:off x="579438" y="1787903"/>
            <a:ext cx="7432675" cy="31393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lvl="1">
              <a:spcBef>
                <a:spcPct val="50000"/>
              </a:spcBef>
              <a:defRPr/>
            </a:pPr>
            <a:r>
              <a:rPr lang="en-SG" sz="6600" b="1" dirty="0">
                <a:solidFill>
                  <a:srgbClr val="FFFF00"/>
                </a:solidFill>
                <a:effectLst>
                  <a:glow rad="190500">
                    <a:schemeClr val="bg2"/>
                  </a:glow>
                </a:effectLst>
                <a:latin typeface="Comic Sans MS" pitchFamily="-107" charset="0"/>
                <a:ea typeface="+mn-ea"/>
                <a:cs typeface="+mn-cs"/>
              </a:rPr>
              <a:t>BIBLE BING CHILI THADA YANGLO!</a:t>
            </a:r>
            <a:endParaRPr lang="en-US" sz="6600" b="1" dirty="0">
              <a:solidFill>
                <a:srgbClr val="FFFF00"/>
              </a:solidFill>
              <a:effectLst>
                <a:glow rad="190500">
                  <a:schemeClr val="bg2"/>
                </a:glow>
              </a:effectLst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35849" name="Text Box 28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5850" name="Text Box 29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5851" name="Text Box 30"/>
          <p:cNvSpPr txBox="1">
            <a:spLocks noChangeArrowheads="1"/>
          </p:cNvSpPr>
          <p:nvPr/>
        </p:nvSpPr>
        <p:spPr bwMode="auto">
          <a:xfrm>
            <a:off x="8085138" y="6518275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5102489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509955" y="1730865"/>
            <a:ext cx="8204323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7" tIns="44450" rIns="90487" bIns="44450">
            <a:spAutoFit/>
          </a:bodyPr>
          <a:lstStyle/>
          <a:p>
            <a:pPr algn="l">
              <a:defRPr/>
            </a:pPr>
            <a:r>
              <a:rPr lang="en-US" sz="4800" dirty="0">
                <a:solidFill>
                  <a:srgbClr val="00FF00"/>
                </a:solidFill>
                <a:latin typeface="Helvetica" charset="0"/>
              </a:rPr>
              <a:t>•</a:t>
            </a:r>
            <a:r>
              <a:rPr lang="en-US" sz="3600" dirty="0">
                <a:solidFill>
                  <a:schemeClr val="tx2"/>
                </a:solidFill>
                <a:latin typeface="Helvetica" charset="0"/>
              </a:rPr>
              <a:t> </a:t>
            </a:r>
            <a:r>
              <a:rPr lang="en-US" sz="3600" dirty="0" err="1">
                <a:solidFill>
                  <a:srgbClr val="F6FE0A"/>
                </a:solidFill>
                <a:latin typeface="Helvetica" charset="0"/>
              </a:rPr>
              <a:t>Kuplak</a:t>
            </a:r>
            <a:r>
              <a:rPr lang="en-US" sz="3600" dirty="0">
                <a:solidFill>
                  <a:srgbClr val="F6FE0A"/>
                </a:solidFill>
                <a:latin typeface="Helvetica" charset="0"/>
              </a:rPr>
              <a:t> </a:t>
            </a:r>
            <a:r>
              <a:rPr lang="en-US" sz="3600" dirty="0" err="1">
                <a:solidFill>
                  <a:srgbClr val="F6FE0A"/>
                </a:solidFill>
                <a:latin typeface="Helvetica" charset="0"/>
              </a:rPr>
              <a:t>eina</a:t>
            </a:r>
            <a:r>
              <a:rPr lang="en-US" sz="3600" dirty="0">
                <a:solidFill>
                  <a:srgbClr val="F6FE0A"/>
                </a:solidFill>
                <a:latin typeface="Helvetica" charset="0"/>
              </a:rPr>
              <a:t> </a:t>
            </a:r>
            <a:r>
              <a:rPr lang="en-US" sz="3600" dirty="0" err="1">
                <a:solidFill>
                  <a:srgbClr val="F6FE0A"/>
                </a:solidFill>
                <a:latin typeface="Helvetica" charset="0"/>
              </a:rPr>
              <a:t>kahȃng</a:t>
            </a:r>
            <a:r>
              <a:rPr lang="en-US" sz="3600" dirty="0">
                <a:solidFill>
                  <a:srgbClr val="F6FE0A"/>
                </a:solidFill>
                <a:latin typeface="Helvetica" charset="0"/>
              </a:rPr>
              <a:t> thing-thing </a:t>
            </a:r>
            <a:r>
              <a:rPr lang="en-US" sz="3600" dirty="0" err="1">
                <a:solidFill>
                  <a:srgbClr val="F6FE0A"/>
                </a:solidFill>
                <a:latin typeface="Helvetica" charset="0"/>
              </a:rPr>
              <a:t>zanga</a:t>
            </a:r>
            <a:endParaRPr lang="en-US" sz="3600" dirty="0">
              <a:solidFill>
                <a:srgbClr val="00FF00"/>
              </a:solidFill>
              <a:latin typeface="Helvetica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034928" y="2330940"/>
            <a:ext cx="5706882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defRPr/>
            </a:pPr>
            <a:r>
              <a:rPr lang="en-US" sz="4800" dirty="0">
                <a:solidFill>
                  <a:srgbClr val="00FF00"/>
                </a:solidFill>
                <a:latin typeface="Helvetica" charset="0"/>
              </a:rPr>
              <a:t>•</a:t>
            </a:r>
            <a:r>
              <a:rPr lang="en-US" sz="3600" dirty="0">
                <a:solidFill>
                  <a:schemeClr val="tx2"/>
                </a:solidFill>
                <a:latin typeface="Helvetica" charset="0"/>
              </a:rPr>
              <a:t> </a:t>
            </a:r>
            <a:r>
              <a:rPr lang="en-US" sz="3600" dirty="0" err="1">
                <a:solidFill>
                  <a:srgbClr val="F6FE0A"/>
                </a:solidFill>
                <a:latin typeface="Helvetica" charset="0"/>
              </a:rPr>
              <a:t>Asak-avȃt</a:t>
            </a:r>
            <a:r>
              <a:rPr lang="en-US" sz="3600" dirty="0">
                <a:solidFill>
                  <a:srgbClr val="F6FE0A"/>
                </a:solidFill>
                <a:latin typeface="Helvetica" charset="0"/>
              </a:rPr>
              <a:t> </a:t>
            </a:r>
            <a:r>
              <a:rPr lang="en-US" sz="3600" dirty="0" err="1">
                <a:solidFill>
                  <a:srgbClr val="F6FE0A"/>
                </a:solidFill>
                <a:latin typeface="Helvetica" charset="0"/>
              </a:rPr>
              <a:t>shȃ-shȃ</a:t>
            </a:r>
            <a:r>
              <a:rPr lang="en-US" sz="3600" dirty="0">
                <a:solidFill>
                  <a:srgbClr val="F6FE0A"/>
                </a:solidFill>
                <a:latin typeface="Helvetica" charset="0"/>
              </a:rPr>
              <a:t> </a:t>
            </a:r>
            <a:r>
              <a:rPr lang="en-US" sz="3600" dirty="0" err="1">
                <a:solidFill>
                  <a:srgbClr val="F6FE0A"/>
                </a:solidFill>
                <a:latin typeface="Helvetica" charset="0"/>
              </a:rPr>
              <a:t>zanga</a:t>
            </a:r>
            <a:endParaRPr lang="en-US" sz="3600" dirty="0">
              <a:solidFill>
                <a:srgbClr val="00FF00"/>
              </a:solidFill>
              <a:latin typeface="Helvetica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1566863" y="2978640"/>
            <a:ext cx="2936893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defRPr/>
            </a:pPr>
            <a:r>
              <a:rPr lang="en-US" sz="4800" dirty="0">
                <a:solidFill>
                  <a:srgbClr val="00FF00"/>
                </a:solidFill>
                <a:latin typeface="Helvetica" charset="0"/>
              </a:rPr>
              <a:t>•</a:t>
            </a:r>
            <a:r>
              <a:rPr lang="en-US" sz="3600" dirty="0">
                <a:solidFill>
                  <a:schemeClr val="tx2"/>
                </a:solidFill>
                <a:latin typeface="Helvetica" charset="0"/>
              </a:rPr>
              <a:t> </a:t>
            </a:r>
            <a:r>
              <a:rPr lang="en-US" sz="3600" dirty="0">
                <a:solidFill>
                  <a:srgbClr val="F6FE0A"/>
                </a:solidFill>
                <a:latin typeface="Helvetica" charset="0"/>
              </a:rPr>
              <a:t>750,000</a:t>
            </a:r>
            <a:r>
              <a:rPr lang="en-US" sz="3600" dirty="0">
                <a:solidFill>
                  <a:schemeClr val="tx2"/>
                </a:solidFill>
                <a:latin typeface="Helvetica" charset="0"/>
              </a:rPr>
              <a:t> </a:t>
            </a:r>
            <a:r>
              <a:rPr lang="en-US" sz="3600" dirty="0" err="1">
                <a:solidFill>
                  <a:srgbClr val="99FF99"/>
                </a:solidFill>
                <a:latin typeface="Helvetica" charset="0"/>
              </a:rPr>
              <a:t>Tui</a:t>
            </a:r>
            <a:endParaRPr lang="en-US" sz="3600" dirty="0">
              <a:solidFill>
                <a:srgbClr val="00FF00"/>
              </a:solidFill>
              <a:latin typeface="Helvetica" charset="0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055813" y="3607290"/>
            <a:ext cx="4219103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defRPr/>
            </a:pPr>
            <a:r>
              <a:rPr lang="en-US" sz="4800" dirty="0">
                <a:solidFill>
                  <a:srgbClr val="00FF00"/>
                </a:solidFill>
                <a:latin typeface="Helvetica" charset="0"/>
              </a:rPr>
              <a:t>•</a:t>
            </a:r>
            <a:r>
              <a:rPr lang="en-US" sz="3600" dirty="0">
                <a:solidFill>
                  <a:schemeClr val="tx2"/>
                </a:solidFill>
                <a:latin typeface="Helvetica" charset="0"/>
              </a:rPr>
              <a:t> </a:t>
            </a:r>
            <a:r>
              <a:rPr lang="en-US" sz="3600" dirty="0">
                <a:solidFill>
                  <a:srgbClr val="F6FE0A"/>
                </a:solidFill>
                <a:latin typeface="Helvetica" charset="0"/>
              </a:rPr>
              <a:t>1,200</a:t>
            </a:r>
            <a:r>
              <a:rPr lang="en-US" sz="3600" dirty="0">
                <a:solidFill>
                  <a:schemeClr val="tx2"/>
                </a:solidFill>
                <a:latin typeface="Helvetica" charset="0"/>
              </a:rPr>
              <a:t> </a:t>
            </a:r>
            <a:r>
              <a:rPr lang="en-US" sz="3600" dirty="0" err="1">
                <a:solidFill>
                  <a:srgbClr val="99FF99"/>
                </a:solidFill>
                <a:latin typeface="Helvetica" charset="0"/>
              </a:rPr>
              <a:t>Kapikasang</a:t>
            </a:r>
            <a:endParaRPr lang="en-US" sz="3600" dirty="0">
              <a:solidFill>
                <a:srgbClr val="00FF00"/>
              </a:solidFill>
              <a:latin typeface="Helvetica" charset="0"/>
            </a:endParaRP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2595563" y="4293090"/>
            <a:ext cx="3167726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defRPr/>
            </a:pPr>
            <a:r>
              <a:rPr lang="en-US" sz="4800" dirty="0">
                <a:solidFill>
                  <a:srgbClr val="00FF00"/>
                </a:solidFill>
                <a:latin typeface="Helvetica" charset="0"/>
              </a:rPr>
              <a:t>•</a:t>
            </a:r>
            <a:r>
              <a:rPr lang="en-US" sz="3600" dirty="0">
                <a:solidFill>
                  <a:schemeClr val="tx2"/>
                </a:solidFill>
                <a:latin typeface="Helvetica" charset="0"/>
              </a:rPr>
              <a:t> </a:t>
            </a:r>
            <a:r>
              <a:rPr lang="en-US" sz="3600" dirty="0">
                <a:solidFill>
                  <a:srgbClr val="F6FE0A"/>
                </a:solidFill>
                <a:latin typeface="Helvetica" charset="0"/>
              </a:rPr>
              <a:t>31,000</a:t>
            </a:r>
            <a:r>
              <a:rPr lang="en-US" sz="3600" dirty="0">
                <a:solidFill>
                  <a:schemeClr val="tx2"/>
                </a:solidFill>
                <a:latin typeface="Helvetica" charset="0"/>
              </a:rPr>
              <a:t> </a:t>
            </a:r>
            <a:r>
              <a:rPr lang="en-US" sz="3600" dirty="0" err="1">
                <a:solidFill>
                  <a:srgbClr val="99FF99"/>
                </a:solidFill>
                <a:latin typeface="Helvetica" charset="0"/>
              </a:rPr>
              <a:t>Tuizȃ</a:t>
            </a:r>
            <a:endParaRPr lang="en-US" sz="3600" dirty="0">
              <a:solidFill>
                <a:srgbClr val="00FF00"/>
              </a:solidFill>
              <a:latin typeface="Helvetica" charset="0"/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3071813" y="4902690"/>
            <a:ext cx="5681662" cy="19364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7" tIns="44450" rIns="90487" bIns="44450">
            <a:spAutoFit/>
          </a:bodyPr>
          <a:lstStyle/>
          <a:p>
            <a:pPr algn="l">
              <a:defRPr/>
            </a:pPr>
            <a:r>
              <a:rPr lang="en-US" sz="4800" dirty="0">
                <a:solidFill>
                  <a:srgbClr val="00FF00"/>
                </a:solidFill>
                <a:latin typeface="Helvetica" pitchFamily="-107" charset="0"/>
                <a:ea typeface="+mn-ea"/>
                <a:cs typeface="+mn-cs"/>
              </a:rPr>
              <a:t>•</a:t>
            </a:r>
            <a:r>
              <a:rPr lang="en-US" sz="3600" dirty="0">
                <a:solidFill>
                  <a:schemeClr val="tx2"/>
                </a:solidFill>
                <a:latin typeface="Helvetica" pitchFamily="-107" charset="0"/>
                <a:ea typeface="+mn-ea"/>
                <a:cs typeface="+mn-cs"/>
              </a:rPr>
              <a:t> </a:t>
            </a:r>
            <a:r>
              <a:rPr lang="en-US" sz="3600" dirty="0" err="1">
                <a:solidFill>
                  <a:srgbClr val="F6FE0A"/>
                </a:solidFill>
                <a:latin typeface="Helvetica" pitchFamily="-107" charset="0"/>
                <a:ea typeface="+mn-ea"/>
                <a:cs typeface="+mn-cs"/>
              </a:rPr>
              <a:t>Mashan</a:t>
            </a:r>
            <a:r>
              <a:rPr lang="en-US" sz="3600" dirty="0">
                <a:solidFill>
                  <a:srgbClr val="F6FE0A"/>
                </a:solidFill>
                <a:latin typeface="Helvetica" pitchFamily="-107" charset="0"/>
                <a:ea typeface="+mn-ea"/>
                <a:cs typeface="+mn-cs"/>
              </a:rPr>
              <a:t> </a:t>
            </a:r>
            <a:r>
              <a:rPr lang="en-US" sz="3600" dirty="0" err="1">
                <a:solidFill>
                  <a:srgbClr val="F6FE0A"/>
                </a:solidFill>
                <a:latin typeface="Helvetica" pitchFamily="-107" charset="0"/>
                <a:ea typeface="+mn-ea"/>
                <a:cs typeface="+mn-cs"/>
              </a:rPr>
              <a:t>Kharar</a:t>
            </a:r>
            <a:r>
              <a:rPr lang="en-US" sz="3600" dirty="0">
                <a:solidFill>
                  <a:srgbClr val="F6FE0A"/>
                </a:solidFill>
                <a:latin typeface="Helvetica" pitchFamily="-107" charset="0"/>
                <a:ea typeface="+mn-ea"/>
                <a:cs typeface="+mn-cs"/>
              </a:rPr>
              <a:t>          	</a:t>
            </a:r>
            <a:r>
              <a:rPr lang="en-US" sz="3600" dirty="0" err="1">
                <a:solidFill>
                  <a:srgbClr val="F6FE0A"/>
                </a:solidFill>
                <a:latin typeface="Helvetica" pitchFamily="-107" charset="0"/>
                <a:ea typeface="+mn-ea"/>
                <a:cs typeface="+mn-cs"/>
              </a:rPr>
              <a:t>Namluishit</a:t>
            </a:r>
            <a:r>
              <a:rPr lang="en-US" sz="3600" dirty="0">
                <a:solidFill>
                  <a:srgbClr val="F6FE0A"/>
                </a:solidFill>
                <a:latin typeface="Helvetica" pitchFamily="-107" charset="0"/>
                <a:ea typeface="+mn-ea"/>
                <a:cs typeface="+mn-cs"/>
              </a:rPr>
              <a:t> </a:t>
            </a:r>
            <a:r>
              <a:rPr lang="en-US" sz="3600" dirty="0" err="1">
                <a:solidFill>
                  <a:srgbClr val="F6FE0A"/>
                </a:solidFill>
                <a:latin typeface="Helvetica" pitchFamily="-107" charset="0"/>
                <a:ea typeface="+mn-ea"/>
                <a:cs typeface="+mn-cs"/>
              </a:rPr>
              <a:t>kahai</a:t>
            </a:r>
            <a:endParaRPr lang="en-US" sz="3600" dirty="0">
              <a:solidFill>
                <a:srgbClr val="99FF99"/>
              </a:solidFill>
              <a:latin typeface="Helvetica" pitchFamily="-107" charset="0"/>
              <a:ea typeface="+mn-ea"/>
              <a:cs typeface="+mn-cs"/>
            </a:endParaRPr>
          </a:p>
          <a:p>
            <a:pPr algn="l">
              <a:defRPr/>
            </a:pPr>
            <a:r>
              <a:rPr lang="en-US" sz="3600" dirty="0">
                <a:solidFill>
                  <a:srgbClr val="99FF99"/>
                </a:solidFill>
                <a:latin typeface="Helvetica" pitchFamily="-107" charset="0"/>
                <a:ea typeface="+mn-ea"/>
                <a:cs typeface="+mn-cs"/>
              </a:rPr>
              <a:t>	&amp; </a:t>
            </a:r>
            <a:r>
              <a:rPr lang="en-US" sz="3600" dirty="0" err="1">
                <a:solidFill>
                  <a:srgbClr val="99FF99"/>
                </a:solidFill>
                <a:latin typeface="Helvetica" pitchFamily="-107" charset="0"/>
                <a:ea typeface="+mn-ea"/>
                <a:cs typeface="+mn-cs"/>
              </a:rPr>
              <a:t>Khalatkashok</a:t>
            </a:r>
            <a:endParaRPr lang="en-US" sz="3600" dirty="0">
              <a:solidFill>
                <a:srgbClr val="99FF99"/>
              </a:solidFill>
              <a:latin typeface="Helvetica" pitchFamily="-107" charset="0"/>
              <a:ea typeface="+mn-ea"/>
              <a:cs typeface="+mn-cs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421540"/>
            <a:ext cx="9144000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F6FE0A"/>
                </a:solidFill>
                <a:latin typeface="Helvetica" charset="0"/>
              </a:rPr>
              <a:t>Kala </a:t>
            </a:r>
            <a:r>
              <a:rPr lang="en-US" sz="3600" dirty="0" err="1">
                <a:solidFill>
                  <a:srgbClr val="F6FE0A"/>
                </a:solidFill>
                <a:latin typeface="Helvetica" charset="0"/>
              </a:rPr>
              <a:t>berȃ</a:t>
            </a:r>
            <a:r>
              <a:rPr lang="en-US" sz="3600" dirty="0">
                <a:solidFill>
                  <a:srgbClr val="F6FE0A"/>
                </a:solidFill>
                <a:latin typeface="Helvetica" charset="0"/>
              </a:rPr>
              <a:t> chi </a:t>
            </a:r>
            <a:r>
              <a:rPr lang="en-US" sz="3600" i="1" u="sng" dirty="0">
                <a:solidFill>
                  <a:schemeClr val="tx1"/>
                </a:solidFill>
                <a:latin typeface="Helvetica" charset="0"/>
              </a:rPr>
              <a:t>chili</a:t>
            </a:r>
            <a:r>
              <a:rPr lang="en-US" altLang="ja-JP" sz="3600" dirty="0">
                <a:solidFill>
                  <a:srgbClr val="F6FE0A"/>
                </a:solidFill>
                <a:latin typeface="Helvetica" charset="0"/>
              </a:rPr>
              <a:t> </a:t>
            </a:r>
            <a:r>
              <a:rPr lang="en-US" altLang="ja-JP" sz="3600" dirty="0" err="1">
                <a:solidFill>
                  <a:srgbClr val="F6FE0A"/>
                </a:solidFill>
                <a:latin typeface="Helvetica" charset="0"/>
              </a:rPr>
              <a:t>haophok-ka</a:t>
            </a:r>
            <a:endParaRPr lang="en-US" altLang="ja-JP" sz="3200" dirty="0">
              <a:solidFill>
                <a:srgbClr val="F6FE0A"/>
              </a:solidFill>
              <a:latin typeface="Helvetica" charset="0"/>
            </a:endParaRPr>
          </a:p>
          <a:p>
            <a:pPr algn="l">
              <a:defRPr/>
            </a:pPr>
            <a:endParaRPr lang="en-US" sz="2400" b="1" i="1" dirty="0">
              <a:solidFill>
                <a:srgbClr val="7FFF00"/>
              </a:solidFill>
              <a:latin typeface="Helvetica" charset="0"/>
            </a:endParaRP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563563" y="1048535"/>
            <a:ext cx="8008937" cy="9541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91581" dir="2021404" algn="ctr" rotWithShape="0">
              <a:schemeClr val="bg2">
                <a:alpha val="74998"/>
              </a:schemeClr>
            </a:outerShdw>
          </a:effectLst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i-FI" sz="2800" b="1" i="1" dirty="0">
                <a:solidFill>
                  <a:srgbClr val="99FF99"/>
                </a:solidFill>
                <a:latin typeface="Helvetica" pitchFamily="-107" charset="0"/>
                <a:ea typeface="+mn-ea"/>
                <a:cs typeface="+mn-cs"/>
              </a:rPr>
              <a:t>CHI HAKLȂK KAHAI HANGKHAVAI MAKHALEI PAKHANGAP</a:t>
            </a:r>
            <a:r>
              <a:rPr lang="fi-FI" sz="2800" b="1" i="1" dirty="0">
                <a:solidFill>
                  <a:srgbClr val="99FF99"/>
                </a:solidFill>
                <a:latin typeface="Helvetica" pitchFamily="-107" charset="0"/>
              </a:rPr>
              <a:t>Ȃ</a:t>
            </a:r>
            <a:r>
              <a:rPr lang="fi-FI" sz="2800" b="1" i="1" dirty="0">
                <a:solidFill>
                  <a:srgbClr val="99FF99"/>
                </a:solidFill>
                <a:latin typeface="Helvetica" pitchFamily="-107" charset="0"/>
                <a:ea typeface="+mn-ea"/>
                <a:cs typeface="+mn-cs"/>
              </a:rPr>
              <a:t>NA</a:t>
            </a:r>
            <a:endParaRPr lang="en-US" sz="3600" b="1" i="1" dirty="0">
              <a:solidFill>
                <a:srgbClr val="99FF99"/>
              </a:solidFill>
              <a:latin typeface="Helvetica" pitchFamily="-107" charset="0"/>
              <a:ea typeface="+mn-ea"/>
              <a:cs typeface="+mn-cs"/>
            </a:endParaRPr>
          </a:p>
        </p:txBody>
      </p:sp>
      <p:sp>
        <p:nvSpPr>
          <p:cNvPr id="37897" name="Text Box 13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37898" name="Text Box 15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7899" name="Text Box 16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7900" name="Text Box 17"/>
          <p:cNvSpPr txBox="1">
            <a:spLocks noChangeArrowheads="1"/>
          </p:cNvSpPr>
          <p:nvPr/>
        </p:nvSpPr>
        <p:spPr bwMode="auto">
          <a:xfrm>
            <a:off x="8085138" y="6518275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17</a:t>
            </a:r>
          </a:p>
        </p:txBody>
      </p:sp>
      <p:sp>
        <p:nvSpPr>
          <p:cNvPr id="37901" name="Text Box 19"/>
          <p:cNvSpPr txBox="1">
            <a:spLocks noChangeArrowheads="1"/>
          </p:cNvSpPr>
          <p:nvPr/>
        </p:nvSpPr>
        <p:spPr bwMode="auto">
          <a:xfrm>
            <a:off x="8743950" y="64008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169066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  <p:bldP spid="11267" grpId="0" autoUpdateAnimBg="0"/>
      <p:bldP spid="11268" grpId="0" autoUpdateAnimBg="0"/>
      <p:bldP spid="11269" grpId="0" autoUpdateAnimBg="0"/>
      <p:bldP spid="11270" grpId="0" autoUpdateAnimBg="0"/>
      <p:bldP spid="11271" grpId="0" autoUpdateAnimBg="0"/>
      <p:bldP spid="11273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6" name="Object 2"/>
          <p:cNvGraphicFramePr>
            <a:graphicFrameLocks/>
          </p:cNvGraphicFramePr>
          <p:nvPr/>
        </p:nvGraphicFramePr>
        <p:xfrm>
          <a:off x="1744663" y="1428750"/>
          <a:ext cx="5743575" cy="409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36" name="Microsoft ClipArt Gallery" r:id="rId4" imgW="3949700" imgH="2755900" progId="MS_ClipArt_Gallery">
                  <p:embed/>
                </p:oleObj>
              </mc:Choice>
              <mc:Fallback>
                <p:oleObj name="Microsoft ClipArt Gallery" r:id="rId4" imgW="3949700" imgH="2755900" progId="MS_ClipArt_Gallery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4663" y="1428750"/>
                        <a:ext cx="5743575" cy="409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44802" dir="2272499" algn="ctr" rotWithShape="0">
                          <a:schemeClr val="bg2">
                            <a:alpha val="74997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67" name="Rectangle 3"/>
          <p:cNvSpPr>
            <a:spLocks noChangeArrowheads="1"/>
          </p:cNvSpPr>
          <p:nvPr/>
        </p:nvSpPr>
        <p:spPr bwMode="auto">
          <a:xfrm rot="900000">
            <a:off x="262322" y="2884867"/>
            <a:ext cx="2875786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defRPr/>
            </a:pPr>
            <a:r>
              <a:rPr lang="en-US" sz="3600" b="1" dirty="0" err="1">
                <a:solidFill>
                  <a:srgbClr val="00FF00"/>
                </a:solidFill>
                <a:latin typeface="Times" pitchFamily="-107" charset="0"/>
                <a:ea typeface="+mn-ea"/>
                <a:cs typeface="+mn-cs"/>
              </a:rPr>
              <a:t>lAIRIKBING</a:t>
            </a:r>
            <a:endParaRPr lang="en-US" sz="3600" b="1" dirty="0">
              <a:solidFill>
                <a:srgbClr val="00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 rot="360000">
            <a:off x="726861" y="3733565"/>
            <a:ext cx="2178480" cy="7053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defRPr/>
            </a:pPr>
            <a:r>
              <a:rPr lang="en-US" sz="4000" b="1" dirty="0">
                <a:solidFill>
                  <a:srgbClr val="00FF00"/>
                </a:solidFill>
                <a:latin typeface="Times" pitchFamily="-107" charset="0"/>
                <a:ea typeface="+mn-ea"/>
                <a:cs typeface="+mn-cs"/>
              </a:rPr>
              <a:t>MIBING</a:t>
            </a: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 rot="20700000">
            <a:off x="6902639" y="4369180"/>
            <a:ext cx="1661736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defRPr/>
            </a:pPr>
            <a:r>
              <a:rPr lang="en-US" sz="3600" b="1" dirty="0">
                <a:solidFill>
                  <a:srgbClr val="00FF00"/>
                </a:solidFill>
                <a:latin typeface="Times" pitchFamily="-107" charset="0"/>
                <a:ea typeface="+mn-ea"/>
                <a:cs typeface="+mn-cs"/>
              </a:rPr>
              <a:t>TARIK</a:t>
            </a:r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 rot="20340000">
            <a:off x="403617" y="1391030"/>
            <a:ext cx="5047471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defRPr/>
            </a:pPr>
            <a:r>
              <a:rPr lang="en-US" sz="3600" b="1" dirty="0">
                <a:solidFill>
                  <a:srgbClr val="F6FE0A"/>
                </a:solidFill>
                <a:latin typeface="Times" pitchFamily="-107" charset="0"/>
                <a:ea typeface="+mn-ea"/>
                <a:cs typeface="+mn-cs"/>
              </a:rPr>
              <a:t>KHIPANA </a:t>
            </a:r>
            <a:r>
              <a:rPr lang="en-US" sz="3600" b="1" dirty="0">
                <a:solidFill>
                  <a:srgbClr val="00FF00"/>
                </a:solidFill>
                <a:latin typeface="Times" pitchFamily="-107" charset="0"/>
              </a:rPr>
              <a:t>KHI </a:t>
            </a:r>
            <a:r>
              <a:rPr lang="en-US" sz="3600" b="1" dirty="0">
                <a:solidFill>
                  <a:srgbClr val="F6FE0A"/>
                </a:solidFill>
                <a:latin typeface="Times" pitchFamily="-107" charset="0"/>
                <a:ea typeface="+mn-ea"/>
                <a:cs typeface="+mn-cs"/>
              </a:rPr>
              <a:t>HANG</a:t>
            </a:r>
            <a:r>
              <a:rPr lang="en-US" sz="3600" b="1" dirty="0">
                <a:solidFill>
                  <a:srgbClr val="FAFD00"/>
                </a:solidFill>
                <a:latin typeface="Times" pitchFamily="-107" charset="0"/>
                <a:ea typeface="+mn-ea"/>
                <a:cs typeface="+mn-cs"/>
              </a:rPr>
              <a:t>?</a:t>
            </a:r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 rot="1080000">
            <a:off x="5747765" y="2910267"/>
            <a:ext cx="3585724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defRPr/>
            </a:pPr>
            <a:r>
              <a:rPr lang="en-US" sz="3600" b="1" dirty="0">
                <a:solidFill>
                  <a:srgbClr val="00FF00"/>
                </a:solidFill>
                <a:latin typeface="Times" pitchFamily="-107" charset="0"/>
                <a:ea typeface="+mn-ea"/>
                <a:cs typeface="+mn-cs"/>
              </a:rPr>
              <a:t>KHIWUIVANG?</a:t>
            </a:r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 rot="1920000">
            <a:off x="5189012" y="1202117"/>
            <a:ext cx="4252382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defRPr/>
            </a:pPr>
            <a:r>
              <a:rPr lang="en-US" sz="3600" b="1" dirty="0">
                <a:solidFill>
                  <a:srgbClr val="F6FE0A"/>
                </a:solidFill>
                <a:latin typeface="Times" pitchFamily="-107" charset="0"/>
                <a:ea typeface="+mn-ea"/>
                <a:cs typeface="+mn-cs"/>
              </a:rPr>
              <a:t>KHIPANA KHI</a:t>
            </a:r>
            <a:r>
              <a:rPr lang="en-US" sz="3600" b="1" dirty="0">
                <a:solidFill>
                  <a:schemeClr val="tx2"/>
                </a:solidFill>
                <a:latin typeface="Times" pitchFamily="-107" charset="0"/>
                <a:ea typeface="+mn-ea"/>
                <a:cs typeface="+mn-cs"/>
              </a:rPr>
              <a:t> </a:t>
            </a:r>
            <a:r>
              <a:rPr lang="en-US" sz="3600" b="1" dirty="0">
                <a:solidFill>
                  <a:srgbClr val="00FF00"/>
                </a:solidFill>
                <a:latin typeface="Times" pitchFamily="-107" charset="0"/>
                <a:ea typeface="+mn-ea"/>
                <a:cs typeface="+mn-cs"/>
              </a:rPr>
              <a:t>SA</a:t>
            </a:r>
            <a:r>
              <a:rPr lang="en-US" sz="3600" b="1" dirty="0">
                <a:solidFill>
                  <a:srgbClr val="F6FE0A"/>
                </a:solidFill>
                <a:latin typeface="Times" pitchFamily="-107" charset="0"/>
                <a:ea typeface="+mn-ea"/>
                <a:cs typeface="+mn-cs"/>
              </a:rPr>
              <a:t>?</a:t>
            </a:r>
          </a:p>
        </p:txBody>
      </p:sp>
      <p:sp>
        <p:nvSpPr>
          <p:cNvPr id="62473" name="Rectangle 9"/>
          <p:cNvSpPr>
            <a:spLocks noChangeArrowheads="1"/>
          </p:cNvSpPr>
          <p:nvPr/>
        </p:nvSpPr>
        <p:spPr bwMode="auto">
          <a:xfrm rot="360000">
            <a:off x="109538" y="5521705"/>
            <a:ext cx="9423400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00FF00"/>
                </a:solidFill>
                <a:latin typeface="Times" pitchFamily="-107" charset="0"/>
                <a:ea typeface="+mn-ea"/>
                <a:cs typeface="+mn-cs"/>
              </a:rPr>
              <a:t>KHIPȂLI MANING KHA KHILI </a:t>
            </a:r>
            <a:r>
              <a:rPr lang="en-US" sz="3600" b="1" dirty="0">
                <a:solidFill>
                  <a:srgbClr val="F6FE0A"/>
                </a:solidFill>
                <a:latin typeface="Times" pitchFamily="-107" charset="0"/>
                <a:ea typeface="+mn-ea"/>
                <a:cs typeface="+mn-cs"/>
              </a:rPr>
              <a:t>NGASHIK?</a:t>
            </a:r>
          </a:p>
        </p:txBody>
      </p:sp>
      <p:sp>
        <p:nvSpPr>
          <p:cNvPr id="39945" name="Text Box 14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39946" name="Text Box 16"/>
          <p:cNvSpPr txBox="1">
            <a:spLocks noChangeArrowheads="1"/>
          </p:cNvSpPr>
          <p:nvPr/>
        </p:nvSpPr>
        <p:spPr bwMode="auto">
          <a:xfrm>
            <a:off x="8832850" y="6384925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39947" name="Text Box 17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9948" name="Text Box 18"/>
          <p:cNvSpPr txBox="1">
            <a:spLocks noChangeArrowheads="1"/>
          </p:cNvSpPr>
          <p:nvPr/>
        </p:nvSpPr>
        <p:spPr bwMode="auto">
          <a:xfrm>
            <a:off x="8085138" y="6518275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18</a:t>
            </a:r>
          </a:p>
        </p:txBody>
      </p:sp>
      <p:sp>
        <p:nvSpPr>
          <p:cNvPr id="39949" name="Text Box 19"/>
          <p:cNvSpPr txBox="1">
            <a:spLocks noChangeArrowheads="1"/>
          </p:cNvSpPr>
          <p:nvPr/>
        </p:nvSpPr>
        <p:spPr bwMode="auto">
          <a:xfrm>
            <a:off x="8747125" y="64008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7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autoUpdateAnimBg="0"/>
      <p:bldP spid="62468" grpId="0" autoUpdateAnimBg="0"/>
      <p:bldP spid="62469" grpId="0" autoUpdateAnimBg="0"/>
      <p:bldP spid="62470" grpId="0" autoUpdateAnimBg="0"/>
      <p:bldP spid="62471" grpId="0" autoUpdateAnimBg="0"/>
      <p:bldP spid="62472" grpId="0" autoUpdateAnimBg="0"/>
      <p:bldP spid="62473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2"/>
          <p:cNvGraphicFramePr>
            <a:graphicFrameLocks/>
          </p:cNvGraphicFramePr>
          <p:nvPr/>
        </p:nvGraphicFramePr>
        <p:xfrm>
          <a:off x="1744663" y="1428750"/>
          <a:ext cx="5743575" cy="409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4" name="Microsoft ClipArt Gallery" r:id="rId4" imgW="3949700" imgH="2755900" progId="MS_ClipArt_Gallery">
                  <p:embed/>
                </p:oleObj>
              </mc:Choice>
              <mc:Fallback>
                <p:oleObj name="Microsoft ClipArt Gallery" r:id="rId4" imgW="3949700" imgH="2755900" progId="MS_ClipArt_Gallery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4663" y="1428750"/>
                        <a:ext cx="5743575" cy="409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44802" dir="2272499" algn="ctr" rotWithShape="0">
                          <a:schemeClr val="bg2">
                            <a:alpha val="74997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4" name="Text Box 12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41995" name="Text Box 14"/>
          <p:cNvSpPr txBox="1">
            <a:spLocks noChangeArrowheads="1"/>
          </p:cNvSpPr>
          <p:nvPr/>
        </p:nvSpPr>
        <p:spPr bwMode="auto">
          <a:xfrm>
            <a:off x="8797925" y="640715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1996" name="Text Box 15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1997" name="Text Box 18"/>
          <p:cNvSpPr txBox="1">
            <a:spLocks noChangeArrowheads="1"/>
          </p:cNvSpPr>
          <p:nvPr/>
        </p:nvSpPr>
        <p:spPr bwMode="auto">
          <a:xfrm>
            <a:off x="8085138" y="6518275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19</a:t>
            </a: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 rot="900000">
            <a:off x="262322" y="2884867"/>
            <a:ext cx="2875786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defRPr/>
            </a:pPr>
            <a:r>
              <a:rPr lang="en-US" sz="3600" b="1" dirty="0" err="1">
                <a:solidFill>
                  <a:schemeClr val="accent1"/>
                </a:solidFill>
                <a:latin typeface="Times" pitchFamily="-107" charset="0"/>
                <a:ea typeface="+mn-ea"/>
                <a:cs typeface="+mn-cs"/>
              </a:rPr>
              <a:t>lAIRIKBING</a:t>
            </a:r>
            <a:endParaRPr lang="en-US" sz="3600" b="1" dirty="0">
              <a:solidFill>
                <a:schemeClr val="accent1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 rot="360000">
            <a:off x="726861" y="3733565"/>
            <a:ext cx="2178480" cy="7053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defRPr/>
            </a:pPr>
            <a:r>
              <a:rPr lang="en-US" sz="4000" b="1" dirty="0">
                <a:solidFill>
                  <a:schemeClr val="accent1"/>
                </a:solidFill>
                <a:latin typeface="Times" pitchFamily="-107" charset="0"/>
                <a:ea typeface="+mn-ea"/>
                <a:cs typeface="+mn-cs"/>
              </a:rPr>
              <a:t>MIBING</a:t>
            </a: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 rot="20700000">
            <a:off x="6902639" y="4369180"/>
            <a:ext cx="1661736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defRPr/>
            </a:pPr>
            <a:r>
              <a:rPr lang="en-US" sz="3600" b="1" dirty="0">
                <a:solidFill>
                  <a:schemeClr val="accent1"/>
                </a:solidFill>
                <a:latin typeface="Times" pitchFamily="-107" charset="0"/>
                <a:ea typeface="+mn-ea"/>
                <a:cs typeface="+mn-cs"/>
              </a:rPr>
              <a:t>TARIK</a:t>
            </a: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 rot="20340000">
            <a:off x="403617" y="1391030"/>
            <a:ext cx="5047471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defRPr/>
            </a:pPr>
            <a:r>
              <a:rPr lang="en-US" sz="3600" b="1" dirty="0">
                <a:solidFill>
                  <a:schemeClr val="accent1"/>
                </a:solidFill>
                <a:latin typeface="Times" pitchFamily="-107" charset="0"/>
                <a:ea typeface="+mn-ea"/>
                <a:cs typeface="+mn-cs"/>
              </a:rPr>
              <a:t>KHIPANA </a:t>
            </a:r>
            <a:r>
              <a:rPr lang="en-US" sz="3600" b="1" dirty="0">
                <a:solidFill>
                  <a:schemeClr val="accent1"/>
                </a:solidFill>
                <a:latin typeface="Times" pitchFamily="-107" charset="0"/>
              </a:rPr>
              <a:t>KHI </a:t>
            </a:r>
            <a:r>
              <a:rPr lang="en-US" sz="3600" b="1" dirty="0">
                <a:solidFill>
                  <a:schemeClr val="accent1"/>
                </a:solidFill>
                <a:latin typeface="Times" pitchFamily="-107" charset="0"/>
                <a:ea typeface="+mn-ea"/>
                <a:cs typeface="+mn-cs"/>
              </a:rPr>
              <a:t>HANG?</a:t>
            </a: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 rot="1080000">
            <a:off x="5747765" y="2910267"/>
            <a:ext cx="3585724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defRPr/>
            </a:pPr>
            <a:r>
              <a:rPr lang="en-US" sz="3600" b="1" dirty="0">
                <a:solidFill>
                  <a:schemeClr val="accent1"/>
                </a:solidFill>
                <a:latin typeface="Times" pitchFamily="-107" charset="0"/>
                <a:ea typeface="+mn-ea"/>
                <a:cs typeface="+mn-cs"/>
              </a:rPr>
              <a:t>KHIWUIVANG?</a:t>
            </a: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 rot="1920000">
            <a:off x="5189012" y="1202117"/>
            <a:ext cx="4252382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defRPr/>
            </a:pPr>
            <a:r>
              <a:rPr lang="en-US" sz="3600" b="1" dirty="0">
                <a:solidFill>
                  <a:schemeClr val="accent1"/>
                </a:solidFill>
                <a:latin typeface="Times" pitchFamily="-107" charset="0"/>
                <a:ea typeface="+mn-ea"/>
                <a:cs typeface="+mn-cs"/>
              </a:rPr>
              <a:t>KHIPANA KHI SA?</a:t>
            </a:r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 rot="360000">
            <a:off x="109538" y="5521705"/>
            <a:ext cx="9423400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accent1"/>
                </a:solidFill>
                <a:latin typeface="Times" pitchFamily="-107" charset="0"/>
                <a:ea typeface="+mn-ea"/>
                <a:cs typeface="+mn-cs"/>
              </a:rPr>
              <a:t>KHIPȂLI MANING KHA KHILI </a:t>
            </a:r>
            <a:r>
              <a:rPr lang="en-US" sz="3600" b="1" dirty="0">
                <a:solidFill>
                  <a:schemeClr val="accent1"/>
                </a:solidFill>
                <a:latin typeface="Times" pitchFamily="-107" charset="0"/>
                <a:ea typeface="+mn-ea"/>
                <a:cs typeface="+mn-cs"/>
              </a:rPr>
              <a:t>NGASHIK?</a:t>
            </a: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solidFill>
                <a:schemeClr val="accent1"/>
              </a:solidFill>
              <a:latin typeface="Comic Sans MS" charset="0"/>
            </a:endParaRPr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8832850" y="6384925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solidFill>
                <a:schemeClr val="accent1"/>
              </a:solidFill>
            </a:endParaRP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8085138" y="6518275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chemeClr val="accent1"/>
                </a:solidFill>
              </a:rPr>
              <a:t>18</a:t>
            </a:r>
          </a:p>
        </p:txBody>
      </p: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8747125" y="64008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1"/>
                </a:solidFill>
              </a:rPr>
              <a:t>7</a:t>
            </a:r>
          </a:p>
        </p:txBody>
      </p:sp>
      <p:sp>
        <p:nvSpPr>
          <p:cNvPr id="123915" name="WordArt 11"/>
          <p:cNvSpPr>
            <a:spLocks noChangeArrowheads="1" noChangeShapeType="1" noTextEdit="1"/>
          </p:cNvSpPr>
          <p:nvPr/>
        </p:nvSpPr>
        <p:spPr bwMode="auto">
          <a:xfrm>
            <a:off x="455889" y="730572"/>
            <a:ext cx="7600950" cy="56308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  <a:ea typeface="Impact"/>
                <a:cs typeface="Impact"/>
              </a:rPr>
              <a:t>NGACHONLU!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utoUpdateAnimBg="0"/>
      <p:bldP spid="16" grpId="0" autoUpdateAnimBg="0"/>
      <p:bldP spid="17" grpId="0" autoUpdateAnimBg="0"/>
      <p:bldP spid="18" grpId="0" autoUpdateAnimBg="0"/>
      <p:bldP spid="19" grpId="0" autoUpdateAnimBg="0"/>
      <p:bldP spid="20" grpId="0" autoUpdateAnimBg="0"/>
      <p:bldP spid="21" grpId="0" autoUpdateAnimBg="0"/>
      <p:bldP spid="1239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" name="Text Box 19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80247" name="Text Box 23"/>
          <p:cNvSpPr txBox="1">
            <a:spLocks noChangeArrowheads="1"/>
          </p:cNvSpPr>
          <p:nvPr/>
        </p:nvSpPr>
        <p:spPr bwMode="auto">
          <a:xfrm>
            <a:off x="3151188" y="1412885"/>
            <a:ext cx="5681662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EA18"/>
                </a:solidFill>
              </a:rPr>
              <a:t>LUMASHANMIDA NGANAMILU… KHAYEIRUM HILI NAWUI MOBILE PHONES, BEEPERS KALA KHANGATA-TEI AKAP KATONGA AKHON MASHOK NGASAKLO.  CHIWUIVANG NGAWUI NGASOTNAOBINGNA NALI NINGSHIRA!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460375" y="1735138"/>
            <a:ext cx="2792413" cy="2836862"/>
            <a:chOff x="258" y="850"/>
            <a:chExt cx="1759" cy="1787"/>
          </a:xfrm>
        </p:grpSpPr>
        <p:pic>
          <p:nvPicPr>
            <p:cNvPr id="7177" name="Picture 2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" y="850"/>
              <a:ext cx="1759" cy="1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8" name="Line 26"/>
            <p:cNvSpPr>
              <a:spLocks noChangeShapeType="1"/>
            </p:cNvSpPr>
            <p:nvPr/>
          </p:nvSpPr>
          <p:spPr bwMode="auto">
            <a:xfrm>
              <a:off x="945" y="1074"/>
              <a:ext cx="186" cy="5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0253" name="Oval 29"/>
          <p:cNvSpPr>
            <a:spLocks noChangeArrowheads="1"/>
          </p:cNvSpPr>
          <p:nvPr/>
        </p:nvSpPr>
        <p:spPr bwMode="auto">
          <a:xfrm>
            <a:off x="323850" y="5989638"/>
            <a:ext cx="655638" cy="5905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54" name="Rectangle 30"/>
          <p:cNvSpPr>
            <a:spLocks noChangeArrowheads="1"/>
          </p:cNvSpPr>
          <p:nvPr/>
        </p:nvSpPr>
        <p:spPr bwMode="auto">
          <a:xfrm>
            <a:off x="7583488" y="6526213"/>
            <a:ext cx="7366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9.65.01.</a:t>
            </a:r>
          </a:p>
        </p:txBody>
      </p:sp>
      <p:sp>
        <p:nvSpPr>
          <p:cNvPr id="180255" name="Rectangle 31"/>
          <p:cNvSpPr>
            <a:spLocks noChangeArrowheads="1"/>
          </p:cNvSpPr>
          <p:nvPr/>
        </p:nvSpPr>
        <p:spPr bwMode="auto">
          <a:xfrm>
            <a:off x="8129588" y="6523038"/>
            <a:ext cx="339725" cy="247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02</a:t>
            </a:r>
          </a:p>
        </p:txBody>
      </p:sp>
      <p:sp>
        <p:nvSpPr>
          <p:cNvPr id="7176" name="Text Box 32"/>
          <p:cNvSpPr txBox="1">
            <a:spLocks noChangeArrowheads="1"/>
          </p:cNvSpPr>
          <p:nvPr/>
        </p:nvSpPr>
        <p:spPr bwMode="auto">
          <a:xfrm>
            <a:off x="8721725" y="6403975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659505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80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47" grpId="0"/>
      <p:bldP spid="18025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1" name="Oval 9"/>
          <p:cNvSpPr>
            <a:spLocks noChangeArrowheads="1"/>
          </p:cNvSpPr>
          <p:nvPr/>
        </p:nvSpPr>
        <p:spPr bwMode="auto">
          <a:xfrm>
            <a:off x="3200400" y="404813"/>
            <a:ext cx="4257675" cy="250348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3255963" y="608013"/>
            <a:ext cx="4175125" cy="19364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4053" dir="3542175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4000" b="1" i="1" dirty="0">
                <a:solidFill>
                  <a:srgbClr val="FFFF00"/>
                </a:solidFill>
                <a:latin typeface="Times" pitchFamily="-107" charset="0"/>
                <a:ea typeface="+mn-ea"/>
                <a:cs typeface="+mn-cs"/>
              </a:rPr>
              <a:t>NGACHONLU! </a:t>
            </a:r>
          </a:p>
          <a:p>
            <a:pPr>
              <a:defRPr/>
            </a:pPr>
            <a:r>
              <a:rPr lang="en-US" sz="4000" b="1" i="1" dirty="0">
                <a:solidFill>
                  <a:srgbClr val="FFFF00"/>
                </a:solidFill>
                <a:latin typeface="Times" pitchFamily="-107" charset="0"/>
                <a:ea typeface="+mn-ea"/>
                <a:cs typeface="+mn-cs"/>
              </a:rPr>
              <a:t>I MAKHUIRAR THURA!!!</a:t>
            </a:r>
          </a:p>
        </p:txBody>
      </p:sp>
      <p:graphicFrame>
        <p:nvGraphicFramePr>
          <p:cNvPr id="44035" name="Object 2"/>
          <p:cNvGraphicFramePr>
            <a:graphicFrameLocks/>
          </p:cNvGraphicFramePr>
          <p:nvPr/>
        </p:nvGraphicFramePr>
        <p:xfrm>
          <a:off x="773113" y="698500"/>
          <a:ext cx="3825875" cy="546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29" name="Microsoft ClipArt Gallery" r:id="rId4" imgW="3835400" imgH="5473700" progId="MS_ClipArt_Gallery">
                  <p:embed/>
                </p:oleObj>
              </mc:Choice>
              <mc:Fallback>
                <p:oleObj name="Microsoft ClipArt Gallery" r:id="rId4" imgW="3835400" imgH="5473700" progId="MS_ClipArt_Gallery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113" y="698500"/>
                        <a:ext cx="3825875" cy="546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07763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733800" y="2830513"/>
            <a:ext cx="5075238" cy="3052763"/>
            <a:chOff x="2352" y="1783"/>
            <a:chExt cx="3197" cy="1923"/>
          </a:xfrm>
        </p:grpSpPr>
        <p:sp>
          <p:nvSpPr>
            <p:cNvPr id="13329" name="Oval 17"/>
            <p:cNvSpPr>
              <a:spLocks noChangeArrowheads="1"/>
            </p:cNvSpPr>
            <p:nvPr/>
          </p:nvSpPr>
          <p:spPr bwMode="auto">
            <a:xfrm>
              <a:off x="2352" y="1783"/>
              <a:ext cx="3197" cy="192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>
              <a:outerShdw blurRad="63500" dist="74053" dir="3542175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13330" name="Rectangle 18"/>
            <p:cNvSpPr>
              <a:spLocks noChangeArrowheads="1"/>
            </p:cNvSpPr>
            <p:nvPr/>
          </p:nvSpPr>
          <p:spPr bwMode="auto">
            <a:xfrm>
              <a:off x="2485" y="1884"/>
              <a:ext cx="2877" cy="180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74053" dir="3542175" algn="ctr" rotWithShape="0">
                <a:schemeClr val="bg2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3600" b="1" i="1" dirty="0">
                  <a:solidFill>
                    <a:srgbClr val="FFFF00"/>
                  </a:solidFill>
                  <a:latin typeface="Times" pitchFamily="-107" charset="0"/>
                  <a:ea typeface="+mn-ea"/>
                  <a:cs typeface="+mn-cs"/>
                </a:rPr>
                <a:t>CHIWUIVANG EINA... YAOKAHOMALI SANGASAK </a:t>
              </a:r>
            </a:p>
            <a:p>
              <a:pPr>
                <a:defRPr/>
              </a:pPr>
              <a:r>
                <a:rPr lang="en-US" sz="3600" b="1" i="1" dirty="0">
                  <a:solidFill>
                    <a:srgbClr val="FFFF00"/>
                  </a:solidFill>
                  <a:latin typeface="Times" pitchFamily="-107" charset="0"/>
                  <a:ea typeface="+mn-ea"/>
                  <a:cs typeface="+mn-cs"/>
                </a:rPr>
                <a:t>HAORA!</a:t>
              </a:r>
            </a:p>
          </p:txBody>
        </p:sp>
      </p:grpSp>
      <p:sp>
        <p:nvSpPr>
          <p:cNvPr id="44037" name="Text Box 19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44038" name="Text Box 21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4039" name="Text Box 22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4040" name="Text Box 23"/>
          <p:cNvSpPr txBox="1">
            <a:spLocks noChangeArrowheads="1"/>
          </p:cNvSpPr>
          <p:nvPr/>
        </p:nvSpPr>
        <p:spPr bwMode="auto">
          <a:xfrm>
            <a:off x="8085138" y="6518275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20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ChangeArrowheads="1"/>
          </p:cNvSpPr>
          <p:nvPr/>
        </p:nvSpPr>
        <p:spPr bwMode="auto">
          <a:xfrm>
            <a:off x="1225550" y="1073150"/>
            <a:ext cx="6997700" cy="4978400"/>
          </a:xfrm>
          <a:prstGeom prst="rect">
            <a:avLst/>
          </a:prstGeom>
          <a:gradFill rotWithShape="0">
            <a:gsLst>
              <a:gs pos="0">
                <a:srgbClr val="200EA6">
                  <a:gamma/>
                  <a:shade val="0"/>
                  <a:invGamma/>
                </a:srgbClr>
              </a:gs>
              <a:gs pos="100000">
                <a:srgbClr val="200EA6"/>
              </a:gs>
            </a:gsLst>
            <a:lin ang="5400000" scaled="1"/>
          </a:gradFill>
          <a:ln w="76200">
            <a:solidFill>
              <a:schemeClr val="accent2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6082" name="Text Box 5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46083" name="Text Box 7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6084" name="Text Box 8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6085" name="Text Box 9"/>
          <p:cNvSpPr txBox="1">
            <a:spLocks noChangeArrowheads="1"/>
          </p:cNvSpPr>
          <p:nvPr/>
        </p:nvSpPr>
        <p:spPr bwMode="auto">
          <a:xfrm>
            <a:off x="8085138" y="6518275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21</a:t>
            </a:r>
          </a:p>
        </p:txBody>
      </p:sp>
      <p:sp>
        <p:nvSpPr>
          <p:cNvPr id="177356" name="Rectangle 204"/>
          <p:cNvSpPr>
            <a:spLocks noChangeArrowheads="1"/>
          </p:cNvSpPr>
          <p:nvPr/>
        </p:nvSpPr>
        <p:spPr bwMode="auto">
          <a:xfrm>
            <a:off x="1244600" y="2019300"/>
            <a:ext cx="6929438" cy="31367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6600" i="1" dirty="0">
                <a:solidFill>
                  <a:srgbClr val="E8EC39"/>
                </a:solidFill>
                <a:latin typeface="Times" pitchFamily="-107" charset="0"/>
                <a:ea typeface="+mn-ea"/>
                <a:cs typeface="+mn-cs"/>
              </a:rPr>
              <a:t>KHIPANA SAKDA KHUIKHAVAI LEI?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7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7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7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7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356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ChangeArrowheads="1"/>
          </p:cNvSpPr>
          <p:nvPr/>
        </p:nvSpPr>
        <p:spPr bwMode="auto">
          <a:xfrm>
            <a:off x="1225550" y="1073150"/>
            <a:ext cx="6997700" cy="4978400"/>
          </a:xfrm>
          <a:prstGeom prst="rect">
            <a:avLst/>
          </a:prstGeom>
          <a:gradFill rotWithShape="0">
            <a:gsLst>
              <a:gs pos="0">
                <a:srgbClr val="200EA6">
                  <a:gamma/>
                  <a:shade val="0"/>
                  <a:invGamma/>
                </a:srgbClr>
              </a:gs>
              <a:gs pos="100000">
                <a:srgbClr val="200EA6"/>
              </a:gs>
            </a:gsLst>
            <a:lin ang="5400000" scaled="1"/>
          </a:gradFill>
          <a:ln w="76200">
            <a:solidFill>
              <a:schemeClr val="accent2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178181" name="Rectangle 5"/>
          <p:cNvSpPr>
            <a:spLocks noChangeArrowheads="1"/>
          </p:cNvSpPr>
          <p:nvPr/>
        </p:nvSpPr>
        <p:spPr bwMode="auto">
          <a:xfrm>
            <a:off x="1244600" y="2019300"/>
            <a:ext cx="7016750" cy="30444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9600" i="1" dirty="0">
                <a:solidFill>
                  <a:srgbClr val="E8EC39"/>
                </a:solidFill>
                <a:latin typeface="Times" pitchFamily="-107" charset="0"/>
                <a:ea typeface="+mn-ea"/>
                <a:cs typeface="+mn-cs"/>
              </a:rPr>
              <a:t>THAKHA KHI?</a:t>
            </a:r>
          </a:p>
        </p:txBody>
      </p:sp>
      <p:sp>
        <p:nvSpPr>
          <p:cNvPr id="48131" name="Text Box 6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48132" name="Text Box 8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8133" name="Text Box 10"/>
          <p:cNvSpPr txBox="1">
            <a:spLocks noChangeArrowheads="1"/>
          </p:cNvSpPr>
          <p:nvPr/>
        </p:nvSpPr>
        <p:spPr bwMode="auto">
          <a:xfrm>
            <a:off x="8085138" y="6518275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22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1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145494" y="622301"/>
            <a:ext cx="7559675" cy="50141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defRPr/>
            </a:pP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"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Ithumwui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shitkasang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 		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hibing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hili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masȃkȃrang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lakha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eina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tangdava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kachangkhat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shok-kahai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chi,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khikha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maninglui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phȃb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eina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kakhalat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mangmutshitsang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kala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chitha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maraowa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kakhalat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ngasahaora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."</a:t>
            </a:r>
            <a:endParaRPr lang="en-US" altLang="ja-JP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/>
            </a:pP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Miles Stanford</a:t>
            </a:r>
          </a:p>
          <a:p>
            <a:pPr algn="l">
              <a:defRPr/>
            </a:pPr>
            <a:r>
              <a:rPr 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Principles of Spiritual Growth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82" name="Text Box 13"/>
          <p:cNvSpPr txBox="1">
            <a:spLocks noChangeArrowheads="1"/>
          </p:cNvSpPr>
          <p:nvPr/>
        </p:nvSpPr>
        <p:spPr bwMode="auto">
          <a:xfrm>
            <a:off x="8085138" y="6518275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23</a:t>
            </a:r>
          </a:p>
        </p:txBody>
      </p:sp>
      <p:sp>
        <p:nvSpPr>
          <p:cNvPr id="50183" name="Text Box 14"/>
          <p:cNvSpPr txBox="1">
            <a:spLocks noChangeArrowheads="1"/>
          </p:cNvSpPr>
          <p:nvPr/>
        </p:nvSpPr>
        <p:spPr bwMode="auto">
          <a:xfrm>
            <a:off x="8753475" y="64008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148895" y="1731256"/>
            <a:ext cx="6834646" cy="11977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7" tIns="44450" rIns="90487" bIns="44450">
            <a:spAutoFit/>
          </a:bodyPr>
          <a:lstStyle/>
          <a:p>
            <a:pPr algn="l">
              <a:defRPr/>
            </a:pP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kachangkhat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shok-kahai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chi, 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984828" y="2822028"/>
            <a:ext cx="6288315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7" tIns="44450" rIns="90487" bIns="44450">
            <a:spAutoFit/>
          </a:bodyPr>
          <a:lstStyle/>
          <a:p>
            <a:pPr algn="l">
              <a:defRPr/>
            </a:pP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phȃb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eina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kakhalat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125197" y="3363771"/>
            <a:ext cx="7559675" cy="11977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defRPr/>
            </a:pP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chitha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maraowa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kakhalat</a:t>
            </a:r>
            <a:endParaRPr lang="en-US" altLang="ja-JP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145493" y="3363347"/>
            <a:ext cx="7559675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defRPr/>
            </a:pP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mangmutshitsang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8760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ChangeArrowheads="1"/>
          </p:cNvSpPr>
          <p:nvPr/>
        </p:nvSpPr>
        <p:spPr bwMode="auto">
          <a:xfrm>
            <a:off x="1890713" y="858838"/>
            <a:ext cx="6440487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defRPr/>
            </a:pPr>
            <a:r>
              <a:rPr lang="en-US" sz="3200" b="1" i="1" dirty="0" err="1">
                <a:solidFill>
                  <a:srgbClr val="FFFF00"/>
                </a:solidFill>
              </a:rPr>
              <a:t>shitsangpailak</a:t>
            </a:r>
            <a:r>
              <a:rPr lang="en-US" sz="3200" b="1" i="1" dirty="0">
                <a:solidFill>
                  <a:srgbClr val="FFFF00"/>
                </a:solidFill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</a:rPr>
              <a:t>kahai</a:t>
            </a:r>
            <a:r>
              <a:rPr lang="en-US" sz="3200" b="1" i="1" dirty="0">
                <a:solidFill>
                  <a:srgbClr val="FFFF00"/>
                </a:solidFill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</a:rPr>
              <a:t>katam</a:t>
            </a:r>
            <a:r>
              <a:rPr lang="en-US" sz="3200" b="1" i="1" dirty="0">
                <a:solidFill>
                  <a:srgbClr val="FFFF00"/>
                </a:solidFill>
              </a:rPr>
              <a:t>…</a:t>
            </a:r>
            <a:endParaRPr lang="en-US" sz="2000" b="1" i="1" dirty="0">
              <a:solidFill>
                <a:srgbClr val="FFFF00"/>
              </a:solidFill>
            </a:endParaRPr>
          </a:p>
        </p:txBody>
      </p:sp>
      <p:sp>
        <p:nvSpPr>
          <p:cNvPr id="52226" name="Text Box 7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52227" name="Text Box 8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2228" name="Text Box 9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2229" name="Text Box 10"/>
          <p:cNvSpPr txBox="1">
            <a:spLocks noChangeArrowheads="1"/>
          </p:cNvSpPr>
          <p:nvPr/>
        </p:nvSpPr>
        <p:spPr bwMode="auto">
          <a:xfrm>
            <a:off x="8085138" y="6518275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24</a:t>
            </a:r>
          </a:p>
        </p:txBody>
      </p:sp>
      <p:sp>
        <p:nvSpPr>
          <p:cNvPr id="331788" name="Rectangle 12"/>
          <p:cNvSpPr>
            <a:spLocks noChangeArrowheads="1"/>
          </p:cNvSpPr>
          <p:nvPr/>
        </p:nvSpPr>
        <p:spPr bwMode="auto">
          <a:xfrm>
            <a:off x="222250" y="1685925"/>
            <a:ext cx="8674100" cy="14439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altLang="ja-JP" sz="4400" b="1" dirty="0">
                <a:solidFill>
                  <a:schemeClr val="tx1"/>
                </a:solidFill>
              </a:rPr>
              <a:t>"</a:t>
            </a:r>
            <a:r>
              <a:rPr lang="en-US" altLang="ja-JP" sz="4400" b="1" dirty="0" err="1">
                <a:solidFill>
                  <a:schemeClr val="tx1"/>
                </a:solidFill>
              </a:rPr>
              <a:t>Ithumna</a:t>
            </a:r>
            <a:r>
              <a:rPr lang="en-US" altLang="ja-JP" sz="4400" b="1" dirty="0">
                <a:solidFill>
                  <a:schemeClr val="tx1"/>
                </a:solidFill>
              </a:rPr>
              <a:t> </a:t>
            </a:r>
            <a:r>
              <a:rPr lang="en-US" altLang="ja-JP" sz="4400" b="1" dirty="0" err="1">
                <a:solidFill>
                  <a:srgbClr val="FFFF00"/>
                </a:solidFill>
              </a:rPr>
              <a:t>kathei</a:t>
            </a:r>
            <a:r>
              <a:rPr lang="en-US" altLang="ja-JP" sz="4400" b="1" dirty="0">
                <a:solidFill>
                  <a:srgbClr val="FFFF00"/>
                </a:solidFill>
              </a:rPr>
              <a:t> </a:t>
            </a:r>
            <a:r>
              <a:rPr lang="en-US" altLang="ja-JP" sz="4400" b="1" dirty="0">
                <a:solidFill>
                  <a:schemeClr val="tx1"/>
                </a:solidFill>
              </a:rPr>
              <a:t>chili </a:t>
            </a:r>
            <a:r>
              <a:rPr lang="en-US" altLang="ja-JP" sz="4400" b="1" dirty="0" err="1">
                <a:solidFill>
                  <a:schemeClr val="tx1"/>
                </a:solidFill>
              </a:rPr>
              <a:t>lȃngda</a:t>
            </a:r>
            <a:r>
              <a:rPr lang="en-US" altLang="ja-JP" sz="4400" b="1" dirty="0">
                <a:solidFill>
                  <a:schemeClr val="tx1"/>
                </a:solidFill>
              </a:rPr>
              <a:t> </a:t>
            </a:r>
            <a:r>
              <a:rPr lang="en-US" altLang="ja-JP" sz="4400" b="1" dirty="0" err="1">
                <a:solidFill>
                  <a:schemeClr val="tx1"/>
                </a:solidFill>
              </a:rPr>
              <a:t>ithumna</a:t>
            </a:r>
            <a:r>
              <a:rPr lang="en-US" altLang="ja-JP" sz="4400" b="1" dirty="0">
                <a:solidFill>
                  <a:schemeClr val="tx1"/>
                </a:solidFill>
              </a:rPr>
              <a:t> </a:t>
            </a:r>
            <a:r>
              <a:rPr lang="en-US" altLang="ja-JP" sz="4400" b="1" dirty="0" err="1">
                <a:solidFill>
                  <a:schemeClr val="tx1"/>
                </a:solidFill>
              </a:rPr>
              <a:t>mashitsang</a:t>
            </a:r>
            <a:r>
              <a:rPr lang="en-US" altLang="ja-JP" sz="4400" b="1" dirty="0">
                <a:solidFill>
                  <a:schemeClr val="tx1"/>
                </a:solidFill>
              </a:rPr>
              <a:t> </a:t>
            </a:r>
            <a:r>
              <a:rPr lang="en-US" altLang="ja-JP" sz="4400" b="1" dirty="0" err="1">
                <a:solidFill>
                  <a:schemeClr val="tx1"/>
                </a:solidFill>
              </a:rPr>
              <a:t>mara</a:t>
            </a:r>
            <a:r>
              <a:rPr lang="en-US" altLang="ja-JP" sz="4400" b="1" dirty="0">
                <a:solidFill>
                  <a:schemeClr val="tx1"/>
                </a:solidFill>
              </a:rPr>
              <a:t>,    </a:t>
            </a:r>
            <a:endParaRPr lang="en-US" sz="3200" b="1" dirty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331789" name="Rectangle 13"/>
          <p:cNvSpPr>
            <a:spLocks noChangeArrowheads="1"/>
          </p:cNvSpPr>
          <p:nvPr/>
        </p:nvSpPr>
        <p:spPr bwMode="auto">
          <a:xfrm>
            <a:off x="4406900" y="5268913"/>
            <a:ext cx="3721100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r">
              <a:defRPr/>
            </a:pPr>
            <a:r>
              <a:rPr lang="en-US" sz="2000" b="1" i="1" dirty="0">
                <a:solidFill>
                  <a:schemeClr val="tx1"/>
                </a:solidFill>
                <a:latin typeface="Times" charset="0"/>
              </a:rPr>
              <a:t>       Albert </a:t>
            </a:r>
            <a:r>
              <a:rPr lang="en-US" sz="2000" b="1" i="1" dirty="0" err="1">
                <a:solidFill>
                  <a:schemeClr val="tx1"/>
                </a:solidFill>
                <a:latin typeface="Times" charset="0"/>
              </a:rPr>
              <a:t>Mohler</a:t>
            </a:r>
            <a:r>
              <a:rPr lang="en-US" sz="2000" b="1" i="1" dirty="0">
                <a:solidFill>
                  <a:schemeClr val="tx1"/>
                </a:solidFill>
                <a:latin typeface="Times" charset="0"/>
              </a:rPr>
              <a:t>, </a:t>
            </a:r>
            <a:r>
              <a:rPr lang="en-US" sz="2000" b="1" i="1" dirty="0" err="1">
                <a:solidFill>
                  <a:schemeClr val="tx1"/>
                </a:solidFill>
                <a:latin typeface="Times" charset="0"/>
              </a:rPr>
              <a:t>Yaruiwo</a:t>
            </a:r>
            <a:endParaRPr lang="en-US" sz="2000" b="1" i="1" dirty="0">
              <a:solidFill>
                <a:schemeClr val="tx1"/>
              </a:solidFill>
              <a:latin typeface="Times" charset="0"/>
            </a:endParaRPr>
          </a:p>
          <a:p>
            <a:pPr algn="r">
              <a:defRPr/>
            </a:pPr>
            <a:r>
              <a:rPr lang="en-US" sz="2000" b="1" i="1" dirty="0">
                <a:solidFill>
                  <a:schemeClr val="tx1"/>
                </a:solidFill>
                <a:latin typeface="Times" charset="0"/>
              </a:rPr>
              <a:t>The Southern Baptist Seminary                                                         Louisville, KY</a:t>
            </a:r>
            <a:endParaRPr lang="en-US" sz="1400" b="1" i="1" dirty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331790" name="Text Box 14"/>
          <p:cNvSpPr txBox="1">
            <a:spLocks noChangeArrowheads="1"/>
          </p:cNvSpPr>
          <p:nvPr/>
        </p:nvSpPr>
        <p:spPr bwMode="auto">
          <a:xfrm>
            <a:off x="298450" y="3178383"/>
            <a:ext cx="8628063" cy="21236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400" b="1" dirty="0" err="1">
                <a:solidFill>
                  <a:schemeClr val="tx1"/>
                </a:solidFill>
              </a:rPr>
              <a:t>kala</a:t>
            </a:r>
            <a:r>
              <a:rPr lang="en-US" sz="4400" b="1" dirty="0">
                <a:solidFill>
                  <a:schemeClr val="tx1"/>
                </a:solidFill>
              </a:rPr>
              <a:t> </a:t>
            </a:r>
            <a:r>
              <a:rPr lang="en-US" sz="4400" b="1" dirty="0" err="1">
                <a:solidFill>
                  <a:schemeClr val="tx1"/>
                </a:solidFill>
              </a:rPr>
              <a:t>ithumna</a:t>
            </a:r>
            <a:r>
              <a:rPr lang="en-US" sz="4400" b="1" dirty="0">
                <a:solidFill>
                  <a:schemeClr val="tx1"/>
                </a:solidFill>
              </a:rPr>
              <a:t> </a:t>
            </a:r>
            <a:r>
              <a:rPr lang="en-US" sz="4400" b="1" dirty="0" err="1">
                <a:solidFill>
                  <a:srgbClr val="FFFF00"/>
                </a:solidFill>
              </a:rPr>
              <a:t>shitkasang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en-US" sz="4400" b="1" dirty="0">
                <a:solidFill>
                  <a:schemeClr val="tx1"/>
                </a:solidFill>
              </a:rPr>
              <a:t>chili </a:t>
            </a:r>
            <a:r>
              <a:rPr lang="en-US" sz="4400" b="1" dirty="0" err="1">
                <a:solidFill>
                  <a:schemeClr val="tx1"/>
                </a:solidFill>
              </a:rPr>
              <a:t>chuimeida</a:t>
            </a:r>
            <a:r>
              <a:rPr lang="en-US" sz="4400" b="1" dirty="0">
                <a:solidFill>
                  <a:schemeClr val="tx1"/>
                </a:solidFill>
              </a:rPr>
              <a:t> </a:t>
            </a:r>
            <a:r>
              <a:rPr lang="en-US" sz="4400" b="1" dirty="0" err="1">
                <a:solidFill>
                  <a:schemeClr val="tx1"/>
                </a:solidFill>
              </a:rPr>
              <a:t>ithumna</a:t>
            </a:r>
            <a:r>
              <a:rPr lang="en-US" sz="4400" b="1" dirty="0">
                <a:solidFill>
                  <a:schemeClr val="tx1"/>
                </a:solidFill>
              </a:rPr>
              <a:t> </a:t>
            </a:r>
            <a:r>
              <a:rPr lang="en-US" sz="4400" b="1" dirty="0" err="1">
                <a:solidFill>
                  <a:schemeClr val="tx1"/>
                </a:solidFill>
              </a:rPr>
              <a:t>maokthuirar</a:t>
            </a:r>
            <a:r>
              <a:rPr lang="en-US" sz="4400" b="1" dirty="0">
                <a:solidFill>
                  <a:schemeClr val="tx1"/>
                </a:solidFill>
              </a:rPr>
              <a:t> </a:t>
            </a:r>
            <a:r>
              <a:rPr lang="en-US" sz="4400" b="1" dirty="0" err="1">
                <a:solidFill>
                  <a:schemeClr val="tx1"/>
                </a:solidFill>
              </a:rPr>
              <a:t>mara</a:t>
            </a:r>
            <a:r>
              <a:rPr lang="en-US" sz="4400" b="1" dirty="0">
                <a:solidFill>
                  <a:schemeClr val="tx1"/>
                </a:solidFill>
              </a:rPr>
              <a:t>.</a:t>
            </a:r>
            <a:r>
              <a:rPr lang="en-US" altLang="ja-JP" sz="4400" b="1" dirty="0">
                <a:solidFill>
                  <a:schemeClr val="tx1"/>
                </a:solidFill>
              </a:rPr>
              <a:t>"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52233" name="Text Box 15"/>
          <p:cNvSpPr txBox="1">
            <a:spLocks noChangeArrowheads="1"/>
          </p:cNvSpPr>
          <p:nvPr/>
        </p:nvSpPr>
        <p:spPr bwMode="auto">
          <a:xfrm>
            <a:off x="8742363" y="6397625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3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1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1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1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1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78" grpId="0" autoUpdateAnimBg="0"/>
      <p:bldP spid="331788" grpId="0" autoUpdateAnimBg="0"/>
      <p:bldP spid="331789" grpId="0" autoUpdateAnimBg="0"/>
      <p:bldP spid="331790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ChangeArrowheads="1"/>
          </p:cNvSpPr>
          <p:nvPr/>
        </p:nvSpPr>
        <p:spPr bwMode="auto">
          <a:xfrm>
            <a:off x="25400" y="1366838"/>
            <a:ext cx="46751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4" name="Text Box 4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pic>
        <p:nvPicPr>
          <p:cNvPr id="5427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82550"/>
            <a:ext cx="2660650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2803" name="Text Box 3"/>
          <p:cNvSpPr txBox="1">
            <a:spLocks noChangeArrowheads="1"/>
          </p:cNvSpPr>
          <p:nvPr/>
        </p:nvSpPr>
        <p:spPr bwMode="auto">
          <a:xfrm>
            <a:off x="468313" y="2376866"/>
            <a:ext cx="8283575" cy="378565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800" dirty="0" err="1">
                <a:solidFill>
                  <a:schemeClr val="tx2"/>
                </a:solidFill>
                <a:latin typeface="Times" charset="0"/>
              </a:rPr>
              <a:t>Arava</a:t>
            </a:r>
            <a:r>
              <a:rPr lang="en-US" sz="4800" dirty="0">
                <a:solidFill>
                  <a:schemeClr val="tx2"/>
                </a:solidFill>
                <a:latin typeface="Times" charset="0"/>
              </a:rPr>
              <a:t> yang-</a:t>
            </a:r>
            <a:r>
              <a:rPr lang="en-US" sz="4800" dirty="0" err="1">
                <a:solidFill>
                  <a:schemeClr val="tx2"/>
                </a:solidFill>
                <a:latin typeface="Times" charset="0"/>
              </a:rPr>
              <a:t>usa</a:t>
            </a:r>
            <a:r>
              <a:rPr lang="en-US" sz="4800" dirty="0">
                <a:solidFill>
                  <a:schemeClr val="tx2"/>
                </a:solidFill>
                <a:latin typeface="Times" charset="0"/>
              </a:rPr>
              <a:t>!</a:t>
            </a:r>
            <a:endParaRPr lang="en-US" sz="4800" dirty="0">
              <a:solidFill>
                <a:schemeClr val="tx1"/>
              </a:solidFill>
              <a:latin typeface="Times" charset="0"/>
            </a:endParaRPr>
          </a:p>
          <a:p>
            <a:pPr>
              <a:defRPr/>
            </a:pPr>
            <a:r>
              <a:rPr lang="en-US" sz="4800" dirty="0">
                <a:solidFill>
                  <a:schemeClr val="tx1"/>
                </a:solidFill>
                <a:latin typeface="Times" charset="0"/>
              </a:rPr>
              <a:t>(</a:t>
            </a:r>
            <a:r>
              <a:rPr lang="en-US" sz="4800" dirty="0" err="1">
                <a:solidFill>
                  <a:schemeClr val="tx1"/>
                </a:solidFill>
                <a:latin typeface="Times" charset="0"/>
              </a:rPr>
              <a:t>kala</a:t>
            </a:r>
            <a:r>
              <a:rPr lang="en-US" sz="4800" dirty="0">
                <a:solidFill>
                  <a:schemeClr val="tx1"/>
                </a:solidFill>
                <a:latin typeface="Times" charset="0"/>
              </a:rPr>
              <a:t> class </a:t>
            </a:r>
            <a:r>
              <a:rPr lang="en-US" sz="4800" dirty="0" err="1">
                <a:solidFill>
                  <a:schemeClr val="tx1"/>
                </a:solidFill>
                <a:latin typeface="Times" charset="0"/>
              </a:rPr>
              <a:t>kachida</a:t>
            </a:r>
            <a:r>
              <a:rPr lang="en-US" sz="4800" dirty="0">
                <a:solidFill>
                  <a:schemeClr val="tx1"/>
                </a:solidFill>
                <a:latin typeface="Times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" charset="0"/>
              </a:rPr>
              <a:t>razang</a:t>
            </a:r>
            <a:r>
              <a:rPr lang="en-US" sz="4800" dirty="0">
                <a:solidFill>
                  <a:schemeClr val="tx1"/>
                </a:solidFill>
                <a:latin typeface="Times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" charset="0"/>
              </a:rPr>
              <a:t>khavai</a:t>
            </a:r>
            <a:r>
              <a:rPr lang="en-US" sz="4800" dirty="0">
                <a:solidFill>
                  <a:schemeClr val="tx1"/>
                </a:solidFill>
                <a:latin typeface="Times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" charset="0"/>
              </a:rPr>
              <a:t>salu</a:t>
            </a:r>
            <a:r>
              <a:rPr lang="en-US" sz="4800" dirty="0">
                <a:solidFill>
                  <a:schemeClr val="tx1"/>
                </a:solidFill>
                <a:latin typeface="Times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" charset="0"/>
              </a:rPr>
              <a:t>khiwuivang</a:t>
            </a:r>
            <a:r>
              <a:rPr lang="en-US" sz="4800" dirty="0">
                <a:solidFill>
                  <a:schemeClr val="tx1"/>
                </a:solidFill>
                <a:latin typeface="Times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" charset="0"/>
              </a:rPr>
              <a:t>khala</a:t>
            </a:r>
            <a:r>
              <a:rPr lang="en-US" sz="4800" dirty="0">
                <a:solidFill>
                  <a:schemeClr val="tx1"/>
                </a:solidFill>
                <a:latin typeface="Times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" charset="0"/>
              </a:rPr>
              <a:t>chiakha</a:t>
            </a:r>
            <a:r>
              <a:rPr lang="en-US" sz="4800" dirty="0">
                <a:solidFill>
                  <a:schemeClr val="tx1"/>
                </a:solidFill>
                <a:latin typeface="Times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" charset="0"/>
              </a:rPr>
              <a:t>ningchuk</a:t>
            </a:r>
            <a:r>
              <a:rPr lang="en-US" sz="4800" dirty="0">
                <a:solidFill>
                  <a:schemeClr val="tx1"/>
                </a:solidFill>
                <a:latin typeface="Times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" charset="0"/>
              </a:rPr>
              <a:t>kadhar</a:t>
            </a:r>
            <a:r>
              <a:rPr lang="en-US" sz="4800" dirty="0">
                <a:solidFill>
                  <a:schemeClr val="tx1"/>
                </a:solidFill>
                <a:latin typeface="Times" charset="0"/>
              </a:rPr>
              <a:t> hi </a:t>
            </a:r>
            <a:r>
              <a:rPr lang="en-US" sz="4800" dirty="0" err="1">
                <a:solidFill>
                  <a:schemeClr val="tx1"/>
                </a:solidFill>
                <a:latin typeface="Times" charset="0"/>
              </a:rPr>
              <a:t>rida</a:t>
            </a:r>
            <a:r>
              <a:rPr lang="en-US" sz="4800" dirty="0">
                <a:solidFill>
                  <a:schemeClr val="tx1"/>
                </a:solidFill>
                <a:latin typeface="Times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" charset="0"/>
              </a:rPr>
              <a:t>tamkahai</a:t>
            </a:r>
            <a:r>
              <a:rPr lang="en-US" sz="4800" dirty="0">
                <a:solidFill>
                  <a:schemeClr val="tx1"/>
                </a:solidFill>
                <a:latin typeface="Times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" charset="0"/>
              </a:rPr>
              <a:t>bingli</a:t>
            </a:r>
            <a:r>
              <a:rPr lang="en-US" sz="4800" dirty="0">
                <a:solidFill>
                  <a:schemeClr val="tx1"/>
                </a:solidFill>
                <a:latin typeface="Times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" charset="0"/>
              </a:rPr>
              <a:t>ngasun</a:t>
            </a:r>
            <a:r>
              <a:rPr lang="en-US" sz="4800" dirty="0">
                <a:solidFill>
                  <a:schemeClr val="tx1"/>
                </a:solidFill>
                <a:latin typeface="Times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" charset="0"/>
              </a:rPr>
              <a:t>serra</a:t>
            </a:r>
            <a:r>
              <a:rPr lang="en-US" sz="4800" dirty="0">
                <a:solidFill>
                  <a:schemeClr val="tx1"/>
                </a:solidFill>
                <a:latin typeface="Times" charset="0"/>
              </a:rPr>
              <a:t>!</a:t>
            </a:r>
            <a:r>
              <a:rPr lang="en-US" altLang="ja-JP" sz="4800" dirty="0">
                <a:solidFill>
                  <a:schemeClr val="tx1"/>
                </a:solidFill>
                <a:latin typeface="Times" charset="0"/>
              </a:rPr>
              <a:t>)</a:t>
            </a:r>
            <a:endParaRPr lang="en-US" sz="7200" dirty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54277" name="Text Box 8"/>
          <p:cNvSpPr txBox="1">
            <a:spLocks noChangeArrowheads="1"/>
          </p:cNvSpPr>
          <p:nvPr/>
        </p:nvSpPr>
        <p:spPr bwMode="auto">
          <a:xfrm>
            <a:off x="8085138" y="6518275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25</a:t>
            </a:r>
          </a:p>
        </p:txBody>
      </p:sp>
      <p:sp>
        <p:nvSpPr>
          <p:cNvPr id="54278" name="Text Box 17"/>
          <p:cNvSpPr txBox="1">
            <a:spLocks noChangeArrowheads="1"/>
          </p:cNvSpPr>
          <p:nvPr/>
        </p:nvSpPr>
        <p:spPr bwMode="auto">
          <a:xfrm>
            <a:off x="8732838" y="6403975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1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0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15"/>
          <p:cNvPicPr>
            <a:picLocks noChangeAspect="1" noChangeArrowheads="1"/>
          </p:cNvPicPr>
          <p:nvPr/>
        </p:nvPicPr>
        <p:blipFill>
          <a:blip r:embed="rId3">
            <a:lum bright="-36000"/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598488"/>
            <a:ext cx="7875588" cy="5662612"/>
          </a:xfrm>
          <a:prstGeom prst="rect">
            <a:avLst/>
          </a:prstGeom>
          <a:solidFill>
            <a:schemeClr val="bg2">
              <a:alpha val="50195"/>
            </a:schemeClr>
          </a:solidFill>
          <a:ln w="762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25400" y="1366838"/>
            <a:ext cx="46751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12" name="Rectangle 4"/>
          <p:cNvSpPr>
            <a:spLocks noChangeArrowheads="1"/>
          </p:cNvSpPr>
          <p:nvPr/>
        </p:nvSpPr>
        <p:spPr bwMode="auto">
          <a:xfrm>
            <a:off x="723900" y="193675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 anchor="ctr"/>
          <a:lstStyle/>
          <a:p>
            <a:pPr>
              <a:defRPr/>
            </a:pPr>
            <a:r>
              <a:rPr lang="en-US" sz="6000" b="1" i="1" dirty="0">
                <a:solidFill>
                  <a:srgbClr val="F6FE0A"/>
                </a:solidFill>
                <a:latin typeface="Times" charset="0"/>
              </a:rPr>
              <a:t>Bible </a:t>
            </a:r>
            <a:r>
              <a:rPr lang="en-US" sz="6000" b="1" i="1" dirty="0" err="1">
                <a:solidFill>
                  <a:srgbClr val="F6FE0A"/>
                </a:solidFill>
                <a:latin typeface="Times" charset="0"/>
              </a:rPr>
              <a:t>Ngash</a:t>
            </a:r>
            <a:r>
              <a:rPr lang="en-US" sz="6000" b="1" i="1" dirty="0" err="1">
                <a:solidFill>
                  <a:srgbClr val="F6FE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ȃ</a:t>
            </a:r>
            <a:r>
              <a:rPr lang="en-US" sz="6000" b="1" i="1" dirty="0" err="1">
                <a:solidFill>
                  <a:srgbClr val="F6FE0A"/>
                </a:solidFill>
                <a:latin typeface="Times" charset="0"/>
              </a:rPr>
              <a:t>nkakhui</a:t>
            </a:r>
            <a:endParaRPr lang="en-US" sz="6000" i="1" dirty="0">
              <a:solidFill>
                <a:srgbClr val="F6FE0A"/>
              </a:solidFill>
              <a:latin typeface="Times" charset="0"/>
            </a:endParaRPr>
          </a:p>
        </p:txBody>
      </p:sp>
      <p:sp>
        <p:nvSpPr>
          <p:cNvPr id="222214" name="Text Box 6"/>
          <p:cNvSpPr txBox="1">
            <a:spLocks noChangeArrowheads="1"/>
          </p:cNvSpPr>
          <p:nvPr/>
        </p:nvSpPr>
        <p:spPr bwMode="auto">
          <a:xfrm>
            <a:off x="792163" y="3028950"/>
            <a:ext cx="7600950" cy="2308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7200" b="1" dirty="0">
                <a:solidFill>
                  <a:schemeClr val="tx1"/>
                </a:solidFill>
                <a:latin typeface="Times" charset="0"/>
              </a:rPr>
              <a:t>hi </a:t>
            </a:r>
            <a:r>
              <a:rPr lang="en-US" sz="7200" b="1" dirty="0" err="1">
                <a:solidFill>
                  <a:schemeClr val="tx1"/>
                </a:solidFill>
                <a:latin typeface="Times" charset="0"/>
              </a:rPr>
              <a:t>khamachuk</a:t>
            </a:r>
            <a:r>
              <a:rPr lang="en-US" sz="7200" b="1" dirty="0">
                <a:solidFill>
                  <a:schemeClr val="tx1"/>
                </a:solidFill>
                <a:latin typeface="Times" charset="0"/>
              </a:rPr>
              <a:t> </a:t>
            </a:r>
            <a:r>
              <a:rPr lang="en-US" sz="7200" b="1" dirty="0" err="1">
                <a:solidFill>
                  <a:schemeClr val="tx1"/>
                </a:solidFill>
                <a:latin typeface="Times" charset="0"/>
              </a:rPr>
              <a:t>wui</a:t>
            </a:r>
            <a:r>
              <a:rPr lang="en-US" sz="7200" b="1" dirty="0">
                <a:solidFill>
                  <a:schemeClr val="tx1"/>
                </a:solidFill>
                <a:latin typeface="Times" charset="0"/>
              </a:rPr>
              <a:t> </a:t>
            </a:r>
            <a:r>
              <a:rPr lang="en-US" sz="7200" b="1" dirty="0" err="1">
                <a:solidFill>
                  <a:schemeClr val="tx1"/>
                </a:solidFill>
                <a:latin typeface="Times" charset="0"/>
              </a:rPr>
              <a:t>ar</a:t>
            </a:r>
            <a:r>
              <a:rPr lang="en-US" sz="7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ȃ</a:t>
            </a:r>
            <a:r>
              <a:rPr lang="en-US" sz="7200" b="1" dirty="0" err="1">
                <a:solidFill>
                  <a:schemeClr val="tx1"/>
                </a:solidFill>
                <a:latin typeface="Times" charset="0"/>
              </a:rPr>
              <a:t>na</a:t>
            </a:r>
            <a:r>
              <a:rPr lang="en-US" sz="7200" b="1" dirty="0">
                <a:solidFill>
                  <a:schemeClr val="tx1"/>
                </a:solidFill>
                <a:latin typeface="Times" charset="0"/>
              </a:rPr>
              <a:t>!</a:t>
            </a:r>
            <a:endParaRPr lang="en-US" sz="7200" dirty="0">
              <a:solidFill>
                <a:srgbClr val="FAFD00"/>
              </a:solidFill>
              <a:latin typeface="Times" charset="0"/>
            </a:endParaRPr>
          </a:p>
        </p:txBody>
      </p:sp>
      <p:sp>
        <p:nvSpPr>
          <p:cNvPr id="56325" name="Text Box 8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56326" name="Text Box 11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6327" name="Text Box 12"/>
          <p:cNvSpPr txBox="1">
            <a:spLocks noChangeArrowheads="1"/>
          </p:cNvSpPr>
          <p:nvPr/>
        </p:nvSpPr>
        <p:spPr bwMode="auto">
          <a:xfrm>
            <a:off x="8085138" y="6518275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26</a:t>
            </a: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8062913" y="2065338"/>
            <a:ext cx="547688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i="1" dirty="0">
                <a:solidFill>
                  <a:srgbClr val="FAFD00"/>
                </a:solidFill>
                <a:latin typeface="Times" pitchFamily="-107" charset="0"/>
                <a:ea typeface="+mn-ea"/>
                <a:cs typeface="+mn-cs"/>
              </a:rPr>
              <a:t>®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2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4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35"/>
          <p:cNvPicPr>
            <a:picLocks noChangeAspect="1" noChangeArrowheads="1"/>
          </p:cNvPicPr>
          <p:nvPr/>
        </p:nvPicPr>
        <p:blipFill>
          <a:blip r:embed="rId3">
            <a:lum bright="-36000"/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598488"/>
            <a:ext cx="7875588" cy="5662612"/>
          </a:xfrm>
          <a:prstGeom prst="rect">
            <a:avLst/>
          </a:prstGeom>
          <a:solidFill>
            <a:schemeClr val="bg2">
              <a:alpha val="50195"/>
            </a:schemeClr>
          </a:solidFill>
          <a:ln w="762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9235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4763" y="3311525"/>
            <a:ext cx="6332537" cy="1752600"/>
          </a:xfrm>
          <a:ln w="12700">
            <a:miter lim="800000"/>
            <a:headEnd/>
            <a:tailEnd/>
          </a:ln>
        </p:spPr>
        <p:txBody>
          <a:bodyPr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buNone/>
              <a:defRPr/>
            </a:pPr>
            <a:r>
              <a:rPr lang="en-US" sz="4400" b="1" dirty="0">
                <a:effectLst>
                  <a:outerShdw blurRad="50800" dist="76200" dir="2700000" algn="tl" rotWithShape="0">
                    <a:srgbClr val="000000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rPr>
              <a:t>Bible hi </a:t>
            </a:r>
            <a:r>
              <a:rPr lang="en-US" sz="4400" b="1" i="1" dirty="0" err="1">
                <a:solidFill>
                  <a:srgbClr val="1FCC16"/>
                </a:solidFill>
                <a:effectLst>
                  <a:outerShdw blurRad="50800" dist="76200" dir="2700000" algn="tl" rotWithShape="0">
                    <a:srgbClr val="000000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rPr>
              <a:t>ning</a:t>
            </a:r>
            <a:r>
              <a:rPr lang="en-US" sz="4400" b="1" i="1" dirty="0">
                <a:solidFill>
                  <a:srgbClr val="1FCC16"/>
                </a:solidFill>
                <a:effectLst>
                  <a:outerShdw blurRad="50800" dist="76200" dir="2700000" algn="tl" rotWithShape="0">
                    <a:srgbClr val="000000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400" b="1" i="1" dirty="0" err="1">
                <a:solidFill>
                  <a:srgbClr val="1FCC16"/>
                </a:solidFill>
                <a:effectLst>
                  <a:outerShdw blurRad="50800" dist="76200" dir="2700000" algn="tl" rotWithShape="0">
                    <a:srgbClr val="000000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sz="4400" b="1" i="1" dirty="0">
                <a:solidFill>
                  <a:srgbClr val="1FCC16"/>
                </a:solidFill>
                <a:effectLst>
                  <a:outerShdw blurRad="50800" dist="76200" dir="2700000" algn="tl" rotWithShape="0">
                    <a:srgbClr val="000000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400" b="1" i="1" dirty="0" err="1">
                <a:solidFill>
                  <a:srgbClr val="1FCC16"/>
                </a:solidFill>
                <a:effectLst>
                  <a:outerShdw blurRad="50800" dist="76200" dir="2700000" algn="tl" rotWithShape="0">
                    <a:srgbClr val="000000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rPr>
              <a:t>theikhavai</a:t>
            </a:r>
            <a:r>
              <a:rPr lang="en-US" sz="4400" b="1" dirty="0">
                <a:effectLst>
                  <a:outerShdw blurRad="50800" dist="76200" dir="2700000" algn="tl" rotWithShape="0">
                    <a:srgbClr val="000000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rPr>
              <a:t> nana </a:t>
            </a:r>
            <a:r>
              <a:rPr lang="en-US" sz="4400" b="1" dirty="0" err="1">
                <a:effectLst>
                  <a:outerShdw blurRad="50800" dist="76200" dir="2700000" algn="tl" rotWithShape="0">
                    <a:srgbClr val="000000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rPr>
              <a:t>tamkhui</a:t>
            </a:r>
            <a:r>
              <a:rPr lang="en-US" sz="4400" b="1" dirty="0">
                <a:effectLst>
                  <a:outerShdw blurRad="50800" dist="76200" dir="2700000" algn="tl" rotWithShape="0">
                    <a:srgbClr val="000000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rPr>
              <a:t> L</a:t>
            </a:r>
            <a:r>
              <a:rPr lang="en-US" sz="4400" b="1" dirty="0">
                <a:effectLst>
                  <a:outerShdw blurRad="50800" dist="76200" dir="2700000" algn="tl" rotWithShape="0">
                    <a:srgbClr val="000000"/>
                  </a:outerShdw>
                </a:effectLst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Ȃ</a:t>
            </a:r>
            <a:r>
              <a:rPr lang="en-US" sz="4400" b="1" dirty="0">
                <a:effectLst>
                  <a:outerShdw blurRad="50800" dist="76200" dir="2700000" algn="tl" rotWithShape="0">
                    <a:srgbClr val="000000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rPr>
              <a:t>KRA!</a:t>
            </a:r>
            <a:endParaRPr lang="en-US" sz="4400" b="1" dirty="0">
              <a:solidFill>
                <a:srgbClr val="F6FE0A"/>
              </a:solidFill>
              <a:effectLst>
                <a:outerShdw blurRad="50800" dist="76200" dir="2700000" algn="tl" rotWithShape="0">
                  <a:srgbClr val="000000"/>
                </a:outerShdw>
              </a:effectLst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8371" name="Text Box 25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58372" name="Text Box 28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8373" name="Text Box 29"/>
          <p:cNvSpPr txBox="1">
            <a:spLocks noChangeArrowheads="1"/>
          </p:cNvSpPr>
          <p:nvPr/>
        </p:nvSpPr>
        <p:spPr bwMode="auto">
          <a:xfrm>
            <a:off x="8340725" y="6486525"/>
            <a:ext cx="2333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8374" name="Text Box 30"/>
          <p:cNvSpPr txBox="1">
            <a:spLocks noChangeArrowheads="1"/>
          </p:cNvSpPr>
          <p:nvPr/>
        </p:nvSpPr>
        <p:spPr bwMode="auto">
          <a:xfrm>
            <a:off x="8085138" y="6518275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27</a:t>
            </a:r>
          </a:p>
        </p:txBody>
      </p:sp>
      <p:sp>
        <p:nvSpPr>
          <p:cNvPr id="9248" name="Rectangle 32"/>
          <p:cNvSpPr>
            <a:spLocks noChangeArrowheads="1"/>
          </p:cNvSpPr>
          <p:nvPr/>
        </p:nvSpPr>
        <p:spPr bwMode="auto">
          <a:xfrm>
            <a:off x="723900" y="193675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 anchor="ctr"/>
          <a:lstStyle/>
          <a:p>
            <a:pPr>
              <a:defRPr/>
            </a:pPr>
            <a:r>
              <a:rPr lang="en-US" sz="6000" b="1" i="1" dirty="0">
                <a:solidFill>
                  <a:srgbClr val="F6FE0A"/>
                </a:solidFill>
                <a:latin typeface="Times" charset="0"/>
              </a:rPr>
              <a:t>Bible </a:t>
            </a:r>
            <a:r>
              <a:rPr lang="en-US" sz="6000" b="1" i="1" dirty="0" err="1">
                <a:solidFill>
                  <a:srgbClr val="F6FE0A"/>
                </a:solidFill>
                <a:latin typeface="Times" charset="0"/>
              </a:rPr>
              <a:t>Ngash</a:t>
            </a:r>
            <a:r>
              <a:rPr lang="en-US" sz="6000" b="1" i="1" dirty="0" err="1">
                <a:solidFill>
                  <a:srgbClr val="F6FE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ȃ</a:t>
            </a:r>
            <a:r>
              <a:rPr lang="en-US" sz="6000" b="1" i="1" dirty="0" err="1">
                <a:solidFill>
                  <a:srgbClr val="F6FE0A"/>
                </a:solidFill>
                <a:latin typeface="Times" charset="0"/>
              </a:rPr>
              <a:t>nkakhui</a:t>
            </a:r>
            <a:endParaRPr lang="en-US" sz="6000" i="1" dirty="0">
              <a:solidFill>
                <a:srgbClr val="F6FE0A"/>
              </a:solidFill>
              <a:latin typeface="Times" charset="0"/>
            </a:endParaRP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8062913" y="2065338"/>
            <a:ext cx="547688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i="1" dirty="0">
                <a:solidFill>
                  <a:srgbClr val="FAFD00"/>
                </a:solidFill>
                <a:latin typeface="Times" pitchFamily="-107" charset="0"/>
                <a:ea typeface="+mn-ea"/>
                <a:cs typeface="+mn-cs"/>
              </a:rPr>
              <a:t>®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5" grpId="0" build="p" autoUpdateAnimBg="0" advAuto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2"/>
          <p:cNvPicPr>
            <a:picLocks noChangeAspect="1" noChangeArrowheads="1"/>
          </p:cNvPicPr>
          <p:nvPr/>
        </p:nvPicPr>
        <p:blipFill>
          <a:blip r:embed="rId4">
            <a:lum bright="-36000"/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598488"/>
            <a:ext cx="7875588" cy="5662612"/>
          </a:xfrm>
          <a:prstGeom prst="rect">
            <a:avLst/>
          </a:prstGeom>
          <a:solidFill>
            <a:schemeClr val="bg2">
              <a:alpha val="50195"/>
            </a:schemeClr>
          </a:solidFill>
          <a:ln w="762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2355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013" y="3211513"/>
            <a:ext cx="7900987" cy="1752600"/>
          </a:xfrm>
          <a:ln w="12700">
            <a:miter lim="800000"/>
            <a:headEnd/>
            <a:tailEnd/>
          </a:ln>
        </p:spPr>
        <p:txBody>
          <a:bodyPr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buNone/>
              <a:defRPr/>
            </a:pPr>
            <a:r>
              <a:rPr lang="en-US" sz="4000" b="1" dirty="0">
                <a:effectLst>
                  <a:outerShdw blurRad="50800" dist="76200" dir="2700000" algn="tl" rotWithShape="0">
                    <a:srgbClr val="000000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rPr>
              <a:t>MATAILȂK KAHAI AKHA: 	Nana mi </a:t>
            </a:r>
            <a:r>
              <a:rPr lang="en-US" sz="4000" b="1" dirty="0" err="1">
                <a:effectLst>
                  <a:outerShdw blurRad="50800" dist="76200" dir="2700000" algn="tl" rotWithShape="0">
                    <a:srgbClr val="000000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rPr>
              <a:t>kateili</a:t>
            </a:r>
            <a:r>
              <a:rPr lang="en-US" sz="4000" b="1" dirty="0">
                <a:effectLst>
                  <a:outerShdw blurRad="50800" dist="76200" dir="2700000" algn="tl" rotWithShape="0">
                    <a:srgbClr val="000000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000" b="1" dirty="0" err="1">
                <a:effectLst>
                  <a:outerShdw blurRad="50800" dist="76200" dir="2700000" algn="tl" rotWithShape="0">
                    <a:srgbClr val="000000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rPr>
              <a:t>tamchithei</a:t>
            </a:r>
            <a:r>
              <a:rPr lang="en-US" sz="4000" b="1" dirty="0">
                <a:effectLst>
                  <a:outerShdw blurRad="50800" dist="76200" dir="2700000" algn="tl" rotWithShape="0">
                    <a:srgbClr val="000000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000" b="1" dirty="0" err="1">
                <a:effectLst>
                  <a:outerShdw blurRad="50800" dist="76200" dir="2700000" algn="tl" rotWithShape="0">
                    <a:srgbClr val="000000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rPr>
              <a:t>khavai</a:t>
            </a:r>
            <a:r>
              <a:rPr lang="en-US" sz="4000" b="1" dirty="0">
                <a:effectLst>
                  <a:outerShdw blurRad="50800" dist="76200" dir="2700000" algn="tl" rotWithShape="0">
                    <a:srgbClr val="000000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000" b="1" dirty="0" err="1">
                <a:effectLst>
                  <a:outerShdw blurRad="50800" dist="76200" dir="2700000" algn="tl" rotWithShape="0">
                    <a:srgbClr val="000000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rPr>
              <a:t>tamra</a:t>
            </a:r>
            <a:r>
              <a:rPr lang="en-US" sz="4000" b="1" dirty="0">
                <a:effectLst>
                  <a:outerShdw blurRad="50800" dist="76200" dir="2700000" algn="tl" rotWithShape="0">
                    <a:srgbClr val="000000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rPr>
              <a:t>!</a:t>
            </a:r>
          </a:p>
        </p:txBody>
      </p:sp>
      <p:sp>
        <p:nvSpPr>
          <p:cNvPr id="235527" name="Text Box 7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27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000">
              <a:latin typeface="Comic Sans MS" pitchFamily="-107" charset="0"/>
              <a:ea typeface="+mn-ea"/>
              <a:cs typeface="+mn-cs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17525" y="4327525"/>
            <a:ext cx="2851150" cy="2192338"/>
            <a:chOff x="326" y="2726"/>
            <a:chExt cx="1796" cy="1381"/>
          </a:xfrm>
        </p:grpSpPr>
        <p:graphicFrame>
          <p:nvGraphicFramePr>
            <p:cNvPr id="60430" name="Object 2"/>
            <p:cNvGraphicFramePr>
              <a:graphicFrameLocks noChangeAspect="1"/>
            </p:cNvGraphicFramePr>
            <p:nvPr/>
          </p:nvGraphicFramePr>
          <p:xfrm>
            <a:off x="326" y="2726"/>
            <a:ext cx="1796" cy="13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519" r:id="rId5" imgW="4559300" imgH="3505200" progId="MS_ClipArt_Gallery">
                    <p:embed/>
                  </p:oleObj>
                </mc:Choice>
                <mc:Fallback>
                  <p:oleObj r:id="rId5" imgW="4559300" imgH="3505200" progId="MS_ClipArt_Gallery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" y="2726"/>
                          <a:ext cx="1796" cy="13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blurRad="63500" dist="12700" algn="ctr" rotWithShape="0">
                            <a:srgbClr val="000000">
                              <a:alpha val="74997"/>
                            </a:srgbClr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43F22C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5531" name="Text Box 11"/>
            <p:cNvSpPr txBox="1">
              <a:spLocks noChangeArrowheads="1"/>
            </p:cNvSpPr>
            <p:nvPr/>
          </p:nvSpPr>
          <p:spPr bwMode="auto">
            <a:xfrm>
              <a:off x="471" y="2894"/>
              <a:ext cx="1011" cy="3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3200">
                  <a:solidFill>
                    <a:srgbClr val="ED181E"/>
                  </a:solidFill>
                  <a:latin typeface="Lucida Handwriting" charset="0"/>
                </a:rPr>
                <a:t>C 7 S J</a:t>
              </a:r>
              <a:endParaRPr lang="en-US" sz="3200">
                <a:solidFill>
                  <a:schemeClr val="tx1"/>
                </a:solidFill>
                <a:latin typeface="Lucida Handwriting" charset="0"/>
              </a:endParaRPr>
            </a:p>
          </p:txBody>
        </p:sp>
        <p:sp>
          <p:nvSpPr>
            <p:cNvPr id="235532" name="Line 12"/>
            <p:cNvSpPr>
              <a:spLocks noChangeShapeType="1"/>
            </p:cNvSpPr>
            <p:nvPr/>
          </p:nvSpPr>
          <p:spPr bwMode="auto">
            <a:xfrm>
              <a:off x="858" y="3070"/>
              <a:ext cx="80" cy="0"/>
            </a:xfrm>
            <a:prstGeom prst="line">
              <a:avLst/>
            </a:prstGeom>
            <a:noFill/>
            <a:ln w="38100">
              <a:noFill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sp>
        <p:nvSpPr>
          <p:cNvPr id="235529" name="Rectangle 9"/>
          <p:cNvSpPr>
            <a:spLocks noChangeArrowheads="1"/>
          </p:cNvSpPr>
          <p:nvPr/>
        </p:nvSpPr>
        <p:spPr bwMode="auto">
          <a:xfrm>
            <a:off x="517525" y="5527675"/>
            <a:ext cx="8132763" cy="736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1320" dir="2319588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None/>
              <a:defRPr/>
            </a:pPr>
            <a:r>
              <a:rPr lang="en-US" sz="2800" b="1" dirty="0" err="1">
                <a:solidFill>
                  <a:srgbClr val="FFEA1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Jishu</a:t>
            </a:r>
            <a:r>
              <a:rPr lang="en-US" sz="2800" b="1" dirty="0">
                <a:solidFill>
                  <a:srgbClr val="FFEA1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 </a:t>
            </a:r>
            <a:r>
              <a:rPr lang="en-US" sz="2800" b="1" dirty="0" err="1">
                <a:solidFill>
                  <a:srgbClr val="FFEA1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maramli</a:t>
            </a:r>
            <a:r>
              <a:rPr lang="en-US" sz="2800" b="1" dirty="0">
                <a:solidFill>
                  <a:srgbClr val="FFEA1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 </a:t>
            </a:r>
            <a:r>
              <a:rPr lang="en-US" sz="2800" b="1" dirty="0" err="1">
                <a:solidFill>
                  <a:srgbClr val="FFEA1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hangchithei</a:t>
            </a:r>
            <a:r>
              <a:rPr lang="en-US" sz="2800" b="1" dirty="0">
                <a:solidFill>
                  <a:srgbClr val="FFEA1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 </a:t>
            </a:r>
            <a:r>
              <a:rPr lang="en-US" sz="2800" b="1" dirty="0" err="1">
                <a:solidFill>
                  <a:srgbClr val="FFEA1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khavai</a:t>
            </a:r>
            <a:r>
              <a:rPr lang="en-US" sz="2800" b="1" dirty="0">
                <a:solidFill>
                  <a:srgbClr val="FFEA1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 </a:t>
            </a:r>
            <a:r>
              <a:rPr lang="en-US" sz="2800" b="1" dirty="0" err="1">
                <a:solidFill>
                  <a:srgbClr val="FFEA1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phȃlȃk</a:t>
            </a:r>
            <a:r>
              <a:rPr lang="en-US" sz="2800" b="1" dirty="0">
                <a:solidFill>
                  <a:srgbClr val="FFEA1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 </a:t>
            </a:r>
            <a:r>
              <a:rPr lang="en-US" sz="2800" b="1" dirty="0" err="1">
                <a:solidFill>
                  <a:srgbClr val="FFEA1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kahaina</a:t>
            </a:r>
            <a:r>
              <a:rPr lang="en-US" sz="2800" b="1" dirty="0">
                <a:solidFill>
                  <a:srgbClr val="FFEA1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!</a:t>
            </a:r>
          </a:p>
        </p:txBody>
      </p:sp>
      <p:sp>
        <p:nvSpPr>
          <p:cNvPr id="235534" name="Text Box 14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27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000">
              <a:solidFill>
                <a:srgbClr val="FFFFFF"/>
              </a:solidFill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235535" name="Text Box 15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27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solidFill>
                  <a:srgbClr val="FFFFFF"/>
                </a:solidFill>
                <a:latin typeface="Arial" pitchFamily="-107" charset="0"/>
                <a:ea typeface="+mn-ea"/>
                <a:cs typeface="+mn-cs"/>
              </a:rPr>
              <a:t> </a:t>
            </a:r>
          </a:p>
        </p:txBody>
      </p:sp>
      <p:sp>
        <p:nvSpPr>
          <p:cNvPr id="235536" name="Text Box 16"/>
          <p:cNvSpPr txBox="1">
            <a:spLocks noChangeArrowheads="1"/>
          </p:cNvSpPr>
          <p:nvPr/>
        </p:nvSpPr>
        <p:spPr bwMode="auto">
          <a:xfrm>
            <a:off x="8081963" y="6521450"/>
            <a:ext cx="328612" cy="247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27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b="1">
                <a:solidFill>
                  <a:srgbClr val="FFFFFF"/>
                </a:solidFill>
                <a:latin typeface="Arial" pitchFamily="-107" charset="0"/>
                <a:ea typeface="+mn-ea"/>
                <a:cs typeface="+mn-cs"/>
              </a:rPr>
              <a:t>28</a:t>
            </a:r>
          </a:p>
        </p:txBody>
      </p:sp>
      <p:sp>
        <p:nvSpPr>
          <p:cNvPr id="235537" name="Text Box 17"/>
          <p:cNvSpPr txBox="1">
            <a:spLocks noChangeArrowheads="1"/>
          </p:cNvSpPr>
          <p:nvPr/>
        </p:nvSpPr>
        <p:spPr bwMode="auto">
          <a:xfrm>
            <a:off x="8721725" y="6397625"/>
            <a:ext cx="3254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27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FFFFFF"/>
                </a:solidFill>
                <a:latin typeface="Arial" pitchFamily="-107" charset="0"/>
                <a:ea typeface="+mn-ea"/>
                <a:cs typeface="+mn-cs"/>
              </a:rPr>
              <a:t>1</a:t>
            </a:r>
          </a:p>
        </p:txBody>
      </p:sp>
      <p:sp>
        <p:nvSpPr>
          <p:cNvPr id="235538" name="Line 18"/>
          <p:cNvSpPr>
            <a:spLocks noChangeShapeType="1"/>
          </p:cNvSpPr>
          <p:nvPr/>
        </p:nvSpPr>
        <p:spPr bwMode="auto">
          <a:xfrm>
            <a:off x="1370013" y="4859338"/>
            <a:ext cx="138112" cy="0"/>
          </a:xfrm>
          <a:prstGeom prst="line">
            <a:avLst/>
          </a:prstGeom>
          <a:noFill/>
          <a:ln w="28575">
            <a:solidFill>
              <a:srgbClr val="ED181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0427" name="Group 19"/>
          <p:cNvGrpSpPr>
            <a:grpSpLocks/>
          </p:cNvGrpSpPr>
          <p:nvPr/>
        </p:nvGrpSpPr>
        <p:grpSpPr bwMode="auto">
          <a:xfrm>
            <a:off x="723900" y="1936750"/>
            <a:ext cx="7886701" cy="1143000"/>
            <a:chOff x="456" y="1220"/>
            <a:chExt cx="4968" cy="720"/>
          </a:xfrm>
        </p:grpSpPr>
        <p:sp>
          <p:nvSpPr>
            <p:cNvPr id="235540" name="Rectangle 20"/>
            <p:cNvSpPr>
              <a:spLocks noChangeArrowheads="1"/>
            </p:cNvSpPr>
            <p:nvPr/>
          </p:nvSpPr>
          <p:spPr bwMode="auto">
            <a:xfrm>
              <a:off x="456" y="1220"/>
              <a:ext cx="4896" cy="7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90487" tIns="44450" rIns="90487" bIns="44450" anchor="ctr"/>
            <a:lstStyle/>
            <a:p>
              <a:pPr>
                <a:defRPr/>
              </a:pPr>
              <a:r>
                <a:rPr lang="en-US" sz="6000" b="1" i="1" dirty="0">
                  <a:solidFill>
                    <a:srgbClr val="F6FE0A"/>
                  </a:solidFill>
                  <a:latin typeface="Times" charset="0"/>
                </a:rPr>
                <a:t>Bible </a:t>
              </a:r>
              <a:r>
                <a:rPr lang="en-US" sz="6000" b="1" i="1" dirty="0" err="1">
                  <a:solidFill>
                    <a:srgbClr val="F6FE0A"/>
                  </a:solidFill>
                  <a:latin typeface="Times" charset="0"/>
                </a:rPr>
                <a:t>Ngash</a:t>
              </a:r>
              <a:r>
                <a:rPr lang="en-US" sz="6000" b="1" i="1" dirty="0" err="1">
                  <a:solidFill>
                    <a:srgbClr val="F6FE0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ȃ</a:t>
              </a:r>
              <a:r>
                <a:rPr lang="en-US" sz="6000" b="1" i="1" dirty="0" err="1">
                  <a:solidFill>
                    <a:srgbClr val="F6FE0A"/>
                  </a:solidFill>
                  <a:latin typeface="Times" charset="0"/>
                </a:rPr>
                <a:t>nkakhui</a:t>
              </a:r>
              <a:r>
                <a:rPr lang="en-US" sz="6000" b="1" i="1" dirty="0">
                  <a:solidFill>
                    <a:srgbClr val="F6FE0A"/>
                  </a:solidFill>
                  <a:latin typeface="Times" charset="0"/>
                </a:rPr>
                <a:t> </a:t>
              </a:r>
            </a:p>
          </p:txBody>
        </p:sp>
        <p:sp>
          <p:nvSpPr>
            <p:cNvPr id="235541" name="Rectangle 21"/>
            <p:cNvSpPr>
              <a:spLocks noChangeArrowheads="1"/>
            </p:cNvSpPr>
            <p:nvPr/>
          </p:nvSpPr>
          <p:spPr bwMode="auto">
            <a:xfrm>
              <a:off x="5079" y="1301"/>
              <a:ext cx="345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b="1" i="1" dirty="0">
                  <a:solidFill>
                    <a:srgbClr val="FAFD00"/>
                  </a:solidFill>
                  <a:latin typeface="Times" pitchFamily="-107" charset="0"/>
                  <a:ea typeface="+mn-ea"/>
                  <a:cs typeface="+mn-cs"/>
                </a:rPr>
                <a:t>®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2" grpId="0" build="p" autoUpdateAnimBg="0" advAuto="0"/>
      <p:bldP spid="235529" grpId="0" autoUpdateAnimBg="0"/>
      <p:bldP spid="23553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27"/>
          <p:cNvPicPr>
            <a:picLocks noChangeAspect="1" noChangeArrowheads="1"/>
          </p:cNvPicPr>
          <p:nvPr/>
        </p:nvPicPr>
        <p:blipFill>
          <a:blip r:embed="rId3">
            <a:lum bright="-36000"/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598488"/>
            <a:ext cx="7875588" cy="5662612"/>
          </a:xfrm>
          <a:prstGeom prst="rect">
            <a:avLst/>
          </a:prstGeom>
          <a:solidFill>
            <a:schemeClr val="bg2">
              <a:alpha val="50195"/>
            </a:schemeClr>
          </a:solidFill>
          <a:ln w="762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7945438" y="1938338"/>
            <a:ext cx="549275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800" i="1">
              <a:solidFill>
                <a:srgbClr val="FAFD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0" y="3536950"/>
            <a:ext cx="9144000" cy="2011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 anchor="ctr"/>
          <a:lstStyle/>
          <a:p>
            <a:pPr>
              <a:defRPr/>
            </a:pP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"</a:t>
            </a:r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Nawui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 Bible </a:t>
            </a:r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Lairikom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"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 </a:t>
            </a:r>
          </a:p>
          <a:p>
            <a:pPr>
              <a:defRPr/>
            </a:pP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chi </a:t>
            </a:r>
            <a:r>
              <a:rPr lang="en-US" sz="4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hȃsa</a:t>
            </a:r>
            <a:endParaRPr lang="en-US" sz="6600" b="1" i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647700" y="109855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 anchor="ctr"/>
          <a:lstStyle/>
          <a:p>
            <a:pPr>
              <a:defRPr/>
            </a:pPr>
            <a:endParaRPr lang="en-US" sz="4400">
              <a:solidFill>
                <a:srgbClr val="F6FE0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  <a:p>
            <a:pPr>
              <a:defRPr/>
            </a:pPr>
            <a:endParaRPr lang="en-US" sz="4400">
              <a:solidFill>
                <a:srgbClr val="F6FE0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  <a:p>
            <a:pPr>
              <a:defRPr/>
            </a:pPr>
            <a:endParaRPr lang="en-US" sz="6000" i="1">
              <a:solidFill>
                <a:srgbClr val="F6FE0A"/>
              </a:solidFill>
              <a:latin typeface="Times" charset="0"/>
            </a:endParaRPr>
          </a:p>
        </p:txBody>
      </p:sp>
      <p:sp>
        <p:nvSpPr>
          <p:cNvPr id="62469" name="Text Box 19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62470" name="Text Box 21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62471" name="Text Box 22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62472" name="Text Box 23"/>
          <p:cNvSpPr txBox="1">
            <a:spLocks noChangeArrowheads="1"/>
          </p:cNvSpPr>
          <p:nvPr/>
        </p:nvSpPr>
        <p:spPr bwMode="auto">
          <a:xfrm>
            <a:off x="8085138" y="6521450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29</a:t>
            </a:r>
          </a:p>
        </p:txBody>
      </p:sp>
      <p:sp>
        <p:nvSpPr>
          <p:cNvPr id="21529" name="Rectangle 25"/>
          <p:cNvSpPr>
            <a:spLocks noChangeArrowheads="1"/>
          </p:cNvSpPr>
          <p:nvPr/>
        </p:nvSpPr>
        <p:spPr bwMode="auto">
          <a:xfrm>
            <a:off x="723900" y="193675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 anchor="ctr"/>
          <a:lstStyle/>
          <a:p>
            <a:pPr>
              <a:defRPr/>
            </a:pPr>
            <a:r>
              <a:rPr lang="en-US" sz="6000" b="1" i="1" dirty="0">
                <a:solidFill>
                  <a:srgbClr val="F6FE0A"/>
                </a:solidFill>
                <a:latin typeface="Times" charset="0"/>
              </a:rPr>
              <a:t>Bible </a:t>
            </a:r>
            <a:r>
              <a:rPr lang="en-US" sz="6000" b="1" i="1" dirty="0" err="1">
                <a:solidFill>
                  <a:srgbClr val="F6FE0A"/>
                </a:solidFill>
                <a:latin typeface="Times" charset="0"/>
              </a:rPr>
              <a:t>Ngash</a:t>
            </a:r>
            <a:r>
              <a:rPr lang="en-US" sz="6000" b="1" i="1" dirty="0" err="1">
                <a:solidFill>
                  <a:srgbClr val="F6FE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ȃ</a:t>
            </a:r>
            <a:r>
              <a:rPr lang="en-US" sz="6000" b="1" i="1" dirty="0" err="1">
                <a:solidFill>
                  <a:srgbClr val="F6FE0A"/>
                </a:solidFill>
                <a:latin typeface="Times" charset="0"/>
              </a:rPr>
              <a:t>nkakhui</a:t>
            </a:r>
            <a:r>
              <a:rPr lang="en-US" sz="6000" b="1" i="1" dirty="0">
                <a:solidFill>
                  <a:srgbClr val="F6FE0A"/>
                </a:solidFill>
                <a:latin typeface="Times" charset="0"/>
              </a:rPr>
              <a:t> </a:t>
            </a:r>
          </a:p>
        </p:txBody>
      </p:sp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8062913" y="2065338"/>
            <a:ext cx="547688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i="1" dirty="0">
                <a:solidFill>
                  <a:srgbClr val="FAFD00"/>
                </a:solidFill>
                <a:latin typeface="Times" pitchFamily="-107" charset="0"/>
                <a:ea typeface="+mn-ea"/>
                <a:cs typeface="+mn-cs"/>
              </a:rPr>
              <a:t>®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4400">
                <a:solidFill>
                  <a:schemeClr val="bg2"/>
                </a:solidFill>
                <a:latin typeface="Lucida Handwriting" charset="0"/>
              </a:rPr>
              <a:t>©</a:t>
            </a:r>
          </a:p>
        </p:txBody>
      </p:sp>
      <p:sp>
        <p:nvSpPr>
          <p:cNvPr id="9218" name="Text Box 3"/>
          <p:cNvSpPr txBox="1">
            <a:spLocks noChangeArrowheads="1"/>
          </p:cNvSpPr>
          <p:nvPr/>
        </p:nvSpPr>
        <p:spPr bwMode="auto">
          <a:xfrm>
            <a:off x="655638" y="774700"/>
            <a:ext cx="1155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endParaRPr lang="en-US" sz="1600" b="1">
              <a:solidFill>
                <a:srgbClr val="FFFB0C"/>
              </a:solidFill>
              <a:latin typeface="Comic Sans MS" charset="0"/>
            </a:endParaRPr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8624888" y="6027738"/>
            <a:ext cx="473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b="1">
                <a:solidFill>
                  <a:srgbClr val="FFFB0C"/>
                </a:solidFill>
                <a:latin typeface="Comic Sans MS" charset="0"/>
              </a:rPr>
              <a:t> </a:t>
            </a: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1806575" y="785813"/>
            <a:ext cx="6462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endParaRPr lang="en-US" sz="2400">
              <a:solidFill>
                <a:srgbClr val="FFFB0C"/>
              </a:solidFill>
              <a:latin typeface="Times" charset="0"/>
            </a:endParaRPr>
          </a:p>
        </p:txBody>
      </p:sp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530226" y="17463"/>
            <a:ext cx="76009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>
                <a:solidFill>
                  <a:srgbClr val="FFFFFF"/>
                </a:solidFill>
                <a:latin typeface="Times" charset="0"/>
              </a:rPr>
              <a:t>Bible </a:t>
            </a:r>
            <a:r>
              <a:rPr lang="en-US" sz="3200" b="1" i="1" dirty="0" err="1">
                <a:solidFill>
                  <a:srgbClr val="FFFFFF"/>
                </a:solidFill>
                <a:latin typeface="Times" charset="0"/>
              </a:rPr>
              <a:t>Ngash</a:t>
            </a:r>
            <a:r>
              <a:rPr lang="en-US" sz="3200" b="1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ȃ</a:t>
            </a:r>
            <a:r>
              <a:rPr lang="en-US" sz="3200" b="1" i="1" dirty="0" err="1">
                <a:solidFill>
                  <a:srgbClr val="FFFFFF"/>
                </a:solidFill>
                <a:latin typeface="Times" charset="0"/>
              </a:rPr>
              <a:t>n</a:t>
            </a:r>
            <a:r>
              <a:rPr lang="en-US" sz="3200" b="1" i="1" dirty="0">
                <a:solidFill>
                  <a:srgbClr val="FFFFFF"/>
                </a:solidFill>
                <a:latin typeface="Times" charset="0"/>
              </a:rPr>
              <a:t> </a:t>
            </a:r>
            <a:r>
              <a:rPr lang="en-US" sz="3200" b="1" i="1" dirty="0" err="1">
                <a:solidFill>
                  <a:srgbClr val="FFFFFF"/>
                </a:solidFill>
                <a:latin typeface="Times" charset="0"/>
              </a:rPr>
              <a:t>Kakhui</a:t>
            </a:r>
            <a:r>
              <a:rPr lang="en-US" sz="3200" b="1" i="1" dirty="0">
                <a:solidFill>
                  <a:srgbClr val="FFFFFF"/>
                </a:solidFill>
                <a:latin typeface="Times" charset="0"/>
              </a:rPr>
              <a:t> </a:t>
            </a:r>
            <a:r>
              <a:rPr lang="en-US" sz="3200" b="1" i="1" dirty="0" err="1">
                <a:solidFill>
                  <a:srgbClr val="FFFFFF"/>
                </a:solidFill>
                <a:latin typeface="Times" charset="0"/>
              </a:rPr>
              <a:t>Otsin</a:t>
            </a:r>
            <a:r>
              <a:rPr lang="en-US" sz="3200" b="1" i="1" dirty="0">
                <a:solidFill>
                  <a:srgbClr val="FFFFFF"/>
                </a:solidFill>
                <a:latin typeface="Times" charset="0"/>
              </a:rPr>
              <a:t> </a:t>
            </a:r>
            <a:r>
              <a:rPr lang="en-US" sz="3200" b="1" i="1" dirty="0" err="1">
                <a:solidFill>
                  <a:srgbClr val="FFFFFF"/>
                </a:solidFill>
                <a:latin typeface="Times" charset="0"/>
              </a:rPr>
              <a:t>Okthui</a:t>
            </a:r>
            <a:r>
              <a:rPr lang="en-US" sz="3200" b="1" i="1" dirty="0">
                <a:solidFill>
                  <a:srgbClr val="FFFFFF"/>
                </a:solidFill>
                <a:latin typeface="Times" charset="0"/>
              </a:rPr>
              <a:t> </a:t>
            </a:r>
            <a:r>
              <a:rPr lang="en-US" sz="3200" b="1" i="1" dirty="0" err="1">
                <a:solidFill>
                  <a:srgbClr val="FFFFFF"/>
                </a:solidFill>
                <a:latin typeface="Times" charset="0"/>
              </a:rPr>
              <a:t>hupta</a:t>
            </a:r>
            <a:endParaRPr lang="en-US" sz="1800" b="1" i="1" dirty="0">
              <a:solidFill>
                <a:srgbClr val="FFFFFF"/>
              </a:solidFill>
              <a:latin typeface="Times" charset="0"/>
            </a:endParaRPr>
          </a:p>
        </p:txBody>
      </p:sp>
      <p:sp>
        <p:nvSpPr>
          <p:cNvPr id="9222" name="Text Box 7"/>
          <p:cNvSpPr txBox="1">
            <a:spLocks noChangeArrowheads="1"/>
          </p:cNvSpPr>
          <p:nvPr/>
        </p:nvSpPr>
        <p:spPr bwMode="auto">
          <a:xfrm>
            <a:off x="3603625" y="854075"/>
            <a:ext cx="5540375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55000"/>
              </a:lnSpc>
              <a:spcBef>
                <a:spcPct val="50000"/>
              </a:spcBef>
            </a:pPr>
            <a:endParaRPr lang="en-US" sz="1600" b="1" i="1">
              <a:solidFill>
                <a:srgbClr val="FFFB0C"/>
              </a:solidFill>
              <a:latin typeface="Times" charset="0"/>
            </a:endParaRPr>
          </a:p>
          <a:p>
            <a:pPr>
              <a:lnSpc>
                <a:spcPct val="20000"/>
              </a:lnSpc>
              <a:spcBef>
                <a:spcPct val="50000"/>
              </a:spcBef>
            </a:pPr>
            <a:endParaRPr lang="en-US" sz="1600" b="1" i="1">
              <a:solidFill>
                <a:srgbClr val="FFFB0C"/>
              </a:solidFill>
              <a:latin typeface="Times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endParaRPr lang="en-US" sz="1600" b="1" i="1">
              <a:solidFill>
                <a:srgbClr val="FFFB0C"/>
              </a:solidFill>
              <a:latin typeface="Times" charset="0"/>
            </a:endParaRPr>
          </a:p>
          <a:p>
            <a:pPr>
              <a:lnSpc>
                <a:spcPct val="20000"/>
              </a:lnSpc>
              <a:spcBef>
                <a:spcPct val="50000"/>
              </a:spcBef>
            </a:pPr>
            <a:endParaRPr lang="en-US" sz="1600" b="1">
              <a:solidFill>
                <a:srgbClr val="FFFB0C"/>
              </a:solidFill>
              <a:latin typeface="Times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endParaRPr lang="en-US" sz="1800" b="1" i="1">
              <a:solidFill>
                <a:srgbClr val="FFFB0C"/>
              </a:solidFill>
              <a:latin typeface="Times" charset="0"/>
            </a:endParaRPr>
          </a:p>
        </p:txBody>
      </p:sp>
      <p:sp>
        <p:nvSpPr>
          <p:cNvPr id="9223" name="Text Box 8"/>
          <p:cNvSpPr txBox="1">
            <a:spLocks noChangeArrowheads="1"/>
          </p:cNvSpPr>
          <p:nvPr/>
        </p:nvSpPr>
        <p:spPr bwMode="auto">
          <a:xfrm>
            <a:off x="530225" y="890588"/>
            <a:ext cx="3986213" cy="161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55000"/>
              </a:lnSpc>
              <a:spcBef>
                <a:spcPct val="50000"/>
              </a:spcBef>
            </a:pPr>
            <a:endParaRPr lang="en-US" sz="1600" b="1" i="1">
              <a:solidFill>
                <a:srgbClr val="FFFB0C"/>
              </a:solidFill>
              <a:latin typeface="Times" charset="0"/>
            </a:endParaRPr>
          </a:p>
          <a:p>
            <a:pPr>
              <a:lnSpc>
                <a:spcPct val="25000"/>
              </a:lnSpc>
              <a:spcBef>
                <a:spcPct val="50000"/>
              </a:spcBef>
            </a:pPr>
            <a:endParaRPr lang="en-US" sz="1600" b="1">
              <a:solidFill>
                <a:srgbClr val="FFFB0C"/>
              </a:solidFill>
              <a:latin typeface="Times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endParaRPr lang="en-US" sz="1600" b="1" i="1">
              <a:solidFill>
                <a:srgbClr val="FFFB0C"/>
              </a:solidFill>
              <a:latin typeface="Times" charset="0"/>
            </a:endParaRPr>
          </a:p>
          <a:p>
            <a:pPr>
              <a:lnSpc>
                <a:spcPct val="20000"/>
              </a:lnSpc>
              <a:spcBef>
                <a:spcPct val="50000"/>
              </a:spcBef>
            </a:pPr>
            <a:endParaRPr lang="en-US" sz="1600" b="1">
              <a:solidFill>
                <a:srgbClr val="FFFB0C"/>
              </a:solidFill>
              <a:latin typeface="Times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endParaRPr lang="en-US" sz="1600" b="1" i="1">
              <a:solidFill>
                <a:srgbClr val="FFFB0C"/>
              </a:solidFill>
              <a:latin typeface="Times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endParaRPr lang="en-US" sz="1600" b="1" i="1">
              <a:solidFill>
                <a:srgbClr val="FFFB0C"/>
              </a:solidFill>
              <a:latin typeface="Times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endParaRPr lang="en-US" sz="1600" b="1" i="1">
              <a:solidFill>
                <a:srgbClr val="FFFB0C"/>
              </a:solidFill>
              <a:latin typeface="Times" charset="0"/>
            </a:endParaRPr>
          </a:p>
        </p:txBody>
      </p:sp>
      <p:sp>
        <p:nvSpPr>
          <p:cNvPr id="9224" name="Text Box 9"/>
          <p:cNvSpPr txBox="1">
            <a:spLocks noChangeArrowheads="1"/>
          </p:cNvSpPr>
          <p:nvPr/>
        </p:nvSpPr>
        <p:spPr bwMode="auto">
          <a:xfrm>
            <a:off x="296863" y="835025"/>
            <a:ext cx="4002087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55000"/>
              </a:lnSpc>
              <a:spcBef>
                <a:spcPct val="50000"/>
              </a:spcBef>
            </a:pPr>
            <a:endParaRPr lang="en-US" sz="2000" b="1" dirty="0">
              <a:solidFill>
                <a:srgbClr val="FFFB0C"/>
              </a:solidFill>
              <a:latin typeface="Times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2000" b="1" dirty="0">
                <a:solidFill>
                  <a:srgbClr val="00CCFF"/>
                </a:solidFill>
                <a:latin typeface="Times" charset="0"/>
              </a:rPr>
              <a:t>Dr. John Hannah</a:t>
            </a:r>
            <a:endParaRPr lang="en-US" sz="1600" b="1" dirty="0">
              <a:solidFill>
                <a:srgbClr val="FFFB0C"/>
              </a:solidFill>
              <a:latin typeface="Times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1400" b="1" i="1" dirty="0">
                <a:solidFill>
                  <a:srgbClr val="FFFB0C"/>
                </a:solidFill>
                <a:latin typeface="Times" charset="0"/>
              </a:rPr>
              <a:t>Distinguished Professor of Historical Theology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1400" b="1" i="1" dirty="0">
                <a:solidFill>
                  <a:srgbClr val="FFFB0C"/>
                </a:solidFill>
                <a:latin typeface="Times" charset="0"/>
              </a:rPr>
              <a:t>Research Professor, Historical Theology</a:t>
            </a:r>
            <a:endParaRPr lang="en-US" sz="1400" b="1" dirty="0">
              <a:solidFill>
                <a:srgbClr val="FFFB0C"/>
              </a:solidFill>
              <a:latin typeface="Times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1400" b="1" i="1" dirty="0">
                <a:solidFill>
                  <a:srgbClr val="FFFB0C"/>
                </a:solidFill>
                <a:latin typeface="Times" charset="0"/>
              </a:rPr>
              <a:t>Dallas Theological  Seminary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1400" b="1" i="1" dirty="0">
                <a:solidFill>
                  <a:srgbClr val="FFFB0C"/>
                </a:solidFill>
                <a:latin typeface="Times" charset="0"/>
              </a:rPr>
              <a:t>Dallas, Texas</a:t>
            </a:r>
            <a:endParaRPr lang="en-US" sz="1200" b="1" i="1" dirty="0">
              <a:solidFill>
                <a:srgbClr val="FFFB0C"/>
              </a:solidFill>
              <a:latin typeface="Times" charset="0"/>
            </a:endParaRPr>
          </a:p>
        </p:txBody>
      </p:sp>
      <p:sp>
        <p:nvSpPr>
          <p:cNvPr id="9225" name="Text Box 11"/>
          <p:cNvSpPr txBox="1">
            <a:spLocks noChangeArrowheads="1"/>
          </p:cNvSpPr>
          <p:nvPr/>
        </p:nvSpPr>
        <p:spPr bwMode="auto">
          <a:xfrm>
            <a:off x="407988" y="3106738"/>
            <a:ext cx="38877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55000"/>
              </a:lnSpc>
              <a:spcBef>
                <a:spcPct val="50000"/>
              </a:spcBef>
            </a:pPr>
            <a:endParaRPr lang="en-US" sz="1600" b="1">
              <a:solidFill>
                <a:srgbClr val="FFFB0C"/>
              </a:solidFill>
              <a:latin typeface="Times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2000" b="1">
                <a:solidFill>
                  <a:srgbClr val="00CCFF"/>
                </a:solidFill>
                <a:latin typeface="Times" charset="0"/>
              </a:rPr>
              <a:t>Dr. William R. Bright</a:t>
            </a:r>
            <a:r>
              <a:rPr lang="en-US" sz="1600" b="1">
                <a:solidFill>
                  <a:srgbClr val="00CCFF"/>
                </a:solidFill>
                <a:latin typeface="Times" charset="0"/>
              </a:rPr>
              <a:t> 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Late Founder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Campus Crusade for Christ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Orlando, Florida</a:t>
            </a:r>
            <a:endParaRPr lang="en-US" sz="1600" b="1" i="1">
              <a:solidFill>
                <a:srgbClr val="FFFB0C"/>
              </a:solidFill>
              <a:latin typeface="Times" charset="0"/>
            </a:endParaRPr>
          </a:p>
        </p:txBody>
      </p:sp>
      <p:sp>
        <p:nvSpPr>
          <p:cNvPr id="9226" name="Text Box 12"/>
          <p:cNvSpPr txBox="1">
            <a:spLocks noChangeArrowheads="1"/>
          </p:cNvSpPr>
          <p:nvPr/>
        </p:nvSpPr>
        <p:spPr bwMode="auto">
          <a:xfrm>
            <a:off x="496888" y="2089150"/>
            <a:ext cx="3665537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55000"/>
              </a:lnSpc>
              <a:spcBef>
                <a:spcPct val="50000"/>
              </a:spcBef>
            </a:pPr>
            <a:endParaRPr lang="en-US" sz="2000" b="1">
              <a:solidFill>
                <a:srgbClr val="FFFB0C"/>
              </a:solidFill>
              <a:latin typeface="Times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2000" b="1">
                <a:solidFill>
                  <a:srgbClr val="00CCFF"/>
                </a:solidFill>
                <a:latin typeface="Times" charset="0"/>
              </a:rPr>
              <a:t>Dr. Mark Bailey</a:t>
            </a:r>
            <a:endParaRPr lang="en-US" sz="1600" b="1" i="1">
              <a:solidFill>
                <a:srgbClr val="00CCFF"/>
              </a:solidFill>
              <a:latin typeface="Times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President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Dallas Theological Seminary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Dallas, Texas</a:t>
            </a:r>
            <a:endParaRPr lang="en-US" sz="1600" b="1" i="1">
              <a:solidFill>
                <a:srgbClr val="FFFB0C"/>
              </a:solidFill>
              <a:latin typeface="Times" charset="0"/>
            </a:endParaRPr>
          </a:p>
        </p:txBody>
      </p:sp>
      <p:sp>
        <p:nvSpPr>
          <p:cNvPr id="9227" name="Text Box 13"/>
          <p:cNvSpPr txBox="1">
            <a:spLocks noChangeArrowheads="1"/>
          </p:cNvSpPr>
          <p:nvPr/>
        </p:nvSpPr>
        <p:spPr bwMode="auto">
          <a:xfrm>
            <a:off x="4730750" y="5189538"/>
            <a:ext cx="3578225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55000"/>
              </a:lnSpc>
              <a:spcBef>
                <a:spcPct val="50000"/>
              </a:spcBef>
            </a:pPr>
            <a:endParaRPr lang="en-US" sz="2000" b="1">
              <a:solidFill>
                <a:srgbClr val="FFFB0C"/>
              </a:solidFill>
              <a:latin typeface="Times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2000" b="1">
                <a:solidFill>
                  <a:srgbClr val="00CCFF"/>
                </a:solidFill>
                <a:latin typeface="Times" charset="0"/>
              </a:rPr>
              <a:t>Dr. Kenneth Horton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Senior Pastor</a:t>
            </a:r>
            <a:endParaRPr lang="en-US" sz="1400" b="1">
              <a:solidFill>
                <a:srgbClr val="FFFB0C"/>
              </a:solidFill>
              <a:latin typeface="Times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McKinney Memorial Bible Church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 Ft. Worth, Texas</a:t>
            </a:r>
            <a:endParaRPr lang="en-US" sz="1600" b="1" i="1">
              <a:solidFill>
                <a:srgbClr val="FFFB0C"/>
              </a:solidFill>
              <a:latin typeface="Times" charset="0"/>
            </a:endParaRPr>
          </a:p>
        </p:txBody>
      </p:sp>
      <p:sp>
        <p:nvSpPr>
          <p:cNvPr id="9228" name="Text Box 15"/>
          <p:cNvSpPr txBox="1">
            <a:spLocks noChangeArrowheads="1"/>
          </p:cNvSpPr>
          <p:nvPr/>
        </p:nvSpPr>
        <p:spPr bwMode="auto">
          <a:xfrm>
            <a:off x="4614863" y="2116138"/>
            <a:ext cx="3810000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55000"/>
              </a:lnSpc>
              <a:spcBef>
                <a:spcPct val="50000"/>
              </a:spcBef>
            </a:pPr>
            <a:endParaRPr lang="en-US" sz="1600" b="1">
              <a:solidFill>
                <a:srgbClr val="FFFB0C"/>
              </a:solidFill>
              <a:latin typeface="Times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2000" b="1">
                <a:solidFill>
                  <a:srgbClr val="00CCFF"/>
                </a:solidFill>
                <a:latin typeface="Times" charset="0"/>
              </a:rPr>
              <a:t>John Maisel  •  Kurt Nelson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        President    •   Exec. Vice President</a:t>
            </a:r>
            <a:endParaRPr lang="en-US" sz="1400" b="1">
              <a:solidFill>
                <a:srgbClr val="FFFB0C"/>
              </a:solidFill>
              <a:latin typeface="Times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East/West Ministries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Dallas, Texas</a:t>
            </a:r>
            <a:endParaRPr lang="en-US" sz="1600" b="1" i="1">
              <a:solidFill>
                <a:srgbClr val="FFFB0C"/>
              </a:solidFill>
              <a:latin typeface="Times" charset="0"/>
            </a:endParaRPr>
          </a:p>
        </p:txBody>
      </p:sp>
      <p:sp>
        <p:nvSpPr>
          <p:cNvPr id="9229" name="Text Box 16"/>
          <p:cNvSpPr txBox="1">
            <a:spLocks noChangeArrowheads="1"/>
          </p:cNvSpPr>
          <p:nvPr/>
        </p:nvSpPr>
        <p:spPr bwMode="auto">
          <a:xfrm>
            <a:off x="155575" y="4132263"/>
            <a:ext cx="4445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55000"/>
              </a:lnSpc>
              <a:spcBef>
                <a:spcPct val="50000"/>
              </a:spcBef>
            </a:pPr>
            <a:endParaRPr lang="en-US" sz="1600" b="1">
              <a:solidFill>
                <a:srgbClr val="FFFB0C"/>
              </a:solidFill>
              <a:latin typeface="Times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2000" b="1">
                <a:solidFill>
                  <a:srgbClr val="00CCFF"/>
                </a:solidFill>
                <a:latin typeface="Times" charset="0"/>
              </a:rPr>
              <a:t>Rev. Douglas Valenzuela</a:t>
            </a:r>
            <a:r>
              <a:rPr lang="en-US" sz="1600" b="1">
                <a:solidFill>
                  <a:srgbClr val="00CCFF"/>
                </a:solidFill>
                <a:latin typeface="Times" charset="0"/>
              </a:rPr>
              <a:t> 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Senior Pastor</a:t>
            </a:r>
            <a:r>
              <a:rPr lang="en-US" sz="1400" b="1">
                <a:solidFill>
                  <a:srgbClr val="FFFB0C"/>
                </a:solidFill>
                <a:latin typeface="Times" charset="0"/>
              </a:rPr>
              <a:t>, </a:t>
            </a: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Conservative Baptist  Missions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Chiesa Battista Evangelica di Casoria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Naples, Italy</a:t>
            </a:r>
            <a:endParaRPr lang="en-US" sz="1800" i="1">
              <a:solidFill>
                <a:srgbClr val="FFFB0C"/>
              </a:solidFill>
              <a:latin typeface="Times" charset="0"/>
            </a:endParaRPr>
          </a:p>
        </p:txBody>
      </p:sp>
      <p:sp>
        <p:nvSpPr>
          <p:cNvPr id="9230" name="Text Box 17"/>
          <p:cNvSpPr txBox="1">
            <a:spLocks noChangeArrowheads="1"/>
          </p:cNvSpPr>
          <p:nvPr/>
        </p:nvSpPr>
        <p:spPr bwMode="auto">
          <a:xfrm>
            <a:off x="109538" y="5170488"/>
            <a:ext cx="4516437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55000"/>
              </a:lnSpc>
              <a:spcBef>
                <a:spcPct val="50000"/>
              </a:spcBef>
            </a:pPr>
            <a:endParaRPr lang="en-US" sz="2400" b="1">
              <a:solidFill>
                <a:srgbClr val="FFFB0C"/>
              </a:solidFill>
              <a:latin typeface="Times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2000" b="1">
                <a:solidFill>
                  <a:srgbClr val="00CCFF"/>
                </a:solidFill>
                <a:latin typeface="Times" charset="0"/>
              </a:rPr>
              <a:t>Karyn Granger</a:t>
            </a:r>
            <a:endParaRPr lang="en-US" sz="1600" b="1">
              <a:solidFill>
                <a:srgbClr val="00CCFF"/>
              </a:solidFill>
              <a:latin typeface="Times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Director of Bible Studies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Southwest Christian Schools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Ft. Worth, Texas</a:t>
            </a:r>
            <a:endParaRPr lang="en-US" sz="1600" b="1" i="1">
              <a:solidFill>
                <a:srgbClr val="FFFB0C"/>
              </a:solidFill>
              <a:latin typeface="Times" charset="0"/>
            </a:endParaRPr>
          </a:p>
        </p:txBody>
      </p:sp>
      <p:sp>
        <p:nvSpPr>
          <p:cNvPr id="9231" name="Text Box 18"/>
          <p:cNvSpPr txBox="1">
            <a:spLocks noChangeArrowheads="1"/>
          </p:cNvSpPr>
          <p:nvPr/>
        </p:nvSpPr>
        <p:spPr bwMode="auto">
          <a:xfrm>
            <a:off x="4964113" y="3067050"/>
            <a:ext cx="3116262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55000"/>
              </a:lnSpc>
              <a:spcBef>
                <a:spcPct val="50000"/>
              </a:spcBef>
            </a:pPr>
            <a:endParaRPr lang="en-US" sz="2000" b="1">
              <a:solidFill>
                <a:srgbClr val="62D6AC"/>
              </a:solidFill>
              <a:latin typeface="Times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2000" b="1">
                <a:solidFill>
                  <a:srgbClr val="00CCFF"/>
                </a:solidFill>
                <a:latin typeface="Times" charset="0"/>
              </a:rPr>
              <a:t>Vasily Dimitrievski</a:t>
            </a:r>
            <a:endParaRPr lang="en-US" sz="1600" b="1">
              <a:solidFill>
                <a:srgbClr val="00CCFF"/>
              </a:solidFill>
              <a:latin typeface="Times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Director for Russia</a:t>
            </a:r>
            <a:endParaRPr lang="en-US" sz="1400" b="1">
              <a:solidFill>
                <a:srgbClr val="FFFB0C"/>
              </a:solidFill>
              <a:latin typeface="Times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Global Missions Fellowship (e3)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Penza, Russia</a:t>
            </a:r>
            <a:endParaRPr lang="en-US" sz="1400" i="1">
              <a:solidFill>
                <a:srgbClr val="FFFB0C"/>
              </a:solidFill>
              <a:latin typeface="Times" charset="0"/>
            </a:endParaRPr>
          </a:p>
        </p:txBody>
      </p:sp>
      <p:sp>
        <p:nvSpPr>
          <p:cNvPr id="9232" name="Text Box 19"/>
          <p:cNvSpPr txBox="1">
            <a:spLocks noChangeArrowheads="1"/>
          </p:cNvSpPr>
          <p:nvPr/>
        </p:nvSpPr>
        <p:spPr bwMode="auto">
          <a:xfrm>
            <a:off x="1936751" y="517525"/>
            <a:ext cx="51498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i="1" dirty="0" err="1">
                <a:solidFill>
                  <a:srgbClr val="FFFFFF"/>
                </a:solidFill>
                <a:latin typeface="Times" charset="0"/>
              </a:rPr>
              <a:t>Angazun</a:t>
            </a:r>
            <a:r>
              <a:rPr lang="en-US" sz="2000" b="1" i="1" dirty="0">
                <a:solidFill>
                  <a:srgbClr val="FFFFFF"/>
                </a:solidFill>
                <a:latin typeface="Times" charset="0"/>
              </a:rPr>
              <a:t> </a:t>
            </a:r>
            <a:r>
              <a:rPr lang="en-US" sz="2000" b="1" i="1" dirty="0" err="1">
                <a:solidFill>
                  <a:srgbClr val="FFFFFF"/>
                </a:solidFill>
                <a:latin typeface="Times" charset="0"/>
              </a:rPr>
              <a:t>wuivang</a:t>
            </a:r>
            <a:r>
              <a:rPr lang="en-US" sz="2000" b="1" i="1" dirty="0">
                <a:solidFill>
                  <a:srgbClr val="FFFFFF"/>
                </a:solidFill>
                <a:latin typeface="Times" charset="0"/>
              </a:rPr>
              <a:t> </a:t>
            </a:r>
            <a:r>
              <a:rPr lang="en-US" sz="2000" b="1" i="1" dirty="0" err="1">
                <a:solidFill>
                  <a:srgbClr val="FFFFFF"/>
                </a:solidFill>
                <a:latin typeface="Times" charset="0"/>
              </a:rPr>
              <a:t>Kapangk</a:t>
            </a:r>
            <a:r>
              <a:rPr lang="en-US" sz="2000" b="1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ȃ</a:t>
            </a:r>
            <a:r>
              <a:rPr lang="en-US" sz="2000" b="1" i="1" dirty="0">
                <a:solidFill>
                  <a:srgbClr val="FFFFFF"/>
                </a:solidFill>
                <a:latin typeface="Times" charset="0"/>
              </a:rPr>
              <a:t> </a:t>
            </a:r>
            <a:r>
              <a:rPr lang="en-US" sz="2000" b="1" i="1" dirty="0" err="1">
                <a:solidFill>
                  <a:srgbClr val="FFFFFF"/>
                </a:solidFill>
                <a:latin typeface="Times" charset="0"/>
              </a:rPr>
              <a:t>kahai</a:t>
            </a:r>
            <a:r>
              <a:rPr lang="en-US" sz="2000" b="1" i="1" dirty="0">
                <a:solidFill>
                  <a:srgbClr val="FFFFFF"/>
                </a:solidFill>
                <a:latin typeface="Times" charset="0"/>
              </a:rPr>
              <a:t> </a:t>
            </a:r>
            <a:r>
              <a:rPr lang="en-US" sz="2000" b="1" i="1" dirty="0" err="1">
                <a:solidFill>
                  <a:srgbClr val="FFFFFF"/>
                </a:solidFill>
                <a:latin typeface="Times" charset="0"/>
              </a:rPr>
              <a:t>mibing</a:t>
            </a:r>
            <a:endParaRPr lang="en-US" sz="2000" b="1" i="1" dirty="0">
              <a:solidFill>
                <a:srgbClr val="FFFFFF"/>
              </a:solidFill>
              <a:latin typeface="Times" charset="0"/>
            </a:endParaRPr>
          </a:p>
        </p:txBody>
      </p:sp>
      <p:sp>
        <p:nvSpPr>
          <p:cNvPr id="9233" name="Text Box 27"/>
          <p:cNvSpPr txBox="1">
            <a:spLocks noChangeArrowheads="1"/>
          </p:cNvSpPr>
          <p:nvPr/>
        </p:nvSpPr>
        <p:spPr bwMode="auto">
          <a:xfrm>
            <a:off x="479425" y="6548438"/>
            <a:ext cx="9159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FFFF"/>
                </a:solidFill>
              </a:rPr>
              <a:t>©2006 TBBMI</a:t>
            </a:r>
          </a:p>
        </p:txBody>
      </p:sp>
      <p:sp>
        <p:nvSpPr>
          <p:cNvPr id="237596" name="Rectangle 28"/>
          <p:cNvSpPr>
            <a:spLocks noChangeArrowheads="1"/>
          </p:cNvSpPr>
          <p:nvPr/>
        </p:nvSpPr>
        <p:spPr bwMode="auto">
          <a:xfrm>
            <a:off x="7583488" y="6538913"/>
            <a:ext cx="7366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9.65.01.</a:t>
            </a:r>
          </a:p>
        </p:txBody>
      </p:sp>
      <p:sp>
        <p:nvSpPr>
          <p:cNvPr id="237597" name="Text Box 29"/>
          <p:cNvSpPr txBox="1">
            <a:spLocks noChangeArrowheads="1"/>
          </p:cNvSpPr>
          <p:nvPr/>
        </p:nvSpPr>
        <p:spPr bwMode="auto">
          <a:xfrm>
            <a:off x="8131175" y="6537325"/>
            <a:ext cx="339725" cy="247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03</a:t>
            </a:r>
          </a:p>
        </p:txBody>
      </p:sp>
      <p:sp>
        <p:nvSpPr>
          <p:cNvPr id="9236" name="Text Box 30"/>
          <p:cNvSpPr txBox="1">
            <a:spLocks noChangeArrowheads="1"/>
          </p:cNvSpPr>
          <p:nvPr/>
        </p:nvSpPr>
        <p:spPr bwMode="auto">
          <a:xfrm>
            <a:off x="4852988" y="4106863"/>
            <a:ext cx="3578225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55000"/>
              </a:lnSpc>
              <a:spcBef>
                <a:spcPct val="50000"/>
              </a:spcBef>
            </a:pPr>
            <a:endParaRPr lang="en-US" sz="2000" b="1">
              <a:solidFill>
                <a:srgbClr val="FFFB0C"/>
              </a:solidFill>
              <a:latin typeface="Times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2000" b="1">
                <a:solidFill>
                  <a:srgbClr val="00CCFF"/>
                </a:solidFill>
                <a:latin typeface="Times" charset="0"/>
              </a:rPr>
              <a:t>Dr. Ted Kitchens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Senior Pastor</a:t>
            </a:r>
            <a:endParaRPr lang="en-US" sz="1400" b="1">
              <a:solidFill>
                <a:srgbClr val="FFFB0C"/>
              </a:solidFill>
              <a:latin typeface="Times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Christ Chapel Bible Church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 Ft. Worth, Texas</a:t>
            </a:r>
            <a:endParaRPr lang="en-US" sz="1600" b="1" i="1">
              <a:solidFill>
                <a:srgbClr val="FFFB0C"/>
              </a:solidFill>
              <a:latin typeface="Times" charset="0"/>
            </a:endParaRPr>
          </a:p>
        </p:txBody>
      </p:sp>
      <p:sp>
        <p:nvSpPr>
          <p:cNvPr id="9237" name="Text Box 32"/>
          <p:cNvSpPr txBox="1">
            <a:spLocks noChangeArrowheads="1"/>
          </p:cNvSpPr>
          <p:nvPr/>
        </p:nvSpPr>
        <p:spPr bwMode="auto">
          <a:xfrm>
            <a:off x="4960938" y="855663"/>
            <a:ext cx="3116262" cy="150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55000"/>
              </a:lnSpc>
              <a:spcBef>
                <a:spcPct val="50000"/>
              </a:spcBef>
            </a:pPr>
            <a:endParaRPr lang="en-US" sz="2000" b="1">
              <a:solidFill>
                <a:srgbClr val="FFFB0C"/>
              </a:solidFill>
              <a:latin typeface="Times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2000" b="1">
                <a:solidFill>
                  <a:srgbClr val="00CCFF"/>
                </a:solidFill>
                <a:latin typeface="Times" charset="0"/>
              </a:rPr>
              <a:t>Dr. Rick Griffith</a:t>
            </a:r>
            <a:r>
              <a:rPr lang="en-US" sz="1600" b="1">
                <a:solidFill>
                  <a:srgbClr val="00CCFF"/>
                </a:solidFill>
                <a:latin typeface="Times" charset="0"/>
              </a:rPr>
              <a:t> 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Doctor of Ministry Director</a:t>
            </a:r>
            <a:endParaRPr lang="en-US" sz="1400" b="1">
              <a:solidFill>
                <a:srgbClr val="FFFB0C"/>
              </a:solidFill>
              <a:latin typeface="Times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Assoc. Professor in Biblical Studies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Singapore Bible College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Republic of Singapore</a:t>
            </a:r>
            <a:endParaRPr lang="en-US" sz="1200" b="1" i="1">
              <a:solidFill>
                <a:srgbClr val="FFFB0C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435958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533400"/>
            <a:ext cx="7997825" cy="57658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4514" name="Rectangle 3"/>
          <p:cNvSpPr>
            <a:spLocks noChangeArrowheads="1"/>
          </p:cNvSpPr>
          <p:nvPr/>
        </p:nvSpPr>
        <p:spPr bwMode="auto">
          <a:xfrm>
            <a:off x="576263" y="660400"/>
            <a:ext cx="7996237" cy="553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15" name="Text Box 6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64516" name="Text Box 8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64517" name="Text Box 9"/>
          <p:cNvSpPr txBox="1">
            <a:spLocks noChangeArrowheads="1"/>
          </p:cNvSpPr>
          <p:nvPr/>
        </p:nvSpPr>
        <p:spPr bwMode="auto">
          <a:xfrm>
            <a:off x="8315325" y="6486525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64518" name="Text Box 10"/>
          <p:cNvSpPr txBox="1">
            <a:spLocks noChangeArrowheads="1"/>
          </p:cNvSpPr>
          <p:nvPr/>
        </p:nvSpPr>
        <p:spPr bwMode="auto">
          <a:xfrm>
            <a:off x="8085138" y="6518275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30</a:t>
            </a:r>
          </a:p>
        </p:txBody>
      </p:sp>
      <p:sp>
        <p:nvSpPr>
          <p:cNvPr id="64519" name="Rectangle 8"/>
          <p:cNvSpPr>
            <a:spLocks noChangeArrowheads="1"/>
          </p:cNvSpPr>
          <p:nvPr/>
        </p:nvSpPr>
        <p:spPr bwMode="auto">
          <a:xfrm>
            <a:off x="4165600" y="2417763"/>
            <a:ext cx="1435099" cy="717550"/>
          </a:xfrm>
          <a:prstGeom prst="rect">
            <a:avLst/>
          </a:prstGeom>
          <a:gradFill rotWithShape="0">
            <a:gsLst>
              <a:gs pos="0">
                <a:srgbClr val="C0BECC"/>
              </a:gs>
              <a:gs pos="50000">
                <a:srgbClr val="777777"/>
              </a:gs>
              <a:gs pos="100000">
                <a:srgbClr val="C0BECC"/>
              </a:gs>
            </a:gsLst>
            <a:lin ang="18900000" scaled="1"/>
          </a:gra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 b="1" dirty="0">
                <a:solidFill>
                  <a:schemeClr val="bg2"/>
                </a:solidFill>
              </a:rPr>
              <a:t>BIBLE</a:t>
            </a:r>
            <a:br>
              <a:rPr lang="en-US" altLang="zh-CN" sz="1800" b="1" dirty="0">
                <a:solidFill>
                  <a:schemeClr val="bg2"/>
                </a:solidFill>
              </a:rPr>
            </a:br>
            <a:r>
              <a:rPr lang="en-US" altLang="zh-CN" sz="1800" b="1" dirty="0">
                <a:solidFill>
                  <a:schemeClr val="bg2"/>
                </a:solidFill>
              </a:rPr>
              <a:t>LAIRIKKOM</a:t>
            </a:r>
            <a:endParaRPr lang="zh-CN" altLang="en-US" sz="18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med">
    <p:zo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520700"/>
            <a:ext cx="8027987" cy="5783263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6562" name="Rectangle 3"/>
          <p:cNvSpPr>
            <a:spLocks noChangeArrowheads="1"/>
          </p:cNvSpPr>
          <p:nvPr/>
        </p:nvSpPr>
        <p:spPr bwMode="auto">
          <a:xfrm>
            <a:off x="1262063" y="508000"/>
            <a:ext cx="6738937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3" name="Text Box 6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66564" name="Text Box 8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66565" name="Text Box 9"/>
          <p:cNvSpPr txBox="1">
            <a:spLocks noChangeArrowheads="1"/>
          </p:cNvSpPr>
          <p:nvPr/>
        </p:nvSpPr>
        <p:spPr bwMode="auto">
          <a:xfrm>
            <a:off x="8315325" y="6486525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66566" name="Text Box 10"/>
          <p:cNvSpPr txBox="1">
            <a:spLocks noChangeArrowheads="1"/>
          </p:cNvSpPr>
          <p:nvPr/>
        </p:nvSpPr>
        <p:spPr bwMode="auto">
          <a:xfrm>
            <a:off x="8085138" y="6518275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66567" name="Rectangle 8"/>
          <p:cNvSpPr>
            <a:spLocks noChangeArrowheads="1"/>
          </p:cNvSpPr>
          <p:nvPr/>
        </p:nvSpPr>
        <p:spPr bwMode="auto">
          <a:xfrm>
            <a:off x="9318625" y="1495425"/>
            <a:ext cx="728663" cy="717550"/>
          </a:xfrm>
          <a:prstGeom prst="rect">
            <a:avLst/>
          </a:prstGeom>
          <a:gradFill rotWithShape="0">
            <a:gsLst>
              <a:gs pos="0">
                <a:srgbClr val="C0BECC"/>
              </a:gs>
              <a:gs pos="50000">
                <a:srgbClr val="777777"/>
              </a:gs>
              <a:gs pos="100000">
                <a:srgbClr val="C0BECC"/>
              </a:gs>
            </a:gsLst>
            <a:lin ang="18900000" scaled="1"/>
          </a:gra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2000" b="1" dirty="0">
                <a:solidFill>
                  <a:schemeClr val="bg2"/>
                </a:solidFill>
              </a:rPr>
              <a:t>BIBLE</a:t>
            </a:r>
            <a:br>
              <a:rPr lang="en-US" altLang="zh-CN" sz="2000" b="1" dirty="0">
                <a:solidFill>
                  <a:schemeClr val="bg2"/>
                </a:solidFill>
              </a:rPr>
            </a:br>
            <a:r>
              <a:rPr lang="en-US" altLang="zh-CN" sz="2000" b="1" dirty="0">
                <a:solidFill>
                  <a:schemeClr val="bg2"/>
                </a:solidFill>
              </a:rPr>
              <a:t>LAIRIKKOM</a:t>
            </a:r>
            <a:endParaRPr lang="zh-CN" altLang="en-US" sz="2000" b="1" dirty="0">
              <a:solidFill>
                <a:schemeClr val="bg2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835400" y="1566863"/>
            <a:ext cx="1435099" cy="717550"/>
          </a:xfrm>
          <a:prstGeom prst="rect">
            <a:avLst/>
          </a:prstGeom>
          <a:gradFill rotWithShape="0">
            <a:gsLst>
              <a:gs pos="0">
                <a:srgbClr val="C0BECC"/>
              </a:gs>
              <a:gs pos="50000">
                <a:srgbClr val="777777"/>
              </a:gs>
              <a:gs pos="100000">
                <a:srgbClr val="C0BECC"/>
              </a:gs>
            </a:gsLst>
            <a:lin ang="18900000" scaled="1"/>
          </a:gra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 b="1" dirty="0">
                <a:solidFill>
                  <a:schemeClr val="bg2"/>
                </a:solidFill>
              </a:rPr>
              <a:t>BIBLE</a:t>
            </a:r>
            <a:br>
              <a:rPr lang="en-US" altLang="zh-CN" sz="1800" b="1" dirty="0">
                <a:solidFill>
                  <a:schemeClr val="bg2"/>
                </a:solidFill>
              </a:rPr>
            </a:br>
            <a:r>
              <a:rPr lang="en-US" altLang="zh-CN" sz="1800" b="1" dirty="0">
                <a:solidFill>
                  <a:schemeClr val="bg2"/>
                </a:solidFill>
              </a:rPr>
              <a:t>LAIRIKKOM</a:t>
            </a:r>
            <a:endParaRPr lang="zh-CN" altLang="en-US" sz="18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med">
    <p:zo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6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68610" name="Text Box 8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68611" name="Text Box 9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68612" name="Text Box 10"/>
          <p:cNvSpPr txBox="1">
            <a:spLocks noChangeArrowheads="1"/>
          </p:cNvSpPr>
          <p:nvPr/>
        </p:nvSpPr>
        <p:spPr bwMode="auto">
          <a:xfrm>
            <a:off x="8085138" y="6518275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32</a:t>
            </a:r>
          </a:p>
        </p:txBody>
      </p:sp>
      <p:sp>
        <p:nvSpPr>
          <p:cNvPr id="68613" name="Rectangle 8"/>
          <p:cNvSpPr>
            <a:spLocks noChangeArrowheads="1"/>
          </p:cNvSpPr>
          <p:nvPr/>
        </p:nvSpPr>
        <p:spPr bwMode="auto">
          <a:xfrm>
            <a:off x="4862513" y="1857375"/>
            <a:ext cx="1225550" cy="869950"/>
          </a:xfrm>
          <a:prstGeom prst="rect">
            <a:avLst/>
          </a:prstGeom>
          <a:gradFill rotWithShape="0">
            <a:gsLst>
              <a:gs pos="0">
                <a:srgbClr val="C0BECC"/>
              </a:gs>
              <a:gs pos="50000">
                <a:srgbClr val="777777"/>
              </a:gs>
              <a:gs pos="100000">
                <a:srgbClr val="C0BECC"/>
              </a:gs>
            </a:gsLst>
            <a:lin ang="18900000" scaled="1"/>
          </a:gra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2800" b="1" dirty="0">
                <a:solidFill>
                  <a:schemeClr val="bg2"/>
                </a:solidFill>
              </a:rPr>
              <a:t>BIBLE</a:t>
            </a:r>
            <a:br>
              <a:rPr lang="en-US" altLang="zh-CN" sz="2800" b="1" dirty="0">
                <a:solidFill>
                  <a:schemeClr val="bg2"/>
                </a:solidFill>
              </a:rPr>
            </a:br>
            <a:r>
              <a:rPr lang="en-US" altLang="zh-CN" sz="2800" b="1" dirty="0">
                <a:solidFill>
                  <a:schemeClr val="bg2"/>
                </a:solidFill>
              </a:rPr>
              <a:t>LAIRIKKOM</a:t>
            </a:r>
            <a:endParaRPr lang="zh-CN" altLang="en-US" sz="2800" b="1" dirty="0">
              <a:solidFill>
                <a:schemeClr val="bg2"/>
              </a:solidFill>
            </a:endParaRPr>
          </a:p>
        </p:txBody>
      </p:sp>
      <p:pic>
        <p:nvPicPr>
          <p:cNvPr id="68614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587375"/>
            <a:ext cx="8013700" cy="5773738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8615" name="Text Box 5"/>
          <p:cNvSpPr txBox="1">
            <a:spLocks noChangeArrowheads="1"/>
          </p:cNvSpPr>
          <p:nvPr/>
        </p:nvSpPr>
        <p:spPr bwMode="auto">
          <a:xfrm>
            <a:off x="8566150" y="6251575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68616" name="Text Box 6"/>
          <p:cNvSpPr txBox="1">
            <a:spLocks noChangeArrowheads="1"/>
          </p:cNvSpPr>
          <p:nvPr/>
        </p:nvSpPr>
        <p:spPr bwMode="auto">
          <a:xfrm>
            <a:off x="8107363" y="6553200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68617" name="Text Box 7"/>
          <p:cNvSpPr txBox="1">
            <a:spLocks noChangeArrowheads="1"/>
          </p:cNvSpPr>
          <p:nvPr/>
        </p:nvSpPr>
        <p:spPr bwMode="auto">
          <a:xfrm>
            <a:off x="8121650" y="6537325"/>
            <a:ext cx="3254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68618" name="Text Box 8"/>
          <p:cNvSpPr txBox="1">
            <a:spLocks noChangeArrowheads="1"/>
          </p:cNvSpPr>
          <p:nvPr/>
        </p:nvSpPr>
        <p:spPr bwMode="auto">
          <a:xfrm>
            <a:off x="4686300" y="1917700"/>
            <a:ext cx="1190625" cy="914400"/>
          </a:xfrm>
          <a:prstGeom prst="rect">
            <a:avLst/>
          </a:prstGeom>
          <a:solidFill>
            <a:srgbClr val="FFFFFF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00"/>
                </a:solidFill>
              </a:rPr>
              <a:t>BIBLE LAIRIKKOM</a:t>
            </a:r>
            <a:endParaRPr lang="en-US" sz="32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zo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525463"/>
            <a:ext cx="8018463" cy="5773737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0658" name="Text Box 6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70659" name="Text Box 8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0660" name="Text Box 9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0661" name="Text Box 10"/>
          <p:cNvSpPr txBox="1">
            <a:spLocks noChangeArrowheads="1"/>
          </p:cNvSpPr>
          <p:nvPr/>
        </p:nvSpPr>
        <p:spPr bwMode="auto">
          <a:xfrm>
            <a:off x="8085138" y="6518275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33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118100" y="1245217"/>
            <a:ext cx="1460500" cy="1151408"/>
          </a:xfrm>
          <a:prstGeom prst="rect">
            <a:avLst/>
          </a:prstGeom>
          <a:solidFill>
            <a:schemeClr val="tx1"/>
          </a:solidFill>
          <a:ln w="38100">
            <a:solidFill>
              <a:srgbClr val="000000"/>
            </a:solidFill>
            <a:miter lim="800000"/>
            <a:headEnd/>
            <a:tailEnd/>
          </a:ln>
          <a:scene3d>
            <a:camera prst="isometricOffAxis1Right"/>
            <a:lightRig rig="threePt" dir="t"/>
          </a:scene3d>
        </p:spPr>
        <p:txBody>
          <a:bodyPr wrap="none" anchor="ctr">
            <a:normAutofit/>
          </a:bodyPr>
          <a:lstStyle/>
          <a:p>
            <a:pPr>
              <a:defRPr/>
            </a:pPr>
            <a:r>
              <a:rPr lang="en-US" altLang="zh-CN" sz="2000" b="1" kern="1800" spc="-100" dirty="0">
                <a:solidFill>
                  <a:schemeClr val="bg2"/>
                </a:solidFill>
                <a:ea typeface="宋体" charset="0"/>
                <a:cs typeface="宋体" charset="0"/>
              </a:rPr>
              <a:t>BIBLE</a:t>
            </a:r>
          </a:p>
          <a:p>
            <a:pPr>
              <a:defRPr/>
            </a:pPr>
            <a:r>
              <a:rPr lang="en-US" altLang="zh-CN" sz="2000" b="1" kern="1800" spc="-100" dirty="0">
                <a:solidFill>
                  <a:schemeClr val="bg2"/>
                </a:solidFill>
                <a:ea typeface="宋体" charset="0"/>
                <a:cs typeface="宋体" charset="0"/>
              </a:rPr>
              <a:t>LAIRIKKOM</a:t>
            </a:r>
            <a:endParaRPr lang="zh-CN" altLang="en-US" sz="2000" b="1" kern="1800" spc="-100" dirty="0">
              <a:solidFill>
                <a:schemeClr val="bg2"/>
              </a:solidFill>
              <a:ea typeface="宋体" charset="0"/>
              <a:cs typeface="宋体" charset="0"/>
            </a:endParaRPr>
          </a:p>
        </p:txBody>
      </p:sp>
    </p:spTree>
  </p:cSld>
  <p:clrMapOvr>
    <a:masterClrMapping/>
  </p:clrMapOvr>
  <p:transition spd="med">
    <p:zo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9" t="8720" r="12126" b="9135"/>
          <a:stretch>
            <a:fillRect/>
          </a:stretch>
        </p:blipFill>
        <p:spPr bwMode="auto">
          <a:xfrm>
            <a:off x="1020763" y="520700"/>
            <a:ext cx="7102475" cy="586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6" name="Text Box 11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119821" name="Oval 13"/>
          <p:cNvSpPr>
            <a:spLocks noChangeArrowheads="1"/>
          </p:cNvSpPr>
          <p:nvPr/>
        </p:nvSpPr>
        <p:spPr bwMode="auto">
          <a:xfrm>
            <a:off x="4217988" y="357188"/>
            <a:ext cx="2185987" cy="3154362"/>
          </a:xfrm>
          <a:prstGeom prst="ellipse">
            <a:avLst/>
          </a:prstGeom>
          <a:noFill/>
          <a:ln w="76200">
            <a:solidFill>
              <a:srgbClr val="FFE957"/>
            </a:solidFill>
            <a:round/>
            <a:headEnd/>
            <a:tailEnd/>
          </a:ln>
          <a:effectLst>
            <a:outerShdw blurRad="63500" dist="89803" dir="2700000" algn="ctr" rotWithShape="0">
              <a:srgbClr val="040404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72708" name="Text Box 14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2709" name="Text Box 15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2710" name="Text Box 16"/>
          <p:cNvSpPr txBox="1">
            <a:spLocks noChangeArrowheads="1"/>
          </p:cNvSpPr>
          <p:nvPr/>
        </p:nvSpPr>
        <p:spPr bwMode="auto">
          <a:xfrm>
            <a:off x="8085138" y="6518275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34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9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2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590550"/>
            <a:ext cx="8001000" cy="57658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4754" name="Text Box 15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74755" name="Text Box 19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74756" name="Text Box 20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94229" name="Text Box 21"/>
          <p:cNvSpPr txBox="1">
            <a:spLocks noChangeArrowheads="1"/>
          </p:cNvSpPr>
          <p:nvPr/>
        </p:nvSpPr>
        <p:spPr bwMode="auto">
          <a:xfrm>
            <a:off x="5048250" y="2574925"/>
            <a:ext cx="723900" cy="1874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rgbClr val="D83104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1700">
                <a:solidFill>
                  <a:schemeClr val="accent1"/>
                </a:solidFill>
                <a:latin typeface="Comic Sans MS" pitchFamily="-107" charset="0"/>
                <a:ea typeface="+mn-ea"/>
                <a:cs typeface="+mn-cs"/>
              </a:rPr>
              <a:t>?</a:t>
            </a:r>
          </a:p>
        </p:txBody>
      </p:sp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6757988" y="3476625"/>
            <a:ext cx="723900" cy="1874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rgbClr val="D83104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1700">
                <a:solidFill>
                  <a:schemeClr val="accent1"/>
                </a:solidFill>
                <a:latin typeface="Comic Sans MS" pitchFamily="-107" charset="0"/>
                <a:ea typeface="+mn-ea"/>
                <a:cs typeface="+mn-cs"/>
              </a:rPr>
              <a:t>?</a:t>
            </a:r>
          </a:p>
        </p:txBody>
      </p:sp>
      <p:sp>
        <p:nvSpPr>
          <p:cNvPr id="74759" name="Text Box 22"/>
          <p:cNvSpPr txBox="1">
            <a:spLocks noChangeArrowheads="1"/>
          </p:cNvSpPr>
          <p:nvPr/>
        </p:nvSpPr>
        <p:spPr bwMode="auto">
          <a:xfrm>
            <a:off x="8085138" y="6518275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35</a:t>
            </a:r>
          </a:p>
        </p:txBody>
      </p:sp>
      <p:sp>
        <p:nvSpPr>
          <p:cNvPr id="74760" name="Text Box 23"/>
          <p:cNvSpPr txBox="1">
            <a:spLocks noChangeArrowheads="1"/>
          </p:cNvSpPr>
          <p:nvPr/>
        </p:nvSpPr>
        <p:spPr bwMode="auto">
          <a:xfrm>
            <a:off x="8740775" y="6397625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94221" name="Text Box 13"/>
          <p:cNvSpPr txBox="1">
            <a:spLocks noChangeArrowheads="1"/>
          </p:cNvSpPr>
          <p:nvPr/>
        </p:nvSpPr>
        <p:spPr bwMode="auto">
          <a:xfrm>
            <a:off x="2709863" y="2287588"/>
            <a:ext cx="723900" cy="18748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rgbClr val="D83104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1700">
                <a:solidFill>
                  <a:schemeClr val="accent1"/>
                </a:solidFill>
                <a:latin typeface="Comic Sans MS" pitchFamily="-107" charset="0"/>
                <a:ea typeface="+mn-ea"/>
                <a:cs typeface="+mn-cs"/>
              </a:rPr>
              <a:t>?</a:t>
            </a:r>
          </a:p>
        </p:txBody>
      </p:sp>
      <p:sp>
        <p:nvSpPr>
          <p:cNvPr id="94232" name="Text Box 24"/>
          <p:cNvSpPr txBox="1">
            <a:spLocks noChangeArrowheads="1"/>
          </p:cNvSpPr>
          <p:nvPr/>
        </p:nvSpPr>
        <p:spPr bwMode="auto">
          <a:xfrm>
            <a:off x="5492750" y="1028700"/>
            <a:ext cx="723900" cy="1874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rgbClr val="D83104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1700">
                <a:solidFill>
                  <a:schemeClr val="accent1"/>
                </a:solidFill>
                <a:latin typeface="Comic Sans MS" pitchFamily="-107" charset="0"/>
                <a:ea typeface="+mn-ea"/>
                <a:cs typeface="+mn-cs"/>
              </a:rPr>
              <a:t>?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709738" y="1565299"/>
            <a:ext cx="5857875" cy="3644876"/>
            <a:chOff x="1188" y="875"/>
            <a:chExt cx="3689" cy="2297"/>
          </a:xfrm>
        </p:grpSpPr>
        <p:sp>
          <p:nvSpPr>
            <p:cNvPr id="94217" name="Rectangle 9"/>
            <p:cNvSpPr>
              <a:spLocks noChangeArrowheads="1"/>
            </p:cNvSpPr>
            <p:nvPr/>
          </p:nvSpPr>
          <p:spPr bwMode="auto">
            <a:xfrm rot="-731836">
              <a:off x="1188" y="909"/>
              <a:ext cx="3665" cy="2263"/>
            </a:xfrm>
            <a:prstGeom prst="rect">
              <a:avLst/>
            </a:prstGeom>
            <a:gradFill rotWithShape="0">
              <a:gsLst>
                <a:gs pos="0">
                  <a:srgbClr val="000099">
                    <a:gamma/>
                    <a:shade val="46275"/>
                    <a:invGamma/>
                  </a:srgbClr>
                </a:gs>
                <a:gs pos="50000">
                  <a:srgbClr val="000099"/>
                </a:gs>
                <a:gs pos="100000">
                  <a:srgbClr val="00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>
              <a:outerShdw blurRad="63500" dist="200805" dir="2081709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94218" name="Text Box 10"/>
            <p:cNvSpPr txBox="1">
              <a:spLocks noChangeArrowheads="1"/>
            </p:cNvSpPr>
            <p:nvPr/>
          </p:nvSpPr>
          <p:spPr bwMode="auto">
            <a:xfrm rot="20836941">
              <a:off x="1230" y="875"/>
              <a:ext cx="3647" cy="215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600" b="1" dirty="0" err="1">
                  <a:solidFill>
                    <a:srgbClr val="EEFF4B"/>
                  </a:solidFill>
                  <a:latin typeface="Comic Sans MS" pitchFamily="-107" charset="0"/>
                  <a:ea typeface="+mn-ea"/>
                  <a:cs typeface="+mn-cs"/>
                </a:rPr>
                <a:t>Chithada</a:t>
              </a:r>
              <a:r>
                <a:rPr lang="en-US" sz="3600" b="1" dirty="0">
                  <a:solidFill>
                    <a:srgbClr val="EEFF4B"/>
                  </a:solidFill>
                  <a:latin typeface="Comic Sans MS" pitchFamily="-107" charset="0"/>
                  <a:ea typeface="+mn-ea"/>
                  <a:cs typeface="+mn-cs"/>
                </a:rPr>
                <a:t> </a:t>
              </a:r>
              <a:r>
                <a:rPr lang="en-US" sz="3600" b="1" dirty="0" err="1">
                  <a:solidFill>
                    <a:srgbClr val="EEFF4B"/>
                  </a:solidFill>
                  <a:latin typeface="Comic Sans MS" pitchFamily="-107" charset="0"/>
                  <a:ea typeface="+mn-ea"/>
                  <a:cs typeface="+mn-cs"/>
                </a:rPr>
                <a:t>sada</a:t>
              </a:r>
              <a:r>
                <a:rPr lang="en-US" sz="3600" b="1" dirty="0">
                  <a:solidFill>
                    <a:srgbClr val="EEFF4B"/>
                  </a:solidFill>
                  <a:latin typeface="Comic Sans MS" pitchFamily="-107" charset="0"/>
                  <a:ea typeface="+mn-ea"/>
                  <a:cs typeface="+mn-cs"/>
                </a:rPr>
                <a:t>... </a:t>
              </a:r>
              <a:r>
                <a:rPr lang="en-US" sz="3600" b="1" dirty="0" err="1">
                  <a:solidFill>
                    <a:srgbClr val="EEFF4B"/>
                  </a:solidFill>
                  <a:latin typeface="Comic Sans MS" pitchFamily="-107" charset="0"/>
                  <a:ea typeface="+mn-ea"/>
                  <a:cs typeface="+mn-cs"/>
                </a:rPr>
                <a:t>kahȃng</a:t>
              </a:r>
              <a:r>
                <a:rPr lang="en-US" sz="3600" b="1" dirty="0">
                  <a:solidFill>
                    <a:srgbClr val="EEFF4B"/>
                  </a:solidFill>
                  <a:latin typeface="Comic Sans MS" pitchFamily="-107" charset="0"/>
                  <a:ea typeface="+mn-ea"/>
                  <a:cs typeface="+mn-cs"/>
                </a:rPr>
                <a:t> </a:t>
              </a:r>
              <a:r>
                <a:rPr lang="en-US" sz="3600" b="1" dirty="0" err="1">
                  <a:solidFill>
                    <a:srgbClr val="EEFF4B"/>
                  </a:solidFill>
                  <a:latin typeface="Comic Sans MS" pitchFamily="-107" charset="0"/>
                  <a:ea typeface="+mn-ea"/>
                  <a:cs typeface="+mn-cs"/>
                </a:rPr>
                <a:t>katonga</a:t>
              </a:r>
              <a:r>
                <a:rPr lang="en-US" sz="3600" b="1" dirty="0">
                  <a:solidFill>
                    <a:srgbClr val="EEFF4B"/>
                  </a:solidFill>
                  <a:latin typeface="Comic Sans MS" pitchFamily="-107" charset="0"/>
                  <a:ea typeface="+mn-ea"/>
                  <a:cs typeface="+mn-cs"/>
                </a:rPr>
                <a:t> chi </a:t>
              </a:r>
              <a:r>
                <a:rPr lang="en-US" sz="3600" b="1" dirty="0" err="1">
                  <a:solidFill>
                    <a:srgbClr val="EEFF4B"/>
                  </a:solidFill>
                  <a:latin typeface="Comic Sans MS" pitchFamily="-107" charset="0"/>
                  <a:ea typeface="+mn-ea"/>
                  <a:cs typeface="+mn-cs"/>
                </a:rPr>
                <a:t>kachieina</a:t>
              </a:r>
              <a:r>
                <a:rPr lang="en-US" sz="3600" b="1" dirty="0">
                  <a:solidFill>
                    <a:srgbClr val="EEFF4B"/>
                  </a:solidFill>
                  <a:latin typeface="Comic Sans MS" pitchFamily="-107" charset="0"/>
                  <a:ea typeface="+mn-ea"/>
                  <a:cs typeface="+mn-cs"/>
                </a:rPr>
                <a:t> </a:t>
              </a:r>
              <a:r>
                <a:rPr lang="en-US" sz="3600" b="1" dirty="0" err="1">
                  <a:solidFill>
                    <a:srgbClr val="EEFF4B"/>
                  </a:solidFill>
                  <a:latin typeface="Comic Sans MS" pitchFamily="-107" charset="0"/>
                  <a:ea typeface="+mn-ea"/>
                  <a:cs typeface="+mn-cs"/>
                </a:rPr>
                <a:t>mashungkhui</a:t>
              </a:r>
              <a:r>
                <a:rPr lang="en-US" sz="3600" b="1" dirty="0">
                  <a:solidFill>
                    <a:srgbClr val="EEFF4B"/>
                  </a:solidFill>
                  <a:latin typeface="Comic Sans MS" pitchFamily="-107" charset="0"/>
                  <a:ea typeface="+mn-ea"/>
                  <a:cs typeface="+mn-cs"/>
                </a:rPr>
                <a:t> </a:t>
              </a:r>
              <a:r>
                <a:rPr lang="en-US" sz="3600" b="1" dirty="0" err="1">
                  <a:solidFill>
                    <a:srgbClr val="EEFF4B"/>
                  </a:solidFill>
                  <a:latin typeface="Comic Sans MS" pitchFamily="-107" charset="0"/>
                  <a:ea typeface="+mn-ea"/>
                  <a:cs typeface="+mn-cs"/>
                </a:rPr>
                <a:t>khavai</a:t>
              </a:r>
              <a:r>
                <a:rPr lang="en-US" sz="3600" b="1" dirty="0">
                  <a:solidFill>
                    <a:srgbClr val="EEFF4B"/>
                  </a:solidFill>
                  <a:latin typeface="Comic Sans MS" pitchFamily="-107" charset="0"/>
                  <a:ea typeface="+mn-ea"/>
                  <a:cs typeface="+mn-cs"/>
                </a:rPr>
                <a:t> </a:t>
              </a:r>
              <a:r>
                <a:rPr lang="en-US" sz="3600" b="1" dirty="0" err="1">
                  <a:solidFill>
                    <a:srgbClr val="EEFF4B"/>
                  </a:solidFill>
                  <a:latin typeface="Comic Sans MS" pitchFamily="-107" charset="0"/>
                  <a:ea typeface="+mn-ea"/>
                  <a:cs typeface="+mn-cs"/>
                </a:rPr>
                <a:t>haophora</a:t>
              </a:r>
              <a:r>
                <a:rPr lang="en-US" sz="3600" b="1" dirty="0">
                  <a:solidFill>
                    <a:srgbClr val="EEFF4B"/>
                  </a:solidFill>
                  <a:latin typeface="Comic Sans MS" pitchFamily="-107" charset="0"/>
                  <a:ea typeface="+mn-ea"/>
                  <a:cs typeface="+mn-cs"/>
                </a:rPr>
                <a:t>... </a:t>
              </a:r>
              <a:r>
                <a:rPr lang="en-US" sz="3600" b="1" dirty="0" err="1">
                  <a:solidFill>
                    <a:srgbClr val="EEFF4B"/>
                  </a:solidFill>
                  <a:latin typeface="Comic Sans MS" pitchFamily="-107" charset="0"/>
                  <a:ea typeface="+mn-ea"/>
                  <a:cs typeface="+mn-cs"/>
                </a:rPr>
                <a:t>kala</a:t>
              </a:r>
              <a:r>
                <a:rPr lang="en-US" sz="3600" b="1" dirty="0">
                  <a:solidFill>
                    <a:srgbClr val="EEFF4B"/>
                  </a:solidFill>
                  <a:latin typeface="Comic Sans MS" pitchFamily="-107" charset="0"/>
                  <a:ea typeface="+mn-ea"/>
                  <a:cs typeface="+mn-cs"/>
                </a:rPr>
                <a:t> </a:t>
              </a:r>
              <a:r>
                <a:rPr lang="en-US" sz="3600" b="1" dirty="0" err="1">
                  <a:solidFill>
                    <a:srgbClr val="EEFF4B"/>
                  </a:solidFill>
                  <a:latin typeface="Comic Sans MS" pitchFamily="-107" charset="0"/>
                  <a:ea typeface="+mn-ea"/>
                  <a:cs typeface="+mn-cs"/>
                </a:rPr>
                <a:t>tarȃkha</a:t>
              </a:r>
              <a:r>
                <a:rPr lang="en-US" sz="3600" b="1" dirty="0">
                  <a:solidFill>
                    <a:srgbClr val="EEFF4B"/>
                  </a:solidFill>
                  <a:latin typeface="Comic Sans MS" pitchFamily="-107" charset="0"/>
                  <a:ea typeface="+mn-ea"/>
                  <a:cs typeface="+mn-cs"/>
                </a:rPr>
                <a:t> </a:t>
              </a:r>
              <a:r>
                <a:rPr lang="en-US" sz="3600" b="1" dirty="0" err="1">
                  <a:solidFill>
                    <a:srgbClr val="EEFF4B"/>
                  </a:solidFill>
                  <a:latin typeface="Comic Sans MS" pitchFamily="-107" charset="0"/>
                  <a:ea typeface="+mn-ea"/>
                  <a:cs typeface="+mn-cs"/>
                </a:rPr>
                <a:t>nguida</a:t>
              </a:r>
              <a:r>
                <a:rPr lang="en-US" sz="3600" b="1" dirty="0">
                  <a:solidFill>
                    <a:srgbClr val="EEFF4B"/>
                  </a:solidFill>
                  <a:latin typeface="Comic Sans MS" pitchFamily="-107" charset="0"/>
                  <a:ea typeface="+mn-ea"/>
                  <a:cs typeface="+mn-cs"/>
                </a:rPr>
                <a:t> </a:t>
              </a:r>
              <a:r>
                <a:rPr lang="en-US" sz="3600" b="1" dirty="0" err="1">
                  <a:solidFill>
                    <a:srgbClr val="EEFF4B"/>
                  </a:solidFill>
                  <a:latin typeface="Comic Sans MS" pitchFamily="-107" charset="0"/>
                  <a:ea typeface="+mn-ea"/>
                  <a:cs typeface="+mn-cs"/>
                </a:rPr>
                <a:t>hangmi</a:t>
              </a:r>
              <a:r>
                <a:rPr lang="en-US" sz="3600" b="1" dirty="0">
                  <a:solidFill>
                    <a:srgbClr val="EEFF4B"/>
                  </a:solidFill>
                  <a:latin typeface="Comic Sans MS" pitchFamily="-107" charset="0"/>
                  <a:ea typeface="+mn-ea"/>
                  <a:cs typeface="+mn-cs"/>
                </a:rPr>
                <a:t> </a:t>
              </a:r>
              <a:r>
                <a:rPr lang="en-US" sz="3600" b="1" dirty="0" err="1">
                  <a:solidFill>
                    <a:srgbClr val="EEFF4B"/>
                  </a:solidFill>
                  <a:latin typeface="Comic Sans MS" pitchFamily="-107" charset="0"/>
                  <a:ea typeface="+mn-ea"/>
                  <a:cs typeface="+mn-cs"/>
                </a:rPr>
                <a:t>kahaibing</a:t>
              </a:r>
              <a:r>
                <a:rPr lang="en-US" sz="3600" b="1" dirty="0">
                  <a:solidFill>
                    <a:srgbClr val="EEFF4B"/>
                  </a:solidFill>
                  <a:latin typeface="Comic Sans MS" pitchFamily="-107" charset="0"/>
                  <a:ea typeface="+mn-ea"/>
                  <a:cs typeface="+mn-cs"/>
                </a:rPr>
                <a:t> chi?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4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4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4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4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4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4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4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4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4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4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29" grpId="0" autoUpdateAnimBg="0"/>
      <p:bldP spid="94215" grpId="0" autoUpdateAnimBg="0"/>
      <p:bldP spid="94221" grpId="0" autoUpdateAnimBg="0"/>
      <p:bldP spid="94232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1" name="Group 15"/>
          <p:cNvGrpSpPr>
            <a:grpSpLocks/>
          </p:cNvGrpSpPr>
          <p:nvPr/>
        </p:nvGrpSpPr>
        <p:grpSpPr bwMode="auto">
          <a:xfrm>
            <a:off x="3492500" y="0"/>
            <a:ext cx="5499100" cy="6089650"/>
            <a:chOff x="2200" y="0"/>
            <a:chExt cx="3464" cy="3836"/>
          </a:xfrm>
        </p:grpSpPr>
        <p:graphicFrame>
          <p:nvGraphicFramePr>
            <p:cNvPr id="76810" name="Object 2"/>
            <p:cNvGraphicFramePr>
              <a:graphicFrameLocks/>
            </p:cNvGraphicFramePr>
            <p:nvPr/>
          </p:nvGraphicFramePr>
          <p:xfrm>
            <a:off x="2200" y="187"/>
            <a:ext cx="1344" cy="36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898" name="Microsoft ClipArt Gallery" r:id="rId4" imgW="2146300" imgH="5803900" progId="MS_ClipArt_Gallery">
                    <p:embed/>
                  </p:oleObj>
                </mc:Choice>
                <mc:Fallback>
                  <p:oleObj name="Microsoft ClipArt Gallery" r:id="rId4" imgW="2146300" imgH="5803900" progId="MS_ClipArt_Gallery">
                    <p:embed/>
                    <p:pic>
                      <p:nvPicPr>
                        <p:cNvPr id="0" name="Object 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0" y="187"/>
                          <a:ext cx="1344" cy="36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blurRad="63500" dist="107763" dir="2700000" algn="ctr" rotWithShape="0">
                            <a:schemeClr val="bg2">
                              <a:alpha val="74997"/>
                            </a:schemeClr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60" name="Line 4"/>
            <p:cNvSpPr>
              <a:spLocks noChangeShapeType="1"/>
            </p:cNvSpPr>
            <p:nvPr/>
          </p:nvSpPr>
          <p:spPr bwMode="auto">
            <a:xfrm flipV="1">
              <a:off x="3188" y="764"/>
              <a:ext cx="280" cy="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19463" name="Oval 7"/>
            <p:cNvSpPr>
              <a:spLocks noChangeArrowheads="1"/>
            </p:cNvSpPr>
            <p:nvPr/>
          </p:nvSpPr>
          <p:spPr bwMode="auto">
            <a:xfrm>
              <a:off x="3123" y="0"/>
              <a:ext cx="2541" cy="174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5149850" y="225425"/>
            <a:ext cx="3843338" cy="14439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3500" dir="3187806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FFFF00"/>
                </a:solidFill>
                <a:latin typeface="Times" pitchFamily="-107" charset="0"/>
                <a:ea typeface="+mn-ea"/>
                <a:cs typeface="+mn-cs"/>
              </a:rPr>
              <a:t>I </a:t>
            </a:r>
            <a:r>
              <a:rPr lang="en-US" sz="4400" b="1" dirty="0" err="1">
                <a:solidFill>
                  <a:srgbClr val="FFFF00"/>
                </a:solidFill>
                <a:latin typeface="Times" pitchFamily="-107" charset="0"/>
                <a:ea typeface="+mn-ea"/>
                <a:cs typeface="+mn-cs"/>
              </a:rPr>
              <a:t>khikhala</a:t>
            </a:r>
            <a:r>
              <a:rPr lang="en-US" sz="4400" b="1" dirty="0">
                <a:solidFill>
                  <a:srgbClr val="FFFF00"/>
                </a:solidFill>
                <a:latin typeface="Times" pitchFamily="-107" charset="0"/>
                <a:ea typeface="+mn-ea"/>
                <a:cs typeface="+mn-cs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" pitchFamily="-107" charset="0"/>
                <a:ea typeface="+mn-ea"/>
                <a:cs typeface="+mn-cs"/>
              </a:rPr>
              <a:t>MAtheimana</a:t>
            </a:r>
            <a:r>
              <a:rPr lang="en-US" sz="4400" b="1" dirty="0">
                <a:solidFill>
                  <a:srgbClr val="FFFF00"/>
                </a:solidFill>
                <a:latin typeface="Times" pitchFamily="-107" charset="0"/>
                <a:ea typeface="+mn-ea"/>
                <a:cs typeface="+mn-cs"/>
              </a:rPr>
              <a:t>!</a:t>
            </a:r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4664075" y="2697163"/>
            <a:ext cx="4278313" cy="2955925"/>
            <a:chOff x="3179" y="1600"/>
            <a:chExt cx="2284" cy="1576"/>
          </a:xfrm>
        </p:grpSpPr>
        <p:sp>
          <p:nvSpPr>
            <p:cNvPr id="19459" name="Oval 3"/>
            <p:cNvSpPr>
              <a:spLocks noChangeArrowheads="1"/>
            </p:cNvSpPr>
            <p:nvPr/>
          </p:nvSpPr>
          <p:spPr bwMode="auto">
            <a:xfrm>
              <a:off x="3179" y="1600"/>
              <a:ext cx="2284" cy="157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19461" name="Rectangle 5"/>
            <p:cNvSpPr>
              <a:spLocks noChangeArrowheads="1"/>
            </p:cNvSpPr>
            <p:nvPr/>
          </p:nvSpPr>
          <p:spPr bwMode="auto">
            <a:xfrm>
              <a:off x="3430" y="1904"/>
              <a:ext cx="1752" cy="11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63500" dir="2212194" algn="ctr" rotWithShape="0">
                <a:schemeClr val="bg2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4400" b="1" i="1" dirty="0" err="1">
                  <a:solidFill>
                    <a:srgbClr val="FFFF00"/>
                  </a:solidFill>
                  <a:latin typeface="Times New Roman" pitchFamily="-107" charset="0"/>
                  <a:ea typeface="+mn-ea"/>
                  <a:cs typeface="+mn-cs"/>
                </a:rPr>
                <a:t>Kachiwui</a:t>
              </a:r>
              <a:r>
                <a:rPr lang="en-US" sz="4400" b="1" i="1" dirty="0">
                  <a:solidFill>
                    <a:srgbClr val="FFFF00"/>
                  </a:solidFill>
                  <a:latin typeface="Times New Roman" pitchFamily="-107" charset="0"/>
                  <a:ea typeface="+mn-ea"/>
                  <a:cs typeface="+mn-cs"/>
                </a:rPr>
                <a:t> </a:t>
              </a:r>
              <a:r>
                <a:rPr lang="en-US" sz="4400" b="1" i="1" u="sng" dirty="0" err="1">
                  <a:solidFill>
                    <a:srgbClr val="FFFF00"/>
                  </a:solidFill>
                  <a:latin typeface="Times New Roman" pitchFamily="-107" charset="0"/>
                  <a:ea typeface="+mn-ea"/>
                  <a:cs typeface="+mn-cs"/>
                </a:rPr>
                <a:t>eina</a:t>
              </a:r>
              <a:r>
                <a:rPr lang="en-US" sz="4400" b="1" i="1" dirty="0">
                  <a:solidFill>
                    <a:srgbClr val="FFFF00"/>
                  </a:solidFill>
                  <a:latin typeface="Times New Roman" pitchFamily="-107" charset="0"/>
                  <a:ea typeface="+mn-ea"/>
                  <a:cs typeface="+mn-cs"/>
                </a:rPr>
                <a:t> I </a:t>
              </a:r>
              <a:r>
                <a:rPr lang="en-US" sz="4400" b="1" i="1" dirty="0" err="1">
                  <a:solidFill>
                    <a:srgbClr val="FFFF00"/>
                  </a:solidFill>
                  <a:latin typeface="Times New Roman" pitchFamily="-107" charset="0"/>
                  <a:ea typeface="+mn-ea"/>
                  <a:cs typeface="+mn-cs"/>
                </a:rPr>
                <a:t>haophokra</a:t>
              </a:r>
              <a:endParaRPr lang="en-US" sz="4400" b="1" i="1" dirty="0">
                <a:solidFill>
                  <a:srgbClr val="FFFF00"/>
                </a:solidFill>
                <a:latin typeface="Times New Roman" pitchFamily="-107" charset="0"/>
                <a:ea typeface="+mn-ea"/>
                <a:cs typeface="+mn-cs"/>
              </a:endParaRPr>
            </a:p>
          </p:txBody>
        </p:sp>
      </p:grpSp>
      <p:sp>
        <p:nvSpPr>
          <p:cNvPr id="76804" name="Text Box 19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76805" name="Text Box 22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6806" name="Text Box 23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6807" name="Text Box 24"/>
          <p:cNvSpPr txBox="1">
            <a:spLocks noChangeArrowheads="1"/>
          </p:cNvSpPr>
          <p:nvPr/>
        </p:nvSpPr>
        <p:spPr bwMode="auto">
          <a:xfrm>
            <a:off x="8085138" y="6518275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36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ChangeArrowheads="1"/>
          </p:cNvSpPr>
          <p:nvPr/>
        </p:nvSpPr>
        <p:spPr bwMode="auto">
          <a:xfrm>
            <a:off x="25400" y="1366838"/>
            <a:ext cx="46751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0" name="Rectangle 7"/>
          <p:cNvSpPr>
            <a:spLocks noChangeArrowheads="1"/>
          </p:cNvSpPr>
          <p:nvPr/>
        </p:nvSpPr>
        <p:spPr bwMode="auto">
          <a:xfrm>
            <a:off x="6292850" y="3797300"/>
            <a:ext cx="539750" cy="596900"/>
          </a:xfrm>
          <a:prstGeom prst="rect">
            <a:avLst/>
          </a:prstGeom>
          <a:solidFill>
            <a:srgbClr val="67676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1" name="Freeform 8"/>
          <p:cNvSpPr>
            <a:spLocks/>
          </p:cNvSpPr>
          <p:nvPr/>
        </p:nvSpPr>
        <p:spPr bwMode="auto">
          <a:xfrm>
            <a:off x="6000750" y="3429000"/>
            <a:ext cx="744538" cy="477838"/>
          </a:xfrm>
          <a:custGeom>
            <a:avLst/>
            <a:gdLst>
              <a:gd name="T0" fmla="*/ 2147483647 w 469"/>
              <a:gd name="T1" fmla="*/ 2147483647 h 301"/>
              <a:gd name="T2" fmla="*/ 2147483647 w 469"/>
              <a:gd name="T3" fmla="*/ 2147483647 h 301"/>
              <a:gd name="T4" fmla="*/ 2147483647 w 469"/>
              <a:gd name="T5" fmla="*/ 2147483647 h 301"/>
              <a:gd name="T6" fmla="*/ 2147483647 w 469"/>
              <a:gd name="T7" fmla="*/ 2147483647 h 301"/>
              <a:gd name="T8" fmla="*/ 2147483647 w 469"/>
              <a:gd name="T9" fmla="*/ 2147483647 h 301"/>
              <a:gd name="T10" fmla="*/ 2147483647 w 469"/>
              <a:gd name="T11" fmla="*/ 2147483647 h 301"/>
              <a:gd name="T12" fmla="*/ 2147483647 w 469"/>
              <a:gd name="T13" fmla="*/ 2147483647 h 301"/>
              <a:gd name="T14" fmla="*/ 2147483647 w 469"/>
              <a:gd name="T15" fmla="*/ 2147483647 h 301"/>
              <a:gd name="T16" fmla="*/ 2147483647 w 469"/>
              <a:gd name="T17" fmla="*/ 2147483647 h 301"/>
              <a:gd name="T18" fmla="*/ 2147483647 w 469"/>
              <a:gd name="T19" fmla="*/ 2147483647 h 301"/>
              <a:gd name="T20" fmla="*/ 2147483647 w 469"/>
              <a:gd name="T21" fmla="*/ 2147483647 h 301"/>
              <a:gd name="T22" fmla="*/ 2147483647 w 469"/>
              <a:gd name="T23" fmla="*/ 2147483647 h 301"/>
              <a:gd name="T24" fmla="*/ 2147483647 w 469"/>
              <a:gd name="T25" fmla="*/ 2147483647 h 301"/>
              <a:gd name="T26" fmla="*/ 2147483647 w 469"/>
              <a:gd name="T27" fmla="*/ 2147483647 h 301"/>
              <a:gd name="T28" fmla="*/ 2147483647 w 469"/>
              <a:gd name="T29" fmla="*/ 2147483647 h 301"/>
              <a:gd name="T30" fmla="*/ 2147483647 w 469"/>
              <a:gd name="T31" fmla="*/ 2147483647 h 301"/>
              <a:gd name="T32" fmla="*/ 2147483647 w 469"/>
              <a:gd name="T33" fmla="*/ 2147483647 h 301"/>
              <a:gd name="T34" fmla="*/ 2147483647 w 469"/>
              <a:gd name="T35" fmla="*/ 2147483647 h 301"/>
              <a:gd name="T36" fmla="*/ 2147483647 w 469"/>
              <a:gd name="T37" fmla="*/ 2147483647 h 301"/>
              <a:gd name="T38" fmla="*/ 2147483647 w 469"/>
              <a:gd name="T39" fmla="*/ 2147483647 h 301"/>
              <a:gd name="T40" fmla="*/ 2147483647 w 469"/>
              <a:gd name="T41" fmla="*/ 2147483647 h 301"/>
              <a:gd name="T42" fmla="*/ 2147483647 w 469"/>
              <a:gd name="T43" fmla="*/ 2147483647 h 301"/>
              <a:gd name="T44" fmla="*/ 2147483647 w 469"/>
              <a:gd name="T45" fmla="*/ 2147483647 h 301"/>
              <a:gd name="T46" fmla="*/ 2147483647 w 469"/>
              <a:gd name="T47" fmla="*/ 2147483647 h 301"/>
              <a:gd name="T48" fmla="*/ 2147483647 w 469"/>
              <a:gd name="T49" fmla="*/ 2147483647 h 301"/>
              <a:gd name="T50" fmla="*/ 2147483647 w 469"/>
              <a:gd name="T51" fmla="*/ 0 h 301"/>
              <a:gd name="T52" fmla="*/ 2147483647 w 469"/>
              <a:gd name="T53" fmla="*/ 0 h 301"/>
              <a:gd name="T54" fmla="*/ 2147483647 w 469"/>
              <a:gd name="T55" fmla="*/ 0 h 301"/>
              <a:gd name="T56" fmla="*/ 2147483647 w 469"/>
              <a:gd name="T57" fmla="*/ 0 h 301"/>
              <a:gd name="T58" fmla="*/ 2147483647 w 469"/>
              <a:gd name="T59" fmla="*/ 2147483647 h 301"/>
              <a:gd name="T60" fmla="*/ 2147483647 w 469"/>
              <a:gd name="T61" fmla="*/ 2147483647 h 301"/>
              <a:gd name="T62" fmla="*/ 2147483647 w 469"/>
              <a:gd name="T63" fmla="*/ 2147483647 h 301"/>
              <a:gd name="T64" fmla="*/ 2147483647 w 469"/>
              <a:gd name="T65" fmla="*/ 2147483647 h 301"/>
              <a:gd name="T66" fmla="*/ 2147483647 w 469"/>
              <a:gd name="T67" fmla="*/ 2147483647 h 301"/>
              <a:gd name="T68" fmla="*/ 2147483647 w 469"/>
              <a:gd name="T69" fmla="*/ 2147483647 h 301"/>
              <a:gd name="T70" fmla="*/ 2147483647 w 469"/>
              <a:gd name="T71" fmla="*/ 2147483647 h 301"/>
              <a:gd name="T72" fmla="*/ 2147483647 w 469"/>
              <a:gd name="T73" fmla="*/ 2147483647 h 301"/>
              <a:gd name="T74" fmla="*/ 2147483647 w 469"/>
              <a:gd name="T75" fmla="*/ 2147483647 h 301"/>
              <a:gd name="T76" fmla="*/ 2147483647 w 469"/>
              <a:gd name="T77" fmla="*/ 2147483647 h 301"/>
              <a:gd name="T78" fmla="*/ 2147483647 w 469"/>
              <a:gd name="T79" fmla="*/ 2147483647 h 301"/>
              <a:gd name="T80" fmla="*/ 2147483647 w 469"/>
              <a:gd name="T81" fmla="*/ 2147483647 h 301"/>
              <a:gd name="T82" fmla="*/ 2147483647 w 469"/>
              <a:gd name="T83" fmla="*/ 2147483647 h 301"/>
              <a:gd name="T84" fmla="*/ 0 w 469"/>
              <a:gd name="T85" fmla="*/ 2147483647 h 301"/>
              <a:gd name="T86" fmla="*/ 0 w 469"/>
              <a:gd name="T87" fmla="*/ 2147483647 h 301"/>
              <a:gd name="T88" fmla="*/ 2147483647 w 469"/>
              <a:gd name="T89" fmla="*/ 2147483647 h 301"/>
              <a:gd name="T90" fmla="*/ 2147483647 w 469"/>
              <a:gd name="T91" fmla="*/ 2147483647 h 301"/>
              <a:gd name="T92" fmla="*/ 2147483647 w 469"/>
              <a:gd name="T93" fmla="*/ 2147483647 h 301"/>
              <a:gd name="T94" fmla="*/ 2147483647 w 469"/>
              <a:gd name="T95" fmla="*/ 2147483647 h 301"/>
              <a:gd name="T96" fmla="*/ 2147483647 w 469"/>
              <a:gd name="T97" fmla="*/ 2147483647 h 301"/>
              <a:gd name="T98" fmla="*/ 2147483647 w 469"/>
              <a:gd name="T99" fmla="*/ 2147483647 h 301"/>
              <a:gd name="T100" fmla="*/ 2147483647 w 469"/>
              <a:gd name="T101" fmla="*/ 2147483647 h 301"/>
              <a:gd name="T102" fmla="*/ 2147483647 w 469"/>
              <a:gd name="T103" fmla="*/ 2147483647 h 301"/>
              <a:gd name="T104" fmla="*/ 2147483647 w 469"/>
              <a:gd name="T105" fmla="*/ 2147483647 h 301"/>
              <a:gd name="T106" fmla="*/ 2147483647 w 469"/>
              <a:gd name="T107" fmla="*/ 2147483647 h 301"/>
              <a:gd name="T108" fmla="*/ 2147483647 w 469"/>
              <a:gd name="T109" fmla="*/ 2147483647 h 301"/>
              <a:gd name="T110" fmla="*/ 2147483647 w 469"/>
              <a:gd name="T111" fmla="*/ 2147483647 h 301"/>
              <a:gd name="T112" fmla="*/ 2147483647 w 469"/>
              <a:gd name="T113" fmla="*/ 2147483647 h 301"/>
              <a:gd name="T114" fmla="*/ 2147483647 w 469"/>
              <a:gd name="T115" fmla="*/ 2147483647 h 301"/>
              <a:gd name="T116" fmla="*/ 2147483647 w 469"/>
              <a:gd name="T117" fmla="*/ 2147483647 h 301"/>
              <a:gd name="T118" fmla="*/ 2147483647 w 469"/>
              <a:gd name="T119" fmla="*/ 2147483647 h 301"/>
              <a:gd name="T120" fmla="*/ 2147483647 w 469"/>
              <a:gd name="T121" fmla="*/ 2147483647 h 301"/>
              <a:gd name="T122" fmla="*/ 2147483647 w 469"/>
              <a:gd name="T123" fmla="*/ 2147483647 h 301"/>
              <a:gd name="T124" fmla="*/ 2147483647 w 469"/>
              <a:gd name="T125" fmla="*/ 2147483647 h 30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69"/>
              <a:gd name="T190" fmla="*/ 0 h 301"/>
              <a:gd name="T191" fmla="*/ 469 w 469"/>
              <a:gd name="T192" fmla="*/ 301 h 30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69" h="301">
                <a:moveTo>
                  <a:pt x="180" y="180"/>
                </a:moveTo>
                <a:lnTo>
                  <a:pt x="156" y="168"/>
                </a:lnTo>
                <a:lnTo>
                  <a:pt x="180" y="156"/>
                </a:lnTo>
                <a:lnTo>
                  <a:pt x="204" y="156"/>
                </a:lnTo>
                <a:lnTo>
                  <a:pt x="228" y="168"/>
                </a:lnTo>
                <a:lnTo>
                  <a:pt x="252" y="168"/>
                </a:lnTo>
                <a:lnTo>
                  <a:pt x="276" y="180"/>
                </a:lnTo>
                <a:lnTo>
                  <a:pt x="300" y="192"/>
                </a:lnTo>
                <a:lnTo>
                  <a:pt x="324" y="204"/>
                </a:lnTo>
                <a:lnTo>
                  <a:pt x="348" y="204"/>
                </a:lnTo>
                <a:lnTo>
                  <a:pt x="372" y="180"/>
                </a:lnTo>
                <a:lnTo>
                  <a:pt x="396" y="180"/>
                </a:lnTo>
                <a:lnTo>
                  <a:pt x="420" y="180"/>
                </a:lnTo>
                <a:lnTo>
                  <a:pt x="444" y="156"/>
                </a:lnTo>
                <a:lnTo>
                  <a:pt x="468" y="144"/>
                </a:lnTo>
                <a:lnTo>
                  <a:pt x="468" y="120"/>
                </a:lnTo>
                <a:lnTo>
                  <a:pt x="456" y="96"/>
                </a:lnTo>
                <a:lnTo>
                  <a:pt x="432" y="96"/>
                </a:lnTo>
                <a:lnTo>
                  <a:pt x="408" y="84"/>
                </a:lnTo>
                <a:lnTo>
                  <a:pt x="432" y="72"/>
                </a:lnTo>
                <a:lnTo>
                  <a:pt x="456" y="84"/>
                </a:lnTo>
                <a:lnTo>
                  <a:pt x="456" y="60"/>
                </a:lnTo>
                <a:lnTo>
                  <a:pt x="432" y="48"/>
                </a:lnTo>
                <a:lnTo>
                  <a:pt x="420" y="24"/>
                </a:lnTo>
                <a:lnTo>
                  <a:pt x="396" y="12"/>
                </a:lnTo>
                <a:lnTo>
                  <a:pt x="372" y="0"/>
                </a:lnTo>
                <a:lnTo>
                  <a:pt x="348" y="0"/>
                </a:lnTo>
                <a:lnTo>
                  <a:pt x="324" y="0"/>
                </a:lnTo>
                <a:lnTo>
                  <a:pt x="300" y="0"/>
                </a:lnTo>
                <a:lnTo>
                  <a:pt x="288" y="24"/>
                </a:lnTo>
                <a:lnTo>
                  <a:pt x="264" y="24"/>
                </a:lnTo>
                <a:lnTo>
                  <a:pt x="240" y="24"/>
                </a:lnTo>
                <a:lnTo>
                  <a:pt x="216" y="24"/>
                </a:lnTo>
                <a:lnTo>
                  <a:pt x="192" y="36"/>
                </a:lnTo>
                <a:lnTo>
                  <a:pt x="168" y="48"/>
                </a:lnTo>
                <a:lnTo>
                  <a:pt x="144" y="48"/>
                </a:lnTo>
                <a:lnTo>
                  <a:pt x="132" y="72"/>
                </a:lnTo>
                <a:lnTo>
                  <a:pt x="108" y="72"/>
                </a:lnTo>
                <a:lnTo>
                  <a:pt x="84" y="72"/>
                </a:lnTo>
                <a:lnTo>
                  <a:pt x="60" y="84"/>
                </a:lnTo>
                <a:lnTo>
                  <a:pt x="36" y="96"/>
                </a:lnTo>
                <a:lnTo>
                  <a:pt x="24" y="120"/>
                </a:lnTo>
                <a:lnTo>
                  <a:pt x="0" y="132"/>
                </a:lnTo>
                <a:lnTo>
                  <a:pt x="0" y="156"/>
                </a:lnTo>
                <a:lnTo>
                  <a:pt x="12" y="180"/>
                </a:lnTo>
                <a:lnTo>
                  <a:pt x="36" y="180"/>
                </a:lnTo>
                <a:lnTo>
                  <a:pt x="60" y="192"/>
                </a:lnTo>
                <a:lnTo>
                  <a:pt x="84" y="192"/>
                </a:lnTo>
                <a:lnTo>
                  <a:pt x="96" y="216"/>
                </a:lnTo>
                <a:lnTo>
                  <a:pt x="96" y="240"/>
                </a:lnTo>
                <a:lnTo>
                  <a:pt x="120" y="252"/>
                </a:lnTo>
                <a:lnTo>
                  <a:pt x="132" y="276"/>
                </a:lnTo>
                <a:lnTo>
                  <a:pt x="156" y="276"/>
                </a:lnTo>
                <a:lnTo>
                  <a:pt x="180" y="288"/>
                </a:lnTo>
                <a:lnTo>
                  <a:pt x="204" y="288"/>
                </a:lnTo>
                <a:lnTo>
                  <a:pt x="228" y="300"/>
                </a:lnTo>
                <a:lnTo>
                  <a:pt x="252" y="288"/>
                </a:lnTo>
                <a:lnTo>
                  <a:pt x="276" y="276"/>
                </a:lnTo>
                <a:lnTo>
                  <a:pt x="288" y="252"/>
                </a:lnTo>
                <a:lnTo>
                  <a:pt x="300" y="228"/>
                </a:lnTo>
                <a:lnTo>
                  <a:pt x="312" y="204"/>
                </a:lnTo>
                <a:lnTo>
                  <a:pt x="300" y="168"/>
                </a:lnTo>
                <a:lnTo>
                  <a:pt x="180" y="180"/>
                </a:lnTo>
              </a:path>
            </a:pathLst>
          </a:custGeom>
          <a:solidFill>
            <a:srgbClr val="67676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2" name="Freeform 9"/>
          <p:cNvSpPr>
            <a:spLocks/>
          </p:cNvSpPr>
          <p:nvPr/>
        </p:nvSpPr>
        <p:spPr bwMode="auto">
          <a:xfrm>
            <a:off x="6057900" y="3962400"/>
            <a:ext cx="2611438" cy="706438"/>
          </a:xfrm>
          <a:custGeom>
            <a:avLst/>
            <a:gdLst>
              <a:gd name="T0" fmla="*/ 2147483647 w 1645"/>
              <a:gd name="T1" fmla="*/ 2147483647 h 445"/>
              <a:gd name="T2" fmla="*/ 2147483647 w 1645"/>
              <a:gd name="T3" fmla="*/ 2147483647 h 445"/>
              <a:gd name="T4" fmla="*/ 2147483647 w 1645"/>
              <a:gd name="T5" fmla="*/ 2147483647 h 445"/>
              <a:gd name="T6" fmla="*/ 2147483647 w 1645"/>
              <a:gd name="T7" fmla="*/ 2147483647 h 445"/>
              <a:gd name="T8" fmla="*/ 2147483647 w 1645"/>
              <a:gd name="T9" fmla="*/ 2147483647 h 445"/>
              <a:gd name="T10" fmla="*/ 2147483647 w 1645"/>
              <a:gd name="T11" fmla="*/ 2147483647 h 445"/>
              <a:gd name="T12" fmla="*/ 2147483647 w 1645"/>
              <a:gd name="T13" fmla="*/ 2147483647 h 445"/>
              <a:gd name="T14" fmla="*/ 2147483647 w 1645"/>
              <a:gd name="T15" fmla="*/ 2147483647 h 445"/>
              <a:gd name="T16" fmla="*/ 2147483647 w 1645"/>
              <a:gd name="T17" fmla="*/ 2147483647 h 445"/>
              <a:gd name="T18" fmla="*/ 2147483647 w 1645"/>
              <a:gd name="T19" fmla="*/ 2147483647 h 445"/>
              <a:gd name="T20" fmla="*/ 2147483647 w 1645"/>
              <a:gd name="T21" fmla="*/ 2147483647 h 445"/>
              <a:gd name="T22" fmla="*/ 2147483647 w 1645"/>
              <a:gd name="T23" fmla="*/ 2147483647 h 445"/>
              <a:gd name="T24" fmla="*/ 2147483647 w 1645"/>
              <a:gd name="T25" fmla="*/ 2147483647 h 445"/>
              <a:gd name="T26" fmla="*/ 2147483647 w 1645"/>
              <a:gd name="T27" fmla="*/ 2147483647 h 445"/>
              <a:gd name="T28" fmla="*/ 2147483647 w 1645"/>
              <a:gd name="T29" fmla="*/ 2147483647 h 445"/>
              <a:gd name="T30" fmla="*/ 2147483647 w 1645"/>
              <a:gd name="T31" fmla="*/ 2147483647 h 445"/>
              <a:gd name="T32" fmla="*/ 2147483647 w 1645"/>
              <a:gd name="T33" fmla="*/ 2147483647 h 445"/>
              <a:gd name="T34" fmla="*/ 2147483647 w 1645"/>
              <a:gd name="T35" fmla="*/ 2147483647 h 445"/>
              <a:gd name="T36" fmla="*/ 2147483647 w 1645"/>
              <a:gd name="T37" fmla="*/ 2147483647 h 445"/>
              <a:gd name="T38" fmla="*/ 2147483647 w 1645"/>
              <a:gd name="T39" fmla="*/ 2147483647 h 445"/>
              <a:gd name="T40" fmla="*/ 2147483647 w 1645"/>
              <a:gd name="T41" fmla="*/ 2147483647 h 445"/>
              <a:gd name="T42" fmla="*/ 2147483647 w 1645"/>
              <a:gd name="T43" fmla="*/ 2147483647 h 445"/>
              <a:gd name="T44" fmla="*/ 2147483647 w 1645"/>
              <a:gd name="T45" fmla="*/ 2147483647 h 445"/>
              <a:gd name="T46" fmla="*/ 2147483647 w 1645"/>
              <a:gd name="T47" fmla="*/ 2147483647 h 445"/>
              <a:gd name="T48" fmla="*/ 2147483647 w 1645"/>
              <a:gd name="T49" fmla="*/ 2147483647 h 445"/>
              <a:gd name="T50" fmla="*/ 2147483647 w 1645"/>
              <a:gd name="T51" fmla="*/ 2147483647 h 445"/>
              <a:gd name="T52" fmla="*/ 2147483647 w 1645"/>
              <a:gd name="T53" fmla="*/ 2147483647 h 445"/>
              <a:gd name="T54" fmla="*/ 2147483647 w 1645"/>
              <a:gd name="T55" fmla="*/ 2147483647 h 445"/>
              <a:gd name="T56" fmla="*/ 2147483647 w 1645"/>
              <a:gd name="T57" fmla="*/ 2147483647 h 445"/>
              <a:gd name="T58" fmla="*/ 2147483647 w 1645"/>
              <a:gd name="T59" fmla="*/ 2147483647 h 445"/>
              <a:gd name="T60" fmla="*/ 2147483647 w 1645"/>
              <a:gd name="T61" fmla="*/ 2147483647 h 445"/>
              <a:gd name="T62" fmla="*/ 2147483647 w 1645"/>
              <a:gd name="T63" fmla="*/ 2147483647 h 445"/>
              <a:gd name="T64" fmla="*/ 2147483647 w 1645"/>
              <a:gd name="T65" fmla="*/ 2147483647 h 445"/>
              <a:gd name="T66" fmla="*/ 2147483647 w 1645"/>
              <a:gd name="T67" fmla="*/ 2147483647 h 445"/>
              <a:gd name="T68" fmla="*/ 2147483647 w 1645"/>
              <a:gd name="T69" fmla="*/ 2147483647 h 445"/>
              <a:gd name="T70" fmla="*/ 2147483647 w 1645"/>
              <a:gd name="T71" fmla="*/ 2147483647 h 445"/>
              <a:gd name="T72" fmla="*/ 2147483647 w 1645"/>
              <a:gd name="T73" fmla="*/ 2147483647 h 445"/>
              <a:gd name="T74" fmla="*/ 2147483647 w 1645"/>
              <a:gd name="T75" fmla="*/ 2147483647 h 445"/>
              <a:gd name="T76" fmla="*/ 2147483647 w 1645"/>
              <a:gd name="T77" fmla="*/ 0 h 445"/>
              <a:gd name="T78" fmla="*/ 2147483647 w 1645"/>
              <a:gd name="T79" fmla="*/ 2147483647 h 445"/>
              <a:gd name="T80" fmla="*/ 2147483647 w 1645"/>
              <a:gd name="T81" fmla="*/ 2147483647 h 445"/>
              <a:gd name="T82" fmla="*/ 2147483647 w 1645"/>
              <a:gd name="T83" fmla="*/ 2147483647 h 445"/>
              <a:gd name="T84" fmla="*/ 2147483647 w 1645"/>
              <a:gd name="T85" fmla="*/ 2147483647 h 445"/>
              <a:gd name="T86" fmla="*/ 2147483647 w 1645"/>
              <a:gd name="T87" fmla="*/ 2147483647 h 445"/>
              <a:gd name="T88" fmla="*/ 2147483647 w 1645"/>
              <a:gd name="T89" fmla="*/ 2147483647 h 445"/>
              <a:gd name="T90" fmla="*/ 2147483647 w 1645"/>
              <a:gd name="T91" fmla="*/ 2147483647 h 445"/>
              <a:gd name="T92" fmla="*/ 2147483647 w 1645"/>
              <a:gd name="T93" fmla="*/ 2147483647 h 445"/>
              <a:gd name="T94" fmla="*/ 2147483647 w 1645"/>
              <a:gd name="T95" fmla="*/ 2147483647 h 445"/>
              <a:gd name="T96" fmla="*/ 2147483647 w 1645"/>
              <a:gd name="T97" fmla="*/ 2147483647 h 445"/>
              <a:gd name="T98" fmla="*/ 2147483647 w 1645"/>
              <a:gd name="T99" fmla="*/ 2147483647 h 44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645"/>
              <a:gd name="T151" fmla="*/ 0 h 445"/>
              <a:gd name="T152" fmla="*/ 1645 w 1645"/>
              <a:gd name="T153" fmla="*/ 445 h 44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645" h="445">
                <a:moveTo>
                  <a:pt x="744" y="156"/>
                </a:moveTo>
                <a:lnTo>
                  <a:pt x="720" y="168"/>
                </a:lnTo>
                <a:lnTo>
                  <a:pt x="696" y="180"/>
                </a:lnTo>
                <a:lnTo>
                  <a:pt x="672" y="192"/>
                </a:lnTo>
                <a:lnTo>
                  <a:pt x="648" y="192"/>
                </a:lnTo>
                <a:lnTo>
                  <a:pt x="624" y="204"/>
                </a:lnTo>
                <a:lnTo>
                  <a:pt x="600" y="204"/>
                </a:lnTo>
                <a:lnTo>
                  <a:pt x="576" y="204"/>
                </a:lnTo>
                <a:lnTo>
                  <a:pt x="552" y="216"/>
                </a:lnTo>
                <a:lnTo>
                  <a:pt x="528" y="216"/>
                </a:lnTo>
                <a:lnTo>
                  <a:pt x="504" y="216"/>
                </a:lnTo>
                <a:lnTo>
                  <a:pt x="480" y="216"/>
                </a:lnTo>
                <a:lnTo>
                  <a:pt x="456" y="216"/>
                </a:lnTo>
                <a:lnTo>
                  <a:pt x="432" y="216"/>
                </a:lnTo>
                <a:lnTo>
                  <a:pt x="408" y="228"/>
                </a:lnTo>
                <a:lnTo>
                  <a:pt x="384" y="252"/>
                </a:lnTo>
                <a:lnTo>
                  <a:pt x="372" y="276"/>
                </a:lnTo>
                <a:lnTo>
                  <a:pt x="348" y="288"/>
                </a:lnTo>
                <a:lnTo>
                  <a:pt x="336" y="312"/>
                </a:lnTo>
                <a:lnTo>
                  <a:pt x="312" y="324"/>
                </a:lnTo>
                <a:lnTo>
                  <a:pt x="288" y="336"/>
                </a:lnTo>
                <a:lnTo>
                  <a:pt x="276" y="360"/>
                </a:lnTo>
                <a:lnTo>
                  <a:pt x="252" y="360"/>
                </a:lnTo>
                <a:lnTo>
                  <a:pt x="252" y="336"/>
                </a:lnTo>
                <a:lnTo>
                  <a:pt x="228" y="336"/>
                </a:lnTo>
                <a:lnTo>
                  <a:pt x="204" y="336"/>
                </a:lnTo>
                <a:lnTo>
                  <a:pt x="180" y="336"/>
                </a:lnTo>
                <a:lnTo>
                  <a:pt x="168" y="312"/>
                </a:lnTo>
                <a:lnTo>
                  <a:pt x="144" y="276"/>
                </a:lnTo>
                <a:lnTo>
                  <a:pt x="132" y="252"/>
                </a:lnTo>
                <a:lnTo>
                  <a:pt x="132" y="228"/>
                </a:lnTo>
                <a:lnTo>
                  <a:pt x="96" y="204"/>
                </a:lnTo>
                <a:lnTo>
                  <a:pt x="72" y="192"/>
                </a:lnTo>
                <a:lnTo>
                  <a:pt x="48" y="180"/>
                </a:lnTo>
                <a:lnTo>
                  <a:pt x="24" y="180"/>
                </a:lnTo>
                <a:lnTo>
                  <a:pt x="12" y="204"/>
                </a:lnTo>
                <a:lnTo>
                  <a:pt x="0" y="228"/>
                </a:lnTo>
                <a:lnTo>
                  <a:pt x="0" y="252"/>
                </a:lnTo>
                <a:lnTo>
                  <a:pt x="12" y="276"/>
                </a:lnTo>
                <a:lnTo>
                  <a:pt x="24" y="300"/>
                </a:lnTo>
                <a:lnTo>
                  <a:pt x="48" y="312"/>
                </a:lnTo>
                <a:lnTo>
                  <a:pt x="72" y="324"/>
                </a:lnTo>
                <a:lnTo>
                  <a:pt x="108" y="348"/>
                </a:lnTo>
                <a:lnTo>
                  <a:pt x="132" y="348"/>
                </a:lnTo>
                <a:lnTo>
                  <a:pt x="144" y="372"/>
                </a:lnTo>
                <a:lnTo>
                  <a:pt x="144" y="396"/>
                </a:lnTo>
                <a:lnTo>
                  <a:pt x="156" y="420"/>
                </a:lnTo>
                <a:lnTo>
                  <a:pt x="180" y="432"/>
                </a:lnTo>
                <a:lnTo>
                  <a:pt x="204" y="444"/>
                </a:lnTo>
                <a:lnTo>
                  <a:pt x="228" y="444"/>
                </a:lnTo>
                <a:lnTo>
                  <a:pt x="252" y="444"/>
                </a:lnTo>
                <a:lnTo>
                  <a:pt x="276" y="444"/>
                </a:lnTo>
                <a:lnTo>
                  <a:pt x="300" y="432"/>
                </a:lnTo>
                <a:lnTo>
                  <a:pt x="324" y="432"/>
                </a:lnTo>
                <a:lnTo>
                  <a:pt x="348" y="432"/>
                </a:lnTo>
                <a:lnTo>
                  <a:pt x="372" y="432"/>
                </a:lnTo>
                <a:lnTo>
                  <a:pt x="396" y="432"/>
                </a:lnTo>
                <a:lnTo>
                  <a:pt x="420" y="432"/>
                </a:lnTo>
                <a:lnTo>
                  <a:pt x="444" y="432"/>
                </a:lnTo>
                <a:lnTo>
                  <a:pt x="480" y="432"/>
                </a:lnTo>
                <a:lnTo>
                  <a:pt x="516" y="432"/>
                </a:lnTo>
                <a:lnTo>
                  <a:pt x="552" y="432"/>
                </a:lnTo>
                <a:lnTo>
                  <a:pt x="564" y="408"/>
                </a:lnTo>
                <a:lnTo>
                  <a:pt x="588" y="408"/>
                </a:lnTo>
                <a:lnTo>
                  <a:pt x="612" y="396"/>
                </a:lnTo>
                <a:lnTo>
                  <a:pt x="636" y="384"/>
                </a:lnTo>
                <a:lnTo>
                  <a:pt x="660" y="384"/>
                </a:lnTo>
                <a:lnTo>
                  <a:pt x="696" y="384"/>
                </a:lnTo>
                <a:lnTo>
                  <a:pt x="720" y="384"/>
                </a:lnTo>
                <a:lnTo>
                  <a:pt x="732" y="360"/>
                </a:lnTo>
                <a:lnTo>
                  <a:pt x="756" y="348"/>
                </a:lnTo>
                <a:lnTo>
                  <a:pt x="780" y="324"/>
                </a:lnTo>
                <a:lnTo>
                  <a:pt x="804" y="312"/>
                </a:lnTo>
                <a:lnTo>
                  <a:pt x="828" y="300"/>
                </a:lnTo>
                <a:lnTo>
                  <a:pt x="852" y="288"/>
                </a:lnTo>
                <a:lnTo>
                  <a:pt x="864" y="264"/>
                </a:lnTo>
                <a:lnTo>
                  <a:pt x="888" y="264"/>
                </a:lnTo>
                <a:lnTo>
                  <a:pt x="900" y="240"/>
                </a:lnTo>
                <a:lnTo>
                  <a:pt x="936" y="240"/>
                </a:lnTo>
                <a:lnTo>
                  <a:pt x="960" y="228"/>
                </a:lnTo>
                <a:lnTo>
                  <a:pt x="984" y="216"/>
                </a:lnTo>
                <a:lnTo>
                  <a:pt x="1008" y="204"/>
                </a:lnTo>
                <a:lnTo>
                  <a:pt x="1032" y="204"/>
                </a:lnTo>
                <a:lnTo>
                  <a:pt x="1056" y="192"/>
                </a:lnTo>
                <a:lnTo>
                  <a:pt x="1080" y="192"/>
                </a:lnTo>
                <a:lnTo>
                  <a:pt x="1104" y="180"/>
                </a:lnTo>
                <a:lnTo>
                  <a:pt x="1128" y="180"/>
                </a:lnTo>
                <a:lnTo>
                  <a:pt x="1152" y="180"/>
                </a:lnTo>
                <a:lnTo>
                  <a:pt x="1176" y="180"/>
                </a:lnTo>
                <a:lnTo>
                  <a:pt x="1212" y="180"/>
                </a:lnTo>
                <a:lnTo>
                  <a:pt x="1236" y="168"/>
                </a:lnTo>
                <a:lnTo>
                  <a:pt x="1248" y="144"/>
                </a:lnTo>
                <a:lnTo>
                  <a:pt x="1272" y="144"/>
                </a:lnTo>
                <a:lnTo>
                  <a:pt x="1296" y="144"/>
                </a:lnTo>
                <a:lnTo>
                  <a:pt x="1320" y="144"/>
                </a:lnTo>
                <a:lnTo>
                  <a:pt x="1344" y="144"/>
                </a:lnTo>
                <a:lnTo>
                  <a:pt x="1368" y="132"/>
                </a:lnTo>
                <a:lnTo>
                  <a:pt x="1404" y="120"/>
                </a:lnTo>
                <a:lnTo>
                  <a:pt x="1428" y="120"/>
                </a:lnTo>
                <a:lnTo>
                  <a:pt x="1452" y="120"/>
                </a:lnTo>
                <a:lnTo>
                  <a:pt x="1476" y="120"/>
                </a:lnTo>
                <a:lnTo>
                  <a:pt x="1500" y="120"/>
                </a:lnTo>
                <a:lnTo>
                  <a:pt x="1524" y="120"/>
                </a:lnTo>
                <a:lnTo>
                  <a:pt x="1560" y="120"/>
                </a:lnTo>
                <a:lnTo>
                  <a:pt x="1596" y="120"/>
                </a:lnTo>
                <a:lnTo>
                  <a:pt x="1620" y="120"/>
                </a:lnTo>
                <a:lnTo>
                  <a:pt x="1644" y="120"/>
                </a:lnTo>
                <a:lnTo>
                  <a:pt x="1620" y="120"/>
                </a:lnTo>
                <a:lnTo>
                  <a:pt x="1596" y="120"/>
                </a:lnTo>
                <a:lnTo>
                  <a:pt x="1572" y="120"/>
                </a:lnTo>
                <a:lnTo>
                  <a:pt x="1596" y="120"/>
                </a:lnTo>
                <a:lnTo>
                  <a:pt x="1584" y="96"/>
                </a:lnTo>
                <a:lnTo>
                  <a:pt x="1584" y="72"/>
                </a:lnTo>
                <a:lnTo>
                  <a:pt x="1584" y="48"/>
                </a:lnTo>
                <a:lnTo>
                  <a:pt x="1584" y="24"/>
                </a:lnTo>
                <a:lnTo>
                  <a:pt x="1584" y="0"/>
                </a:lnTo>
                <a:lnTo>
                  <a:pt x="1560" y="0"/>
                </a:lnTo>
                <a:lnTo>
                  <a:pt x="1536" y="12"/>
                </a:lnTo>
                <a:lnTo>
                  <a:pt x="1512" y="12"/>
                </a:lnTo>
                <a:lnTo>
                  <a:pt x="1488" y="12"/>
                </a:lnTo>
                <a:lnTo>
                  <a:pt x="1464" y="12"/>
                </a:lnTo>
                <a:lnTo>
                  <a:pt x="1440" y="24"/>
                </a:lnTo>
                <a:lnTo>
                  <a:pt x="1416" y="24"/>
                </a:lnTo>
                <a:lnTo>
                  <a:pt x="1392" y="36"/>
                </a:lnTo>
                <a:lnTo>
                  <a:pt x="1368" y="36"/>
                </a:lnTo>
                <a:lnTo>
                  <a:pt x="1332" y="48"/>
                </a:lnTo>
                <a:lnTo>
                  <a:pt x="1308" y="60"/>
                </a:lnTo>
                <a:lnTo>
                  <a:pt x="1284" y="60"/>
                </a:lnTo>
                <a:lnTo>
                  <a:pt x="1260" y="60"/>
                </a:lnTo>
                <a:lnTo>
                  <a:pt x="1236" y="48"/>
                </a:lnTo>
                <a:lnTo>
                  <a:pt x="1200" y="48"/>
                </a:lnTo>
                <a:lnTo>
                  <a:pt x="1176" y="48"/>
                </a:lnTo>
                <a:lnTo>
                  <a:pt x="1152" y="48"/>
                </a:lnTo>
                <a:lnTo>
                  <a:pt x="1128" y="36"/>
                </a:lnTo>
                <a:lnTo>
                  <a:pt x="1104" y="24"/>
                </a:lnTo>
                <a:lnTo>
                  <a:pt x="1080" y="24"/>
                </a:lnTo>
                <a:lnTo>
                  <a:pt x="1056" y="24"/>
                </a:lnTo>
                <a:lnTo>
                  <a:pt x="1032" y="24"/>
                </a:lnTo>
                <a:lnTo>
                  <a:pt x="1020" y="48"/>
                </a:lnTo>
                <a:lnTo>
                  <a:pt x="996" y="60"/>
                </a:lnTo>
                <a:lnTo>
                  <a:pt x="984" y="84"/>
                </a:lnTo>
                <a:lnTo>
                  <a:pt x="960" y="96"/>
                </a:lnTo>
                <a:lnTo>
                  <a:pt x="924" y="132"/>
                </a:lnTo>
                <a:lnTo>
                  <a:pt x="900" y="144"/>
                </a:lnTo>
                <a:lnTo>
                  <a:pt x="876" y="156"/>
                </a:lnTo>
                <a:lnTo>
                  <a:pt x="852" y="156"/>
                </a:lnTo>
                <a:lnTo>
                  <a:pt x="828" y="168"/>
                </a:lnTo>
                <a:lnTo>
                  <a:pt x="804" y="168"/>
                </a:lnTo>
                <a:lnTo>
                  <a:pt x="780" y="156"/>
                </a:lnTo>
                <a:lnTo>
                  <a:pt x="756" y="156"/>
                </a:lnTo>
                <a:lnTo>
                  <a:pt x="744" y="156"/>
                </a:lnTo>
              </a:path>
            </a:pathLst>
          </a:custGeom>
          <a:solidFill>
            <a:srgbClr val="47474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845050" y="844550"/>
            <a:ext cx="2025650" cy="825500"/>
            <a:chOff x="3052" y="532"/>
            <a:chExt cx="1276" cy="520"/>
          </a:xfrm>
        </p:grpSpPr>
        <p:sp>
          <p:nvSpPr>
            <p:cNvPr id="71691" name="Oval 11"/>
            <p:cNvSpPr>
              <a:spLocks noChangeArrowheads="1"/>
            </p:cNvSpPr>
            <p:nvPr/>
          </p:nvSpPr>
          <p:spPr bwMode="auto">
            <a:xfrm>
              <a:off x="3052" y="628"/>
              <a:ext cx="124" cy="7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692" name="Oval 12"/>
            <p:cNvSpPr>
              <a:spLocks noChangeArrowheads="1"/>
            </p:cNvSpPr>
            <p:nvPr/>
          </p:nvSpPr>
          <p:spPr bwMode="auto">
            <a:xfrm>
              <a:off x="3232" y="532"/>
              <a:ext cx="220" cy="1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693" name="Oval 13"/>
            <p:cNvSpPr>
              <a:spLocks noChangeArrowheads="1"/>
            </p:cNvSpPr>
            <p:nvPr/>
          </p:nvSpPr>
          <p:spPr bwMode="auto">
            <a:xfrm>
              <a:off x="3508" y="580"/>
              <a:ext cx="268" cy="124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694" name="Oval 14"/>
            <p:cNvSpPr>
              <a:spLocks noChangeArrowheads="1"/>
            </p:cNvSpPr>
            <p:nvPr/>
          </p:nvSpPr>
          <p:spPr bwMode="auto">
            <a:xfrm>
              <a:off x="3796" y="664"/>
              <a:ext cx="292" cy="11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695" name="Oval 15"/>
            <p:cNvSpPr>
              <a:spLocks noChangeArrowheads="1"/>
            </p:cNvSpPr>
            <p:nvPr/>
          </p:nvSpPr>
          <p:spPr bwMode="auto">
            <a:xfrm>
              <a:off x="3952" y="880"/>
              <a:ext cx="376" cy="17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sp>
        <p:nvSpPr>
          <p:cNvPr id="78854" name="Freeform 21"/>
          <p:cNvSpPr>
            <a:spLocks/>
          </p:cNvSpPr>
          <p:nvPr/>
        </p:nvSpPr>
        <p:spPr bwMode="auto">
          <a:xfrm>
            <a:off x="6230938" y="3805238"/>
            <a:ext cx="898525" cy="954087"/>
          </a:xfrm>
          <a:custGeom>
            <a:avLst/>
            <a:gdLst>
              <a:gd name="T0" fmla="*/ 2147483647 w 565"/>
              <a:gd name="T1" fmla="*/ 2147483647 h 601"/>
              <a:gd name="T2" fmla="*/ 2147483647 w 565"/>
              <a:gd name="T3" fmla="*/ 2147483647 h 601"/>
              <a:gd name="T4" fmla="*/ 2147483647 w 565"/>
              <a:gd name="T5" fmla="*/ 2147483647 h 601"/>
              <a:gd name="T6" fmla="*/ 2147483647 w 565"/>
              <a:gd name="T7" fmla="*/ 2147483647 h 601"/>
              <a:gd name="T8" fmla="*/ 2147483647 w 565"/>
              <a:gd name="T9" fmla="*/ 2147483647 h 601"/>
              <a:gd name="T10" fmla="*/ 2147483647 w 565"/>
              <a:gd name="T11" fmla="*/ 2147483647 h 601"/>
              <a:gd name="T12" fmla="*/ 2147483647 w 565"/>
              <a:gd name="T13" fmla="*/ 2147483647 h 601"/>
              <a:gd name="T14" fmla="*/ 2147483647 w 565"/>
              <a:gd name="T15" fmla="*/ 2147483647 h 601"/>
              <a:gd name="T16" fmla="*/ 2147483647 w 565"/>
              <a:gd name="T17" fmla="*/ 2147483647 h 601"/>
              <a:gd name="T18" fmla="*/ 2147483647 w 565"/>
              <a:gd name="T19" fmla="*/ 2147483647 h 601"/>
              <a:gd name="T20" fmla="*/ 2147483647 w 565"/>
              <a:gd name="T21" fmla="*/ 2147483647 h 601"/>
              <a:gd name="T22" fmla="*/ 2147483647 w 565"/>
              <a:gd name="T23" fmla="*/ 2147483647 h 601"/>
              <a:gd name="T24" fmla="*/ 2147483647 w 565"/>
              <a:gd name="T25" fmla="*/ 2147483647 h 601"/>
              <a:gd name="T26" fmla="*/ 2147483647 w 565"/>
              <a:gd name="T27" fmla="*/ 2147483647 h 601"/>
              <a:gd name="T28" fmla="*/ 2147483647 w 565"/>
              <a:gd name="T29" fmla="*/ 2147483647 h 601"/>
              <a:gd name="T30" fmla="*/ 2147483647 w 565"/>
              <a:gd name="T31" fmla="*/ 2147483647 h 601"/>
              <a:gd name="T32" fmla="*/ 2147483647 w 565"/>
              <a:gd name="T33" fmla="*/ 2147483647 h 601"/>
              <a:gd name="T34" fmla="*/ 2147483647 w 565"/>
              <a:gd name="T35" fmla="*/ 2147483647 h 601"/>
              <a:gd name="T36" fmla="*/ 2147483647 w 565"/>
              <a:gd name="T37" fmla="*/ 2147483647 h 601"/>
              <a:gd name="T38" fmla="*/ 2147483647 w 565"/>
              <a:gd name="T39" fmla="*/ 2147483647 h 601"/>
              <a:gd name="T40" fmla="*/ 2147483647 w 565"/>
              <a:gd name="T41" fmla="*/ 2147483647 h 601"/>
              <a:gd name="T42" fmla="*/ 2147483647 w 565"/>
              <a:gd name="T43" fmla="*/ 2147483647 h 601"/>
              <a:gd name="T44" fmla="*/ 2147483647 w 565"/>
              <a:gd name="T45" fmla="*/ 2147483647 h 601"/>
              <a:gd name="T46" fmla="*/ 2147483647 w 565"/>
              <a:gd name="T47" fmla="*/ 2147483647 h 601"/>
              <a:gd name="T48" fmla="*/ 2147483647 w 565"/>
              <a:gd name="T49" fmla="*/ 0 h 601"/>
              <a:gd name="T50" fmla="*/ 2147483647 w 565"/>
              <a:gd name="T51" fmla="*/ 2147483647 h 601"/>
              <a:gd name="T52" fmla="*/ 2147483647 w 565"/>
              <a:gd name="T53" fmla="*/ 2147483647 h 601"/>
              <a:gd name="T54" fmla="*/ 2147483647 w 565"/>
              <a:gd name="T55" fmla="*/ 2147483647 h 601"/>
              <a:gd name="T56" fmla="*/ 2147483647 w 565"/>
              <a:gd name="T57" fmla="*/ 2147483647 h 601"/>
              <a:gd name="T58" fmla="*/ 2147483647 w 565"/>
              <a:gd name="T59" fmla="*/ 2147483647 h 601"/>
              <a:gd name="T60" fmla="*/ 2147483647 w 565"/>
              <a:gd name="T61" fmla="*/ 2147483647 h 601"/>
              <a:gd name="T62" fmla="*/ 2147483647 w 565"/>
              <a:gd name="T63" fmla="*/ 2147483647 h 601"/>
              <a:gd name="T64" fmla="*/ 2147483647 w 565"/>
              <a:gd name="T65" fmla="*/ 2147483647 h 601"/>
              <a:gd name="T66" fmla="*/ 2147483647 w 565"/>
              <a:gd name="T67" fmla="*/ 2147483647 h 601"/>
              <a:gd name="T68" fmla="*/ 2147483647 w 565"/>
              <a:gd name="T69" fmla="*/ 2147483647 h 601"/>
              <a:gd name="T70" fmla="*/ 0 w 565"/>
              <a:gd name="T71" fmla="*/ 2147483647 h 601"/>
              <a:gd name="T72" fmla="*/ 2147483647 w 565"/>
              <a:gd name="T73" fmla="*/ 2147483647 h 601"/>
              <a:gd name="T74" fmla="*/ 2147483647 w 565"/>
              <a:gd name="T75" fmla="*/ 2147483647 h 601"/>
              <a:gd name="T76" fmla="*/ 2147483647 w 565"/>
              <a:gd name="T77" fmla="*/ 2147483647 h 60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565"/>
              <a:gd name="T118" fmla="*/ 0 h 601"/>
              <a:gd name="T119" fmla="*/ 565 w 565"/>
              <a:gd name="T120" fmla="*/ 601 h 60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565" h="601">
                <a:moveTo>
                  <a:pt x="144" y="552"/>
                </a:moveTo>
                <a:lnTo>
                  <a:pt x="168" y="552"/>
                </a:lnTo>
                <a:lnTo>
                  <a:pt x="192" y="564"/>
                </a:lnTo>
                <a:lnTo>
                  <a:pt x="216" y="564"/>
                </a:lnTo>
                <a:lnTo>
                  <a:pt x="240" y="564"/>
                </a:lnTo>
                <a:lnTo>
                  <a:pt x="264" y="576"/>
                </a:lnTo>
                <a:lnTo>
                  <a:pt x="288" y="576"/>
                </a:lnTo>
                <a:lnTo>
                  <a:pt x="312" y="588"/>
                </a:lnTo>
                <a:lnTo>
                  <a:pt x="336" y="588"/>
                </a:lnTo>
                <a:lnTo>
                  <a:pt x="360" y="576"/>
                </a:lnTo>
                <a:lnTo>
                  <a:pt x="384" y="576"/>
                </a:lnTo>
                <a:lnTo>
                  <a:pt x="408" y="588"/>
                </a:lnTo>
                <a:lnTo>
                  <a:pt x="432" y="600"/>
                </a:lnTo>
                <a:lnTo>
                  <a:pt x="456" y="600"/>
                </a:lnTo>
                <a:lnTo>
                  <a:pt x="480" y="600"/>
                </a:lnTo>
                <a:lnTo>
                  <a:pt x="504" y="576"/>
                </a:lnTo>
                <a:lnTo>
                  <a:pt x="516" y="552"/>
                </a:lnTo>
                <a:lnTo>
                  <a:pt x="516" y="528"/>
                </a:lnTo>
                <a:lnTo>
                  <a:pt x="516" y="504"/>
                </a:lnTo>
                <a:lnTo>
                  <a:pt x="516" y="480"/>
                </a:lnTo>
                <a:lnTo>
                  <a:pt x="492" y="468"/>
                </a:lnTo>
                <a:lnTo>
                  <a:pt x="492" y="444"/>
                </a:lnTo>
                <a:lnTo>
                  <a:pt x="504" y="420"/>
                </a:lnTo>
                <a:lnTo>
                  <a:pt x="516" y="396"/>
                </a:lnTo>
                <a:lnTo>
                  <a:pt x="540" y="384"/>
                </a:lnTo>
                <a:lnTo>
                  <a:pt x="564" y="360"/>
                </a:lnTo>
                <a:lnTo>
                  <a:pt x="564" y="336"/>
                </a:lnTo>
                <a:lnTo>
                  <a:pt x="564" y="312"/>
                </a:lnTo>
                <a:lnTo>
                  <a:pt x="540" y="300"/>
                </a:lnTo>
                <a:lnTo>
                  <a:pt x="528" y="276"/>
                </a:lnTo>
                <a:lnTo>
                  <a:pt x="504" y="264"/>
                </a:lnTo>
                <a:lnTo>
                  <a:pt x="504" y="240"/>
                </a:lnTo>
                <a:lnTo>
                  <a:pt x="492" y="216"/>
                </a:lnTo>
                <a:lnTo>
                  <a:pt x="480" y="192"/>
                </a:lnTo>
                <a:lnTo>
                  <a:pt x="456" y="180"/>
                </a:lnTo>
                <a:lnTo>
                  <a:pt x="444" y="156"/>
                </a:lnTo>
                <a:lnTo>
                  <a:pt x="432" y="132"/>
                </a:lnTo>
                <a:lnTo>
                  <a:pt x="420" y="108"/>
                </a:lnTo>
                <a:lnTo>
                  <a:pt x="396" y="96"/>
                </a:lnTo>
                <a:lnTo>
                  <a:pt x="372" y="84"/>
                </a:lnTo>
                <a:lnTo>
                  <a:pt x="348" y="84"/>
                </a:lnTo>
                <a:lnTo>
                  <a:pt x="324" y="72"/>
                </a:lnTo>
                <a:lnTo>
                  <a:pt x="300" y="72"/>
                </a:lnTo>
                <a:lnTo>
                  <a:pt x="276" y="72"/>
                </a:lnTo>
                <a:lnTo>
                  <a:pt x="252" y="60"/>
                </a:lnTo>
                <a:lnTo>
                  <a:pt x="228" y="48"/>
                </a:lnTo>
                <a:lnTo>
                  <a:pt x="204" y="36"/>
                </a:lnTo>
                <a:lnTo>
                  <a:pt x="180" y="36"/>
                </a:lnTo>
                <a:lnTo>
                  <a:pt x="156" y="12"/>
                </a:lnTo>
                <a:lnTo>
                  <a:pt x="132" y="0"/>
                </a:lnTo>
                <a:lnTo>
                  <a:pt x="108" y="0"/>
                </a:lnTo>
                <a:lnTo>
                  <a:pt x="108" y="24"/>
                </a:lnTo>
                <a:lnTo>
                  <a:pt x="108" y="48"/>
                </a:lnTo>
                <a:lnTo>
                  <a:pt x="96" y="72"/>
                </a:lnTo>
                <a:lnTo>
                  <a:pt x="96" y="96"/>
                </a:lnTo>
                <a:lnTo>
                  <a:pt x="96" y="120"/>
                </a:lnTo>
                <a:lnTo>
                  <a:pt x="96" y="144"/>
                </a:lnTo>
                <a:lnTo>
                  <a:pt x="84" y="168"/>
                </a:lnTo>
                <a:lnTo>
                  <a:pt x="72" y="192"/>
                </a:lnTo>
                <a:lnTo>
                  <a:pt x="60" y="216"/>
                </a:lnTo>
                <a:lnTo>
                  <a:pt x="48" y="240"/>
                </a:lnTo>
                <a:lnTo>
                  <a:pt x="60" y="264"/>
                </a:lnTo>
                <a:lnTo>
                  <a:pt x="84" y="288"/>
                </a:lnTo>
                <a:lnTo>
                  <a:pt x="96" y="312"/>
                </a:lnTo>
                <a:lnTo>
                  <a:pt x="96" y="336"/>
                </a:lnTo>
                <a:lnTo>
                  <a:pt x="84" y="360"/>
                </a:lnTo>
                <a:lnTo>
                  <a:pt x="72" y="384"/>
                </a:lnTo>
                <a:lnTo>
                  <a:pt x="48" y="396"/>
                </a:lnTo>
                <a:lnTo>
                  <a:pt x="36" y="420"/>
                </a:lnTo>
                <a:lnTo>
                  <a:pt x="24" y="444"/>
                </a:lnTo>
                <a:lnTo>
                  <a:pt x="0" y="468"/>
                </a:lnTo>
                <a:lnTo>
                  <a:pt x="0" y="492"/>
                </a:lnTo>
                <a:lnTo>
                  <a:pt x="24" y="504"/>
                </a:lnTo>
                <a:lnTo>
                  <a:pt x="48" y="528"/>
                </a:lnTo>
                <a:lnTo>
                  <a:pt x="72" y="528"/>
                </a:lnTo>
                <a:lnTo>
                  <a:pt x="96" y="540"/>
                </a:lnTo>
                <a:lnTo>
                  <a:pt x="120" y="552"/>
                </a:lnTo>
                <a:lnTo>
                  <a:pt x="144" y="552"/>
                </a:lnTo>
              </a:path>
            </a:pathLst>
          </a:custGeom>
          <a:solidFill>
            <a:srgbClr val="67676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78855" name="Object 2"/>
          <p:cNvGraphicFramePr>
            <a:graphicFrameLocks/>
          </p:cNvGraphicFramePr>
          <p:nvPr/>
        </p:nvGraphicFramePr>
        <p:xfrm>
          <a:off x="3489325" y="296863"/>
          <a:ext cx="2141538" cy="579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70" name="Microsoft ClipArt Gallery" r:id="rId4" imgW="2146300" imgH="5803900" progId="MS_ClipArt_Gallery">
                  <p:embed/>
                </p:oleObj>
              </mc:Choice>
              <mc:Fallback>
                <p:oleObj name="Microsoft ClipArt Gallery" r:id="rId4" imgW="2146300" imgH="5803900" progId="MS_ClipArt_Gallery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9325" y="296863"/>
                        <a:ext cx="2141538" cy="579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07763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6" name="Text Box 25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grpSp>
        <p:nvGrpSpPr>
          <p:cNvPr id="78857" name="Group 71"/>
          <p:cNvGrpSpPr>
            <a:grpSpLocks/>
          </p:cNvGrpSpPr>
          <p:nvPr/>
        </p:nvGrpSpPr>
        <p:grpSpPr bwMode="auto">
          <a:xfrm>
            <a:off x="6638925" y="1744663"/>
            <a:ext cx="1357313" cy="2247900"/>
            <a:chOff x="916" y="1605"/>
            <a:chExt cx="855" cy="1416"/>
          </a:xfrm>
        </p:grpSpPr>
        <p:sp>
          <p:nvSpPr>
            <p:cNvPr id="71752" name="Freeform 72"/>
            <p:cNvSpPr>
              <a:spLocks/>
            </p:cNvSpPr>
            <p:nvPr/>
          </p:nvSpPr>
          <p:spPr bwMode="auto">
            <a:xfrm>
              <a:off x="916" y="1605"/>
              <a:ext cx="855" cy="1075"/>
            </a:xfrm>
            <a:custGeom>
              <a:avLst/>
              <a:gdLst/>
              <a:ahLst/>
              <a:cxnLst>
                <a:cxn ang="0">
                  <a:pos x="136" y="704"/>
                </a:cxn>
                <a:cxn ang="0">
                  <a:pos x="98" y="644"/>
                </a:cxn>
                <a:cxn ang="0">
                  <a:pos x="45" y="575"/>
                </a:cxn>
                <a:cxn ang="0">
                  <a:pos x="15" y="515"/>
                </a:cxn>
                <a:cxn ang="0">
                  <a:pos x="0" y="439"/>
                </a:cxn>
                <a:cxn ang="0">
                  <a:pos x="0" y="371"/>
                </a:cxn>
                <a:cxn ang="0">
                  <a:pos x="15" y="280"/>
                </a:cxn>
                <a:cxn ang="0">
                  <a:pos x="53" y="204"/>
                </a:cxn>
                <a:cxn ang="0">
                  <a:pos x="113" y="129"/>
                </a:cxn>
                <a:cxn ang="0">
                  <a:pos x="189" y="76"/>
                </a:cxn>
                <a:cxn ang="0">
                  <a:pos x="257" y="38"/>
                </a:cxn>
                <a:cxn ang="0">
                  <a:pos x="333" y="15"/>
                </a:cxn>
                <a:cxn ang="0">
                  <a:pos x="439" y="0"/>
                </a:cxn>
                <a:cxn ang="0">
                  <a:pos x="537" y="15"/>
                </a:cxn>
                <a:cxn ang="0">
                  <a:pos x="605" y="38"/>
                </a:cxn>
                <a:cxn ang="0">
                  <a:pos x="673" y="68"/>
                </a:cxn>
                <a:cxn ang="0">
                  <a:pos x="726" y="106"/>
                </a:cxn>
                <a:cxn ang="0">
                  <a:pos x="772" y="159"/>
                </a:cxn>
                <a:cxn ang="0">
                  <a:pos x="802" y="204"/>
                </a:cxn>
                <a:cxn ang="0">
                  <a:pos x="825" y="250"/>
                </a:cxn>
                <a:cxn ang="0">
                  <a:pos x="847" y="310"/>
                </a:cxn>
                <a:cxn ang="0">
                  <a:pos x="855" y="371"/>
                </a:cxn>
                <a:cxn ang="0">
                  <a:pos x="855" y="439"/>
                </a:cxn>
                <a:cxn ang="0">
                  <a:pos x="832" y="507"/>
                </a:cxn>
                <a:cxn ang="0">
                  <a:pos x="802" y="575"/>
                </a:cxn>
                <a:cxn ang="0">
                  <a:pos x="756" y="651"/>
                </a:cxn>
                <a:cxn ang="0">
                  <a:pos x="726" y="704"/>
                </a:cxn>
                <a:cxn ang="0">
                  <a:pos x="703" y="772"/>
                </a:cxn>
                <a:cxn ang="0">
                  <a:pos x="673" y="848"/>
                </a:cxn>
                <a:cxn ang="0">
                  <a:pos x="658" y="909"/>
                </a:cxn>
                <a:cxn ang="0">
                  <a:pos x="651" y="984"/>
                </a:cxn>
                <a:cxn ang="0">
                  <a:pos x="651" y="1075"/>
                </a:cxn>
                <a:cxn ang="0">
                  <a:pos x="242" y="1075"/>
                </a:cxn>
                <a:cxn ang="0">
                  <a:pos x="242" y="1000"/>
                </a:cxn>
                <a:cxn ang="0">
                  <a:pos x="227" y="909"/>
                </a:cxn>
                <a:cxn ang="0">
                  <a:pos x="197" y="841"/>
                </a:cxn>
                <a:cxn ang="0">
                  <a:pos x="166" y="765"/>
                </a:cxn>
                <a:cxn ang="0">
                  <a:pos x="136" y="704"/>
                </a:cxn>
              </a:cxnLst>
              <a:rect l="0" t="0" r="r" b="b"/>
              <a:pathLst>
                <a:path w="855" h="1075">
                  <a:moveTo>
                    <a:pt x="136" y="704"/>
                  </a:moveTo>
                  <a:lnTo>
                    <a:pt x="98" y="644"/>
                  </a:lnTo>
                  <a:lnTo>
                    <a:pt x="45" y="575"/>
                  </a:lnTo>
                  <a:lnTo>
                    <a:pt x="15" y="515"/>
                  </a:lnTo>
                  <a:lnTo>
                    <a:pt x="0" y="439"/>
                  </a:lnTo>
                  <a:lnTo>
                    <a:pt x="0" y="371"/>
                  </a:lnTo>
                  <a:lnTo>
                    <a:pt x="15" y="280"/>
                  </a:lnTo>
                  <a:lnTo>
                    <a:pt x="53" y="204"/>
                  </a:lnTo>
                  <a:lnTo>
                    <a:pt x="113" y="129"/>
                  </a:lnTo>
                  <a:lnTo>
                    <a:pt x="189" y="76"/>
                  </a:lnTo>
                  <a:lnTo>
                    <a:pt x="257" y="38"/>
                  </a:lnTo>
                  <a:lnTo>
                    <a:pt x="333" y="15"/>
                  </a:lnTo>
                  <a:lnTo>
                    <a:pt x="439" y="0"/>
                  </a:lnTo>
                  <a:lnTo>
                    <a:pt x="537" y="15"/>
                  </a:lnTo>
                  <a:lnTo>
                    <a:pt x="605" y="38"/>
                  </a:lnTo>
                  <a:lnTo>
                    <a:pt x="673" y="68"/>
                  </a:lnTo>
                  <a:lnTo>
                    <a:pt x="726" y="106"/>
                  </a:lnTo>
                  <a:lnTo>
                    <a:pt x="772" y="159"/>
                  </a:lnTo>
                  <a:lnTo>
                    <a:pt x="802" y="204"/>
                  </a:lnTo>
                  <a:lnTo>
                    <a:pt x="825" y="250"/>
                  </a:lnTo>
                  <a:lnTo>
                    <a:pt x="847" y="310"/>
                  </a:lnTo>
                  <a:lnTo>
                    <a:pt x="855" y="371"/>
                  </a:lnTo>
                  <a:lnTo>
                    <a:pt x="855" y="439"/>
                  </a:lnTo>
                  <a:lnTo>
                    <a:pt x="832" y="507"/>
                  </a:lnTo>
                  <a:lnTo>
                    <a:pt x="802" y="575"/>
                  </a:lnTo>
                  <a:lnTo>
                    <a:pt x="756" y="651"/>
                  </a:lnTo>
                  <a:lnTo>
                    <a:pt x="726" y="704"/>
                  </a:lnTo>
                  <a:lnTo>
                    <a:pt x="703" y="772"/>
                  </a:lnTo>
                  <a:lnTo>
                    <a:pt x="673" y="848"/>
                  </a:lnTo>
                  <a:lnTo>
                    <a:pt x="658" y="909"/>
                  </a:lnTo>
                  <a:lnTo>
                    <a:pt x="651" y="984"/>
                  </a:lnTo>
                  <a:lnTo>
                    <a:pt x="651" y="1075"/>
                  </a:lnTo>
                  <a:lnTo>
                    <a:pt x="242" y="1075"/>
                  </a:lnTo>
                  <a:lnTo>
                    <a:pt x="242" y="1000"/>
                  </a:lnTo>
                  <a:lnTo>
                    <a:pt x="227" y="909"/>
                  </a:lnTo>
                  <a:lnTo>
                    <a:pt x="197" y="841"/>
                  </a:lnTo>
                  <a:lnTo>
                    <a:pt x="166" y="765"/>
                  </a:lnTo>
                  <a:lnTo>
                    <a:pt x="136" y="704"/>
                  </a:lnTo>
                  <a:close/>
                </a:path>
              </a:pathLst>
            </a:custGeom>
            <a:solidFill>
              <a:srgbClr val="FFFFFF"/>
            </a:solidFill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grpSp>
          <p:nvGrpSpPr>
            <p:cNvPr id="79073" name="Group 73"/>
            <p:cNvGrpSpPr>
              <a:grpSpLocks/>
            </p:cNvGrpSpPr>
            <p:nvPr/>
          </p:nvGrpSpPr>
          <p:grpSpPr bwMode="auto">
            <a:xfrm>
              <a:off x="1158" y="2658"/>
              <a:ext cx="401" cy="363"/>
              <a:chOff x="1158" y="2658"/>
              <a:chExt cx="401" cy="363"/>
            </a:xfrm>
          </p:grpSpPr>
          <p:sp>
            <p:nvSpPr>
              <p:cNvPr id="71754" name="Oval 74"/>
              <p:cNvSpPr>
                <a:spLocks noChangeArrowheads="1"/>
              </p:cNvSpPr>
              <p:nvPr/>
            </p:nvSpPr>
            <p:spPr bwMode="auto">
              <a:xfrm>
                <a:off x="1226" y="2960"/>
                <a:ext cx="272" cy="61"/>
              </a:xfrm>
              <a:prstGeom prst="ellipse">
                <a:avLst/>
              </a:prstGeom>
              <a:solidFill>
                <a:srgbClr val="000000"/>
              </a:solidFill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71755" name="Freeform 75"/>
              <p:cNvSpPr>
                <a:spLocks/>
              </p:cNvSpPr>
              <p:nvPr/>
            </p:nvSpPr>
            <p:spPr bwMode="auto">
              <a:xfrm>
                <a:off x="1158" y="2658"/>
                <a:ext cx="401" cy="9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8"/>
                  </a:cxn>
                  <a:cxn ang="0">
                    <a:pos x="91" y="98"/>
                  </a:cxn>
                  <a:cxn ang="0">
                    <a:pos x="401" y="30"/>
                  </a:cxn>
                  <a:cxn ang="0">
                    <a:pos x="401" y="0"/>
                  </a:cxn>
                  <a:cxn ang="0">
                    <a:pos x="0" y="0"/>
                  </a:cxn>
                </a:cxnLst>
                <a:rect l="0" t="0" r="r" b="b"/>
                <a:pathLst>
                  <a:path w="401" h="98">
                    <a:moveTo>
                      <a:pt x="0" y="0"/>
                    </a:moveTo>
                    <a:lnTo>
                      <a:pt x="0" y="98"/>
                    </a:lnTo>
                    <a:lnTo>
                      <a:pt x="91" y="98"/>
                    </a:lnTo>
                    <a:lnTo>
                      <a:pt x="401" y="30"/>
                    </a:lnTo>
                    <a:lnTo>
                      <a:pt x="40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71756" name="Freeform 76"/>
              <p:cNvSpPr>
                <a:spLocks/>
              </p:cNvSpPr>
              <p:nvPr/>
            </p:nvSpPr>
            <p:spPr bwMode="auto">
              <a:xfrm>
                <a:off x="1158" y="2688"/>
                <a:ext cx="401" cy="136"/>
              </a:xfrm>
              <a:custGeom>
                <a:avLst/>
                <a:gdLst/>
                <a:ahLst/>
                <a:cxnLst>
                  <a:cxn ang="0">
                    <a:pos x="91" y="68"/>
                  </a:cxn>
                  <a:cxn ang="0">
                    <a:pos x="0" y="68"/>
                  </a:cxn>
                  <a:cxn ang="0">
                    <a:pos x="0" y="136"/>
                  </a:cxn>
                  <a:cxn ang="0">
                    <a:pos x="91" y="136"/>
                  </a:cxn>
                  <a:cxn ang="0">
                    <a:pos x="401" y="68"/>
                  </a:cxn>
                  <a:cxn ang="0">
                    <a:pos x="401" y="0"/>
                  </a:cxn>
                  <a:cxn ang="0">
                    <a:pos x="91" y="68"/>
                  </a:cxn>
                </a:cxnLst>
                <a:rect l="0" t="0" r="r" b="b"/>
                <a:pathLst>
                  <a:path w="401" h="136">
                    <a:moveTo>
                      <a:pt x="91" y="68"/>
                    </a:moveTo>
                    <a:lnTo>
                      <a:pt x="0" y="68"/>
                    </a:lnTo>
                    <a:lnTo>
                      <a:pt x="0" y="136"/>
                    </a:lnTo>
                    <a:lnTo>
                      <a:pt x="91" y="136"/>
                    </a:lnTo>
                    <a:lnTo>
                      <a:pt x="401" y="68"/>
                    </a:lnTo>
                    <a:lnTo>
                      <a:pt x="401" y="0"/>
                    </a:lnTo>
                    <a:lnTo>
                      <a:pt x="91" y="68"/>
                    </a:lnTo>
                    <a:close/>
                  </a:path>
                </a:pathLst>
              </a:custGeom>
              <a:solidFill>
                <a:srgbClr val="3F3F3F"/>
              </a:solidFill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71757" name="Freeform 77"/>
              <p:cNvSpPr>
                <a:spLocks/>
              </p:cNvSpPr>
              <p:nvPr/>
            </p:nvSpPr>
            <p:spPr bwMode="auto">
              <a:xfrm>
                <a:off x="1158" y="2756"/>
                <a:ext cx="401" cy="129"/>
              </a:xfrm>
              <a:custGeom>
                <a:avLst/>
                <a:gdLst/>
                <a:ahLst/>
                <a:cxnLst>
                  <a:cxn ang="0">
                    <a:pos x="91" y="68"/>
                  </a:cxn>
                  <a:cxn ang="0">
                    <a:pos x="0" y="68"/>
                  </a:cxn>
                  <a:cxn ang="0">
                    <a:pos x="0" y="129"/>
                  </a:cxn>
                  <a:cxn ang="0">
                    <a:pos x="91" y="129"/>
                  </a:cxn>
                  <a:cxn ang="0">
                    <a:pos x="401" y="68"/>
                  </a:cxn>
                  <a:cxn ang="0">
                    <a:pos x="401" y="0"/>
                  </a:cxn>
                  <a:cxn ang="0">
                    <a:pos x="91" y="68"/>
                  </a:cxn>
                </a:cxnLst>
                <a:rect l="0" t="0" r="r" b="b"/>
                <a:pathLst>
                  <a:path w="401" h="129">
                    <a:moveTo>
                      <a:pt x="91" y="68"/>
                    </a:moveTo>
                    <a:lnTo>
                      <a:pt x="0" y="68"/>
                    </a:lnTo>
                    <a:lnTo>
                      <a:pt x="0" y="129"/>
                    </a:lnTo>
                    <a:lnTo>
                      <a:pt x="91" y="129"/>
                    </a:lnTo>
                    <a:lnTo>
                      <a:pt x="401" y="68"/>
                    </a:lnTo>
                    <a:lnTo>
                      <a:pt x="401" y="0"/>
                    </a:lnTo>
                    <a:lnTo>
                      <a:pt x="91" y="68"/>
                    </a:lnTo>
                    <a:close/>
                  </a:path>
                </a:pathLst>
              </a:custGeom>
              <a:solidFill>
                <a:srgbClr val="C0C0C0"/>
              </a:solidFill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71758" name="Freeform 78"/>
              <p:cNvSpPr>
                <a:spLocks/>
              </p:cNvSpPr>
              <p:nvPr/>
            </p:nvSpPr>
            <p:spPr bwMode="auto">
              <a:xfrm>
                <a:off x="1158" y="2824"/>
                <a:ext cx="401" cy="129"/>
              </a:xfrm>
              <a:custGeom>
                <a:avLst/>
                <a:gdLst/>
                <a:ahLst/>
                <a:cxnLst>
                  <a:cxn ang="0">
                    <a:pos x="91" y="61"/>
                  </a:cxn>
                  <a:cxn ang="0">
                    <a:pos x="83" y="68"/>
                  </a:cxn>
                  <a:cxn ang="0">
                    <a:pos x="0" y="61"/>
                  </a:cxn>
                  <a:cxn ang="0">
                    <a:pos x="0" y="129"/>
                  </a:cxn>
                  <a:cxn ang="0">
                    <a:pos x="91" y="129"/>
                  </a:cxn>
                  <a:cxn ang="0">
                    <a:pos x="401" y="61"/>
                  </a:cxn>
                  <a:cxn ang="0">
                    <a:pos x="401" y="0"/>
                  </a:cxn>
                  <a:cxn ang="0">
                    <a:pos x="91" y="61"/>
                  </a:cxn>
                </a:cxnLst>
                <a:rect l="0" t="0" r="r" b="b"/>
                <a:pathLst>
                  <a:path w="401" h="129">
                    <a:moveTo>
                      <a:pt x="91" y="61"/>
                    </a:moveTo>
                    <a:lnTo>
                      <a:pt x="83" y="68"/>
                    </a:lnTo>
                    <a:lnTo>
                      <a:pt x="0" y="61"/>
                    </a:lnTo>
                    <a:lnTo>
                      <a:pt x="0" y="129"/>
                    </a:lnTo>
                    <a:lnTo>
                      <a:pt x="91" y="129"/>
                    </a:lnTo>
                    <a:lnTo>
                      <a:pt x="401" y="61"/>
                    </a:lnTo>
                    <a:lnTo>
                      <a:pt x="401" y="0"/>
                    </a:lnTo>
                    <a:lnTo>
                      <a:pt x="91" y="61"/>
                    </a:lnTo>
                    <a:close/>
                  </a:path>
                </a:pathLst>
              </a:custGeom>
              <a:solidFill>
                <a:srgbClr val="3F3F3F"/>
              </a:solidFill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71759" name="Freeform 79"/>
              <p:cNvSpPr>
                <a:spLocks/>
              </p:cNvSpPr>
              <p:nvPr/>
            </p:nvSpPr>
            <p:spPr bwMode="auto">
              <a:xfrm>
                <a:off x="1158" y="2885"/>
                <a:ext cx="401" cy="98"/>
              </a:xfrm>
              <a:custGeom>
                <a:avLst/>
                <a:gdLst/>
                <a:ahLst/>
                <a:cxnLst>
                  <a:cxn ang="0">
                    <a:pos x="91" y="68"/>
                  </a:cxn>
                  <a:cxn ang="0">
                    <a:pos x="0" y="68"/>
                  </a:cxn>
                  <a:cxn ang="0">
                    <a:pos x="45" y="98"/>
                  </a:cxn>
                  <a:cxn ang="0">
                    <a:pos x="356" y="98"/>
                  </a:cxn>
                  <a:cxn ang="0">
                    <a:pos x="401" y="68"/>
                  </a:cxn>
                  <a:cxn ang="0">
                    <a:pos x="401" y="0"/>
                  </a:cxn>
                  <a:cxn ang="0">
                    <a:pos x="91" y="68"/>
                  </a:cxn>
                </a:cxnLst>
                <a:rect l="0" t="0" r="r" b="b"/>
                <a:pathLst>
                  <a:path w="401" h="98">
                    <a:moveTo>
                      <a:pt x="91" y="68"/>
                    </a:moveTo>
                    <a:lnTo>
                      <a:pt x="0" y="68"/>
                    </a:lnTo>
                    <a:lnTo>
                      <a:pt x="45" y="98"/>
                    </a:lnTo>
                    <a:lnTo>
                      <a:pt x="356" y="98"/>
                    </a:lnTo>
                    <a:lnTo>
                      <a:pt x="401" y="68"/>
                    </a:lnTo>
                    <a:lnTo>
                      <a:pt x="401" y="0"/>
                    </a:lnTo>
                    <a:lnTo>
                      <a:pt x="91" y="68"/>
                    </a:lnTo>
                    <a:close/>
                  </a:path>
                </a:pathLst>
              </a:custGeom>
              <a:solidFill>
                <a:srgbClr val="C0C0C0"/>
              </a:solidFill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" name="Group 80"/>
          <p:cNvGrpSpPr>
            <a:grpSpLocks/>
          </p:cNvGrpSpPr>
          <p:nvPr/>
        </p:nvGrpSpPr>
        <p:grpSpPr bwMode="auto">
          <a:xfrm>
            <a:off x="6005513" y="1206500"/>
            <a:ext cx="2581275" cy="1827213"/>
            <a:chOff x="515" y="1242"/>
            <a:chExt cx="1626" cy="1151"/>
          </a:xfrm>
        </p:grpSpPr>
        <p:sp>
          <p:nvSpPr>
            <p:cNvPr id="71761" name="Line 81"/>
            <p:cNvSpPr>
              <a:spLocks noChangeShapeType="1"/>
            </p:cNvSpPr>
            <p:nvPr/>
          </p:nvSpPr>
          <p:spPr bwMode="auto">
            <a:xfrm flipV="1">
              <a:off x="1604" y="1378"/>
              <a:ext cx="144" cy="235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762" name="Line 82"/>
            <p:cNvSpPr>
              <a:spLocks noChangeShapeType="1"/>
            </p:cNvSpPr>
            <p:nvPr/>
          </p:nvSpPr>
          <p:spPr bwMode="auto">
            <a:xfrm flipH="1">
              <a:off x="1544" y="1423"/>
              <a:ext cx="45" cy="137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763" name="Line 83"/>
            <p:cNvSpPr>
              <a:spLocks noChangeShapeType="1"/>
            </p:cNvSpPr>
            <p:nvPr/>
          </p:nvSpPr>
          <p:spPr bwMode="auto">
            <a:xfrm flipH="1">
              <a:off x="1438" y="1264"/>
              <a:ext cx="30" cy="27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764" name="Line 84"/>
            <p:cNvSpPr>
              <a:spLocks noChangeShapeType="1"/>
            </p:cNvSpPr>
            <p:nvPr/>
          </p:nvSpPr>
          <p:spPr bwMode="auto">
            <a:xfrm>
              <a:off x="1332" y="1393"/>
              <a:ext cx="1" cy="144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765" name="Line 85"/>
            <p:cNvSpPr>
              <a:spLocks noChangeShapeType="1"/>
            </p:cNvSpPr>
            <p:nvPr/>
          </p:nvSpPr>
          <p:spPr bwMode="auto">
            <a:xfrm>
              <a:off x="1211" y="1242"/>
              <a:ext cx="45" cy="295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766" name="Line 86"/>
            <p:cNvSpPr>
              <a:spLocks noChangeShapeType="1"/>
            </p:cNvSpPr>
            <p:nvPr/>
          </p:nvSpPr>
          <p:spPr bwMode="auto">
            <a:xfrm flipH="1" flipV="1">
              <a:off x="1128" y="1431"/>
              <a:ext cx="22" cy="10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767" name="Line 87"/>
            <p:cNvSpPr>
              <a:spLocks noChangeShapeType="1"/>
            </p:cNvSpPr>
            <p:nvPr/>
          </p:nvSpPr>
          <p:spPr bwMode="auto">
            <a:xfrm flipH="1" flipV="1">
              <a:off x="946" y="1340"/>
              <a:ext cx="121" cy="265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768" name="Line 88"/>
            <p:cNvSpPr>
              <a:spLocks noChangeShapeType="1"/>
            </p:cNvSpPr>
            <p:nvPr/>
          </p:nvSpPr>
          <p:spPr bwMode="auto">
            <a:xfrm>
              <a:off x="924" y="1567"/>
              <a:ext cx="52" cy="9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769" name="Line 89"/>
            <p:cNvSpPr>
              <a:spLocks noChangeShapeType="1"/>
            </p:cNvSpPr>
            <p:nvPr/>
          </p:nvSpPr>
          <p:spPr bwMode="auto">
            <a:xfrm>
              <a:off x="697" y="1582"/>
              <a:ext cx="219" cy="152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770" name="Line 90"/>
            <p:cNvSpPr>
              <a:spLocks noChangeShapeType="1"/>
            </p:cNvSpPr>
            <p:nvPr/>
          </p:nvSpPr>
          <p:spPr bwMode="auto">
            <a:xfrm>
              <a:off x="742" y="1741"/>
              <a:ext cx="113" cy="68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771" name="Line 91"/>
            <p:cNvSpPr>
              <a:spLocks noChangeShapeType="1"/>
            </p:cNvSpPr>
            <p:nvPr/>
          </p:nvSpPr>
          <p:spPr bwMode="auto">
            <a:xfrm flipH="1" flipV="1">
              <a:off x="560" y="1817"/>
              <a:ext cx="273" cy="7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772" name="Line 92"/>
            <p:cNvSpPr>
              <a:spLocks noChangeShapeType="1"/>
            </p:cNvSpPr>
            <p:nvPr/>
          </p:nvSpPr>
          <p:spPr bwMode="auto">
            <a:xfrm flipH="1" flipV="1">
              <a:off x="689" y="1961"/>
              <a:ext cx="129" cy="2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773" name="Line 93"/>
            <p:cNvSpPr>
              <a:spLocks noChangeShapeType="1"/>
            </p:cNvSpPr>
            <p:nvPr/>
          </p:nvSpPr>
          <p:spPr bwMode="auto">
            <a:xfrm flipH="1" flipV="1">
              <a:off x="515" y="2052"/>
              <a:ext cx="303" cy="22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774" name="Line 94"/>
            <p:cNvSpPr>
              <a:spLocks noChangeShapeType="1"/>
            </p:cNvSpPr>
            <p:nvPr/>
          </p:nvSpPr>
          <p:spPr bwMode="auto">
            <a:xfrm flipH="1">
              <a:off x="704" y="2158"/>
              <a:ext cx="114" cy="22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775" name="Line 95"/>
            <p:cNvSpPr>
              <a:spLocks noChangeShapeType="1"/>
            </p:cNvSpPr>
            <p:nvPr/>
          </p:nvSpPr>
          <p:spPr bwMode="auto">
            <a:xfrm flipH="1">
              <a:off x="538" y="2241"/>
              <a:ext cx="340" cy="12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776" name="Line 96"/>
            <p:cNvSpPr>
              <a:spLocks noChangeShapeType="1"/>
            </p:cNvSpPr>
            <p:nvPr/>
          </p:nvSpPr>
          <p:spPr bwMode="auto">
            <a:xfrm flipV="1">
              <a:off x="840" y="2340"/>
              <a:ext cx="91" cy="5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777" name="Line 97"/>
            <p:cNvSpPr>
              <a:spLocks noChangeShapeType="1"/>
            </p:cNvSpPr>
            <p:nvPr/>
          </p:nvSpPr>
          <p:spPr bwMode="auto">
            <a:xfrm flipV="1">
              <a:off x="1741" y="1537"/>
              <a:ext cx="219" cy="15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778" name="Line 98"/>
            <p:cNvSpPr>
              <a:spLocks noChangeShapeType="1"/>
            </p:cNvSpPr>
            <p:nvPr/>
          </p:nvSpPr>
          <p:spPr bwMode="auto">
            <a:xfrm flipV="1">
              <a:off x="1809" y="1703"/>
              <a:ext cx="105" cy="6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779" name="Line 99"/>
            <p:cNvSpPr>
              <a:spLocks noChangeShapeType="1"/>
            </p:cNvSpPr>
            <p:nvPr/>
          </p:nvSpPr>
          <p:spPr bwMode="auto">
            <a:xfrm flipV="1">
              <a:off x="1824" y="1764"/>
              <a:ext cx="272" cy="8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780" name="Line 100"/>
            <p:cNvSpPr>
              <a:spLocks noChangeShapeType="1"/>
            </p:cNvSpPr>
            <p:nvPr/>
          </p:nvSpPr>
          <p:spPr bwMode="auto">
            <a:xfrm flipV="1">
              <a:off x="1839" y="1923"/>
              <a:ext cx="128" cy="2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781" name="Line 101"/>
            <p:cNvSpPr>
              <a:spLocks noChangeShapeType="1"/>
            </p:cNvSpPr>
            <p:nvPr/>
          </p:nvSpPr>
          <p:spPr bwMode="auto">
            <a:xfrm flipV="1">
              <a:off x="1839" y="2014"/>
              <a:ext cx="302" cy="2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782" name="Line 102"/>
            <p:cNvSpPr>
              <a:spLocks noChangeShapeType="1"/>
            </p:cNvSpPr>
            <p:nvPr/>
          </p:nvSpPr>
          <p:spPr bwMode="auto">
            <a:xfrm>
              <a:off x="1839" y="2112"/>
              <a:ext cx="113" cy="2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783" name="Line 103"/>
            <p:cNvSpPr>
              <a:spLocks noChangeShapeType="1"/>
            </p:cNvSpPr>
            <p:nvPr/>
          </p:nvSpPr>
          <p:spPr bwMode="auto">
            <a:xfrm>
              <a:off x="1778" y="2203"/>
              <a:ext cx="348" cy="129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784" name="Line 104"/>
            <p:cNvSpPr>
              <a:spLocks noChangeShapeType="1"/>
            </p:cNvSpPr>
            <p:nvPr/>
          </p:nvSpPr>
          <p:spPr bwMode="auto">
            <a:xfrm>
              <a:off x="1725" y="2294"/>
              <a:ext cx="91" cy="5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785" name="Line 105"/>
            <p:cNvSpPr>
              <a:spLocks noChangeShapeType="1"/>
            </p:cNvSpPr>
            <p:nvPr/>
          </p:nvSpPr>
          <p:spPr bwMode="auto">
            <a:xfrm flipV="1">
              <a:off x="1688" y="1544"/>
              <a:ext cx="75" cy="10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sp>
        <p:nvSpPr>
          <p:cNvPr id="78859" name="Text Box 108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8860" name="Text Box 109"/>
          <p:cNvSpPr txBox="1">
            <a:spLocks noChangeArrowheads="1"/>
          </p:cNvSpPr>
          <p:nvPr/>
        </p:nvSpPr>
        <p:spPr bwMode="auto">
          <a:xfrm>
            <a:off x="8315325" y="6486525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71791" name="WordArt 111"/>
          <p:cNvSpPr>
            <a:spLocks noChangeArrowheads="1" noChangeShapeType="1" noTextEdit="1"/>
          </p:cNvSpPr>
          <p:nvPr/>
        </p:nvSpPr>
        <p:spPr bwMode="auto">
          <a:xfrm>
            <a:off x="6989763" y="2008188"/>
            <a:ext cx="746125" cy="1282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356"/>
              </a:avLst>
            </a:prstTxWarp>
          </a:bodyPr>
          <a:lstStyle/>
          <a:p>
            <a:r>
              <a:rPr lang="en-US" sz="7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effectLst>
                  <a:outerShdw blurRad="63500" dist="63500" dir="2212194" algn="ctr" rotWithShape="0">
                    <a:schemeClr val="bg2">
                      <a:alpha val="74997"/>
                    </a:schemeClr>
                  </a:outerShdw>
                </a:effectLst>
                <a:latin typeface="Arial Black"/>
                <a:ea typeface="Arial Black"/>
                <a:cs typeface="Arial Black"/>
              </a:rPr>
              <a:t>7</a:t>
            </a:r>
          </a:p>
        </p:txBody>
      </p:sp>
      <p:sp>
        <p:nvSpPr>
          <p:cNvPr id="71792" name="Rectangle 112"/>
          <p:cNvSpPr>
            <a:spLocks noChangeArrowheads="1"/>
          </p:cNvSpPr>
          <p:nvPr/>
        </p:nvSpPr>
        <p:spPr bwMode="auto">
          <a:xfrm>
            <a:off x="7159625" y="2513013"/>
            <a:ext cx="533400" cy="107950"/>
          </a:xfrm>
          <a:prstGeom prst="rect">
            <a:avLst/>
          </a:prstGeom>
          <a:solidFill>
            <a:srgbClr val="C4D5E2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78863" name="Text Box 113"/>
          <p:cNvSpPr txBox="1">
            <a:spLocks noChangeArrowheads="1"/>
          </p:cNvSpPr>
          <p:nvPr/>
        </p:nvSpPr>
        <p:spPr bwMode="auto">
          <a:xfrm>
            <a:off x="8085138" y="6518275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37</a:t>
            </a:r>
          </a:p>
        </p:txBody>
      </p:sp>
      <p:sp>
        <p:nvSpPr>
          <p:cNvPr id="78864" name="Text Box 114"/>
          <p:cNvSpPr txBox="1">
            <a:spLocks noChangeArrowheads="1"/>
          </p:cNvSpPr>
          <p:nvPr/>
        </p:nvSpPr>
        <p:spPr bwMode="auto">
          <a:xfrm>
            <a:off x="7070004" y="6269445"/>
            <a:ext cx="15937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err="1">
                <a:solidFill>
                  <a:schemeClr val="tx1"/>
                </a:solidFill>
              </a:rPr>
              <a:t>Katamli</a:t>
            </a:r>
            <a:r>
              <a:rPr lang="en-US" sz="1200" b="1" dirty="0">
                <a:solidFill>
                  <a:schemeClr val="tx1"/>
                </a:solidFill>
              </a:rPr>
              <a:t> K </a:t>
            </a:r>
            <a:r>
              <a:rPr lang="en-US" sz="1200" b="1" dirty="0" err="1">
                <a:solidFill>
                  <a:schemeClr val="tx1"/>
                </a:solidFill>
              </a:rPr>
              <a:t>ana</a:t>
            </a:r>
            <a:r>
              <a:rPr lang="en-US" sz="1200" b="1" dirty="0">
                <a:solidFill>
                  <a:schemeClr val="tx1"/>
                </a:solidFill>
              </a:rPr>
              <a:t>. 8-14</a:t>
            </a:r>
          </a:p>
        </p:txBody>
      </p:sp>
      <p:grpSp>
        <p:nvGrpSpPr>
          <p:cNvPr id="6" name="Group 117"/>
          <p:cNvGrpSpPr>
            <a:grpSpLocks/>
          </p:cNvGrpSpPr>
          <p:nvPr/>
        </p:nvGrpSpPr>
        <p:grpSpPr bwMode="auto">
          <a:xfrm>
            <a:off x="6003925" y="1206500"/>
            <a:ext cx="2581275" cy="1827213"/>
            <a:chOff x="515" y="1242"/>
            <a:chExt cx="1626" cy="1151"/>
          </a:xfrm>
        </p:grpSpPr>
        <p:sp>
          <p:nvSpPr>
            <p:cNvPr id="71798" name="Line 118"/>
            <p:cNvSpPr>
              <a:spLocks noChangeShapeType="1"/>
            </p:cNvSpPr>
            <p:nvPr/>
          </p:nvSpPr>
          <p:spPr bwMode="auto">
            <a:xfrm flipV="1">
              <a:off x="1604" y="1378"/>
              <a:ext cx="144" cy="235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799" name="Line 119"/>
            <p:cNvSpPr>
              <a:spLocks noChangeShapeType="1"/>
            </p:cNvSpPr>
            <p:nvPr/>
          </p:nvSpPr>
          <p:spPr bwMode="auto">
            <a:xfrm flipH="1">
              <a:off x="1544" y="1423"/>
              <a:ext cx="45" cy="137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00" name="Line 120"/>
            <p:cNvSpPr>
              <a:spLocks noChangeShapeType="1"/>
            </p:cNvSpPr>
            <p:nvPr/>
          </p:nvSpPr>
          <p:spPr bwMode="auto">
            <a:xfrm flipH="1">
              <a:off x="1438" y="1264"/>
              <a:ext cx="30" cy="27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01" name="Line 121"/>
            <p:cNvSpPr>
              <a:spLocks noChangeShapeType="1"/>
            </p:cNvSpPr>
            <p:nvPr/>
          </p:nvSpPr>
          <p:spPr bwMode="auto">
            <a:xfrm>
              <a:off x="1332" y="1393"/>
              <a:ext cx="1" cy="144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02" name="Line 122"/>
            <p:cNvSpPr>
              <a:spLocks noChangeShapeType="1"/>
            </p:cNvSpPr>
            <p:nvPr/>
          </p:nvSpPr>
          <p:spPr bwMode="auto">
            <a:xfrm>
              <a:off x="1211" y="1242"/>
              <a:ext cx="45" cy="295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03" name="Line 123"/>
            <p:cNvSpPr>
              <a:spLocks noChangeShapeType="1"/>
            </p:cNvSpPr>
            <p:nvPr/>
          </p:nvSpPr>
          <p:spPr bwMode="auto">
            <a:xfrm flipH="1" flipV="1">
              <a:off x="1128" y="1431"/>
              <a:ext cx="22" cy="10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04" name="Line 124"/>
            <p:cNvSpPr>
              <a:spLocks noChangeShapeType="1"/>
            </p:cNvSpPr>
            <p:nvPr/>
          </p:nvSpPr>
          <p:spPr bwMode="auto">
            <a:xfrm flipH="1" flipV="1">
              <a:off x="946" y="1340"/>
              <a:ext cx="121" cy="265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05" name="Line 125"/>
            <p:cNvSpPr>
              <a:spLocks noChangeShapeType="1"/>
            </p:cNvSpPr>
            <p:nvPr/>
          </p:nvSpPr>
          <p:spPr bwMode="auto">
            <a:xfrm>
              <a:off x="924" y="1567"/>
              <a:ext cx="52" cy="9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06" name="Line 126"/>
            <p:cNvSpPr>
              <a:spLocks noChangeShapeType="1"/>
            </p:cNvSpPr>
            <p:nvPr/>
          </p:nvSpPr>
          <p:spPr bwMode="auto">
            <a:xfrm>
              <a:off x="697" y="1582"/>
              <a:ext cx="219" cy="152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07" name="Line 127"/>
            <p:cNvSpPr>
              <a:spLocks noChangeShapeType="1"/>
            </p:cNvSpPr>
            <p:nvPr/>
          </p:nvSpPr>
          <p:spPr bwMode="auto">
            <a:xfrm>
              <a:off x="742" y="1741"/>
              <a:ext cx="113" cy="68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08" name="Line 128"/>
            <p:cNvSpPr>
              <a:spLocks noChangeShapeType="1"/>
            </p:cNvSpPr>
            <p:nvPr/>
          </p:nvSpPr>
          <p:spPr bwMode="auto">
            <a:xfrm flipH="1" flipV="1">
              <a:off x="560" y="1817"/>
              <a:ext cx="273" cy="7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09" name="Line 129"/>
            <p:cNvSpPr>
              <a:spLocks noChangeShapeType="1"/>
            </p:cNvSpPr>
            <p:nvPr/>
          </p:nvSpPr>
          <p:spPr bwMode="auto">
            <a:xfrm flipH="1" flipV="1">
              <a:off x="689" y="1961"/>
              <a:ext cx="129" cy="2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10" name="Line 130"/>
            <p:cNvSpPr>
              <a:spLocks noChangeShapeType="1"/>
            </p:cNvSpPr>
            <p:nvPr/>
          </p:nvSpPr>
          <p:spPr bwMode="auto">
            <a:xfrm flipH="1" flipV="1">
              <a:off x="515" y="2052"/>
              <a:ext cx="303" cy="22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11" name="Line 131"/>
            <p:cNvSpPr>
              <a:spLocks noChangeShapeType="1"/>
            </p:cNvSpPr>
            <p:nvPr/>
          </p:nvSpPr>
          <p:spPr bwMode="auto">
            <a:xfrm flipH="1">
              <a:off x="704" y="2158"/>
              <a:ext cx="114" cy="22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12" name="Line 132"/>
            <p:cNvSpPr>
              <a:spLocks noChangeShapeType="1"/>
            </p:cNvSpPr>
            <p:nvPr/>
          </p:nvSpPr>
          <p:spPr bwMode="auto">
            <a:xfrm flipH="1">
              <a:off x="538" y="2241"/>
              <a:ext cx="340" cy="12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13" name="Line 133"/>
            <p:cNvSpPr>
              <a:spLocks noChangeShapeType="1"/>
            </p:cNvSpPr>
            <p:nvPr/>
          </p:nvSpPr>
          <p:spPr bwMode="auto">
            <a:xfrm flipV="1">
              <a:off x="840" y="2340"/>
              <a:ext cx="91" cy="5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14" name="Line 134"/>
            <p:cNvSpPr>
              <a:spLocks noChangeShapeType="1"/>
            </p:cNvSpPr>
            <p:nvPr/>
          </p:nvSpPr>
          <p:spPr bwMode="auto">
            <a:xfrm flipV="1">
              <a:off x="1741" y="1537"/>
              <a:ext cx="219" cy="15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15" name="Line 135"/>
            <p:cNvSpPr>
              <a:spLocks noChangeShapeType="1"/>
            </p:cNvSpPr>
            <p:nvPr/>
          </p:nvSpPr>
          <p:spPr bwMode="auto">
            <a:xfrm flipV="1">
              <a:off x="1809" y="1703"/>
              <a:ext cx="105" cy="6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16" name="Line 136"/>
            <p:cNvSpPr>
              <a:spLocks noChangeShapeType="1"/>
            </p:cNvSpPr>
            <p:nvPr/>
          </p:nvSpPr>
          <p:spPr bwMode="auto">
            <a:xfrm flipV="1">
              <a:off x="1824" y="1764"/>
              <a:ext cx="272" cy="8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17" name="Line 137"/>
            <p:cNvSpPr>
              <a:spLocks noChangeShapeType="1"/>
            </p:cNvSpPr>
            <p:nvPr/>
          </p:nvSpPr>
          <p:spPr bwMode="auto">
            <a:xfrm flipV="1">
              <a:off x="1839" y="1923"/>
              <a:ext cx="128" cy="2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18" name="Line 138"/>
            <p:cNvSpPr>
              <a:spLocks noChangeShapeType="1"/>
            </p:cNvSpPr>
            <p:nvPr/>
          </p:nvSpPr>
          <p:spPr bwMode="auto">
            <a:xfrm flipV="1">
              <a:off x="1839" y="2014"/>
              <a:ext cx="302" cy="2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19" name="Line 139"/>
            <p:cNvSpPr>
              <a:spLocks noChangeShapeType="1"/>
            </p:cNvSpPr>
            <p:nvPr/>
          </p:nvSpPr>
          <p:spPr bwMode="auto">
            <a:xfrm>
              <a:off x="1839" y="2112"/>
              <a:ext cx="113" cy="2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20" name="Line 140"/>
            <p:cNvSpPr>
              <a:spLocks noChangeShapeType="1"/>
            </p:cNvSpPr>
            <p:nvPr/>
          </p:nvSpPr>
          <p:spPr bwMode="auto">
            <a:xfrm>
              <a:off x="1778" y="2203"/>
              <a:ext cx="348" cy="129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21" name="Line 141"/>
            <p:cNvSpPr>
              <a:spLocks noChangeShapeType="1"/>
            </p:cNvSpPr>
            <p:nvPr/>
          </p:nvSpPr>
          <p:spPr bwMode="auto">
            <a:xfrm>
              <a:off x="1725" y="2294"/>
              <a:ext cx="91" cy="5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22" name="Line 142"/>
            <p:cNvSpPr>
              <a:spLocks noChangeShapeType="1"/>
            </p:cNvSpPr>
            <p:nvPr/>
          </p:nvSpPr>
          <p:spPr bwMode="auto">
            <a:xfrm flipV="1">
              <a:off x="1688" y="1544"/>
              <a:ext cx="75" cy="10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grpSp>
        <p:nvGrpSpPr>
          <p:cNvPr id="7" name="Group 143"/>
          <p:cNvGrpSpPr>
            <a:grpSpLocks/>
          </p:cNvGrpSpPr>
          <p:nvPr/>
        </p:nvGrpSpPr>
        <p:grpSpPr bwMode="auto">
          <a:xfrm>
            <a:off x="5988050" y="1206500"/>
            <a:ext cx="2581275" cy="1827213"/>
            <a:chOff x="515" y="1242"/>
            <a:chExt cx="1626" cy="1151"/>
          </a:xfrm>
        </p:grpSpPr>
        <p:sp>
          <p:nvSpPr>
            <p:cNvPr id="71824" name="Line 144"/>
            <p:cNvSpPr>
              <a:spLocks noChangeShapeType="1"/>
            </p:cNvSpPr>
            <p:nvPr/>
          </p:nvSpPr>
          <p:spPr bwMode="auto">
            <a:xfrm flipV="1">
              <a:off x="1604" y="1378"/>
              <a:ext cx="144" cy="235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25" name="Line 145"/>
            <p:cNvSpPr>
              <a:spLocks noChangeShapeType="1"/>
            </p:cNvSpPr>
            <p:nvPr/>
          </p:nvSpPr>
          <p:spPr bwMode="auto">
            <a:xfrm flipH="1">
              <a:off x="1544" y="1423"/>
              <a:ext cx="45" cy="137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26" name="Line 146"/>
            <p:cNvSpPr>
              <a:spLocks noChangeShapeType="1"/>
            </p:cNvSpPr>
            <p:nvPr/>
          </p:nvSpPr>
          <p:spPr bwMode="auto">
            <a:xfrm flipH="1">
              <a:off x="1438" y="1264"/>
              <a:ext cx="30" cy="27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27" name="Line 147"/>
            <p:cNvSpPr>
              <a:spLocks noChangeShapeType="1"/>
            </p:cNvSpPr>
            <p:nvPr/>
          </p:nvSpPr>
          <p:spPr bwMode="auto">
            <a:xfrm>
              <a:off x="1332" y="1393"/>
              <a:ext cx="1" cy="144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28" name="Line 148"/>
            <p:cNvSpPr>
              <a:spLocks noChangeShapeType="1"/>
            </p:cNvSpPr>
            <p:nvPr/>
          </p:nvSpPr>
          <p:spPr bwMode="auto">
            <a:xfrm>
              <a:off x="1211" y="1242"/>
              <a:ext cx="45" cy="295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29" name="Line 149"/>
            <p:cNvSpPr>
              <a:spLocks noChangeShapeType="1"/>
            </p:cNvSpPr>
            <p:nvPr/>
          </p:nvSpPr>
          <p:spPr bwMode="auto">
            <a:xfrm flipH="1" flipV="1">
              <a:off x="1128" y="1431"/>
              <a:ext cx="22" cy="10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30" name="Line 150"/>
            <p:cNvSpPr>
              <a:spLocks noChangeShapeType="1"/>
            </p:cNvSpPr>
            <p:nvPr/>
          </p:nvSpPr>
          <p:spPr bwMode="auto">
            <a:xfrm flipH="1" flipV="1">
              <a:off x="946" y="1340"/>
              <a:ext cx="121" cy="265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31" name="Line 151"/>
            <p:cNvSpPr>
              <a:spLocks noChangeShapeType="1"/>
            </p:cNvSpPr>
            <p:nvPr/>
          </p:nvSpPr>
          <p:spPr bwMode="auto">
            <a:xfrm>
              <a:off x="924" y="1567"/>
              <a:ext cx="52" cy="9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32" name="Line 152"/>
            <p:cNvSpPr>
              <a:spLocks noChangeShapeType="1"/>
            </p:cNvSpPr>
            <p:nvPr/>
          </p:nvSpPr>
          <p:spPr bwMode="auto">
            <a:xfrm>
              <a:off x="697" y="1582"/>
              <a:ext cx="219" cy="152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33" name="Line 153"/>
            <p:cNvSpPr>
              <a:spLocks noChangeShapeType="1"/>
            </p:cNvSpPr>
            <p:nvPr/>
          </p:nvSpPr>
          <p:spPr bwMode="auto">
            <a:xfrm>
              <a:off x="742" y="1741"/>
              <a:ext cx="113" cy="68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34" name="Line 154"/>
            <p:cNvSpPr>
              <a:spLocks noChangeShapeType="1"/>
            </p:cNvSpPr>
            <p:nvPr/>
          </p:nvSpPr>
          <p:spPr bwMode="auto">
            <a:xfrm flipH="1" flipV="1">
              <a:off x="560" y="1817"/>
              <a:ext cx="273" cy="7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35" name="Line 155"/>
            <p:cNvSpPr>
              <a:spLocks noChangeShapeType="1"/>
            </p:cNvSpPr>
            <p:nvPr/>
          </p:nvSpPr>
          <p:spPr bwMode="auto">
            <a:xfrm flipH="1" flipV="1">
              <a:off x="689" y="1961"/>
              <a:ext cx="129" cy="2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36" name="Line 156"/>
            <p:cNvSpPr>
              <a:spLocks noChangeShapeType="1"/>
            </p:cNvSpPr>
            <p:nvPr/>
          </p:nvSpPr>
          <p:spPr bwMode="auto">
            <a:xfrm flipH="1" flipV="1">
              <a:off x="515" y="2052"/>
              <a:ext cx="303" cy="22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37" name="Line 157"/>
            <p:cNvSpPr>
              <a:spLocks noChangeShapeType="1"/>
            </p:cNvSpPr>
            <p:nvPr/>
          </p:nvSpPr>
          <p:spPr bwMode="auto">
            <a:xfrm flipH="1">
              <a:off x="704" y="2158"/>
              <a:ext cx="114" cy="22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38" name="Line 158"/>
            <p:cNvSpPr>
              <a:spLocks noChangeShapeType="1"/>
            </p:cNvSpPr>
            <p:nvPr/>
          </p:nvSpPr>
          <p:spPr bwMode="auto">
            <a:xfrm flipH="1">
              <a:off x="538" y="2241"/>
              <a:ext cx="340" cy="12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39" name="Line 159"/>
            <p:cNvSpPr>
              <a:spLocks noChangeShapeType="1"/>
            </p:cNvSpPr>
            <p:nvPr/>
          </p:nvSpPr>
          <p:spPr bwMode="auto">
            <a:xfrm flipV="1">
              <a:off x="840" y="2340"/>
              <a:ext cx="91" cy="5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40" name="Line 160"/>
            <p:cNvSpPr>
              <a:spLocks noChangeShapeType="1"/>
            </p:cNvSpPr>
            <p:nvPr/>
          </p:nvSpPr>
          <p:spPr bwMode="auto">
            <a:xfrm flipV="1">
              <a:off x="1741" y="1537"/>
              <a:ext cx="219" cy="15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41" name="Line 161"/>
            <p:cNvSpPr>
              <a:spLocks noChangeShapeType="1"/>
            </p:cNvSpPr>
            <p:nvPr/>
          </p:nvSpPr>
          <p:spPr bwMode="auto">
            <a:xfrm flipV="1">
              <a:off x="1809" y="1703"/>
              <a:ext cx="105" cy="6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42" name="Line 162"/>
            <p:cNvSpPr>
              <a:spLocks noChangeShapeType="1"/>
            </p:cNvSpPr>
            <p:nvPr/>
          </p:nvSpPr>
          <p:spPr bwMode="auto">
            <a:xfrm flipV="1">
              <a:off x="1824" y="1764"/>
              <a:ext cx="272" cy="8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43" name="Line 163"/>
            <p:cNvSpPr>
              <a:spLocks noChangeShapeType="1"/>
            </p:cNvSpPr>
            <p:nvPr/>
          </p:nvSpPr>
          <p:spPr bwMode="auto">
            <a:xfrm flipV="1">
              <a:off x="1839" y="1923"/>
              <a:ext cx="128" cy="2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44" name="Line 164"/>
            <p:cNvSpPr>
              <a:spLocks noChangeShapeType="1"/>
            </p:cNvSpPr>
            <p:nvPr/>
          </p:nvSpPr>
          <p:spPr bwMode="auto">
            <a:xfrm flipV="1">
              <a:off x="1839" y="2014"/>
              <a:ext cx="302" cy="2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45" name="Line 165"/>
            <p:cNvSpPr>
              <a:spLocks noChangeShapeType="1"/>
            </p:cNvSpPr>
            <p:nvPr/>
          </p:nvSpPr>
          <p:spPr bwMode="auto">
            <a:xfrm>
              <a:off x="1839" y="2112"/>
              <a:ext cx="113" cy="2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46" name="Line 166"/>
            <p:cNvSpPr>
              <a:spLocks noChangeShapeType="1"/>
            </p:cNvSpPr>
            <p:nvPr/>
          </p:nvSpPr>
          <p:spPr bwMode="auto">
            <a:xfrm>
              <a:off x="1778" y="2203"/>
              <a:ext cx="348" cy="129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47" name="Line 167"/>
            <p:cNvSpPr>
              <a:spLocks noChangeShapeType="1"/>
            </p:cNvSpPr>
            <p:nvPr/>
          </p:nvSpPr>
          <p:spPr bwMode="auto">
            <a:xfrm>
              <a:off x="1725" y="2294"/>
              <a:ext cx="91" cy="5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48" name="Line 168"/>
            <p:cNvSpPr>
              <a:spLocks noChangeShapeType="1"/>
            </p:cNvSpPr>
            <p:nvPr/>
          </p:nvSpPr>
          <p:spPr bwMode="auto">
            <a:xfrm flipV="1">
              <a:off x="1688" y="1544"/>
              <a:ext cx="75" cy="10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grpSp>
        <p:nvGrpSpPr>
          <p:cNvPr id="8" name="Group 169"/>
          <p:cNvGrpSpPr>
            <a:grpSpLocks/>
          </p:cNvGrpSpPr>
          <p:nvPr/>
        </p:nvGrpSpPr>
        <p:grpSpPr bwMode="auto">
          <a:xfrm>
            <a:off x="5989638" y="1192213"/>
            <a:ext cx="2581275" cy="1827212"/>
            <a:chOff x="515" y="1242"/>
            <a:chExt cx="1626" cy="1151"/>
          </a:xfrm>
        </p:grpSpPr>
        <p:sp>
          <p:nvSpPr>
            <p:cNvPr id="71850" name="Line 170"/>
            <p:cNvSpPr>
              <a:spLocks noChangeShapeType="1"/>
            </p:cNvSpPr>
            <p:nvPr/>
          </p:nvSpPr>
          <p:spPr bwMode="auto">
            <a:xfrm flipV="1">
              <a:off x="1604" y="1378"/>
              <a:ext cx="144" cy="235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51" name="Line 171"/>
            <p:cNvSpPr>
              <a:spLocks noChangeShapeType="1"/>
            </p:cNvSpPr>
            <p:nvPr/>
          </p:nvSpPr>
          <p:spPr bwMode="auto">
            <a:xfrm flipH="1">
              <a:off x="1544" y="1423"/>
              <a:ext cx="45" cy="137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52" name="Line 172"/>
            <p:cNvSpPr>
              <a:spLocks noChangeShapeType="1"/>
            </p:cNvSpPr>
            <p:nvPr/>
          </p:nvSpPr>
          <p:spPr bwMode="auto">
            <a:xfrm flipH="1">
              <a:off x="1438" y="1264"/>
              <a:ext cx="30" cy="27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53" name="Line 173"/>
            <p:cNvSpPr>
              <a:spLocks noChangeShapeType="1"/>
            </p:cNvSpPr>
            <p:nvPr/>
          </p:nvSpPr>
          <p:spPr bwMode="auto">
            <a:xfrm>
              <a:off x="1332" y="1393"/>
              <a:ext cx="1" cy="144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54" name="Line 174"/>
            <p:cNvSpPr>
              <a:spLocks noChangeShapeType="1"/>
            </p:cNvSpPr>
            <p:nvPr/>
          </p:nvSpPr>
          <p:spPr bwMode="auto">
            <a:xfrm>
              <a:off x="1211" y="1242"/>
              <a:ext cx="45" cy="295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55" name="Line 175"/>
            <p:cNvSpPr>
              <a:spLocks noChangeShapeType="1"/>
            </p:cNvSpPr>
            <p:nvPr/>
          </p:nvSpPr>
          <p:spPr bwMode="auto">
            <a:xfrm flipH="1" flipV="1">
              <a:off x="1128" y="1431"/>
              <a:ext cx="22" cy="10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56" name="Line 176"/>
            <p:cNvSpPr>
              <a:spLocks noChangeShapeType="1"/>
            </p:cNvSpPr>
            <p:nvPr/>
          </p:nvSpPr>
          <p:spPr bwMode="auto">
            <a:xfrm flipH="1" flipV="1">
              <a:off x="946" y="1340"/>
              <a:ext cx="121" cy="265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57" name="Line 177"/>
            <p:cNvSpPr>
              <a:spLocks noChangeShapeType="1"/>
            </p:cNvSpPr>
            <p:nvPr/>
          </p:nvSpPr>
          <p:spPr bwMode="auto">
            <a:xfrm>
              <a:off x="924" y="1567"/>
              <a:ext cx="52" cy="9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58" name="Line 178"/>
            <p:cNvSpPr>
              <a:spLocks noChangeShapeType="1"/>
            </p:cNvSpPr>
            <p:nvPr/>
          </p:nvSpPr>
          <p:spPr bwMode="auto">
            <a:xfrm>
              <a:off x="697" y="1582"/>
              <a:ext cx="219" cy="152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59" name="Line 179"/>
            <p:cNvSpPr>
              <a:spLocks noChangeShapeType="1"/>
            </p:cNvSpPr>
            <p:nvPr/>
          </p:nvSpPr>
          <p:spPr bwMode="auto">
            <a:xfrm>
              <a:off x="742" y="1741"/>
              <a:ext cx="113" cy="68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60" name="Line 180"/>
            <p:cNvSpPr>
              <a:spLocks noChangeShapeType="1"/>
            </p:cNvSpPr>
            <p:nvPr/>
          </p:nvSpPr>
          <p:spPr bwMode="auto">
            <a:xfrm flipH="1" flipV="1">
              <a:off x="560" y="1817"/>
              <a:ext cx="273" cy="7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61" name="Line 181"/>
            <p:cNvSpPr>
              <a:spLocks noChangeShapeType="1"/>
            </p:cNvSpPr>
            <p:nvPr/>
          </p:nvSpPr>
          <p:spPr bwMode="auto">
            <a:xfrm flipH="1" flipV="1">
              <a:off x="689" y="1961"/>
              <a:ext cx="129" cy="2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62" name="Line 182"/>
            <p:cNvSpPr>
              <a:spLocks noChangeShapeType="1"/>
            </p:cNvSpPr>
            <p:nvPr/>
          </p:nvSpPr>
          <p:spPr bwMode="auto">
            <a:xfrm flipH="1" flipV="1">
              <a:off x="515" y="2052"/>
              <a:ext cx="303" cy="22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63" name="Line 183"/>
            <p:cNvSpPr>
              <a:spLocks noChangeShapeType="1"/>
            </p:cNvSpPr>
            <p:nvPr/>
          </p:nvSpPr>
          <p:spPr bwMode="auto">
            <a:xfrm flipH="1">
              <a:off x="704" y="2158"/>
              <a:ext cx="114" cy="22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64" name="Line 184"/>
            <p:cNvSpPr>
              <a:spLocks noChangeShapeType="1"/>
            </p:cNvSpPr>
            <p:nvPr/>
          </p:nvSpPr>
          <p:spPr bwMode="auto">
            <a:xfrm flipH="1">
              <a:off x="538" y="2241"/>
              <a:ext cx="340" cy="12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65" name="Line 185"/>
            <p:cNvSpPr>
              <a:spLocks noChangeShapeType="1"/>
            </p:cNvSpPr>
            <p:nvPr/>
          </p:nvSpPr>
          <p:spPr bwMode="auto">
            <a:xfrm flipV="1">
              <a:off x="840" y="2340"/>
              <a:ext cx="91" cy="5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66" name="Line 186"/>
            <p:cNvSpPr>
              <a:spLocks noChangeShapeType="1"/>
            </p:cNvSpPr>
            <p:nvPr/>
          </p:nvSpPr>
          <p:spPr bwMode="auto">
            <a:xfrm flipV="1">
              <a:off x="1741" y="1537"/>
              <a:ext cx="219" cy="15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67" name="Line 187"/>
            <p:cNvSpPr>
              <a:spLocks noChangeShapeType="1"/>
            </p:cNvSpPr>
            <p:nvPr/>
          </p:nvSpPr>
          <p:spPr bwMode="auto">
            <a:xfrm flipV="1">
              <a:off x="1809" y="1703"/>
              <a:ext cx="105" cy="6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68" name="Line 188"/>
            <p:cNvSpPr>
              <a:spLocks noChangeShapeType="1"/>
            </p:cNvSpPr>
            <p:nvPr/>
          </p:nvSpPr>
          <p:spPr bwMode="auto">
            <a:xfrm flipV="1">
              <a:off x="1824" y="1764"/>
              <a:ext cx="272" cy="8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69" name="Line 189"/>
            <p:cNvSpPr>
              <a:spLocks noChangeShapeType="1"/>
            </p:cNvSpPr>
            <p:nvPr/>
          </p:nvSpPr>
          <p:spPr bwMode="auto">
            <a:xfrm flipV="1">
              <a:off x="1839" y="1923"/>
              <a:ext cx="128" cy="2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70" name="Line 190"/>
            <p:cNvSpPr>
              <a:spLocks noChangeShapeType="1"/>
            </p:cNvSpPr>
            <p:nvPr/>
          </p:nvSpPr>
          <p:spPr bwMode="auto">
            <a:xfrm flipV="1">
              <a:off x="1839" y="2014"/>
              <a:ext cx="302" cy="2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71" name="Line 191"/>
            <p:cNvSpPr>
              <a:spLocks noChangeShapeType="1"/>
            </p:cNvSpPr>
            <p:nvPr/>
          </p:nvSpPr>
          <p:spPr bwMode="auto">
            <a:xfrm>
              <a:off x="1839" y="2112"/>
              <a:ext cx="113" cy="2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72" name="Line 192"/>
            <p:cNvSpPr>
              <a:spLocks noChangeShapeType="1"/>
            </p:cNvSpPr>
            <p:nvPr/>
          </p:nvSpPr>
          <p:spPr bwMode="auto">
            <a:xfrm>
              <a:off x="1778" y="2203"/>
              <a:ext cx="348" cy="129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73" name="Line 193"/>
            <p:cNvSpPr>
              <a:spLocks noChangeShapeType="1"/>
            </p:cNvSpPr>
            <p:nvPr/>
          </p:nvSpPr>
          <p:spPr bwMode="auto">
            <a:xfrm>
              <a:off x="1725" y="2294"/>
              <a:ext cx="91" cy="5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74" name="Line 194"/>
            <p:cNvSpPr>
              <a:spLocks noChangeShapeType="1"/>
            </p:cNvSpPr>
            <p:nvPr/>
          </p:nvSpPr>
          <p:spPr bwMode="auto">
            <a:xfrm flipV="1">
              <a:off x="1688" y="1544"/>
              <a:ext cx="75" cy="10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grpSp>
        <p:nvGrpSpPr>
          <p:cNvPr id="9" name="Group 195"/>
          <p:cNvGrpSpPr>
            <a:grpSpLocks/>
          </p:cNvGrpSpPr>
          <p:nvPr/>
        </p:nvGrpSpPr>
        <p:grpSpPr bwMode="auto">
          <a:xfrm>
            <a:off x="5973763" y="1193800"/>
            <a:ext cx="2581275" cy="1827213"/>
            <a:chOff x="515" y="1242"/>
            <a:chExt cx="1626" cy="1151"/>
          </a:xfrm>
        </p:grpSpPr>
        <p:sp>
          <p:nvSpPr>
            <p:cNvPr id="71876" name="Line 196"/>
            <p:cNvSpPr>
              <a:spLocks noChangeShapeType="1"/>
            </p:cNvSpPr>
            <p:nvPr/>
          </p:nvSpPr>
          <p:spPr bwMode="auto">
            <a:xfrm flipV="1">
              <a:off x="1604" y="1378"/>
              <a:ext cx="144" cy="235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77" name="Line 197"/>
            <p:cNvSpPr>
              <a:spLocks noChangeShapeType="1"/>
            </p:cNvSpPr>
            <p:nvPr/>
          </p:nvSpPr>
          <p:spPr bwMode="auto">
            <a:xfrm flipH="1">
              <a:off x="1544" y="1423"/>
              <a:ext cx="45" cy="137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78" name="Line 198"/>
            <p:cNvSpPr>
              <a:spLocks noChangeShapeType="1"/>
            </p:cNvSpPr>
            <p:nvPr/>
          </p:nvSpPr>
          <p:spPr bwMode="auto">
            <a:xfrm flipH="1">
              <a:off x="1438" y="1264"/>
              <a:ext cx="30" cy="27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79" name="Line 199"/>
            <p:cNvSpPr>
              <a:spLocks noChangeShapeType="1"/>
            </p:cNvSpPr>
            <p:nvPr/>
          </p:nvSpPr>
          <p:spPr bwMode="auto">
            <a:xfrm>
              <a:off x="1332" y="1393"/>
              <a:ext cx="1" cy="144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80" name="Line 200"/>
            <p:cNvSpPr>
              <a:spLocks noChangeShapeType="1"/>
            </p:cNvSpPr>
            <p:nvPr/>
          </p:nvSpPr>
          <p:spPr bwMode="auto">
            <a:xfrm>
              <a:off x="1211" y="1242"/>
              <a:ext cx="45" cy="295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81" name="Line 201"/>
            <p:cNvSpPr>
              <a:spLocks noChangeShapeType="1"/>
            </p:cNvSpPr>
            <p:nvPr/>
          </p:nvSpPr>
          <p:spPr bwMode="auto">
            <a:xfrm flipH="1" flipV="1">
              <a:off x="1128" y="1431"/>
              <a:ext cx="22" cy="10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82" name="Line 202"/>
            <p:cNvSpPr>
              <a:spLocks noChangeShapeType="1"/>
            </p:cNvSpPr>
            <p:nvPr/>
          </p:nvSpPr>
          <p:spPr bwMode="auto">
            <a:xfrm flipH="1" flipV="1">
              <a:off x="946" y="1340"/>
              <a:ext cx="121" cy="265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83" name="Line 203"/>
            <p:cNvSpPr>
              <a:spLocks noChangeShapeType="1"/>
            </p:cNvSpPr>
            <p:nvPr/>
          </p:nvSpPr>
          <p:spPr bwMode="auto">
            <a:xfrm>
              <a:off x="924" y="1567"/>
              <a:ext cx="52" cy="9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84" name="Line 204"/>
            <p:cNvSpPr>
              <a:spLocks noChangeShapeType="1"/>
            </p:cNvSpPr>
            <p:nvPr/>
          </p:nvSpPr>
          <p:spPr bwMode="auto">
            <a:xfrm>
              <a:off x="697" y="1582"/>
              <a:ext cx="219" cy="152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85" name="Line 205"/>
            <p:cNvSpPr>
              <a:spLocks noChangeShapeType="1"/>
            </p:cNvSpPr>
            <p:nvPr/>
          </p:nvSpPr>
          <p:spPr bwMode="auto">
            <a:xfrm>
              <a:off x="742" y="1741"/>
              <a:ext cx="113" cy="68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86" name="Line 206"/>
            <p:cNvSpPr>
              <a:spLocks noChangeShapeType="1"/>
            </p:cNvSpPr>
            <p:nvPr/>
          </p:nvSpPr>
          <p:spPr bwMode="auto">
            <a:xfrm flipH="1" flipV="1">
              <a:off x="560" y="1817"/>
              <a:ext cx="273" cy="7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87" name="Line 207"/>
            <p:cNvSpPr>
              <a:spLocks noChangeShapeType="1"/>
            </p:cNvSpPr>
            <p:nvPr/>
          </p:nvSpPr>
          <p:spPr bwMode="auto">
            <a:xfrm flipH="1" flipV="1">
              <a:off x="689" y="1961"/>
              <a:ext cx="129" cy="2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88" name="Line 208"/>
            <p:cNvSpPr>
              <a:spLocks noChangeShapeType="1"/>
            </p:cNvSpPr>
            <p:nvPr/>
          </p:nvSpPr>
          <p:spPr bwMode="auto">
            <a:xfrm flipH="1" flipV="1">
              <a:off x="515" y="2052"/>
              <a:ext cx="303" cy="22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89" name="Line 209"/>
            <p:cNvSpPr>
              <a:spLocks noChangeShapeType="1"/>
            </p:cNvSpPr>
            <p:nvPr/>
          </p:nvSpPr>
          <p:spPr bwMode="auto">
            <a:xfrm flipH="1">
              <a:off x="704" y="2158"/>
              <a:ext cx="114" cy="22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90" name="Line 210"/>
            <p:cNvSpPr>
              <a:spLocks noChangeShapeType="1"/>
            </p:cNvSpPr>
            <p:nvPr/>
          </p:nvSpPr>
          <p:spPr bwMode="auto">
            <a:xfrm flipH="1">
              <a:off x="538" y="2241"/>
              <a:ext cx="340" cy="12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91" name="Line 211"/>
            <p:cNvSpPr>
              <a:spLocks noChangeShapeType="1"/>
            </p:cNvSpPr>
            <p:nvPr/>
          </p:nvSpPr>
          <p:spPr bwMode="auto">
            <a:xfrm flipV="1">
              <a:off x="840" y="2340"/>
              <a:ext cx="91" cy="5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92" name="Line 212"/>
            <p:cNvSpPr>
              <a:spLocks noChangeShapeType="1"/>
            </p:cNvSpPr>
            <p:nvPr/>
          </p:nvSpPr>
          <p:spPr bwMode="auto">
            <a:xfrm flipV="1">
              <a:off x="1741" y="1537"/>
              <a:ext cx="219" cy="15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93" name="Line 213"/>
            <p:cNvSpPr>
              <a:spLocks noChangeShapeType="1"/>
            </p:cNvSpPr>
            <p:nvPr/>
          </p:nvSpPr>
          <p:spPr bwMode="auto">
            <a:xfrm flipV="1">
              <a:off x="1809" y="1703"/>
              <a:ext cx="105" cy="6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94" name="Line 214"/>
            <p:cNvSpPr>
              <a:spLocks noChangeShapeType="1"/>
            </p:cNvSpPr>
            <p:nvPr/>
          </p:nvSpPr>
          <p:spPr bwMode="auto">
            <a:xfrm flipV="1">
              <a:off x="1824" y="1764"/>
              <a:ext cx="272" cy="8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95" name="Line 215"/>
            <p:cNvSpPr>
              <a:spLocks noChangeShapeType="1"/>
            </p:cNvSpPr>
            <p:nvPr/>
          </p:nvSpPr>
          <p:spPr bwMode="auto">
            <a:xfrm flipV="1">
              <a:off x="1839" y="1923"/>
              <a:ext cx="128" cy="2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96" name="Line 216"/>
            <p:cNvSpPr>
              <a:spLocks noChangeShapeType="1"/>
            </p:cNvSpPr>
            <p:nvPr/>
          </p:nvSpPr>
          <p:spPr bwMode="auto">
            <a:xfrm flipV="1">
              <a:off x="1839" y="2014"/>
              <a:ext cx="302" cy="2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97" name="Line 217"/>
            <p:cNvSpPr>
              <a:spLocks noChangeShapeType="1"/>
            </p:cNvSpPr>
            <p:nvPr/>
          </p:nvSpPr>
          <p:spPr bwMode="auto">
            <a:xfrm>
              <a:off x="1839" y="2112"/>
              <a:ext cx="113" cy="2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98" name="Line 218"/>
            <p:cNvSpPr>
              <a:spLocks noChangeShapeType="1"/>
            </p:cNvSpPr>
            <p:nvPr/>
          </p:nvSpPr>
          <p:spPr bwMode="auto">
            <a:xfrm>
              <a:off x="1778" y="2203"/>
              <a:ext cx="348" cy="129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99" name="Line 219"/>
            <p:cNvSpPr>
              <a:spLocks noChangeShapeType="1"/>
            </p:cNvSpPr>
            <p:nvPr/>
          </p:nvSpPr>
          <p:spPr bwMode="auto">
            <a:xfrm>
              <a:off x="1725" y="2294"/>
              <a:ext cx="91" cy="5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00" name="Line 220"/>
            <p:cNvSpPr>
              <a:spLocks noChangeShapeType="1"/>
            </p:cNvSpPr>
            <p:nvPr/>
          </p:nvSpPr>
          <p:spPr bwMode="auto">
            <a:xfrm flipV="1">
              <a:off x="1688" y="1544"/>
              <a:ext cx="75" cy="10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grpSp>
        <p:nvGrpSpPr>
          <p:cNvPr id="10" name="Group 221"/>
          <p:cNvGrpSpPr>
            <a:grpSpLocks/>
          </p:cNvGrpSpPr>
          <p:nvPr/>
        </p:nvGrpSpPr>
        <p:grpSpPr bwMode="auto">
          <a:xfrm>
            <a:off x="5970588" y="1176338"/>
            <a:ext cx="2581275" cy="1827212"/>
            <a:chOff x="515" y="1242"/>
            <a:chExt cx="1626" cy="1151"/>
          </a:xfrm>
        </p:grpSpPr>
        <p:sp>
          <p:nvSpPr>
            <p:cNvPr id="71902" name="Line 222"/>
            <p:cNvSpPr>
              <a:spLocks noChangeShapeType="1"/>
            </p:cNvSpPr>
            <p:nvPr/>
          </p:nvSpPr>
          <p:spPr bwMode="auto">
            <a:xfrm flipV="1">
              <a:off x="1604" y="1378"/>
              <a:ext cx="144" cy="235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03" name="Line 223"/>
            <p:cNvSpPr>
              <a:spLocks noChangeShapeType="1"/>
            </p:cNvSpPr>
            <p:nvPr/>
          </p:nvSpPr>
          <p:spPr bwMode="auto">
            <a:xfrm flipH="1">
              <a:off x="1544" y="1423"/>
              <a:ext cx="45" cy="137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04" name="Line 224"/>
            <p:cNvSpPr>
              <a:spLocks noChangeShapeType="1"/>
            </p:cNvSpPr>
            <p:nvPr/>
          </p:nvSpPr>
          <p:spPr bwMode="auto">
            <a:xfrm flipH="1">
              <a:off x="1438" y="1264"/>
              <a:ext cx="30" cy="27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05" name="Line 225"/>
            <p:cNvSpPr>
              <a:spLocks noChangeShapeType="1"/>
            </p:cNvSpPr>
            <p:nvPr/>
          </p:nvSpPr>
          <p:spPr bwMode="auto">
            <a:xfrm>
              <a:off x="1332" y="1393"/>
              <a:ext cx="1" cy="144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06" name="Line 226"/>
            <p:cNvSpPr>
              <a:spLocks noChangeShapeType="1"/>
            </p:cNvSpPr>
            <p:nvPr/>
          </p:nvSpPr>
          <p:spPr bwMode="auto">
            <a:xfrm>
              <a:off x="1211" y="1242"/>
              <a:ext cx="45" cy="295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07" name="Line 227"/>
            <p:cNvSpPr>
              <a:spLocks noChangeShapeType="1"/>
            </p:cNvSpPr>
            <p:nvPr/>
          </p:nvSpPr>
          <p:spPr bwMode="auto">
            <a:xfrm flipH="1" flipV="1">
              <a:off x="1128" y="1431"/>
              <a:ext cx="22" cy="10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08" name="Line 228"/>
            <p:cNvSpPr>
              <a:spLocks noChangeShapeType="1"/>
            </p:cNvSpPr>
            <p:nvPr/>
          </p:nvSpPr>
          <p:spPr bwMode="auto">
            <a:xfrm flipH="1" flipV="1">
              <a:off x="946" y="1340"/>
              <a:ext cx="121" cy="265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09" name="Line 229"/>
            <p:cNvSpPr>
              <a:spLocks noChangeShapeType="1"/>
            </p:cNvSpPr>
            <p:nvPr/>
          </p:nvSpPr>
          <p:spPr bwMode="auto">
            <a:xfrm>
              <a:off x="924" y="1567"/>
              <a:ext cx="52" cy="9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10" name="Line 230"/>
            <p:cNvSpPr>
              <a:spLocks noChangeShapeType="1"/>
            </p:cNvSpPr>
            <p:nvPr/>
          </p:nvSpPr>
          <p:spPr bwMode="auto">
            <a:xfrm>
              <a:off x="697" y="1582"/>
              <a:ext cx="219" cy="152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11" name="Line 231"/>
            <p:cNvSpPr>
              <a:spLocks noChangeShapeType="1"/>
            </p:cNvSpPr>
            <p:nvPr/>
          </p:nvSpPr>
          <p:spPr bwMode="auto">
            <a:xfrm>
              <a:off x="742" y="1741"/>
              <a:ext cx="113" cy="68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12" name="Line 232"/>
            <p:cNvSpPr>
              <a:spLocks noChangeShapeType="1"/>
            </p:cNvSpPr>
            <p:nvPr/>
          </p:nvSpPr>
          <p:spPr bwMode="auto">
            <a:xfrm flipH="1" flipV="1">
              <a:off x="560" y="1817"/>
              <a:ext cx="273" cy="7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13" name="Line 233"/>
            <p:cNvSpPr>
              <a:spLocks noChangeShapeType="1"/>
            </p:cNvSpPr>
            <p:nvPr/>
          </p:nvSpPr>
          <p:spPr bwMode="auto">
            <a:xfrm flipH="1" flipV="1">
              <a:off x="689" y="1961"/>
              <a:ext cx="129" cy="2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14" name="Line 234"/>
            <p:cNvSpPr>
              <a:spLocks noChangeShapeType="1"/>
            </p:cNvSpPr>
            <p:nvPr/>
          </p:nvSpPr>
          <p:spPr bwMode="auto">
            <a:xfrm flipH="1" flipV="1">
              <a:off x="515" y="2052"/>
              <a:ext cx="303" cy="22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15" name="Line 235"/>
            <p:cNvSpPr>
              <a:spLocks noChangeShapeType="1"/>
            </p:cNvSpPr>
            <p:nvPr/>
          </p:nvSpPr>
          <p:spPr bwMode="auto">
            <a:xfrm flipH="1">
              <a:off x="704" y="2158"/>
              <a:ext cx="114" cy="22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16" name="Line 236"/>
            <p:cNvSpPr>
              <a:spLocks noChangeShapeType="1"/>
            </p:cNvSpPr>
            <p:nvPr/>
          </p:nvSpPr>
          <p:spPr bwMode="auto">
            <a:xfrm flipH="1">
              <a:off x="538" y="2241"/>
              <a:ext cx="340" cy="12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17" name="Line 237"/>
            <p:cNvSpPr>
              <a:spLocks noChangeShapeType="1"/>
            </p:cNvSpPr>
            <p:nvPr/>
          </p:nvSpPr>
          <p:spPr bwMode="auto">
            <a:xfrm flipV="1">
              <a:off x="840" y="2340"/>
              <a:ext cx="91" cy="5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18" name="Line 238"/>
            <p:cNvSpPr>
              <a:spLocks noChangeShapeType="1"/>
            </p:cNvSpPr>
            <p:nvPr/>
          </p:nvSpPr>
          <p:spPr bwMode="auto">
            <a:xfrm flipV="1">
              <a:off x="1741" y="1537"/>
              <a:ext cx="219" cy="15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19" name="Line 239"/>
            <p:cNvSpPr>
              <a:spLocks noChangeShapeType="1"/>
            </p:cNvSpPr>
            <p:nvPr/>
          </p:nvSpPr>
          <p:spPr bwMode="auto">
            <a:xfrm flipV="1">
              <a:off x="1809" y="1703"/>
              <a:ext cx="105" cy="6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20" name="Line 240"/>
            <p:cNvSpPr>
              <a:spLocks noChangeShapeType="1"/>
            </p:cNvSpPr>
            <p:nvPr/>
          </p:nvSpPr>
          <p:spPr bwMode="auto">
            <a:xfrm flipV="1">
              <a:off x="1824" y="1764"/>
              <a:ext cx="272" cy="8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21" name="Line 241"/>
            <p:cNvSpPr>
              <a:spLocks noChangeShapeType="1"/>
            </p:cNvSpPr>
            <p:nvPr/>
          </p:nvSpPr>
          <p:spPr bwMode="auto">
            <a:xfrm flipV="1">
              <a:off x="1839" y="1923"/>
              <a:ext cx="128" cy="2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22" name="Line 242"/>
            <p:cNvSpPr>
              <a:spLocks noChangeShapeType="1"/>
            </p:cNvSpPr>
            <p:nvPr/>
          </p:nvSpPr>
          <p:spPr bwMode="auto">
            <a:xfrm flipV="1">
              <a:off x="1839" y="2014"/>
              <a:ext cx="302" cy="2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23" name="Line 243"/>
            <p:cNvSpPr>
              <a:spLocks noChangeShapeType="1"/>
            </p:cNvSpPr>
            <p:nvPr/>
          </p:nvSpPr>
          <p:spPr bwMode="auto">
            <a:xfrm>
              <a:off x="1839" y="2112"/>
              <a:ext cx="113" cy="2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24" name="Line 244"/>
            <p:cNvSpPr>
              <a:spLocks noChangeShapeType="1"/>
            </p:cNvSpPr>
            <p:nvPr/>
          </p:nvSpPr>
          <p:spPr bwMode="auto">
            <a:xfrm>
              <a:off x="1778" y="2203"/>
              <a:ext cx="348" cy="129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25" name="Line 245"/>
            <p:cNvSpPr>
              <a:spLocks noChangeShapeType="1"/>
            </p:cNvSpPr>
            <p:nvPr/>
          </p:nvSpPr>
          <p:spPr bwMode="auto">
            <a:xfrm>
              <a:off x="1725" y="2294"/>
              <a:ext cx="91" cy="5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26" name="Line 246"/>
            <p:cNvSpPr>
              <a:spLocks noChangeShapeType="1"/>
            </p:cNvSpPr>
            <p:nvPr/>
          </p:nvSpPr>
          <p:spPr bwMode="auto">
            <a:xfrm flipV="1">
              <a:off x="1688" y="1544"/>
              <a:ext cx="75" cy="10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grpSp>
        <p:nvGrpSpPr>
          <p:cNvPr id="11" name="Group 247"/>
          <p:cNvGrpSpPr>
            <a:grpSpLocks/>
          </p:cNvGrpSpPr>
          <p:nvPr/>
        </p:nvGrpSpPr>
        <p:grpSpPr bwMode="auto">
          <a:xfrm>
            <a:off x="5975350" y="1243013"/>
            <a:ext cx="2581275" cy="1827212"/>
            <a:chOff x="515" y="1242"/>
            <a:chExt cx="1626" cy="1151"/>
          </a:xfrm>
        </p:grpSpPr>
        <p:sp>
          <p:nvSpPr>
            <p:cNvPr id="71928" name="Line 248"/>
            <p:cNvSpPr>
              <a:spLocks noChangeShapeType="1"/>
            </p:cNvSpPr>
            <p:nvPr/>
          </p:nvSpPr>
          <p:spPr bwMode="auto">
            <a:xfrm flipV="1">
              <a:off x="1604" y="1378"/>
              <a:ext cx="144" cy="235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29" name="Line 249"/>
            <p:cNvSpPr>
              <a:spLocks noChangeShapeType="1"/>
            </p:cNvSpPr>
            <p:nvPr/>
          </p:nvSpPr>
          <p:spPr bwMode="auto">
            <a:xfrm flipH="1">
              <a:off x="1544" y="1423"/>
              <a:ext cx="45" cy="137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30" name="Line 250"/>
            <p:cNvSpPr>
              <a:spLocks noChangeShapeType="1"/>
            </p:cNvSpPr>
            <p:nvPr/>
          </p:nvSpPr>
          <p:spPr bwMode="auto">
            <a:xfrm flipH="1">
              <a:off x="1438" y="1264"/>
              <a:ext cx="30" cy="27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31" name="Line 251"/>
            <p:cNvSpPr>
              <a:spLocks noChangeShapeType="1"/>
            </p:cNvSpPr>
            <p:nvPr/>
          </p:nvSpPr>
          <p:spPr bwMode="auto">
            <a:xfrm>
              <a:off x="1332" y="1393"/>
              <a:ext cx="1" cy="144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32" name="Line 252"/>
            <p:cNvSpPr>
              <a:spLocks noChangeShapeType="1"/>
            </p:cNvSpPr>
            <p:nvPr/>
          </p:nvSpPr>
          <p:spPr bwMode="auto">
            <a:xfrm>
              <a:off x="1211" y="1242"/>
              <a:ext cx="45" cy="295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33" name="Line 253"/>
            <p:cNvSpPr>
              <a:spLocks noChangeShapeType="1"/>
            </p:cNvSpPr>
            <p:nvPr/>
          </p:nvSpPr>
          <p:spPr bwMode="auto">
            <a:xfrm flipH="1" flipV="1">
              <a:off x="1128" y="1431"/>
              <a:ext cx="22" cy="10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34" name="Line 254"/>
            <p:cNvSpPr>
              <a:spLocks noChangeShapeType="1"/>
            </p:cNvSpPr>
            <p:nvPr/>
          </p:nvSpPr>
          <p:spPr bwMode="auto">
            <a:xfrm flipH="1" flipV="1">
              <a:off x="946" y="1340"/>
              <a:ext cx="121" cy="265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35" name="Line 255"/>
            <p:cNvSpPr>
              <a:spLocks noChangeShapeType="1"/>
            </p:cNvSpPr>
            <p:nvPr/>
          </p:nvSpPr>
          <p:spPr bwMode="auto">
            <a:xfrm>
              <a:off x="924" y="1567"/>
              <a:ext cx="52" cy="9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36" name="Line 256"/>
            <p:cNvSpPr>
              <a:spLocks noChangeShapeType="1"/>
            </p:cNvSpPr>
            <p:nvPr/>
          </p:nvSpPr>
          <p:spPr bwMode="auto">
            <a:xfrm>
              <a:off x="697" y="1582"/>
              <a:ext cx="219" cy="152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37" name="Line 257"/>
            <p:cNvSpPr>
              <a:spLocks noChangeShapeType="1"/>
            </p:cNvSpPr>
            <p:nvPr/>
          </p:nvSpPr>
          <p:spPr bwMode="auto">
            <a:xfrm>
              <a:off x="742" y="1741"/>
              <a:ext cx="113" cy="68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38" name="Line 258"/>
            <p:cNvSpPr>
              <a:spLocks noChangeShapeType="1"/>
            </p:cNvSpPr>
            <p:nvPr/>
          </p:nvSpPr>
          <p:spPr bwMode="auto">
            <a:xfrm flipH="1" flipV="1">
              <a:off x="560" y="1817"/>
              <a:ext cx="273" cy="7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39" name="Line 259"/>
            <p:cNvSpPr>
              <a:spLocks noChangeShapeType="1"/>
            </p:cNvSpPr>
            <p:nvPr/>
          </p:nvSpPr>
          <p:spPr bwMode="auto">
            <a:xfrm flipH="1" flipV="1">
              <a:off x="689" y="1961"/>
              <a:ext cx="129" cy="2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40" name="Line 260"/>
            <p:cNvSpPr>
              <a:spLocks noChangeShapeType="1"/>
            </p:cNvSpPr>
            <p:nvPr/>
          </p:nvSpPr>
          <p:spPr bwMode="auto">
            <a:xfrm flipH="1" flipV="1">
              <a:off x="515" y="2052"/>
              <a:ext cx="303" cy="22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41" name="Line 261"/>
            <p:cNvSpPr>
              <a:spLocks noChangeShapeType="1"/>
            </p:cNvSpPr>
            <p:nvPr/>
          </p:nvSpPr>
          <p:spPr bwMode="auto">
            <a:xfrm flipH="1">
              <a:off x="704" y="2158"/>
              <a:ext cx="114" cy="22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42" name="Line 262"/>
            <p:cNvSpPr>
              <a:spLocks noChangeShapeType="1"/>
            </p:cNvSpPr>
            <p:nvPr/>
          </p:nvSpPr>
          <p:spPr bwMode="auto">
            <a:xfrm flipH="1">
              <a:off x="538" y="2241"/>
              <a:ext cx="340" cy="12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43" name="Line 263"/>
            <p:cNvSpPr>
              <a:spLocks noChangeShapeType="1"/>
            </p:cNvSpPr>
            <p:nvPr/>
          </p:nvSpPr>
          <p:spPr bwMode="auto">
            <a:xfrm flipV="1">
              <a:off x="840" y="2340"/>
              <a:ext cx="91" cy="5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44" name="Line 264"/>
            <p:cNvSpPr>
              <a:spLocks noChangeShapeType="1"/>
            </p:cNvSpPr>
            <p:nvPr/>
          </p:nvSpPr>
          <p:spPr bwMode="auto">
            <a:xfrm flipV="1">
              <a:off x="1741" y="1537"/>
              <a:ext cx="219" cy="15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45" name="Line 265"/>
            <p:cNvSpPr>
              <a:spLocks noChangeShapeType="1"/>
            </p:cNvSpPr>
            <p:nvPr/>
          </p:nvSpPr>
          <p:spPr bwMode="auto">
            <a:xfrm flipV="1">
              <a:off x="1809" y="1703"/>
              <a:ext cx="105" cy="6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46" name="Line 266"/>
            <p:cNvSpPr>
              <a:spLocks noChangeShapeType="1"/>
            </p:cNvSpPr>
            <p:nvPr/>
          </p:nvSpPr>
          <p:spPr bwMode="auto">
            <a:xfrm flipV="1">
              <a:off x="1824" y="1764"/>
              <a:ext cx="272" cy="8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47" name="Line 267"/>
            <p:cNvSpPr>
              <a:spLocks noChangeShapeType="1"/>
            </p:cNvSpPr>
            <p:nvPr/>
          </p:nvSpPr>
          <p:spPr bwMode="auto">
            <a:xfrm flipV="1">
              <a:off x="1839" y="1923"/>
              <a:ext cx="128" cy="2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48" name="Line 268"/>
            <p:cNvSpPr>
              <a:spLocks noChangeShapeType="1"/>
            </p:cNvSpPr>
            <p:nvPr/>
          </p:nvSpPr>
          <p:spPr bwMode="auto">
            <a:xfrm flipV="1">
              <a:off x="1839" y="2014"/>
              <a:ext cx="302" cy="2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49" name="Line 269"/>
            <p:cNvSpPr>
              <a:spLocks noChangeShapeType="1"/>
            </p:cNvSpPr>
            <p:nvPr/>
          </p:nvSpPr>
          <p:spPr bwMode="auto">
            <a:xfrm>
              <a:off x="1839" y="2112"/>
              <a:ext cx="113" cy="2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50" name="Line 270"/>
            <p:cNvSpPr>
              <a:spLocks noChangeShapeType="1"/>
            </p:cNvSpPr>
            <p:nvPr/>
          </p:nvSpPr>
          <p:spPr bwMode="auto">
            <a:xfrm>
              <a:off x="1778" y="2203"/>
              <a:ext cx="348" cy="129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51" name="Line 271"/>
            <p:cNvSpPr>
              <a:spLocks noChangeShapeType="1"/>
            </p:cNvSpPr>
            <p:nvPr/>
          </p:nvSpPr>
          <p:spPr bwMode="auto">
            <a:xfrm>
              <a:off x="1725" y="2294"/>
              <a:ext cx="91" cy="5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52" name="Line 272"/>
            <p:cNvSpPr>
              <a:spLocks noChangeShapeType="1"/>
            </p:cNvSpPr>
            <p:nvPr/>
          </p:nvSpPr>
          <p:spPr bwMode="auto">
            <a:xfrm flipV="1">
              <a:off x="1688" y="1544"/>
              <a:ext cx="75" cy="10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grpSp>
        <p:nvGrpSpPr>
          <p:cNvPr id="12" name="Group 273"/>
          <p:cNvGrpSpPr>
            <a:grpSpLocks/>
          </p:cNvGrpSpPr>
          <p:nvPr/>
        </p:nvGrpSpPr>
        <p:grpSpPr bwMode="auto">
          <a:xfrm>
            <a:off x="6018213" y="1190625"/>
            <a:ext cx="2581275" cy="1827213"/>
            <a:chOff x="515" y="1242"/>
            <a:chExt cx="1626" cy="1151"/>
          </a:xfrm>
        </p:grpSpPr>
        <p:sp>
          <p:nvSpPr>
            <p:cNvPr id="71954" name="Line 274"/>
            <p:cNvSpPr>
              <a:spLocks noChangeShapeType="1"/>
            </p:cNvSpPr>
            <p:nvPr/>
          </p:nvSpPr>
          <p:spPr bwMode="auto">
            <a:xfrm flipV="1">
              <a:off x="1604" y="1378"/>
              <a:ext cx="144" cy="235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55" name="Line 275"/>
            <p:cNvSpPr>
              <a:spLocks noChangeShapeType="1"/>
            </p:cNvSpPr>
            <p:nvPr/>
          </p:nvSpPr>
          <p:spPr bwMode="auto">
            <a:xfrm flipH="1">
              <a:off x="1544" y="1423"/>
              <a:ext cx="45" cy="137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56" name="Line 276"/>
            <p:cNvSpPr>
              <a:spLocks noChangeShapeType="1"/>
            </p:cNvSpPr>
            <p:nvPr/>
          </p:nvSpPr>
          <p:spPr bwMode="auto">
            <a:xfrm flipH="1">
              <a:off x="1438" y="1264"/>
              <a:ext cx="30" cy="27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57" name="Line 277"/>
            <p:cNvSpPr>
              <a:spLocks noChangeShapeType="1"/>
            </p:cNvSpPr>
            <p:nvPr/>
          </p:nvSpPr>
          <p:spPr bwMode="auto">
            <a:xfrm>
              <a:off x="1332" y="1393"/>
              <a:ext cx="1" cy="144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58" name="Line 278"/>
            <p:cNvSpPr>
              <a:spLocks noChangeShapeType="1"/>
            </p:cNvSpPr>
            <p:nvPr/>
          </p:nvSpPr>
          <p:spPr bwMode="auto">
            <a:xfrm>
              <a:off x="1211" y="1242"/>
              <a:ext cx="45" cy="295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59" name="Line 279"/>
            <p:cNvSpPr>
              <a:spLocks noChangeShapeType="1"/>
            </p:cNvSpPr>
            <p:nvPr/>
          </p:nvSpPr>
          <p:spPr bwMode="auto">
            <a:xfrm flipH="1" flipV="1">
              <a:off x="1128" y="1431"/>
              <a:ext cx="22" cy="10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60" name="Line 280"/>
            <p:cNvSpPr>
              <a:spLocks noChangeShapeType="1"/>
            </p:cNvSpPr>
            <p:nvPr/>
          </p:nvSpPr>
          <p:spPr bwMode="auto">
            <a:xfrm flipH="1" flipV="1">
              <a:off x="946" y="1340"/>
              <a:ext cx="121" cy="265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61" name="Line 281"/>
            <p:cNvSpPr>
              <a:spLocks noChangeShapeType="1"/>
            </p:cNvSpPr>
            <p:nvPr/>
          </p:nvSpPr>
          <p:spPr bwMode="auto">
            <a:xfrm>
              <a:off x="924" y="1567"/>
              <a:ext cx="52" cy="9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62" name="Line 282"/>
            <p:cNvSpPr>
              <a:spLocks noChangeShapeType="1"/>
            </p:cNvSpPr>
            <p:nvPr/>
          </p:nvSpPr>
          <p:spPr bwMode="auto">
            <a:xfrm>
              <a:off x="697" y="1582"/>
              <a:ext cx="219" cy="152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63" name="Line 283"/>
            <p:cNvSpPr>
              <a:spLocks noChangeShapeType="1"/>
            </p:cNvSpPr>
            <p:nvPr/>
          </p:nvSpPr>
          <p:spPr bwMode="auto">
            <a:xfrm>
              <a:off x="742" y="1741"/>
              <a:ext cx="113" cy="68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64" name="Line 284"/>
            <p:cNvSpPr>
              <a:spLocks noChangeShapeType="1"/>
            </p:cNvSpPr>
            <p:nvPr/>
          </p:nvSpPr>
          <p:spPr bwMode="auto">
            <a:xfrm flipH="1" flipV="1">
              <a:off x="560" y="1817"/>
              <a:ext cx="273" cy="7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65" name="Line 285"/>
            <p:cNvSpPr>
              <a:spLocks noChangeShapeType="1"/>
            </p:cNvSpPr>
            <p:nvPr/>
          </p:nvSpPr>
          <p:spPr bwMode="auto">
            <a:xfrm flipH="1" flipV="1">
              <a:off x="689" y="1961"/>
              <a:ext cx="129" cy="2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66" name="Line 286"/>
            <p:cNvSpPr>
              <a:spLocks noChangeShapeType="1"/>
            </p:cNvSpPr>
            <p:nvPr/>
          </p:nvSpPr>
          <p:spPr bwMode="auto">
            <a:xfrm flipH="1" flipV="1">
              <a:off x="515" y="2052"/>
              <a:ext cx="303" cy="22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67" name="Line 287"/>
            <p:cNvSpPr>
              <a:spLocks noChangeShapeType="1"/>
            </p:cNvSpPr>
            <p:nvPr/>
          </p:nvSpPr>
          <p:spPr bwMode="auto">
            <a:xfrm flipH="1">
              <a:off x="704" y="2158"/>
              <a:ext cx="114" cy="22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68" name="Line 288"/>
            <p:cNvSpPr>
              <a:spLocks noChangeShapeType="1"/>
            </p:cNvSpPr>
            <p:nvPr/>
          </p:nvSpPr>
          <p:spPr bwMode="auto">
            <a:xfrm flipH="1">
              <a:off x="538" y="2241"/>
              <a:ext cx="340" cy="12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69" name="Line 289"/>
            <p:cNvSpPr>
              <a:spLocks noChangeShapeType="1"/>
            </p:cNvSpPr>
            <p:nvPr/>
          </p:nvSpPr>
          <p:spPr bwMode="auto">
            <a:xfrm flipV="1">
              <a:off x="840" y="2340"/>
              <a:ext cx="91" cy="5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70" name="Line 290"/>
            <p:cNvSpPr>
              <a:spLocks noChangeShapeType="1"/>
            </p:cNvSpPr>
            <p:nvPr/>
          </p:nvSpPr>
          <p:spPr bwMode="auto">
            <a:xfrm flipV="1">
              <a:off x="1741" y="1537"/>
              <a:ext cx="219" cy="15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71" name="Line 291"/>
            <p:cNvSpPr>
              <a:spLocks noChangeShapeType="1"/>
            </p:cNvSpPr>
            <p:nvPr/>
          </p:nvSpPr>
          <p:spPr bwMode="auto">
            <a:xfrm flipV="1">
              <a:off x="1809" y="1703"/>
              <a:ext cx="105" cy="6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72" name="Line 292"/>
            <p:cNvSpPr>
              <a:spLocks noChangeShapeType="1"/>
            </p:cNvSpPr>
            <p:nvPr/>
          </p:nvSpPr>
          <p:spPr bwMode="auto">
            <a:xfrm flipV="1">
              <a:off x="1824" y="1764"/>
              <a:ext cx="272" cy="8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73" name="Line 293"/>
            <p:cNvSpPr>
              <a:spLocks noChangeShapeType="1"/>
            </p:cNvSpPr>
            <p:nvPr/>
          </p:nvSpPr>
          <p:spPr bwMode="auto">
            <a:xfrm flipV="1">
              <a:off x="1839" y="1923"/>
              <a:ext cx="128" cy="2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74" name="Line 294"/>
            <p:cNvSpPr>
              <a:spLocks noChangeShapeType="1"/>
            </p:cNvSpPr>
            <p:nvPr/>
          </p:nvSpPr>
          <p:spPr bwMode="auto">
            <a:xfrm flipV="1">
              <a:off x="1839" y="2014"/>
              <a:ext cx="302" cy="2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75" name="Line 295"/>
            <p:cNvSpPr>
              <a:spLocks noChangeShapeType="1"/>
            </p:cNvSpPr>
            <p:nvPr/>
          </p:nvSpPr>
          <p:spPr bwMode="auto">
            <a:xfrm>
              <a:off x="1839" y="2112"/>
              <a:ext cx="113" cy="2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76" name="Line 296"/>
            <p:cNvSpPr>
              <a:spLocks noChangeShapeType="1"/>
            </p:cNvSpPr>
            <p:nvPr/>
          </p:nvSpPr>
          <p:spPr bwMode="auto">
            <a:xfrm>
              <a:off x="1778" y="2203"/>
              <a:ext cx="348" cy="129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77" name="Line 297"/>
            <p:cNvSpPr>
              <a:spLocks noChangeShapeType="1"/>
            </p:cNvSpPr>
            <p:nvPr/>
          </p:nvSpPr>
          <p:spPr bwMode="auto">
            <a:xfrm>
              <a:off x="1725" y="2294"/>
              <a:ext cx="91" cy="5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78" name="Line 298"/>
            <p:cNvSpPr>
              <a:spLocks noChangeShapeType="1"/>
            </p:cNvSpPr>
            <p:nvPr/>
          </p:nvSpPr>
          <p:spPr bwMode="auto">
            <a:xfrm flipV="1">
              <a:off x="1688" y="1544"/>
              <a:ext cx="75" cy="10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91" grpId="0" animBg="1"/>
      <p:bldP spid="7179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Line 4"/>
          <p:cNvSpPr>
            <a:spLocks noChangeShapeType="1"/>
          </p:cNvSpPr>
          <p:nvPr/>
        </p:nvSpPr>
        <p:spPr bwMode="auto">
          <a:xfrm>
            <a:off x="0" y="9753600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3128963" y="0"/>
            <a:ext cx="3348037" cy="6919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48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</a:t>
            </a:r>
          </a:p>
        </p:txBody>
      </p:sp>
      <p:sp>
        <p:nvSpPr>
          <p:cNvPr id="69638" name="Rectangle 6" descr="Large checker board"/>
          <p:cNvSpPr>
            <a:spLocks noChangeArrowheads="1"/>
          </p:cNvSpPr>
          <p:nvPr/>
        </p:nvSpPr>
        <p:spPr bwMode="auto">
          <a:xfrm>
            <a:off x="3967163" y="3159125"/>
            <a:ext cx="1770062" cy="457200"/>
          </a:xfrm>
          <a:prstGeom prst="rect">
            <a:avLst/>
          </a:prstGeom>
          <a:pattFill prst="lgCheck">
            <a:fgClr>
              <a:srgbClr val="E9F416"/>
            </a:fgClr>
            <a:bgClr>
              <a:srgbClr val="FFFFFF"/>
            </a:bgClr>
          </a:pattFill>
          <a:ln w="57150">
            <a:solidFill>
              <a:srgbClr val="CC1417"/>
            </a:solidFill>
            <a:miter lim="800000"/>
            <a:headEnd/>
            <a:tailEnd/>
          </a:ln>
          <a:effectLst>
            <a:outerShdw blurRad="63500" dist="1143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66700" y="0"/>
            <a:ext cx="1435100" cy="1778000"/>
            <a:chOff x="168" y="0"/>
            <a:chExt cx="904" cy="1120"/>
          </a:xfrm>
        </p:grpSpPr>
        <p:sp>
          <p:nvSpPr>
            <p:cNvPr id="69639" name="Rectangle 7"/>
            <p:cNvSpPr>
              <a:spLocks noChangeArrowheads="1"/>
            </p:cNvSpPr>
            <p:nvPr/>
          </p:nvSpPr>
          <p:spPr bwMode="auto">
            <a:xfrm>
              <a:off x="391" y="101"/>
              <a:ext cx="466" cy="90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sz="8800">
                  <a:solidFill>
                    <a:schemeClr val="tx2"/>
                  </a:solidFill>
                  <a:latin typeface="Times" pitchFamily="-107" charset="0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69640" name="Line 8"/>
            <p:cNvSpPr>
              <a:spLocks noChangeShapeType="1"/>
            </p:cNvSpPr>
            <p:nvPr/>
          </p:nvSpPr>
          <p:spPr bwMode="auto">
            <a:xfrm>
              <a:off x="568" y="552"/>
              <a:ext cx="196" cy="0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9641" name="Oval 9"/>
            <p:cNvSpPr>
              <a:spLocks noChangeArrowheads="1"/>
            </p:cNvSpPr>
            <p:nvPr/>
          </p:nvSpPr>
          <p:spPr bwMode="auto">
            <a:xfrm>
              <a:off x="168" y="0"/>
              <a:ext cx="904" cy="1120"/>
            </a:xfrm>
            <a:prstGeom prst="ellipse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sp>
        <p:nvSpPr>
          <p:cNvPr id="80901" name="Text Box 13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80902" name="Text Box 15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80903" name="Text Box 16"/>
          <p:cNvSpPr txBox="1">
            <a:spLocks noChangeArrowheads="1"/>
          </p:cNvSpPr>
          <p:nvPr/>
        </p:nvSpPr>
        <p:spPr bwMode="auto">
          <a:xfrm>
            <a:off x="8315325" y="6486525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80904" name="Text Box 17"/>
          <p:cNvSpPr txBox="1">
            <a:spLocks noChangeArrowheads="1"/>
          </p:cNvSpPr>
          <p:nvPr/>
        </p:nvSpPr>
        <p:spPr bwMode="auto">
          <a:xfrm>
            <a:off x="8085138" y="6518275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38</a:t>
            </a:r>
          </a:p>
        </p:txBody>
      </p:sp>
      <p:sp>
        <p:nvSpPr>
          <p:cNvPr id="80905" name="Text Box 19"/>
          <p:cNvSpPr txBox="1">
            <a:spLocks noChangeArrowheads="1"/>
          </p:cNvSpPr>
          <p:nvPr/>
        </p:nvSpPr>
        <p:spPr bwMode="auto">
          <a:xfrm>
            <a:off x="7070004" y="6269445"/>
            <a:ext cx="15937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err="1">
                <a:solidFill>
                  <a:schemeClr val="tx1"/>
                </a:solidFill>
              </a:rPr>
              <a:t>Katamli</a:t>
            </a:r>
            <a:r>
              <a:rPr lang="en-US" sz="1200" b="1" dirty="0">
                <a:solidFill>
                  <a:schemeClr val="tx1"/>
                </a:solidFill>
              </a:rPr>
              <a:t> K </a:t>
            </a:r>
            <a:r>
              <a:rPr lang="en-US" sz="1200" b="1" dirty="0" err="1">
                <a:solidFill>
                  <a:schemeClr val="tx1"/>
                </a:solidFill>
              </a:rPr>
              <a:t>ana</a:t>
            </a:r>
            <a:r>
              <a:rPr lang="en-US" sz="1200" b="1" dirty="0">
                <a:solidFill>
                  <a:schemeClr val="tx1"/>
                </a:solidFill>
              </a:rPr>
              <a:t>. 8-14</a:t>
            </a:r>
          </a:p>
        </p:txBody>
      </p:sp>
      <p:sp>
        <p:nvSpPr>
          <p:cNvPr id="80906" name="Text Box 20"/>
          <p:cNvSpPr txBox="1">
            <a:spLocks noChangeArrowheads="1"/>
          </p:cNvSpPr>
          <p:nvPr/>
        </p:nvSpPr>
        <p:spPr bwMode="auto">
          <a:xfrm>
            <a:off x="8721725" y="6397625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1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pitchFamily="-107" charset="0"/>
                <a:ea typeface="+mn-ea"/>
                <a:cs typeface="+mn-cs"/>
              </a:rPr>
              <a:t>7</a:t>
            </a:r>
          </a:p>
        </p:txBody>
      </p:sp>
      <p:sp>
        <p:nvSpPr>
          <p:cNvPr id="25603" name="Line 3"/>
          <p:cNvSpPr>
            <a:spLocks noChangeShapeType="1"/>
          </p:cNvSpPr>
          <p:nvPr/>
        </p:nvSpPr>
        <p:spPr bwMode="auto">
          <a:xfrm>
            <a:off x="923925" y="911225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pic>
        <p:nvPicPr>
          <p:cNvPr id="82947" name="Picture 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642938"/>
            <a:ext cx="5702300" cy="547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8" name="Rectangle 10"/>
          <p:cNvSpPr>
            <a:spLocks noChangeArrowheads="1"/>
          </p:cNvSpPr>
          <p:nvPr/>
        </p:nvSpPr>
        <p:spPr bwMode="auto">
          <a:xfrm>
            <a:off x="2205038" y="622300"/>
            <a:ext cx="5715000" cy="5529263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49" name="Text Box 12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82950" name="Text Box 14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82951" name="Text Box 15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82952" name="Text Box 16"/>
          <p:cNvSpPr txBox="1">
            <a:spLocks noChangeArrowheads="1"/>
          </p:cNvSpPr>
          <p:nvPr/>
        </p:nvSpPr>
        <p:spPr bwMode="auto">
          <a:xfrm>
            <a:off x="8085138" y="6518275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39</a:t>
            </a:r>
          </a:p>
        </p:txBody>
      </p:sp>
      <p:sp>
        <p:nvSpPr>
          <p:cNvPr id="82953" name="Text Box 18"/>
          <p:cNvSpPr txBox="1">
            <a:spLocks noChangeArrowheads="1"/>
          </p:cNvSpPr>
          <p:nvPr/>
        </p:nvSpPr>
        <p:spPr bwMode="auto">
          <a:xfrm>
            <a:off x="7070004" y="6269445"/>
            <a:ext cx="15937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err="1">
                <a:solidFill>
                  <a:schemeClr val="tx1"/>
                </a:solidFill>
              </a:rPr>
              <a:t>Katamli</a:t>
            </a:r>
            <a:r>
              <a:rPr lang="en-US" sz="1200" b="1" dirty="0">
                <a:solidFill>
                  <a:schemeClr val="tx1"/>
                </a:solidFill>
              </a:rPr>
              <a:t> K </a:t>
            </a:r>
            <a:r>
              <a:rPr lang="en-US" sz="1200" b="1" dirty="0" err="1">
                <a:solidFill>
                  <a:schemeClr val="tx1"/>
                </a:solidFill>
              </a:rPr>
              <a:t>ana</a:t>
            </a:r>
            <a:r>
              <a:rPr lang="en-US" sz="1200" b="1" dirty="0">
                <a:solidFill>
                  <a:schemeClr val="tx1"/>
                </a:solidFill>
              </a:rPr>
              <a:t>. 8-14</a:t>
            </a:r>
          </a:p>
        </p:txBody>
      </p:sp>
      <p:sp>
        <p:nvSpPr>
          <p:cNvPr id="82954" name="Rectangle 8"/>
          <p:cNvSpPr>
            <a:spLocks noChangeArrowheads="1"/>
          </p:cNvSpPr>
          <p:nvPr/>
        </p:nvSpPr>
        <p:spPr bwMode="auto">
          <a:xfrm rot="835137">
            <a:off x="5241925" y="1536700"/>
            <a:ext cx="442913" cy="338138"/>
          </a:xfrm>
          <a:prstGeom prst="rect">
            <a:avLst/>
          </a:prstGeom>
          <a:gradFill rotWithShape="0">
            <a:gsLst>
              <a:gs pos="0">
                <a:srgbClr val="C0BECC"/>
              </a:gs>
              <a:gs pos="50000">
                <a:srgbClr val="777777"/>
              </a:gs>
              <a:gs pos="100000">
                <a:srgbClr val="C0BECC"/>
              </a:gs>
            </a:gsLst>
            <a:lin ang="18900000" scaled="1"/>
          </a:gra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2000" b="1" dirty="0">
                <a:solidFill>
                  <a:schemeClr val="bg2"/>
                </a:solidFill>
              </a:rPr>
              <a:t>O</a:t>
            </a:r>
            <a:endParaRPr lang="zh-CN" altLang="en-US" sz="2000" b="1" dirty="0">
              <a:solidFill>
                <a:schemeClr val="bg2"/>
              </a:solidFill>
            </a:endParaRPr>
          </a:p>
        </p:txBody>
      </p:sp>
      <p:sp>
        <p:nvSpPr>
          <p:cNvPr id="82955" name="Rectangle 8"/>
          <p:cNvSpPr>
            <a:spLocks noChangeArrowheads="1"/>
          </p:cNvSpPr>
          <p:nvPr/>
        </p:nvSpPr>
        <p:spPr bwMode="auto">
          <a:xfrm rot="835137">
            <a:off x="5111750" y="2628900"/>
            <a:ext cx="442913" cy="338138"/>
          </a:xfrm>
          <a:prstGeom prst="rect">
            <a:avLst/>
          </a:prstGeom>
          <a:gradFill rotWithShape="0">
            <a:gsLst>
              <a:gs pos="0">
                <a:srgbClr val="C0BECC"/>
              </a:gs>
              <a:gs pos="50000">
                <a:srgbClr val="777777"/>
              </a:gs>
              <a:gs pos="100000">
                <a:srgbClr val="C0BECC"/>
              </a:gs>
            </a:gsLst>
            <a:lin ang="18900000" scaled="1"/>
          </a:gra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2000" b="1">
                <a:solidFill>
                  <a:schemeClr val="bg2"/>
                </a:solidFill>
              </a:rPr>
              <a:t>7</a:t>
            </a:r>
            <a:endParaRPr lang="zh-CN" altLang="en-US" sz="2000" b="1">
              <a:solidFill>
                <a:schemeClr val="bg2"/>
              </a:solidFill>
            </a:endParaRPr>
          </a:p>
        </p:txBody>
      </p:sp>
      <p:sp>
        <p:nvSpPr>
          <p:cNvPr id="82956" name="Rectangle 8"/>
          <p:cNvSpPr>
            <a:spLocks noChangeArrowheads="1"/>
          </p:cNvSpPr>
          <p:nvPr/>
        </p:nvSpPr>
        <p:spPr bwMode="auto">
          <a:xfrm rot="835137">
            <a:off x="4967288" y="3611563"/>
            <a:ext cx="442912" cy="339725"/>
          </a:xfrm>
          <a:prstGeom prst="rect">
            <a:avLst/>
          </a:prstGeom>
          <a:gradFill rotWithShape="0">
            <a:gsLst>
              <a:gs pos="0">
                <a:srgbClr val="C0BECC"/>
              </a:gs>
              <a:gs pos="50000">
                <a:srgbClr val="777777"/>
              </a:gs>
              <a:gs pos="100000">
                <a:srgbClr val="C0BECC"/>
              </a:gs>
            </a:gsLst>
            <a:lin ang="18900000" scaled="1"/>
          </a:gra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2000" b="1" dirty="0">
                <a:solidFill>
                  <a:schemeClr val="bg2"/>
                </a:solidFill>
              </a:rPr>
              <a:t>V</a:t>
            </a:r>
            <a:endParaRPr lang="zh-CN" altLang="en-US" sz="2000" b="1" dirty="0">
              <a:solidFill>
                <a:schemeClr val="bg2"/>
              </a:solidFill>
            </a:endParaRPr>
          </a:p>
        </p:txBody>
      </p:sp>
      <p:sp>
        <p:nvSpPr>
          <p:cNvPr id="82957" name="Rectangle 8"/>
          <p:cNvSpPr>
            <a:spLocks noChangeArrowheads="1"/>
          </p:cNvSpPr>
          <p:nvPr/>
        </p:nvSpPr>
        <p:spPr bwMode="auto">
          <a:xfrm rot="835137">
            <a:off x="4800600" y="4538663"/>
            <a:ext cx="444500" cy="338137"/>
          </a:xfrm>
          <a:prstGeom prst="rect">
            <a:avLst/>
          </a:prstGeom>
          <a:gradFill rotWithShape="0">
            <a:gsLst>
              <a:gs pos="0">
                <a:srgbClr val="C0BECC"/>
              </a:gs>
              <a:gs pos="50000">
                <a:srgbClr val="777777"/>
              </a:gs>
              <a:gs pos="100000">
                <a:srgbClr val="C0BECC"/>
              </a:gs>
            </a:gsLst>
            <a:lin ang="18900000" scaled="1"/>
          </a:gra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2000" b="1">
                <a:solidFill>
                  <a:schemeClr val="bg2"/>
                </a:solidFill>
              </a:rPr>
              <a:t>J</a:t>
            </a:r>
            <a:endParaRPr lang="zh-CN" altLang="en-US" sz="2000" b="1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07988" y="1899378"/>
            <a:ext cx="8361362" cy="1751012"/>
          </a:xfrm>
          <a:prstGeom prst="rect">
            <a:avLst/>
          </a:prstGeom>
          <a:ln w="12700"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5400" b="1" i="1" kern="1200" dirty="0">
                <a:solidFill>
                  <a:srgbClr val="E8EC39"/>
                </a:solidFill>
                <a:latin typeface="Comic Sans MS" pitchFamily="-107" charset="0"/>
              </a:rPr>
              <a:t>NAWUI BIBLE </a:t>
            </a:r>
            <a:br>
              <a:rPr lang="en-US" sz="5400" b="1" i="1" kern="1200" dirty="0">
                <a:solidFill>
                  <a:srgbClr val="E8EC39"/>
                </a:solidFill>
                <a:latin typeface="Comic Sans MS" pitchFamily="-107" charset="0"/>
              </a:rPr>
            </a:br>
            <a:r>
              <a:rPr lang="en-US" sz="5400" b="1" i="1" kern="1200" dirty="0">
                <a:solidFill>
                  <a:srgbClr val="E8EC39"/>
                </a:solidFill>
                <a:latin typeface="Comic Sans MS" pitchFamily="-107" charset="0"/>
              </a:rPr>
              <a:t>LARIK-KOM </a:t>
            </a: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6" t="14693" r="12500" b="11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0" y="2533650"/>
            <a:ext cx="1738313" cy="4338638"/>
          </a:xfrm>
          <a:prstGeom prst="rect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267" name="Picture 4" descr="Northern Negev wadis aerial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"/>
          <a:stretch>
            <a:fillRect/>
          </a:stretch>
        </p:blipFill>
        <p:spPr bwMode="auto">
          <a:xfrm>
            <a:off x="-22225" y="2220913"/>
            <a:ext cx="9166225" cy="46656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9189" name="Text Box 5"/>
          <p:cNvSpPr txBox="1">
            <a:spLocks noChangeArrowheads="1"/>
          </p:cNvSpPr>
          <p:nvPr/>
        </p:nvSpPr>
        <p:spPr bwMode="auto">
          <a:xfrm>
            <a:off x="388938" y="3103563"/>
            <a:ext cx="8626475" cy="370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300" b="1" i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</a:rPr>
              <a:t>Pictorial Library of Bible Lands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</a:rPr>
              <a:t>,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</a:rPr>
              <a:t>kachi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</a:rPr>
              <a:t>phashokme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</a:rPr>
              <a:t> Todd Bolen li BIBLE NGASH</a:t>
            </a:r>
            <a:r>
              <a:rPr lang="en-US" sz="28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</a:rPr>
              <a:t>Ȃ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</a:rPr>
              <a:t>N KHAYANG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</a:rPr>
              <a:t>ngayeirum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</a:rPr>
              <a:t>hili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</a:rPr>
              <a:t>am</a:t>
            </a:r>
            <a:r>
              <a:rPr lang="en-US" sz="2300" b="1" u="sng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</a:rPr>
              <a:t>a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</a:rPr>
              <a:t>sichin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</a:rPr>
              <a:t>khangasak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</a:rPr>
              <a:t>wuivang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Ishiwui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otsinna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tarakkha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ningshiya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. BNK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katambing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na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 BiblePlaces.com chili photo thing-thing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zangda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khalei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 chi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zangyang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mikhavai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katomdalei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: 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am</a:t>
            </a:r>
            <a:r>
              <a:rPr lang="en-US" sz="2300" b="1" u="sng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a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bingchi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Kadhara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Ngalei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, Aegean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kala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 Mediterranean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Kongphei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eina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thuilaga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Vareshi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wui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shitkasang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angayung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kakhuipam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 Europe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Aze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hkt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.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samphangra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. BiblePlaces.com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na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ojabing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kala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am</a:t>
            </a:r>
            <a:r>
              <a:rPr lang="en-US" sz="2300" b="1" u="sng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a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namkashokbingli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am</a:t>
            </a:r>
            <a:r>
              <a:rPr lang="en-US" sz="2300" b="1" u="sng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a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mathalak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kahai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tarrakha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samphangmipaira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.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Websiteli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zangyang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milu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!                        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Ningshishi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haira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, Todd!</a:t>
            </a:r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6807200" y="1944688"/>
            <a:ext cx="2351088" cy="9874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0" name="Oval 7"/>
          <p:cNvSpPr>
            <a:spLocks noChangeArrowheads="1"/>
          </p:cNvSpPr>
          <p:nvPr/>
        </p:nvSpPr>
        <p:spPr bwMode="auto">
          <a:xfrm rot="-244415">
            <a:off x="-14288" y="1582738"/>
            <a:ext cx="3208338" cy="65405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Rectangle 8"/>
          <p:cNvSpPr>
            <a:spLocks noChangeArrowheads="1"/>
          </p:cNvSpPr>
          <p:nvPr/>
        </p:nvSpPr>
        <p:spPr bwMode="auto">
          <a:xfrm>
            <a:off x="-22225" y="2085975"/>
            <a:ext cx="1697038" cy="6111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Rectangle 9"/>
          <p:cNvSpPr>
            <a:spLocks noChangeArrowheads="1"/>
          </p:cNvSpPr>
          <p:nvPr/>
        </p:nvSpPr>
        <p:spPr bwMode="auto">
          <a:xfrm>
            <a:off x="2020888" y="1592263"/>
            <a:ext cx="6621462" cy="95885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9194" name="Text Box 10"/>
          <p:cNvSpPr txBox="1">
            <a:spLocks noChangeArrowheads="1"/>
          </p:cNvSpPr>
          <p:nvPr/>
        </p:nvSpPr>
        <p:spPr bwMode="auto">
          <a:xfrm>
            <a:off x="0" y="1862138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00CC00"/>
                </a:solidFill>
                <a:latin typeface="Ligurino" pitchFamily="2" charset="0"/>
                <a:ea typeface="+mn-ea"/>
                <a:cs typeface="+mn-cs"/>
              </a:rPr>
              <a:t>BIBLE NGALEIWUI AMA HAIKHAVAI LAIRIKSHIM</a:t>
            </a:r>
          </a:p>
        </p:txBody>
      </p:sp>
      <p:sp>
        <p:nvSpPr>
          <p:cNvPr id="12" name="Rectangle 30"/>
          <p:cNvSpPr>
            <a:spLocks noChangeArrowheads="1"/>
          </p:cNvSpPr>
          <p:nvPr/>
        </p:nvSpPr>
        <p:spPr bwMode="auto">
          <a:xfrm>
            <a:off x="7583488" y="6526213"/>
            <a:ext cx="7366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9.65.01.</a:t>
            </a:r>
          </a:p>
        </p:txBody>
      </p:sp>
      <p:sp>
        <p:nvSpPr>
          <p:cNvPr id="13" name="Rectangle 31"/>
          <p:cNvSpPr>
            <a:spLocks noChangeArrowheads="1"/>
          </p:cNvSpPr>
          <p:nvPr/>
        </p:nvSpPr>
        <p:spPr bwMode="auto">
          <a:xfrm>
            <a:off x="8129588" y="6523038"/>
            <a:ext cx="339725" cy="247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2377416856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pitchFamily="-107" charset="0"/>
                <a:ea typeface="+mn-ea"/>
                <a:cs typeface="+mn-cs"/>
              </a:rPr>
              <a:t>7</a:t>
            </a:r>
          </a:p>
        </p:txBody>
      </p:sp>
      <p:sp>
        <p:nvSpPr>
          <p:cNvPr id="346115" name="Line 3"/>
          <p:cNvSpPr>
            <a:spLocks noChangeShapeType="1"/>
          </p:cNvSpPr>
          <p:nvPr/>
        </p:nvSpPr>
        <p:spPr bwMode="auto">
          <a:xfrm>
            <a:off x="901700" y="8890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pic>
        <p:nvPicPr>
          <p:cNvPr id="84995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642938"/>
            <a:ext cx="5702300" cy="547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6" name="Rectangle 5"/>
          <p:cNvSpPr>
            <a:spLocks noChangeArrowheads="1"/>
          </p:cNvSpPr>
          <p:nvPr/>
        </p:nvSpPr>
        <p:spPr bwMode="auto">
          <a:xfrm>
            <a:off x="2205038" y="622300"/>
            <a:ext cx="5715000" cy="5529263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7" name="Text Box 7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84998" name="Text Box 8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84999" name="Text Box 9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85000" name="Text Box 10"/>
          <p:cNvSpPr txBox="1">
            <a:spLocks noChangeArrowheads="1"/>
          </p:cNvSpPr>
          <p:nvPr/>
        </p:nvSpPr>
        <p:spPr bwMode="auto">
          <a:xfrm>
            <a:off x="8085138" y="6518275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40</a:t>
            </a:r>
          </a:p>
        </p:txBody>
      </p:sp>
      <p:sp>
        <p:nvSpPr>
          <p:cNvPr id="85001" name="Text Box 11"/>
          <p:cNvSpPr txBox="1">
            <a:spLocks noChangeArrowheads="1"/>
          </p:cNvSpPr>
          <p:nvPr/>
        </p:nvSpPr>
        <p:spPr bwMode="auto">
          <a:xfrm>
            <a:off x="7070004" y="6269445"/>
            <a:ext cx="15937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err="1">
                <a:solidFill>
                  <a:schemeClr val="tx1"/>
                </a:solidFill>
              </a:rPr>
              <a:t>Katamli</a:t>
            </a:r>
            <a:r>
              <a:rPr lang="en-US" sz="1200" b="1" dirty="0">
                <a:solidFill>
                  <a:schemeClr val="tx1"/>
                </a:solidFill>
              </a:rPr>
              <a:t> K </a:t>
            </a:r>
            <a:r>
              <a:rPr lang="en-US" sz="1200" b="1" dirty="0" err="1">
                <a:solidFill>
                  <a:schemeClr val="tx1"/>
                </a:solidFill>
              </a:rPr>
              <a:t>ana</a:t>
            </a:r>
            <a:r>
              <a:rPr lang="en-US" sz="1200" b="1" dirty="0">
                <a:solidFill>
                  <a:schemeClr val="tx1"/>
                </a:solidFill>
              </a:rPr>
              <a:t>. 8-14</a:t>
            </a:r>
          </a:p>
        </p:txBody>
      </p:sp>
      <p:sp>
        <p:nvSpPr>
          <p:cNvPr id="85002" name="Rectangle 8"/>
          <p:cNvSpPr>
            <a:spLocks noChangeArrowheads="1"/>
          </p:cNvSpPr>
          <p:nvPr/>
        </p:nvSpPr>
        <p:spPr bwMode="auto">
          <a:xfrm rot="835137">
            <a:off x="5241925" y="1536700"/>
            <a:ext cx="442913" cy="338138"/>
          </a:xfrm>
          <a:prstGeom prst="rect">
            <a:avLst/>
          </a:prstGeom>
          <a:gradFill rotWithShape="0">
            <a:gsLst>
              <a:gs pos="0">
                <a:srgbClr val="C0BECC"/>
              </a:gs>
              <a:gs pos="50000">
                <a:srgbClr val="777777"/>
              </a:gs>
              <a:gs pos="100000">
                <a:srgbClr val="C0BECC"/>
              </a:gs>
            </a:gsLst>
            <a:lin ang="18900000" scaled="1"/>
          </a:gra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2000" b="1" dirty="0">
                <a:solidFill>
                  <a:schemeClr val="bg2"/>
                </a:solidFill>
              </a:rPr>
              <a:t>O</a:t>
            </a:r>
            <a:endParaRPr lang="zh-CN" altLang="en-US" sz="2000" b="1" dirty="0">
              <a:solidFill>
                <a:schemeClr val="bg2"/>
              </a:solidFill>
            </a:endParaRPr>
          </a:p>
        </p:txBody>
      </p:sp>
      <p:sp>
        <p:nvSpPr>
          <p:cNvPr id="85003" name="Rectangle 8"/>
          <p:cNvSpPr>
            <a:spLocks noChangeArrowheads="1"/>
          </p:cNvSpPr>
          <p:nvPr/>
        </p:nvSpPr>
        <p:spPr bwMode="auto">
          <a:xfrm rot="835137">
            <a:off x="5111750" y="2628900"/>
            <a:ext cx="442913" cy="338138"/>
          </a:xfrm>
          <a:prstGeom prst="rect">
            <a:avLst/>
          </a:prstGeom>
          <a:gradFill rotWithShape="0">
            <a:gsLst>
              <a:gs pos="0">
                <a:srgbClr val="C0BECC"/>
              </a:gs>
              <a:gs pos="50000">
                <a:srgbClr val="777777"/>
              </a:gs>
              <a:gs pos="100000">
                <a:srgbClr val="C0BECC"/>
              </a:gs>
            </a:gsLst>
            <a:lin ang="18900000" scaled="1"/>
          </a:gra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2000" b="1">
                <a:solidFill>
                  <a:schemeClr val="bg2"/>
                </a:solidFill>
              </a:rPr>
              <a:t>7</a:t>
            </a:r>
            <a:endParaRPr lang="zh-CN" altLang="en-US" sz="2000" b="1">
              <a:solidFill>
                <a:schemeClr val="bg2"/>
              </a:solidFill>
            </a:endParaRPr>
          </a:p>
        </p:txBody>
      </p:sp>
      <p:sp>
        <p:nvSpPr>
          <p:cNvPr id="85004" name="Rectangle 8"/>
          <p:cNvSpPr>
            <a:spLocks noChangeArrowheads="1"/>
          </p:cNvSpPr>
          <p:nvPr/>
        </p:nvSpPr>
        <p:spPr bwMode="auto">
          <a:xfrm rot="835137">
            <a:off x="4967288" y="3611563"/>
            <a:ext cx="442912" cy="339725"/>
          </a:xfrm>
          <a:prstGeom prst="rect">
            <a:avLst/>
          </a:prstGeom>
          <a:gradFill rotWithShape="0">
            <a:gsLst>
              <a:gs pos="0">
                <a:srgbClr val="C0BECC"/>
              </a:gs>
              <a:gs pos="50000">
                <a:srgbClr val="777777"/>
              </a:gs>
              <a:gs pos="100000">
                <a:srgbClr val="C0BECC"/>
              </a:gs>
            </a:gsLst>
            <a:lin ang="18900000" scaled="1"/>
          </a:gra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2000" b="1" dirty="0">
                <a:solidFill>
                  <a:schemeClr val="bg2"/>
                </a:solidFill>
              </a:rPr>
              <a:t>V</a:t>
            </a:r>
            <a:endParaRPr lang="zh-CN" altLang="en-US" sz="2000" b="1" dirty="0">
              <a:solidFill>
                <a:schemeClr val="bg2"/>
              </a:solidFill>
            </a:endParaRPr>
          </a:p>
        </p:txBody>
      </p:sp>
      <p:sp>
        <p:nvSpPr>
          <p:cNvPr id="85005" name="Rectangle 8"/>
          <p:cNvSpPr>
            <a:spLocks noChangeArrowheads="1"/>
          </p:cNvSpPr>
          <p:nvPr/>
        </p:nvSpPr>
        <p:spPr bwMode="auto">
          <a:xfrm rot="835137">
            <a:off x="4800600" y="4538663"/>
            <a:ext cx="444500" cy="338137"/>
          </a:xfrm>
          <a:prstGeom prst="rect">
            <a:avLst/>
          </a:prstGeom>
          <a:gradFill rotWithShape="0">
            <a:gsLst>
              <a:gs pos="0">
                <a:srgbClr val="C0BECC"/>
              </a:gs>
              <a:gs pos="50000">
                <a:srgbClr val="777777"/>
              </a:gs>
              <a:gs pos="100000">
                <a:srgbClr val="C0BECC"/>
              </a:gs>
            </a:gsLst>
            <a:lin ang="18900000" scaled="1"/>
          </a:gra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2000" b="1">
                <a:solidFill>
                  <a:schemeClr val="bg2"/>
                </a:solidFill>
              </a:rPr>
              <a:t>J</a:t>
            </a:r>
            <a:endParaRPr lang="zh-CN" altLang="en-US" sz="2000" b="1">
              <a:solidFill>
                <a:schemeClr val="bg2"/>
              </a:solidFill>
            </a:endParaRPr>
          </a:p>
        </p:txBody>
      </p:sp>
      <p:grpSp>
        <p:nvGrpSpPr>
          <p:cNvPr id="85006" name="Group 12"/>
          <p:cNvGrpSpPr>
            <a:grpSpLocks/>
          </p:cNvGrpSpPr>
          <p:nvPr/>
        </p:nvGrpSpPr>
        <p:grpSpPr bwMode="auto">
          <a:xfrm>
            <a:off x="9453563" y="4489450"/>
            <a:ext cx="6502400" cy="1014413"/>
            <a:chOff x="1501" y="515"/>
            <a:chExt cx="3317" cy="1597"/>
          </a:xfrm>
        </p:grpSpPr>
        <p:sp>
          <p:nvSpPr>
            <p:cNvPr id="346125" name="Rectangle 13"/>
            <p:cNvSpPr>
              <a:spLocks noChangeArrowheads="1"/>
            </p:cNvSpPr>
            <p:nvPr/>
          </p:nvSpPr>
          <p:spPr bwMode="auto">
            <a:xfrm>
              <a:off x="1510" y="515"/>
              <a:ext cx="3290" cy="1597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0"/>
                    <a:invGamma/>
                  </a:schemeClr>
                </a:gs>
              </a:gsLst>
              <a:lin ang="5400000" scaled="1"/>
            </a:gradFill>
            <a:ln w="76200">
              <a:solidFill>
                <a:schemeClr val="accent1"/>
              </a:solidFill>
              <a:miter lim="800000"/>
              <a:headEnd/>
              <a:tailEnd/>
            </a:ln>
            <a:effectLst>
              <a:outerShdw blurRad="63500" dist="135003" dir="2928844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346126" name="Text Box 14"/>
            <p:cNvSpPr txBox="1">
              <a:spLocks noChangeArrowheads="1"/>
            </p:cNvSpPr>
            <p:nvPr/>
          </p:nvSpPr>
          <p:spPr bwMode="auto">
            <a:xfrm>
              <a:off x="1501" y="650"/>
              <a:ext cx="3317" cy="13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 dirty="0">
                  <a:solidFill>
                    <a:srgbClr val="FFFF00"/>
                  </a:solidFill>
                  <a:latin typeface="Arial" pitchFamily="-107" charset="0"/>
                  <a:ea typeface="+mn-ea"/>
                  <a:cs typeface="+mn-cs"/>
                </a:rPr>
                <a:t>EMBEDDED MOVIE SEQUENCE NOT AVAILABLE IN THIS NAMKHALUI</a:t>
              </a:r>
            </a:p>
          </p:txBody>
        </p:sp>
      </p:grpSp>
      <p:sp>
        <p:nvSpPr>
          <p:cNvPr id="19" name="Title 1"/>
          <p:cNvSpPr txBox="1">
            <a:spLocks/>
          </p:cNvSpPr>
          <p:nvPr/>
        </p:nvSpPr>
        <p:spPr>
          <a:xfrm>
            <a:off x="407988" y="2255838"/>
            <a:ext cx="8361362" cy="1751012"/>
          </a:xfrm>
          <a:prstGeom prst="rect">
            <a:avLst/>
          </a:prstGeom>
          <a:ln w="12700"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pitchFamily="-107" charset="-128"/>
                <a:cs typeface="ＭＳ Ｐゴシック" pitchFamily="-107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107" charset="0"/>
                <a:ea typeface="ＭＳ Ｐゴシック" pitchFamily="-107" charset="-128"/>
                <a:cs typeface="ＭＳ Ｐゴシック" pitchFamily="-10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107" charset="0"/>
                <a:ea typeface="ＭＳ Ｐゴシック" pitchFamily="-107" charset="-128"/>
                <a:cs typeface="ＭＳ Ｐゴシック" pitchFamily="-10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107" charset="0"/>
                <a:ea typeface="ＭＳ Ｐゴシック" pitchFamily="-107" charset="-128"/>
                <a:cs typeface="ＭＳ Ｐゴシック" pitchFamily="-10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107" charset="0"/>
                <a:ea typeface="ＭＳ Ｐゴシック" pitchFamily="-107" charset="-128"/>
                <a:cs typeface="ＭＳ Ｐゴシック" pitchFamily="-107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107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107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107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107" charset="0"/>
              </a:defRPr>
            </a:lvl9pPr>
          </a:lstStyle>
          <a:p>
            <a:pPr algn="ctr"/>
            <a:r>
              <a:rPr lang="en-US" sz="5400" b="1" i="1" kern="1200">
                <a:solidFill>
                  <a:srgbClr val="E8EC39"/>
                </a:solidFill>
                <a:latin typeface="Comic Sans MS" pitchFamily="-107" charset="0"/>
              </a:rPr>
              <a:t>NAWUI BIBLE </a:t>
            </a:r>
            <a:br>
              <a:rPr lang="en-US" sz="5400" b="1" i="1" kern="1200">
                <a:solidFill>
                  <a:srgbClr val="E8EC39"/>
                </a:solidFill>
                <a:latin typeface="Comic Sans MS" pitchFamily="-107" charset="0"/>
              </a:rPr>
            </a:br>
            <a:r>
              <a:rPr lang="en-US" sz="5400" b="1" i="1" kern="1200">
                <a:solidFill>
                  <a:srgbClr val="E8EC39"/>
                </a:solidFill>
                <a:latin typeface="Comic Sans MS" pitchFamily="-107" charset="0"/>
              </a:rPr>
              <a:t>LARIK-KOM </a:t>
            </a:r>
            <a:endParaRPr lang="en-US" sz="5400" b="1" i="1" kern="1200" dirty="0">
              <a:solidFill>
                <a:srgbClr val="E8EC39"/>
              </a:solidFill>
              <a:latin typeface="Comic Sans MS" pitchFamily="-107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Picture 49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642938"/>
            <a:ext cx="5702300" cy="547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2" name="Rectangle 8"/>
          <p:cNvSpPr>
            <a:spLocks noChangeArrowheads="1"/>
          </p:cNvSpPr>
          <p:nvPr/>
        </p:nvSpPr>
        <p:spPr bwMode="auto">
          <a:xfrm rot="835137">
            <a:off x="5241925" y="1536700"/>
            <a:ext cx="442913" cy="338138"/>
          </a:xfrm>
          <a:prstGeom prst="rect">
            <a:avLst/>
          </a:prstGeom>
          <a:gradFill rotWithShape="0">
            <a:gsLst>
              <a:gs pos="0">
                <a:srgbClr val="C0BECC"/>
              </a:gs>
              <a:gs pos="50000">
                <a:srgbClr val="777777"/>
              </a:gs>
              <a:gs pos="100000">
                <a:srgbClr val="C0BECC"/>
              </a:gs>
            </a:gsLst>
            <a:lin ang="18900000" scaled="1"/>
          </a:gra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2000" b="1" dirty="0">
                <a:solidFill>
                  <a:schemeClr val="bg2"/>
                </a:solidFill>
              </a:rPr>
              <a:t>O</a:t>
            </a:r>
            <a:endParaRPr lang="zh-CN" altLang="en-US" sz="2000" b="1" dirty="0">
              <a:solidFill>
                <a:schemeClr val="bg2"/>
              </a:solidFill>
            </a:endParaRPr>
          </a:p>
        </p:txBody>
      </p:sp>
      <p:sp>
        <p:nvSpPr>
          <p:cNvPr id="87043" name="Rectangle 8"/>
          <p:cNvSpPr>
            <a:spLocks noChangeArrowheads="1"/>
          </p:cNvSpPr>
          <p:nvPr/>
        </p:nvSpPr>
        <p:spPr bwMode="auto">
          <a:xfrm rot="835137">
            <a:off x="5111750" y="2628900"/>
            <a:ext cx="442913" cy="338138"/>
          </a:xfrm>
          <a:prstGeom prst="rect">
            <a:avLst/>
          </a:prstGeom>
          <a:gradFill rotWithShape="0">
            <a:gsLst>
              <a:gs pos="0">
                <a:srgbClr val="C0BECC"/>
              </a:gs>
              <a:gs pos="50000">
                <a:srgbClr val="777777"/>
              </a:gs>
              <a:gs pos="100000">
                <a:srgbClr val="C0BECC"/>
              </a:gs>
            </a:gsLst>
            <a:lin ang="18900000" scaled="1"/>
          </a:gra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2000" b="1">
                <a:solidFill>
                  <a:schemeClr val="bg2"/>
                </a:solidFill>
              </a:rPr>
              <a:t>7</a:t>
            </a:r>
            <a:endParaRPr lang="zh-CN" altLang="en-US" sz="2000" b="1">
              <a:solidFill>
                <a:schemeClr val="bg2"/>
              </a:solidFill>
            </a:endParaRPr>
          </a:p>
        </p:txBody>
      </p:sp>
      <p:sp>
        <p:nvSpPr>
          <p:cNvPr id="87044" name="Rectangle 8"/>
          <p:cNvSpPr>
            <a:spLocks noChangeArrowheads="1"/>
          </p:cNvSpPr>
          <p:nvPr/>
        </p:nvSpPr>
        <p:spPr bwMode="auto">
          <a:xfrm rot="835137">
            <a:off x="4967288" y="3611563"/>
            <a:ext cx="442912" cy="339725"/>
          </a:xfrm>
          <a:prstGeom prst="rect">
            <a:avLst/>
          </a:prstGeom>
          <a:gradFill rotWithShape="0">
            <a:gsLst>
              <a:gs pos="0">
                <a:srgbClr val="C0BECC"/>
              </a:gs>
              <a:gs pos="50000">
                <a:srgbClr val="777777"/>
              </a:gs>
              <a:gs pos="100000">
                <a:srgbClr val="C0BECC"/>
              </a:gs>
            </a:gsLst>
            <a:lin ang="18900000" scaled="1"/>
          </a:gra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2000" b="1" dirty="0">
                <a:solidFill>
                  <a:schemeClr val="bg2"/>
                </a:solidFill>
              </a:rPr>
              <a:t>V</a:t>
            </a:r>
            <a:endParaRPr lang="zh-CN" altLang="en-US" sz="2000" b="1" dirty="0">
              <a:solidFill>
                <a:schemeClr val="bg2"/>
              </a:solidFill>
            </a:endParaRPr>
          </a:p>
        </p:txBody>
      </p:sp>
      <p:sp>
        <p:nvSpPr>
          <p:cNvPr id="87045" name="Rectangle 8"/>
          <p:cNvSpPr>
            <a:spLocks noChangeArrowheads="1"/>
          </p:cNvSpPr>
          <p:nvPr/>
        </p:nvSpPr>
        <p:spPr bwMode="auto">
          <a:xfrm rot="835137">
            <a:off x="4800600" y="4538663"/>
            <a:ext cx="444500" cy="338137"/>
          </a:xfrm>
          <a:prstGeom prst="rect">
            <a:avLst/>
          </a:prstGeom>
          <a:gradFill rotWithShape="0">
            <a:gsLst>
              <a:gs pos="0">
                <a:srgbClr val="C0BECC"/>
              </a:gs>
              <a:gs pos="50000">
                <a:srgbClr val="777777"/>
              </a:gs>
              <a:gs pos="100000">
                <a:srgbClr val="C0BECC"/>
              </a:gs>
            </a:gsLst>
            <a:lin ang="18900000" scaled="1"/>
          </a:gra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2000" b="1">
                <a:solidFill>
                  <a:schemeClr val="bg2"/>
                </a:solidFill>
              </a:rPr>
              <a:t>J</a:t>
            </a:r>
            <a:endParaRPr lang="zh-CN" altLang="en-US" sz="2000" b="1">
              <a:solidFill>
                <a:schemeClr val="bg2"/>
              </a:solidFill>
            </a:endParaRPr>
          </a:p>
        </p:txBody>
      </p:sp>
      <p:sp>
        <p:nvSpPr>
          <p:cNvPr id="87046" name="Rectangle 494"/>
          <p:cNvSpPr>
            <a:spLocks noChangeArrowheads="1"/>
          </p:cNvSpPr>
          <p:nvPr/>
        </p:nvSpPr>
        <p:spPr bwMode="auto">
          <a:xfrm>
            <a:off x="2205038" y="622300"/>
            <a:ext cx="5715000" cy="5529263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pitchFamily="-107" charset="0"/>
                <a:ea typeface="+mn-ea"/>
                <a:cs typeface="+mn-cs"/>
              </a:rPr>
              <a:t>7</a:t>
            </a:r>
          </a:p>
        </p:txBody>
      </p:sp>
      <p:sp>
        <p:nvSpPr>
          <p:cNvPr id="124931" name="Line 3"/>
          <p:cNvSpPr>
            <a:spLocks noChangeShapeType="1"/>
          </p:cNvSpPr>
          <p:nvPr/>
        </p:nvSpPr>
        <p:spPr bwMode="auto">
          <a:xfrm>
            <a:off x="914400" y="8890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grpSp>
        <p:nvGrpSpPr>
          <p:cNvPr id="2" name="Group 482"/>
          <p:cNvGrpSpPr>
            <a:grpSpLocks/>
          </p:cNvGrpSpPr>
          <p:nvPr/>
        </p:nvGrpSpPr>
        <p:grpSpPr bwMode="auto">
          <a:xfrm>
            <a:off x="2405821" y="836613"/>
            <a:ext cx="2671762" cy="1565275"/>
            <a:chOff x="1366" y="632"/>
            <a:chExt cx="1683" cy="986"/>
          </a:xfrm>
        </p:grpSpPr>
        <p:grpSp>
          <p:nvGrpSpPr>
            <p:cNvPr id="87119" name="Group 468"/>
            <p:cNvGrpSpPr>
              <a:grpSpLocks/>
            </p:cNvGrpSpPr>
            <p:nvPr/>
          </p:nvGrpSpPr>
          <p:grpSpPr bwMode="auto">
            <a:xfrm>
              <a:off x="1366" y="669"/>
              <a:ext cx="1683" cy="949"/>
              <a:chOff x="1002" y="157"/>
              <a:chExt cx="1683" cy="949"/>
            </a:xfrm>
          </p:grpSpPr>
          <p:sp>
            <p:nvSpPr>
              <p:cNvPr id="87121" name="AutoShape 469"/>
              <p:cNvSpPr>
                <a:spLocks noChangeArrowheads="1"/>
              </p:cNvSpPr>
              <p:nvPr/>
            </p:nvSpPr>
            <p:spPr bwMode="auto">
              <a:xfrm>
                <a:off x="1002" y="157"/>
                <a:ext cx="1136" cy="415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810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22" name="Rectangle 470"/>
              <p:cNvSpPr>
                <a:spLocks noChangeArrowheads="1"/>
              </p:cNvSpPr>
              <p:nvPr/>
            </p:nvSpPr>
            <p:spPr bwMode="auto">
              <a:xfrm>
                <a:off x="1003" y="454"/>
                <a:ext cx="1682" cy="652"/>
              </a:xfrm>
              <a:prstGeom prst="rect">
                <a:avLst/>
              </a:prstGeom>
              <a:solidFill>
                <a:schemeClr val="tx2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123" name="Rectangle 471"/>
              <p:cNvSpPr>
                <a:spLocks noChangeArrowheads="1"/>
              </p:cNvSpPr>
              <p:nvPr/>
            </p:nvSpPr>
            <p:spPr bwMode="auto">
              <a:xfrm>
                <a:off x="1016" y="384"/>
                <a:ext cx="448" cy="1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124" name="Rectangle 472"/>
              <p:cNvSpPr>
                <a:spLocks noChangeArrowheads="1"/>
              </p:cNvSpPr>
              <p:nvPr/>
            </p:nvSpPr>
            <p:spPr bwMode="auto">
              <a:xfrm>
                <a:off x="1328" y="376"/>
                <a:ext cx="800" cy="16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7120" name="Text Box 376"/>
            <p:cNvSpPr txBox="1">
              <a:spLocks noChangeArrowheads="1"/>
            </p:cNvSpPr>
            <p:nvPr/>
          </p:nvSpPr>
          <p:spPr bwMode="auto">
            <a:xfrm>
              <a:off x="1830" y="632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1</a:t>
              </a:r>
            </a:p>
          </p:txBody>
        </p:sp>
      </p:grpSp>
      <p:grpSp>
        <p:nvGrpSpPr>
          <p:cNvPr id="4" name="Group 483"/>
          <p:cNvGrpSpPr>
            <a:grpSpLocks/>
          </p:cNvGrpSpPr>
          <p:nvPr/>
        </p:nvGrpSpPr>
        <p:grpSpPr bwMode="auto">
          <a:xfrm>
            <a:off x="2685221" y="1217613"/>
            <a:ext cx="2671762" cy="1565275"/>
            <a:chOff x="1542" y="872"/>
            <a:chExt cx="1683" cy="986"/>
          </a:xfrm>
        </p:grpSpPr>
        <p:grpSp>
          <p:nvGrpSpPr>
            <p:cNvPr id="87113" name="Group 463"/>
            <p:cNvGrpSpPr>
              <a:grpSpLocks/>
            </p:cNvGrpSpPr>
            <p:nvPr/>
          </p:nvGrpSpPr>
          <p:grpSpPr bwMode="auto">
            <a:xfrm>
              <a:off x="1542" y="909"/>
              <a:ext cx="1683" cy="949"/>
              <a:chOff x="1002" y="157"/>
              <a:chExt cx="1683" cy="949"/>
            </a:xfrm>
          </p:grpSpPr>
          <p:sp>
            <p:nvSpPr>
              <p:cNvPr id="87115" name="AutoShape 464"/>
              <p:cNvSpPr>
                <a:spLocks noChangeArrowheads="1"/>
              </p:cNvSpPr>
              <p:nvPr/>
            </p:nvSpPr>
            <p:spPr bwMode="auto">
              <a:xfrm>
                <a:off x="1002" y="157"/>
                <a:ext cx="1136" cy="415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810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16" name="Rectangle 465"/>
              <p:cNvSpPr>
                <a:spLocks noChangeArrowheads="1"/>
              </p:cNvSpPr>
              <p:nvPr/>
            </p:nvSpPr>
            <p:spPr bwMode="auto">
              <a:xfrm>
                <a:off x="1003" y="454"/>
                <a:ext cx="1682" cy="652"/>
              </a:xfrm>
              <a:prstGeom prst="rect">
                <a:avLst/>
              </a:prstGeom>
              <a:solidFill>
                <a:schemeClr val="tx2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117" name="Rectangle 466"/>
              <p:cNvSpPr>
                <a:spLocks noChangeArrowheads="1"/>
              </p:cNvSpPr>
              <p:nvPr/>
            </p:nvSpPr>
            <p:spPr bwMode="auto">
              <a:xfrm>
                <a:off x="1016" y="384"/>
                <a:ext cx="448" cy="1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118" name="Rectangle 467"/>
              <p:cNvSpPr>
                <a:spLocks noChangeArrowheads="1"/>
              </p:cNvSpPr>
              <p:nvPr/>
            </p:nvSpPr>
            <p:spPr bwMode="auto">
              <a:xfrm>
                <a:off x="1328" y="376"/>
                <a:ext cx="800" cy="16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7114" name="Text Box 473"/>
            <p:cNvSpPr txBox="1">
              <a:spLocks noChangeArrowheads="1"/>
            </p:cNvSpPr>
            <p:nvPr/>
          </p:nvSpPr>
          <p:spPr bwMode="auto">
            <a:xfrm>
              <a:off x="2022" y="872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2</a:t>
              </a:r>
            </a:p>
          </p:txBody>
        </p:sp>
      </p:grpSp>
      <p:grpSp>
        <p:nvGrpSpPr>
          <p:cNvPr id="6" name="Group 484"/>
          <p:cNvGrpSpPr>
            <a:grpSpLocks/>
          </p:cNvGrpSpPr>
          <p:nvPr/>
        </p:nvGrpSpPr>
        <p:grpSpPr bwMode="auto">
          <a:xfrm>
            <a:off x="3021771" y="1624013"/>
            <a:ext cx="2671762" cy="1539875"/>
            <a:chOff x="1754" y="1128"/>
            <a:chExt cx="1683" cy="970"/>
          </a:xfrm>
        </p:grpSpPr>
        <p:grpSp>
          <p:nvGrpSpPr>
            <p:cNvPr id="87107" name="Group 428"/>
            <p:cNvGrpSpPr>
              <a:grpSpLocks/>
            </p:cNvGrpSpPr>
            <p:nvPr/>
          </p:nvGrpSpPr>
          <p:grpSpPr bwMode="auto">
            <a:xfrm>
              <a:off x="1754" y="1149"/>
              <a:ext cx="1683" cy="949"/>
              <a:chOff x="1002" y="157"/>
              <a:chExt cx="1683" cy="949"/>
            </a:xfrm>
          </p:grpSpPr>
          <p:sp>
            <p:nvSpPr>
              <p:cNvPr id="87109" name="AutoShape 429"/>
              <p:cNvSpPr>
                <a:spLocks noChangeArrowheads="1"/>
              </p:cNvSpPr>
              <p:nvPr/>
            </p:nvSpPr>
            <p:spPr bwMode="auto">
              <a:xfrm>
                <a:off x="1002" y="157"/>
                <a:ext cx="1136" cy="415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810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10" name="Rectangle 430"/>
              <p:cNvSpPr>
                <a:spLocks noChangeArrowheads="1"/>
              </p:cNvSpPr>
              <p:nvPr/>
            </p:nvSpPr>
            <p:spPr bwMode="auto">
              <a:xfrm>
                <a:off x="1003" y="454"/>
                <a:ext cx="1682" cy="652"/>
              </a:xfrm>
              <a:prstGeom prst="rect">
                <a:avLst/>
              </a:prstGeom>
              <a:solidFill>
                <a:schemeClr val="tx2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111" name="Rectangle 431"/>
              <p:cNvSpPr>
                <a:spLocks noChangeArrowheads="1"/>
              </p:cNvSpPr>
              <p:nvPr/>
            </p:nvSpPr>
            <p:spPr bwMode="auto">
              <a:xfrm>
                <a:off x="1016" y="384"/>
                <a:ext cx="448" cy="1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112" name="Rectangle 432"/>
              <p:cNvSpPr>
                <a:spLocks noChangeArrowheads="1"/>
              </p:cNvSpPr>
              <p:nvPr/>
            </p:nvSpPr>
            <p:spPr bwMode="auto">
              <a:xfrm>
                <a:off x="1328" y="376"/>
                <a:ext cx="800" cy="16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7108" name="Text Box 474"/>
            <p:cNvSpPr txBox="1">
              <a:spLocks noChangeArrowheads="1"/>
            </p:cNvSpPr>
            <p:nvPr/>
          </p:nvSpPr>
          <p:spPr bwMode="auto">
            <a:xfrm>
              <a:off x="2206" y="1128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3</a:t>
              </a:r>
            </a:p>
          </p:txBody>
        </p:sp>
      </p:grpSp>
      <p:grpSp>
        <p:nvGrpSpPr>
          <p:cNvPr id="8" name="Group 485"/>
          <p:cNvGrpSpPr>
            <a:grpSpLocks/>
          </p:cNvGrpSpPr>
          <p:nvPr/>
        </p:nvGrpSpPr>
        <p:grpSpPr bwMode="auto">
          <a:xfrm>
            <a:off x="3275771" y="2005013"/>
            <a:ext cx="2671762" cy="1552575"/>
            <a:chOff x="1914" y="1368"/>
            <a:chExt cx="1683" cy="978"/>
          </a:xfrm>
        </p:grpSpPr>
        <p:grpSp>
          <p:nvGrpSpPr>
            <p:cNvPr id="87101" name="Group 423"/>
            <p:cNvGrpSpPr>
              <a:grpSpLocks/>
            </p:cNvGrpSpPr>
            <p:nvPr/>
          </p:nvGrpSpPr>
          <p:grpSpPr bwMode="auto">
            <a:xfrm>
              <a:off x="1914" y="1397"/>
              <a:ext cx="1683" cy="949"/>
              <a:chOff x="1002" y="157"/>
              <a:chExt cx="1683" cy="949"/>
            </a:xfrm>
          </p:grpSpPr>
          <p:sp>
            <p:nvSpPr>
              <p:cNvPr id="87103" name="AutoShape 424"/>
              <p:cNvSpPr>
                <a:spLocks noChangeArrowheads="1"/>
              </p:cNvSpPr>
              <p:nvPr/>
            </p:nvSpPr>
            <p:spPr bwMode="auto">
              <a:xfrm>
                <a:off x="1002" y="157"/>
                <a:ext cx="1136" cy="415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810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04" name="Rectangle 425"/>
              <p:cNvSpPr>
                <a:spLocks noChangeArrowheads="1"/>
              </p:cNvSpPr>
              <p:nvPr/>
            </p:nvSpPr>
            <p:spPr bwMode="auto">
              <a:xfrm>
                <a:off x="1003" y="454"/>
                <a:ext cx="1682" cy="652"/>
              </a:xfrm>
              <a:prstGeom prst="rect">
                <a:avLst/>
              </a:prstGeom>
              <a:solidFill>
                <a:schemeClr val="tx2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105" name="Rectangle 426"/>
              <p:cNvSpPr>
                <a:spLocks noChangeArrowheads="1"/>
              </p:cNvSpPr>
              <p:nvPr/>
            </p:nvSpPr>
            <p:spPr bwMode="auto">
              <a:xfrm>
                <a:off x="1016" y="384"/>
                <a:ext cx="448" cy="1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106" name="Rectangle 427"/>
              <p:cNvSpPr>
                <a:spLocks noChangeArrowheads="1"/>
              </p:cNvSpPr>
              <p:nvPr/>
            </p:nvSpPr>
            <p:spPr bwMode="auto">
              <a:xfrm>
                <a:off x="1328" y="376"/>
                <a:ext cx="800" cy="16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7102" name="Text Box 475"/>
            <p:cNvSpPr txBox="1">
              <a:spLocks noChangeArrowheads="1"/>
            </p:cNvSpPr>
            <p:nvPr/>
          </p:nvSpPr>
          <p:spPr bwMode="auto">
            <a:xfrm>
              <a:off x="2382" y="1368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4</a:t>
              </a:r>
            </a:p>
          </p:txBody>
        </p:sp>
      </p:grpSp>
      <p:grpSp>
        <p:nvGrpSpPr>
          <p:cNvPr id="10" name="Group 486"/>
          <p:cNvGrpSpPr>
            <a:grpSpLocks/>
          </p:cNvGrpSpPr>
          <p:nvPr/>
        </p:nvGrpSpPr>
        <p:grpSpPr bwMode="auto">
          <a:xfrm>
            <a:off x="3561521" y="2386013"/>
            <a:ext cx="2671762" cy="1552575"/>
            <a:chOff x="2094" y="1608"/>
            <a:chExt cx="1683" cy="978"/>
          </a:xfrm>
        </p:grpSpPr>
        <p:grpSp>
          <p:nvGrpSpPr>
            <p:cNvPr id="87095" name="Group 433"/>
            <p:cNvGrpSpPr>
              <a:grpSpLocks/>
            </p:cNvGrpSpPr>
            <p:nvPr/>
          </p:nvGrpSpPr>
          <p:grpSpPr bwMode="auto">
            <a:xfrm>
              <a:off x="2094" y="1637"/>
              <a:ext cx="1683" cy="949"/>
              <a:chOff x="1002" y="157"/>
              <a:chExt cx="1683" cy="949"/>
            </a:xfrm>
          </p:grpSpPr>
          <p:sp>
            <p:nvSpPr>
              <p:cNvPr id="87097" name="AutoShape 434"/>
              <p:cNvSpPr>
                <a:spLocks noChangeArrowheads="1"/>
              </p:cNvSpPr>
              <p:nvPr/>
            </p:nvSpPr>
            <p:spPr bwMode="auto">
              <a:xfrm>
                <a:off x="1002" y="157"/>
                <a:ext cx="1136" cy="415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810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98" name="Rectangle 435"/>
              <p:cNvSpPr>
                <a:spLocks noChangeArrowheads="1"/>
              </p:cNvSpPr>
              <p:nvPr/>
            </p:nvSpPr>
            <p:spPr bwMode="auto">
              <a:xfrm>
                <a:off x="1003" y="454"/>
                <a:ext cx="1682" cy="652"/>
              </a:xfrm>
              <a:prstGeom prst="rect">
                <a:avLst/>
              </a:prstGeom>
              <a:solidFill>
                <a:schemeClr val="tx2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099" name="Rectangle 436"/>
              <p:cNvSpPr>
                <a:spLocks noChangeArrowheads="1"/>
              </p:cNvSpPr>
              <p:nvPr/>
            </p:nvSpPr>
            <p:spPr bwMode="auto">
              <a:xfrm>
                <a:off x="1016" y="384"/>
                <a:ext cx="448" cy="1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100" name="Rectangle 437"/>
              <p:cNvSpPr>
                <a:spLocks noChangeArrowheads="1"/>
              </p:cNvSpPr>
              <p:nvPr/>
            </p:nvSpPr>
            <p:spPr bwMode="auto">
              <a:xfrm>
                <a:off x="1328" y="376"/>
                <a:ext cx="800" cy="16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7096" name="Text Box 476"/>
            <p:cNvSpPr txBox="1">
              <a:spLocks noChangeArrowheads="1"/>
            </p:cNvSpPr>
            <p:nvPr/>
          </p:nvSpPr>
          <p:spPr bwMode="auto">
            <a:xfrm>
              <a:off x="2566" y="1608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5</a:t>
              </a:r>
            </a:p>
          </p:txBody>
        </p:sp>
      </p:grpSp>
      <p:grpSp>
        <p:nvGrpSpPr>
          <p:cNvPr id="12" name="Group 487"/>
          <p:cNvGrpSpPr>
            <a:grpSpLocks/>
          </p:cNvGrpSpPr>
          <p:nvPr/>
        </p:nvGrpSpPr>
        <p:grpSpPr bwMode="auto">
          <a:xfrm>
            <a:off x="3866321" y="2754313"/>
            <a:ext cx="2671762" cy="1565275"/>
            <a:chOff x="2286" y="1840"/>
            <a:chExt cx="1683" cy="986"/>
          </a:xfrm>
        </p:grpSpPr>
        <p:grpSp>
          <p:nvGrpSpPr>
            <p:cNvPr id="87089" name="Group 438"/>
            <p:cNvGrpSpPr>
              <a:grpSpLocks/>
            </p:cNvGrpSpPr>
            <p:nvPr/>
          </p:nvGrpSpPr>
          <p:grpSpPr bwMode="auto">
            <a:xfrm>
              <a:off x="2286" y="1877"/>
              <a:ext cx="1683" cy="949"/>
              <a:chOff x="1002" y="157"/>
              <a:chExt cx="1683" cy="949"/>
            </a:xfrm>
          </p:grpSpPr>
          <p:sp>
            <p:nvSpPr>
              <p:cNvPr id="87091" name="AutoShape 439"/>
              <p:cNvSpPr>
                <a:spLocks noChangeArrowheads="1"/>
              </p:cNvSpPr>
              <p:nvPr/>
            </p:nvSpPr>
            <p:spPr bwMode="auto">
              <a:xfrm>
                <a:off x="1002" y="157"/>
                <a:ext cx="1136" cy="415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810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92" name="Rectangle 440"/>
              <p:cNvSpPr>
                <a:spLocks noChangeArrowheads="1"/>
              </p:cNvSpPr>
              <p:nvPr/>
            </p:nvSpPr>
            <p:spPr bwMode="auto">
              <a:xfrm>
                <a:off x="1003" y="454"/>
                <a:ext cx="1682" cy="652"/>
              </a:xfrm>
              <a:prstGeom prst="rect">
                <a:avLst/>
              </a:prstGeom>
              <a:solidFill>
                <a:schemeClr val="tx2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093" name="Rectangle 441"/>
              <p:cNvSpPr>
                <a:spLocks noChangeArrowheads="1"/>
              </p:cNvSpPr>
              <p:nvPr/>
            </p:nvSpPr>
            <p:spPr bwMode="auto">
              <a:xfrm>
                <a:off x="1016" y="384"/>
                <a:ext cx="448" cy="1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094" name="Rectangle 442"/>
              <p:cNvSpPr>
                <a:spLocks noChangeArrowheads="1"/>
              </p:cNvSpPr>
              <p:nvPr/>
            </p:nvSpPr>
            <p:spPr bwMode="auto">
              <a:xfrm>
                <a:off x="1328" y="376"/>
                <a:ext cx="800" cy="16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7090" name="Text Box 477"/>
            <p:cNvSpPr txBox="1">
              <a:spLocks noChangeArrowheads="1"/>
            </p:cNvSpPr>
            <p:nvPr/>
          </p:nvSpPr>
          <p:spPr bwMode="auto">
            <a:xfrm>
              <a:off x="2734" y="1840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6</a:t>
              </a:r>
            </a:p>
          </p:txBody>
        </p:sp>
      </p:grpSp>
      <p:grpSp>
        <p:nvGrpSpPr>
          <p:cNvPr id="14" name="Group 489"/>
          <p:cNvGrpSpPr>
            <a:grpSpLocks/>
          </p:cNvGrpSpPr>
          <p:nvPr/>
        </p:nvGrpSpPr>
        <p:grpSpPr bwMode="auto">
          <a:xfrm>
            <a:off x="4133021" y="3148013"/>
            <a:ext cx="2671762" cy="1552575"/>
            <a:chOff x="2454" y="2088"/>
            <a:chExt cx="1683" cy="978"/>
          </a:xfrm>
        </p:grpSpPr>
        <p:grpSp>
          <p:nvGrpSpPr>
            <p:cNvPr id="87083" name="Group 443"/>
            <p:cNvGrpSpPr>
              <a:grpSpLocks/>
            </p:cNvGrpSpPr>
            <p:nvPr/>
          </p:nvGrpSpPr>
          <p:grpSpPr bwMode="auto">
            <a:xfrm>
              <a:off x="2454" y="2117"/>
              <a:ext cx="1683" cy="949"/>
              <a:chOff x="1002" y="157"/>
              <a:chExt cx="1683" cy="949"/>
            </a:xfrm>
          </p:grpSpPr>
          <p:sp>
            <p:nvSpPr>
              <p:cNvPr id="87085" name="AutoShape 444"/>
              <p:cNvSpPr>
                <a:spLocks noChangeArrowheads="1"/>
              </p:cNvSpPr>
              <p:nvPr/>
            </p:nvSpPr>
            <p:spPr bwMode="auto">
              <a:xfrm>
                <a:off x="1002" y="157"/>
                <a:ext cx="1136" cy="415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810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86" name="Rectangle 445"/>
              <p:cNvSpPr>
                <a:spLocks noChangeArrowheads="1"/>
              </p:cNvSpPr>
              <p:nvPr/>
            </p:nvSpPr>
            <p:spPr bwMode="auto">
              <a:xfrm>
                <a:off x="1003" y="454"/>
                <a:ext cx="1682" cy="652"/>
              </a:xfrm>
              <a:prstGeom prst="rect">
                <a:avLst/>
              </a:prstGeom>
              <a:solidFill>
                <a:schemeClr val="tx2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087" name="Rectangle 446"/>
              <p:cNvSpPr>
                <a:spLocks noChangeArrowheads="1"/>
              </p:cNvSpPr>
              <p:nvPr/>
            </p:nvSpPr>
            <p:spPr bwMode="auto">
              <a:xfrm>
                <a:off x="1016" y="384"/>
                <a:ext cx="448" cy="1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088" name="Rectangle 447"/>
              <p:cNvSpPr>
                <a:spLocks noChangeArrowheads="1"/>
              </p:cNvSpPr>
              <p:nvPr/>
            </p:nvSpPr>
            <p:spPr bwMode="auto">
              <a:xfrm>
                <a:off x="1328" y="376"/>
                <a:ext cx="800" cy="16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7084" name="Text Box 478"/>
            <p:cNvSpPr txBox="1">
              <a:spLocks noChangeArrowheads="1"/>
            </p:cNvSpPr>
            <p:nvPr/>
          </p:nvSpPr>
          <p:spPr bwMode="auto">
            <a:xfrm>
              <a:off x="2918" y="2088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7</a:t>
              </a:r>
            </a:p>
          </p:txBody>
        </p:sp>
      </p:grpSp>
      <p:grpSp>
        <p:nvGrpSpPr>
          <p:cNvPr id="16" name="Group 490"/>
          <p:cNvGrpSpPr>
            <a:grpSpLocks/>
          </p:cNvGrpSpPr>
          <p:nvPr/>
        </p:nvGrpSpPr>
        <p:grpSpPr bwMode="auto">
          <a:xfrm>
            <a:off x="4387021" y="3529013"/>
            <a:ext cx="2671762" cy="1552575"/>
            <a:chOff x="2614" y="2328"/>
            <a:chExt cx="1683" cy="978"/>
          </a:xfrm>
        </p:grpSpPr>
        <p:grpSp>
          <p:nvGrpSpPr>
            <p:cNvPr id="87077" name="Group 448"/>
            <p:cNvGrpSpPr>
              <a:grpSpLocks/>
            </p:cNvGrpSpPr>
            <p:nvPr/>
          </p:nvGrpSpPr>
          <p:grpSpPr bwMode="auto">
            <a:xfrm>
              <a:off x="2614" y="2357"/>
              <a:ext cx="1683" cy="949"/>
              <a:chOff x="1002" y="157"/>
              <a:chExt cx="1683" cy="949"/>
            </a:xfrm>
          </p:grpSpPr>
          <p:sp>
            <p:nvSpPr>
              <p:cNvPr id="87079" name="AutoShape 449"/>
              <p:cNvSpPr>
                <a:spLocks noChangeArrowheads="1"/>
              </p:cNvSpPr>
              <p:nvPr/>
            </p:nvSpPr>
            <p:spPr bwMode="auto">
              <a:xfrm>
                <a:off x="1002" y="157"/>
                <a:ext cx="1136" cy="415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810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80" name="Rectangle 450"/>
              <p:cNvSpPr>
                <a:spLocks noChangeArrowheads="1"/>
              </p:cNvSpPr>
              <p:nvPr/>
            </p:nvSpPr>
            <p:spPr bwMode="auto">
              <a:xfrm>
                <a:off x="1003" y="454"/>
                <a:ext cx="1682" cy="652"/>
              </a:xfrm>
              <a:prstGeom prst="rect">
                <a:avLst/>
              </a:prstGeom>
              <a:solidFill>
                <a:schemeClr val="tx2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081" name="Rectangle 451"/>
              <p:cNvSpPr>
                <a:spLocks noChangeArrowheads="1"/>
              </p:cNvSpPr>
              <p:nvPr/>
            </p:nvSpPr>
            <p:spPr bwMode="auto">
              <a:xfrm>
                <a:off x="1016" y="384"/>
                <a:ext cx="448" cy="1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082" name="Rectangle 452"/>
              <p:cNvSpPr>
                <a:spLocks noChangeArrowheads="1"/>
              </p:cNvSpPr>
              <p:nvPr/>
            </p:nvSpPr>
            <p:spPr bwMode="auto">
              <a:xfrm>
                <a:off x="1328" y="376"/>
                <a:ext cx="800" cy="16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7078" name="Text Box 479"/>
            <p:cNvSpPr txBox="1">
              <a:spLocks noChangeArrowheads="1"/>
            </p:cNvSpPr>
            <p:nvPr/>
          </p:nvSpPr>
          <p:spPr bwMode="auto">
            <a:xfrm>
              <a:off x="3094" y="2328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8</a:t>
              </a:r>
            </a:p>
          </p:txBody>
        </p:sp>
      </p:grpSp>
      <p:grpSp>
        <p:nvGrpSpPr>
          <p:cNvPr id="18" name="Group 491"/>
          <p:cNvGrpSpPr>
            <a:grpSpLocks/>
          </p:cNvGrpSpPr>
          <p:nvPr/>
        </p:nvGrpSpPr>
        <p:grpSpPr bwMode="auto">
          <a:xfrm>
            <a:off x="4704521" y="3897313"/>
            <a:ext cx="2671762" cy="1565275"/>
            <a:chOff x="2814" y="2560"/>
            <a:chExt cx="1683" cy="986"/>
          </a:xfrm>
        </p:grpSpPr>
        <p:grpSp>
          <p:nvGrpSpPr>
            <p:cNvPr id="87071" name="Group 453"/>
            <p:cNvGrpSpPr>
              <a:grpSpLocks/>
            </p:cNvGrpSpPr>
            <p:nvPr/>
          </p:nvGrpSpPr>
          <p:grpSpPr bwMode="auto">
            <a:xfrm>
              <a:off x="2814" y="2597"/>
              <a:ext cx="1683" cy="949"/>
              <a:chOff x="1002" y="157"/>
              <a:chExt cx="1683" cy="949"/>
            </a:xfrm>
          </p:grpSpPr>
          <p:sp>
            <p:nvSpPr>
              <p:cNvPr id="87073" name="AutoShape 454"/>
              <p:cNvSpPr>
                <a:spLocks noChangeArrowheads="1"/>
              </p:cNvSpPr>
              <p:nvPr/>
            </p:nvSpPr>
            <p:spPr bwMode="auto">
              <a:xfrm>
                <a:off x="1002" y="157"/>
                <a:ext cx="1136" cy="415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810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74" name="Rectangle 455"/>
              <p:cNvSpPr>
                <a:spLocks noChangeArrowheads="1"/>
              </p:cNvSpPr>
              <p:nvPr/>
            </p:nvSpPr>
            <p:spPr bwMode="auto">
              <a:xfrm>
                <a:off x="1003" y="454"/>
                <a:ext cx="1682" cy="652"/>
              </a:xfrm>
              <a:prstGeom prst="rect">
                <a:avLst/>
              </a:prstGeom>
              <a:solidFill>
                <a:schemeClr val="tx2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075" name="Rectangle 456"/>
              <p:cNvSpPr>
                <a:spLocks noChangeArrowheads="1"/>
              </p:cNvSpPr>
              <p:nvPr/>
            </p:nvSpPr>
            <p:spPr bwMode="auto">
              <a:xfrm>
                <a:off x="1016" y="384"/>
                <a:ext cx="448" cy="1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076" name="Rectangle 457"/>
              <p:cNvSpPr>
                <a:spLocks noChangeArrowheads="1"/>
              </p:cNvSpPr>
              <p:nvPr/>
            </p:nvSpPr>
            <p:spPr bwMode="auto">
              <a:xfrm>
                <a:off x="1328" y="376"/>
                <a:ext cx="800" cy="16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7072" name="Text Box 480"/>
            <p:cNvSpPr txBox="1">
              <a:spLocks noChangeArrowheads="1"/>
            </p:cNvSpPr>
            <p:nvPr/>
          </p:nvSpPr>
          <p:spPr bwMode="auto">
            <a:xfrm>
              <a:off x="3270" y="2560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9</a:t>
              </a:r>
            </a:p>
          </p:txBody>
        </p:sp>
      </p:grpSp>
      <p:grpSp>
        <p:nvGrpSpPr>
          <p:cNvPr id="20" name="Group 492"/>
          <p:cNvGrpSpPr>
            <a:grpSpLocks/>
          </p:cNvGrpSpPr>
          <p:nvPr/>
        </p:nvGrpSpPr>
        <p:grpSpPr bwMode="auto">
          <a:xfrm>
            <a:off x="4996621" y="4291013"/>
            <a:ext cx="2671762" cy="1552575"/>
            <a:chOff x="2998" y="2808"/>
            <a:chExt cx="1683" cy="978"/>
          </a:xfrm>
        </p:grpSpPr>
        <p:grpSp>
          <p:nvGrpSpPr>
            <p:cNvPr id="87065" name="Group 458"/>
            <p:cNvGrpSpPr>
              <a:grpSpLocks/>
            </p:cNvGrpSpPr>
            <p:nvPr/>
          </p:nvGrpSpPr>
          <p:grpSpPr bwMode="auto">
            <a:xfrm>
              <a:off x="2998" y="2837"/>
              <a:ext cx="1683" cy="949"/>
              <a:chOff x="1002" y="157"/>
              <a:chExt cx="1683" cy="949"/>
            </a:xfrm>
          </p:grpSpPr>
          <p:sp>
            <p:nvSpPr>
              <p:cNvPr id="87067" name="AutoShape 459"/>
              <p:cNvSpPr>
                <a:spLocks noChangeArrowheads="1"/>
              </p:cNvSpPr>
              <p:nvPr/>
            </p:nvSpPr>
            <p:spPr bwMode="auto">
              <a:xfrm>
                <a:off x="1002" y="157"/>
                <a:ext cx="1136" cy="415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810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68" name="Rectangle 460"/>
              <p:cNvSpPr>
                <a:spLocks noChangeArrowheads="1"/>
              </p:cNvSpPr>
              <p:nvPr/>
            </p:nvSpPr>
            <p:spPr bwMode="auto">
              <a:xfrm>
                <a:off x="1003" y="454"/>
                <a:ext cx="1682" cy="652"/>
              </a:xfrm>
              <a:prstGeom prst="rect">
                <a:avLst/>
              </a:prstGeom>
              <a:solidFill>
                <a:schemeClr val="tx2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069" name="Rectangle 461"/>
              <p:cNvSpPr>
                <a:spLocks noChangeArrowheads="1"/>
              </p:cNvSpPr>
              <p:nvPr/>
            </p:nvSpPr>
            <p:spPr bwMode="auto">
              <a:xfrm>
                <a:off x="1016" y="384"/>
                <a:ext cx="448" cy="1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070" name="Rectangle 462"/>
              <p:cNvSpPr>
                <a:spLocks noChangeArrowheads="1"/>
              </p:cNvSpPr>
              <p:nvPr/>
            </p:nvSpPr>
            <p:spPr bwMode="auto">
              <a:xfrm>
                <a:off x="1328" y="376"/>
                <a:ext cx="800" cy="16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7066" name="Text Box 481"/>
            <p:cNvSpPr txBox="1">
              <a:spLocks noChangeArrowheads="1"/>
            </p:cNvSpPr>
            <p:nvPr/>
          </p:nvSpPr>
          <p:spPr bwMode="auto">
            <a:xfrm>
              <a:off x="3392" y="2808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10</a:t>
              </a:r>
            </a:p>
          </p:txBody>
        </p:sp>
      </p:grpSp>
      <p:sp>
        <p:nvSpPr>
          <p:cNvPr id="87059" name="Text Box 495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87060" name="Text Box 497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87061" name="Text Box 498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87062" name="Text Box 499"/>
          <p:cNvSpPr txBox="1">
            <a:spLocks noChangeArrowheads="1"/>
          </p:cNvSpPr>
          <p:nvPr/>
        </p:nvSpPr>
        <p:spPr bwMode="auto">
          <a:xfrm>
            <a:off x="8085138" y="6518275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41</a:t>
            </a:r>
          </a:p>
        </p:txBody>
      </p:sp>
      <p:sp>
        <p:nvSpPr>
          <p:cNvPr id="87063" name="Text Box 501"/>
          <p:cNvSpPr txBox="1">
            <a:spLocks noChangeArrowheads="1"/>
          </p:cNvSpPr>
          <p:nvPr/>
        </p:nvSpPr>
        <p:spPr bwMode="auto">
          <a:xfrm>
            <a:off x="7070004" y="6269445"/>
            <a:ext cx="15937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err="1">
                <a:solidFill>
                  <a:schemeClr val="tx1"/>
                </a:solidFill>
              </a:rPr>
              <a:t>Katamli</a:t>
            </a:r>
            <a:r>
              <a:rPr lang="en-US" sz="1200" b="1" dirty="0">
                <a:solidFill>
                  <a:schemeClr val="tx1"/>
                </a:solidFill>
              </a:rPr>
              <a:t> K </a:t>
            </a:r>
            <a:r>
              <a:rPr lang="en-US" sz="1200" b="1" dirty="0" err="1">
                <a:solidFill>
                  <a:schemeClr val="tx1"/>
                </a:solidFill>
              </a:rPr>
              <a:t>ana</a:t>
            </a:r>
            <a:r>
              <a:rPr lang="en-US" sz="1200" b="1" dirty="0">
                <a:solidFill>
                  <a:schemeClr val="tx1"/>
                </a:solidFill>
              </a:rPr>
              <a:t>. 8-14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2071688" y="-133350"/>
            <a:ext cx="5343525" cy="9493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>
                <a:latin typeface="Arial"/>
                <a:cs typeface="Arial"/>
              </a:rPr>
              <a:t>LAIRIKKOM 10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rgbClr val="FFD34A"/>
                </a:solidFill>
                <a:latin typeface="Times" pitchFamily="-107" charset="0"/>
              </a:rPr>
              <a:t>7</a:t>
            </a:r>
          </a:p>
        </p:txBody>
      </p:sp>
      <p:sp>
        <p:nvSpPr>
          <p:cNvPr id="343043" name="Line 3"/>
          <p:cNvSpPr>
            <a:spLocks noChangeShapeType="1"/>
          </p:cNvSpPr>
          <p:nvPr/>
        </p:nvSpPr>
        <p:spPr bwMode="auto">
          <a:xfrm>
            <a:off x="925513" y="8890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pitchFamily="-107" charset="0"/>
            </a:endParaRPr>
          </a:p>
        </p:txBody>
      </p:sp>
      <p:sp>
        <p:nvSpPr>
          <p:cNvPr id="343044" name="Text Box 4"/>
          <p:cNvSpPr txBox="1">
            <a:spLocks noChangeArrowheads="1"/>
          </p:cNvSpPr>
          <p:nvPr/>
        </p:nvSpPr>
        <p:spPr bwMode="auto">
          <a:xfrm>
            <a:off x="3003550" y="3094038"/>
            <a:ext cx="1652588" cy="3262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3500" dir="2212194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800">
                <a:solidFill>
                  <a:srgbClr val="FC0128"/>
                </a:solidFill>
                <a:latin typeface="Arial" pitchFamily="-107" charset="0"/>
              </a:rPr>
              <a:t>7</a:t>
            </a:r>
          </a:p>
        </p:txBody>
      </p:sp>
      <p:sp>
        <p:nvSpPr>
          <p:cNvPr id="343045" name="Line 5"/>
          <p:cNvSpPr>
            <a:spLocks noChangeShapeType="1"/>
          </p:cNvSpPr>
          <p:nvPr/>
        </p:nvSpPr>
        <p:spPr bwMode="auto">
          <a:xfrm>
            <a:off x="3433763" y="4591050"/>
            <a:ext cx="801687" cy="1588"/>
          </a:xfrm>
          <a:prstGeom prst="line">
            <a:avLst/>
          </a:prstGeom>
          <a:noFill/>
          <a:ln w="142875">
            <a:solidFill>
              <a:srgbClr val="00CC00"/>
            </a:solidFill>
            <a:round/>
            <a:headEnd/>
            <a:tailEnd/>
          </a:ln>
          <a:effectLst>
            <a:outerShdw blurRad="63500" dist="135003" dir="2471156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</a:endParaRPr>
          </a:p>
        </p:txBody>
      </p:sp>
      <p:sp>
        <p:nvSpPr>
          <p:cNvPr id="89094" name="Text Box 6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566738" y="3090863"/>
            <a:ext cx="8167687" cy="3262312"/>
            <a:chOff x="340" y="380"/>
            <a:chExt cx="5145" cy="2055"/>
          </a:xfrm>
        </p:grpSpPr>
        <p:grpSp>
          <p:nvGrpSpPr>
            <p:cNvPr id="89132" name="Group 15"/>
            <p:cNvGrpSpPr>
              <a:grpSpLocks/>
            </p:cNvGrpSpPr>
            <p:nvPr/>
          </p:nvGrpSpPr>
          <p:grpSpPr bwMode="auto">
            <a:xfrm>
              <a:off x="1870" y="380"/>
              <a:ext cx="1041" cy="2055"/>
              <a:chOff x="1988" y="2045"/>
              <a:chExt cx="1041" cy="2055"/>
            </a:xfrm>
          </p:grpSpPr>
          <p:sp>
            <p:nvSpPr>
              <p:cNvPr id="343056" name="Text Box 16"/>
              <p:cNvSpPr txBox="1">
                <a:spLocks noChangeArrowheads="1"/>
              </p:cNvSpPr>
              <p:nvPr/>
            </p:nvSpPr>
            <p:spPr bwMode="auto">
              <a:xfrm>
                <a:off x="1988" y="2045"/>
                <a:ext cx="1041" cy="205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63500" dir="2212194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0800">
                    <a:solidFill>
                      <a:srgbClr val="FC0128"/>
                    </a:solidFill>
                    <a:latin typeface="Arial" pitchFamily="-107" charset="0"/>
                  </a:rPr>
                  <a:t>7</a:t>
                </a:r>
              </a:p>
            </p:txBody>
          </p:sp>
          <p:sp>
            <p:nvSpPr>
              <p:cNvPr id="343057" name="Line 17"/>
              <p:cNvSpPr>
                <a:spLocks noChangeShapeType="1"/>
              </p:cNvSpPr>
              <p:nvPr/>
            </p:nvSpPr>
            <p:spPr bwMode="auto">
              <a:xfrm>
                <a:off x="2259" y="2988"/>
                <a:ext cx="505" cy="1"/>
              </a:xfrm>
              <a:prstGeom prst="line">
                <a:avLst/>
              </a:prstGeom>
              <a:noFill/>
              <a:ln w="142875">
                <a:solidFill>
                  <a:srgbClr val="00CC00"/>
                </a:solidFill>
                <a:round/>
                <a:headEnd/>
                <a:tailEnd/>
              </a:ln>
              <a:effectLst>
                <a:outerShdw blurRad="63500" dist="135003" dir="2471156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7" charset="0"/>
                </a:endParaRPr>
              </a:p>
            </p:txBody>
          </p:sp>
        </p:grpSp>
        <p:sp>
          <p:nvSpPr>
            <p:cNvPr id="343062" name="Text Box 22"/>
            <p:cNvSpPr txBox="1">
              <a:spLocks noChangeArrowheads="1"/>
            </p:cNvSpPr>
            <p:nvPr/>
          </p:nvSpPr>
          <p:spPr bwMode="auto">
            <a:xfrm>
              <a:off x="4004" y="448"/>
              <a:ext cx="1481" cy="18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189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J</a:t>
              </a:r>
            </a:p>
          </p:txBody>
        </p:sp>
        <p:sp>
          <p:nvSpPr>
            <p:cNvPr id="343063" name="Text Box 23"/>
            <p:cNvSpPr txBox="1">
              <a:spLocks noChangeArrowheads="1"/>
            </p:cNvSpPr>
            <p:nvPr/>
          </p:nvSpPr>
          <p:spPr bwMode="auto">
            <a:xfrm>
              <a:off x="2844" y="453"/>
              <a:ext cx="1481" cy="18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18900" dirty="0">
                  <a:solidFill>
                    <a:srgbClr val="114FFB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V</a:t>
              </a:r>
            </a:p>
          </p:txBody>
        </p:sp>
        <p:sp>
          <p:nvSpPr>
            <p:cNvPr id="343064" name="Text Box 24"/>
            <p:cNvSpPr txBox="1">
              <a:spLocks noChangeArrowheads="1"/>
            </p:cNvSpPr>
            <p:nvPr/>
          </p:nvSpPr>
          <p:spPr bwMode="auto">
            <a:xfrm>
              <a:off x="340" y="448"/>
              <a:ext cx="1481" cy="18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189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</a:t>
              </a:r>
            </a:p>
          </p:txBody>
        </p:sp>
      </p:grpSp>
      <p:grpSp>
        <p:nvGrpSpPr>
          <p:cNvPr id="4" name="Group 57"/>
          <p:cNvGrpSpPr>
            <a:grpSpLocks/>
          </p:cNvGrpSpPr>
          <p:nvPr/>
        </p:nvGrpSpPr>
        <p:grpSpPr bwMode="auto">
          <a:xfrm>
            <a:off x="547688" y="3070225"/>
            <a:ext cx="8167687" cy="3454400"/>
            <a:chOff x="453" y="2043"/>
            <a:chExt cx="5145" cy="2176"/>
          </a:xfrm>
        </p:grpSpPr>
        <p:sp>
          <p:nvSpPr>
            <p:cNvPr id="343087" name="Text Box 47"/>
            <p:cNvSpPr txBox="1">
              <a:spLocks noChangeArrowheads="1"/>
            </p:cNvSpPr>
            <p:nvPr/>
          </p:nvSpPr>
          <p:spPr bwMode="auto">
            <a:xfrm>
              <a:off x="1988" y="2045"/>
              <a:ext cx="1041" cy="20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63500" dir="2212194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800">
                  <a:solidFill>
                    <a:srgbClr val="FC0128"/>
                  </a:solidFill>
                  <a:latin typeface="Arial" pitchFamily="-107" charset="0"/>
                </a:rPr>
                <a:t>7</a:t>
              </a:r>
            </a:p>
          </p:txBody>
        </p:sp>
        <p:sp>
          <p:nvSpPr>
            <p:cNvPr id="343088" name="Line 48"/>
            <p:cNvSpPr>
              <a:spLocks noChangeShapeType="1"/>
            </p:cNvSpPr>
            <p:nvPr/>
          </p:nvSpPr>
          <p:spPr bwMode="auto">
            <a:xfrm>
              <a:off x="2259" y="2988"/>
              <a:ext cx="505" cy="1"/>
            </a:xfrm>
            <a:prstGeom prst="line">
              <a:avLst/>
            </a:prstGeom>
            <a:noFill/>
            <a:ln w="142875">
              <a:solidFill>
                <a:srgbClr val="00CC00"/>
              </a:solidFill>
              <a:round/>
              <a:headEnd/>
              <a:tailEnd/>
            </a:ln>
            <a:effectLst>
              <a:outerShdw blurRad="63500" dist="135003" dir="2471156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</a:endParaRPr>
            </a:p>
          </p:txBody>
        </p:sp>
        <p:sp>
          <p:nvSpPr>
            <p:cNvPr id="343089" name="Text Box 49"/>
            <p:cNvSpPr txBox="1">
              <a:spLocks noChangeArrowheads="1"/>
            </p:cNvSpPr>
            <p:nvPr/>
          </p:nvSpPr>
          <p:spPr bwMode="auto">
            <a:xfrm>
              <a:off x="4993" y="4046"/>
              <a:ext cx="116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1200" b="1">
                <a:solidFill>
                  <a:srgbClr val="FFFFFF"/>
                </a:solidFill>
                <a:latin typeface="Arial" pitchFamily="-107" charset="0"/>
              </a:endParaRPr>
            </a:p>
          </p:txBody>
        </p:sp>
        <p:grpSp>
          <p:nvGrpSpPr>
            <p:cNvPr id="89125" name="Group 50"/>
            <p:cNvGrpSpPr>
              <a:grpSpLocks/>
            </p:cNvGrpSpPr>
            <p:nvPr/>
          </p:nvGrpSpPr>
          <p:grpSpPr bwMode="auto">
            <a:xfrm>
              <a:off x="453" y="2043"/>
              <a:ext cx="5145" cy="2055"/>
              <a:chOff x="340" y="380"/>
              <a:chExt cx="5145" cy="2055"/>
            </a:xfrm>
          </p:grpSpPr>
          <p:grpSp>
            <p:nvGrpSpPr>
              <p:cNvPr id="89126" name="Group 51"/>
              <p:cNvGrpSpPr>
                <a:grpSpLocks/>
              </p:cNvGrpSpPr>
              <p:nvPr/>
            </p:nvGrpSpPr>
            <p:grpSpPr bwMode="auto">
              <a:xfrm>
                <a:off x="1870" y="380"/>
                <a:ext cx="1041" cy="2055"/>
                <a:chOff x="1988" y="2045"/>
                <a:chExt cx="1041" cy="2055"/>
              </a:xfrm>
            </p:grpSpPr>
            <p:sp>
              <p:nvSpPr>
                <p:cNvPr id="343092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1988" y="2045"/>
                  <a:ext cx="1041" cy="2055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>
                  <a:outerShdw blurRad="63500" dist="63500" dir="2212194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en-US" sz="20800">
                      <a:solidFill>
                        <a:srgbClr val="FC0128"/>
                      </a:solidFill>
                      <a:latin typeface="Arial" pitchFamily="-107" charset="0"/>
                    </a:rPr>
                    <a:t>7</a:t>
                  </a:r>
                </a:p>
              </p:txBody>
            </p:sp>
            <p:sp>
              <p:nvSpPr>
                <p:cNvPr id="343093" name="Line 53"/>
                <p:cNvSpPr>
                  <a:spLocks noChangeShapeType="1"/>
                </p:cNvSpPr>
                <p:nvPr/>
              </p:nvSpPr>
              <p:spPr bwMode="auto">
                <a:xfrm>
                  <a:off x="2259" y="2988"/>
                  <a:ext cx="505" cy="1"/>
                </a:xfrm>
                <a:prstGeom prst="line">
                  <a:avLst/>
                </a:prstGeom>
                <a:noFill/>
                <a:ln w="142875">
                  <a:solidFill>
                    <a:srgbClr val="00CC00"/>
                  </a:solidFill>
                  <a:round/>
                  <a:headEnd/>
                  <a:tailEnd/>
                </a:ln>
                <a:effectLst>
                  <a:outerShdw blurRad="63500" dist="135003" dir="2471156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-107" charset="0"/>
                  </a:endParaRPr>
                </a:p>
              </p:txBody>
            </p:sp>
          </p:grpSp>
          <p:sp>
            <p:nvSpPr>
              <p:cNvPr id="343094" name="Text Box 54"/>
              <p:cNvSpPr txBox="1">
                <a:spLocks noChangeArrowheads="1"/>
              </p:cNvSpPr>
              <p:nvPr/>
            </p:nvSpPr>
            <p:spPr bwMode="auto">
              <a:xfrm>
                <a:off x="4004" y="448"/>
                <a:ext cx="1481" cy="187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>
                <a:spAutoFit/>
              </a:bodyPr>
              <a:lstStyle>
                <a:lvl1pPr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r>
                  <a:rPr lang="en-US" sz="189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J</a:t>
                </a:r>
              </a:p>
            </p:txBody>
          </p:sp>
          <p:sp>
            <p:nvSpPr>
              <p:cNvPr id="343095" name="Text Box 55"/>
              <p:cNvSpPr txBox="1">
                <a:spLocks noChangeArrowheads="1"/>
              </p:cNvSpPr>
              <p:nvPr/>
            </p:nvSpPr>
            <p:spPr bwMode="auto">
              <a:xfrm>
                <a:off x="2844" y="453"/>
                <a:ext cx="1481" cy="187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r>
                  <a:rPr lang="en-US" sz="18900" dirty="0">
                    <a:solidFill>
                      <a:srgbClr val="114FFB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V</a:t>
                </a:r>
              </a:p>
            </p:txBody>
          </p:sp>
          <p:sp>
            <p:nvSpPr>
              <p:cNvPr id="343096" name="Text Box 56"/>
              <p:cNvSpPr txBox="1">
                <a:spLocks noChangeArrowheads="1"/>
              </p:cNvSpPr>
              <p:nvPr/>
            </p:nvSpPr>
            <p:spPr bwMode="auto">
              <a:xfrm>
                <a:off x="340" y="448"/>
                <a:ext cx="1481" cy="18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>
                <a:spAutoFit/>
              </a:bodyPr>
              <a:lstStyle>
                <a:lvl1pPr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r>
                  <a:rPr lang="en-US" sz="189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O</a:t>
                </a:r>
              </a:p>
            </p:txBody>
          </p:sp>
        </p:grpSp>
      </p:grp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542925" y="3065463"/>
            <a:ext cx="8167688" cy="3454400"/>
            <a:chOff x="453" y="2043"/>
            <a:chExt cx="5145" cy="2176"/>
          </a:xfrm>
        </p:grpSpPr>
        <p:sp>
          <p:nvSpPr>
            <p:cNvPr id="343122" name="Text Box 82"/>
            <p:cNvSpPr txBox="1">
              <a:spLocks noChangeArrowheads="1"/>
            </p:cNvSpPr>
            <p:nvPr/>
          </p:nvSpPr>
          <p:spPr bwMode="auto">
            <a:xfrm>
              <a:off x="1988" y="2045"/>
              <a:ext cx="1041" cy="20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63500" dir="2212194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800">
                  <a:solidFill>
                    <a:srgbClr val="FC0128"/>
                  </a:solidFill>
                  <a:latin typeface="Arial" pitchFamily="-107" charset="0"/>
                </a:rPr>
                <a:t>7</a:t>
              </a:r>
            </a:p>
          </p:txBody>
        </p:sp>
        <p:sp>
          <p:nvSpPr>
            <p:cNvPr id="343123" name="Line 83"/>
            <p:cNvSpPr>
              <a:spLocks noChangeShapeType="1"/>
            </p:cNvSpPr>
            <p:nvPr/>
          </p:nvSpPr>
          <p:spPr bwMode="auto">
            <a:xfrm>
              <a:off x="2259" y="2988"/>
              <a:ext cx="505" cy="1"/>
            </a:xfrm>
            <a:prstGeom prst="line">
              <a:avLst/>
            </a:prstGeom>
            <a:noFill/>
            <a:ln w="142875">
              <a:solidFill>
                <a:srgbClr val="00CC00"/>
              </a:solidFill>
              <a:round/>
              <a:headEnd/>
              <a:tailEnd/>
            </a:ln>
            <a:effectLst>
              <a:outerShdw blurRad="63500" dist="135003" dir="2471156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</a:endParaRPr>
            </a:p>
          </p:txBody>
        </p:sp>
        <p:sp>
          <p:nvSpPr>
            <p:cNvPr id="343124" name="Text Box 84"/>
            <p:cNvSpPr txBox="1">
              <a:spLocks noChangeArrowheads="1"/>
            </p:cNvSpPr>
            <p:nvPr/>
          </p:nvSpPr>
          <p:spPr bwMode="auto">
            <a:xfrm>
              <a:off x="4993" y="4046"/>
              <a:ext cx="116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1200" b="1">
                <a:solidFill>
                  <a:srgbClr val="FFFFFF"/>
                </a:solidFill>
                <a:latin typeface="Arial" pitchFamily="-107" charset="0"/>
              </a:endParaRPr>
            </a:p>
          </p:txBody>
        </p:sp>
        <p:grpSp>
          <p:nvGrpSpPr>
            <p:cNvPr id="89115" name="Group 85"/>
            <p:cNvGrpSpPr>
              <a:grpSpLocks/>
            </p:cNvGrpSpPr>
            <p:nvPr/>
          </p:nvGrpSpPr>
          <p:grpSpPr bwMode="auto">
            <a:xfrm>
              <a:off x="453" y="2043"/>
              <a:ext cx="5145" cy="2055"/>
              <a:chOff x="340" y="380"/>
              <a:chExt cx="5145" cy="2055"/>
            </a:xfrm>
          </p:grpSpPr>
          <p:grpSp>
            <p:nvGrpSpPr>
              <p:cNvPr id="89116" name="Group 86"/>
              <p:cNvGrpSpPr>
                <a:grpSpLocks/>
              </p:cNvGrpSpPr>
              <p:nvPr/>
            </p:nvGrpSpPr>
            <p:grpSpPr bwMode="auto">
              <a:xfrm>
                <a:off x="1870" y="380"/>
                <a:ext cx="1041" cy="2055"/>
                <a:chOff x="1988" y="2045"/>
                <a:chExt cx="1041" cy="2055"/>
              </a:xfrm>
            </p:grpSpPr>
            <p:sp>
              <p:nvSpPr>
                <p:cNvPr id="343127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1988" y="2045"/>
                  <a:ext cx="1041" cy="2055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>
                  <a:outerShdw blurRad="63500" dist="63500" dir="2212194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en-US" sz="20800">
                      <a:solidFill>
                        <a:srgbClr val="FC0128"/>
                      </a:solidFill>
                      <a:latin typeface="Arial" pitchFamily="-107" charset="0"/>
                    </a:rPr>
                    <a:t>7</a:t>
                  </a:r>
                </a:p>
              </p:txBody>
            </p:sp>
            <p:sp>
              <p:nvSpPr>
                <p:cNvPr id="343128" name="Line 88"/>
                <p:cNvSpPr>
                  <a:spLocks noChangeShapeType="1"/>
                </p:cNvSpPr>
                <p:nvPr/>
              </p:nvSpPr>
              <p:spPr bwMode="auto">
                <a:xfrm>
                  <a:off x="2259" y="2988"/>
                  <a:ext cx="505" cy="1"/>
                </a:xfrm>
                <a:prstGeom prst="line">
                  <a:avLst/>
                </a:prstGeom>
                <a:noFill/>
                <a:ln w="142875">
                  <a:solidFill>
                    <a:srgbClr val="00CC00"/>
                  </a:solidFill>
                  <a:round/>
                  <a:headEnd/>
                  <a:tailEnd/>
                </a:ln>
                <a:effectLst>
                  <a:outerShdw blurRad="63500" dist="135003" dir="2471156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-107" charset="0"/>
                  </a:endParaRPr>
                </a:p>
              </p:txBody>
            </p:sp>
          </p:grpSp>
          <p:sp>
            <p:nvSpPr>
              <p:cNvPr id="343129" name="Text Box 89"/>
              <p:cNvSpPr txBox="1">
                <a:spLocks noChangeArrowheads="1"/>
              </p:cNvSpPr>
              <p:nvPr/>
            </p:nvSpPr>
            <p:spPr bwMode="auto">
              <a:xfrm>
                <a:off x="4004" y="448"/>
                <a:ext cx="1481" cy="187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>
                <a:spAutoFit/>
              </a:bodyPr>
              <a:lstStyle>
                <a:lvl1pPr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r>
                  <a:rPr lang="en-US" sz="189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J</a:t>
                </a:r>
              </a:p>
            </p:txBody>
          </p:sp>
          <p:sp>
            <p:nvSpPr>
              <p:cNvPr id="343130" name="Text Box 90"/>
              <p:cNvSpPr txBox="1">
                <a:spLocks noChangeArrowheads="1"/>
              </p:cNvSpPr>
              <p:nvPr/>
            </p:nvSpPr>
            <p:spPr bwMode="auto">
              <a:xfrm>
                <a:off x="2844" y="453"/>
                <a:ext cx="1481" cy="187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r>
                  <a:rPr lang="en-US" sz="18900" dirty="0">
                    <a:solidFill>
                      <a:srgbClr val="114FFB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V</a:t>
                </a:r>
              </a:p>
            </p:txBody>
          </p:sp>
          <p:sp>
            <p:nvSpPr>
              <p:cNvPr id="343131" name="Text Box 91"/>
              <p:cNvSpPr txBox="1">
                <a:spLocks noChangeArrowheads="1"/>
              </p:cNvSpPr>
              <p:nvPr/>
            </p:nvSpPr>
            <p:spPr bwMode="auto">
              <a:xfrm>
                <a:off x="340" y="448"/>
                <a:ext cx="1481" cy="18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>
                <a:spAutoFit/>
              </a:bodyPr>
              <a:lstStyle>
                <a:lvl1pPr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r>
                  <a:rPr lang="en-US" sz="189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O</a:t>
                </a:r>
              </a:p>
            </p:txBody>
          </p:sp>
        </p:grpSp>
      </p:grpSp>
      <p:grpSp>
        <p:nvGrpSpPr>
          <p:cNvPr id="10" name="Group 92"/>
          <p:cNvGrpSpPr>
            <a:grpSpLocks/>
          </p:cNvGrpSpPr>
          <p:nvPr/>
        </p:nvGrpSpPr>
        <p:grpSpPr bwMode="auto">
          <a:xfrm>
            <a:off x="566738" y="3074988"/>
            <a:ext cx="8167687" cy="3454400"/>
            <a:chOff x="453" y="2043"/>
            <a:chExt cx="5145" cy="2176"/>
          </a:xfrm>
        </p:grpSpPr>
        <p:sp>
          <p:nvSpPr>
            <p:cNvPr id="343133" name="Text Box 93"/>
            <p:cNvSpPr txBox="1">
              <a:spLocks noChangeArrowheads="1"/>
            </p:cNvSpPr>
            <p:nvPr/>
          </p:nvSpPr>
          <p:spPr bwMode="auto">
            <a:xfrm>
              <a:off x="1988" y="2045"/>
              <a:ext cx="1041" cy="20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63500" dir="2212194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800">
                  <a:solidFill>
                    <a:srgbClr val="FC0128"/>
                  </a:solidFill>
                  <a:latin typeface="Arial" pitchFamily="-107" charset="0"/>
                </a:rPr>
                <a:t>7</a:t>
              </a:r>
            </a:p>
          </p:txBody>
        </p:sp>
        <p:sp>
          <p:nvSpPr>
            <p:cNvPr id="343134" name="Line 94"/>
            <p:cNvSpPr>
              <a:spLocks noChangeShapeType="1"/>
            </p:cNvSpPr>
            <p:nvPr/>
          </p:nvSpPr>
          <p:spPr bwMode="auto">
            <a:xfrm>
              <a:off x="2259" y="2988"/>
              <a:ext cx="505" cy="1"/>
            </a:xfrm>
            <a:prstGeom prst="line">
              <a:avLst/>
            </a:prstGeom>
            <a:noFill/>
            <a:ln w="142875">
              <a:solidFill>
                <a:srgbClr val="00CC00"/>
              </a:solidFill>
              <a:round/>
              <a:headEnd/>
              <a:tailEnd/>
            </a:ln>
            <a:effectLst>
              <a:outerShdw blurRad="63500" dist="135003" dir="2471156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</a:endParaRPr>
            </a:p>
          </p:txBody>
        </p:sp>
        <p:sp>
          <p:nvSpPr>
            <p:cNvPr id="343135" name="Text Box 95"/>
            <p:cNvSpPr txBox="1">
              <a:spLocks noChangeArrowheads="1"/>
            </p:cNvSpPr>
            <p:nvPr/>
          </p:nvSpPr>
          <p:spPr bwMode="auto">
            <a:xfrm>
              <a:off x="4993" y="4046"/>
              <a:ext cx="116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1200" b="1">
                <a:solidFill>
                  <a:srgbClr val="FFFFFF"/>
                </a:solidFill>
                <a:latin typeface="Arial" pitchFamily="-107" charset="0"/>
              </a:endParaRPr>
            </a:p>
          </p:txBody>
        </p:sp>
        <p:grpSp>
          <p:nvGrpSpPr>
            <p:cNvPr id="89105" name="Group 96"/>
            <p:cNvGrpSpPr>
              <a:grpSpLocks/>
            </p:cNvGrpSpPr>
            <p:nvPr/>
          </p:nvGrpSpPr>
          <p:grpSpPr bwMode="auto">
            <a:xfrm>
              <a:off x="453" y="2043"/>
              <a:ext cx="5145" cy="2055"/>
              <a:chOff x="340" y="380"/>
              <a:chExt cx="5145" cy="2055"/>
            </a:xfrm>
          </p:grpSpPr>
          <p:grpSp>
            <p:nvGrpSpPr>
              <p:cNvPr id="89106" name="Group 97"/>
              <p:cNvGrpSpPr>
                <a:grpSpLocks/>
              </p:cNvGrpSpPr>
              <p:nvPr/>
            </p:nvGrpSpPr>
            <p:grpSpPr bwMode="auto">
              <a:xfrm>
                <a:off x="1870" y="380"/>
                <a:ext cx="1041" cy="2055"/>
                <a:chOff x="1988" y="2045"/>
                <a:chExt cx="1041" cy="2055"/>
              </a:xfrm>
            </p:grpSpPr>
            <p:sp>
              <p:nvSpPr>
                <p:cNvPr id="343138" name="Text Box 98"/>
                <p:cNvSpPr txBox="1">
                  <a:spLocks noChangeArrowheads="1"/>
                </p:cNvSpPr>
                <p:nvPr/>
              </p:nvSpPr>
              <p:spPr bwMode="auto">
                <a:xfrm>
                  <a:off x="1988" y="2045"/>
                  <a:ext cx="1041" cy="2055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>
                  <a:outerShdw blurRad="63500" dist="63500" dir="2212194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en-US" sz="20800" dirty="0">
                      <a:solidFill>
                        <a:srgbClr val="FC0128"/>
                      </a:solidFill>
                      <a:latin typeface="Arial" pitchFamily="-107" charset="0"/>
                    </a:rPr>
                    <a:t>7</a:t>
                  </a:r>
                </a:p>
              </p:txBody>
            </p:sp>
            <p:sp>
              <p:nvSpPr>
                <p:cNvPr id="343139" name="Line 99"/>
                <p:cNvSpPr>
                  <a:spLocks noChangeShapeType="1"/>
                </p:cNvSpPr>
                <p:nvPr/>
              </p:nvSpPr>
              <p:spPr bwMode="auto">
                <a:xfrm>
                  <a:off x="2259" y="2988"/>
                  <a:ext cx="505" cy="1"/>
                </a:xfrm>
                <a:prstGeom prst="line">
                  <a:avLst/>
                </a:prstGeom>
                <a:noFill/>
                <a:ln w="142875">
                  <a:solidFill>
                    <a:srgbClr val="00CC00"/>
                  </a:solidFill>
                  <a:round/>
                  <a:headEnd/>
                  <a:tailEnd/>
                </a:ln>
                <a:effectLst>
                  <a:outerShdw blurRad="63500" dist="135003" dir="2471156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-107" charset="0"/>
                  </a:endParaRPr>
                </a:p>
              </p:txBody>
            </p:sp>
          </p:grpSp>
          <p:sp>
            <p:nvSpPr>
              <p:cNvPr id="343140" name="Text Box 100"/>
              <p:cNvSpPr txBox="1">
                <a:spLocks noChangeArrowheads="1"/>
              </p:cNvSpPr>
              <p:nvPr/>
            </p:nvSpPr>
            <p:spPr bwMode="auto">
              <a:xfrm>
                <a:off x="4004" y="448"/>
                <a:ext cx="1481" cy="187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>
                <a:spAutoFit/>
              </a:bodyPr>
              <a:lstStyle>
                <a:lvl1pPr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r>
                  <a:rPr lang="en-US" sz="189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J</a:t>
                </a:r>
              </a:p>
            </p:txBody>
          </p:sp>
          <p:sp>
            <p:nvSpPr>
              <p:cNvPr id="343141" name="Text Box 101"/>
              <p:cNvSpPr txBox="1">
                <a:spLocks noChangeArrowheads="1"/>
              </p:cNvSpPr>
              <p:nvPr/>
            </p:nvSpPr>
            <p:spPr bwMode="auto">
              <a:xfrm>
                <a:off x="2844" y="453"/>
                <a:ext cx="1481" cy="187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r>
                  <a:rPr lang="en-US" sz="18900" dirty="0">
                    <a:solidFill>
                      <a:srgbClr val="114FFB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V</a:t>
                </a:r>
              </a:p>
            </p:txBody>
          </p:sp>
          <p:sp>
            <p:nvSpPr>
              <p:cNvPr id="343142" name="Text Box 102"/>
              <p:cNvSpPr txBox="1">
                <a:spLocks noChangeArrowheads="1"/>
              </p:cNvSpPr>
              <p:nvPr/>
            </p:nvSpPr>
            <p:spPr bwMode="auto">
              <a:xfrm>
                <a:off x="340" y="448"/>
                <a:ext cx="1481" cy="18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>
                <a:spAutoFit/>
              </a:bodyPr>
              <a:lstStyle>
                <a:lvl1pPr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endParaRPr lang="en-US" sz="189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</p:grpSp>
      <p:sp>
        <p:nvSpPr>
          <p:cNvPr id="89099" name="Text Box 103"/>
          <p:cNvSpPr txBox="1">
            <a:spLocks noChangeArrowheads="1"/>
          </p:cNvSpPr>
          <p:nvPr/>
        </p:nvSpPr>
        <p:spPr bwMode="auto">
          <a:xfrm>
            <a:off x="8085138" y="6518275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42</a:t>
            </a:r>
          </a:p>
        </p:txBody>
      </p:sp>
      <p:sp>
        <p:nvSpPr>
          <p:cNvPr id="89100" name="Text Box 104"/>
          <p:cNvSpPr txBox="1">
            <a:spLocks noChangeArrowheads="1"/>
          </p:cNvSpPr>
          <p:nvPr/>
        </p:nvSpPr>
        <p:spPr bwMode="auto">
          <a:xfrm>
            <a:off x="8750300" y="64008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89101" name="Text Box 105"/>
          <p:cNvSpPr txBox="1">
            <a:spLocks noChangeArrowheads="1"/>
          </p:cNvSpPr>
          <p:nvPr/>
        </p:nvSpPr>
        <p:spPr bwMode="auto">
          <a:xfrm>
            <a:off x="7070004" y="6269445"/>
            <a:ext cx="15937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err="1">
                <a:solidFill>
                  <a:srgbClr val="FFFFFF"/>
                </a:solidFill>
              </a:rPr>
              <a:t>Katamli</a:t>
            </a:r>
            <a:r>
              <a:rPr lang="en-US" sz="1200" b="1" dirty="0">
                <a:solidFill>
                  <a:srgbClr val="FFFFFF"/>
                </a:solidFill>
              </a:rPr>
              <a:t> K </a:t>
            </a:r>
            <a:r>
              <a:rPr lang="en-US" sz="1200" b="1" dirty="0" err="1">
                <a:solidFill>
                  <a:srgbClr val="FFFFFF"/>
                </a:solidFill>
              </a:rPr>
              <a:t>ana</a:t>
            </a:r>
            <a:r>
              <a:rPr lang="en-US" sz="1200" b="1" dirty="0">
                <a:solidFill>
                  <a:srgbClr val="FFFFFF"/>
                </a:solidFill>
              </a:rPr>
              <a:t>. 8-14</a:t>
            </a:r>
          </a:p>
        </p:txBody>
      </p:sp>
      <p:sp>
        <p:nvSpPr>
          <p:cNvPr id="52" name="Title 2"/>
          <p:cNvSpPr>
            <a:spLocks noGrp="1"/>
          </p:cNvSpPr>
          <p:nvPr>
            <p:ph type="ctrTitle"/>
          </p:nvPr>
        </p:nvSpPr>
        <p:spPr>
          <a:xfrm>
            <a:off x="-19050" y="1439863"/>
            <a:ext cx="9163050" cy="1470025"/>
          </a:xfrm>
          <a:ln w="12700">
            <a:miter lim="800000"/>
            <a:headEnd/>
            <a:tailEnd/>
          </a:ln>
          <a:effectLst>
            <a:outerShdw blurRad="63500" dist="107763" dir="2700000" algn="ctr" rotWithShape="0">
              <a:schemeClr val="bg2"/>
            </a:outerShdw>
          </a:effectLst>
        </p:spPr>
        <p:txBody>
          <a:bodyPr lIns="90487" tIns="44450" rIns="90487" bIns="44450" anchor="ctr"/>
          <a:lstStyle/>
          <a:p>
            <a:pPr algn="ctr">
              <a:defRPr/>
            </a:pPr>
            <a:br>
              <a:rPr lang="en-US" sz="5400" kern="1200" dirty="0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</a:br>
            <a:r>
              <a:rPr lang="en-US" sz="5400" i="1" kern="1200" dirty="0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"</a:t>
            </a:r>
            <a:r>
              <a:rPr lang="en-US" sz="5400" i="1" kern="1200" dirty="0" err="1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Nawui</a:t>
            </a:r>
            <a:r>
              <a:rPr lang="en-US" sz="5400" i="1" kern="1200" dirty="0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5400" i="1" kern="1200" dirty="0" err="1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Lairikkom</a:t>
            </a:r>
            <a:r>
              <a:rPr lang="en-US" sz="5400" i="1" kern="1200" dirty="0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" </a:t>
            </a:r>
            <a:r>
              <a:rPr lang="en-US" sz="5400" i="1" kern="1200" dirty="0" err="1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kah</a:t>
            </a:r>
            <a:r>
              <a:rPr lang="en-US" sz="5400" i="1" kern="1200" dirty="0" err="1">
                <a:solidFill>
                  <a:srgbClr val="FAFD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ȃ</a:t>
            </a:r>
            <a:r>
              <a:rPr lang="en-US" sz="5400" kern="1200" dirty="0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84086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3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3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3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3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3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3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04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97" name="Text Box 25"/>
          <p:cNvSpPr txBox="1">
            <a:spLocks noChangeArrowheads="1"/>
          </p:cNvSpPr>
          <p:nvPr/>
        </p:nvSpPr>
        <p:spPr bwMode="auto">
          <a:xfrm>
            <a:off x="873125" y="3081338"/>
            <a:ext cx="1384300" cy="297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99190" dir="3011666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900">
                <a:solidFill>
                  <a:srgbClr val="FFD34A"/>
                </a:solidFill>
                <a:latin typeface="Times" pitchFamily="-107" charset="0"/>
              </a:rPr>
              <a:t>7</a:t>
            </a: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rgbClr val="FFD34A"/>
                </a:solidFill>
                <a:latin typeface="Times" pitchFamily="-107" charset="0"/>
              </a:rPr>
              <a:t>7</a:t>
            </a:r>
          </a:p>
        </p:txBody>
      </p:sp>
      <p:sp>
        <p:nvSpPr>
          <p:cNvPr id="28675" name="Line 3"/>
          <p:cNvSpPr>
            <a:spLocks noChangeShapeType="1"/>
          </p:cNvSpPr>
          <p:nvPr/>
        </p:nvSpPr>
        <p:spPr bwMode="auto">
          <a:xfrm>
            <a:off x="901700" y="8763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</a:endParaRPr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2443163" y="3338513"/>
            <a:ext cx="6173787" cy="1773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/>
          <a:lstStyle/>
          <a:p>
            <a:pPr marL="342900" indent="-342900">
              <a:spcBef>
                <a:spcPct val="20000"/>
              </a:spcBef>
              <a:buClr>
                <a:srgbClr val="790015"/>
              </a:buClr>
              <a:buSzPct val="75000"/>
              <a:buFont typeface="Monotype Sorts" charset="0"/>
              <a:buNone/>
              <a:defRPr/>
            </a:pPr>
            <a:r>
              <a:rPr lang="en-US" sz="17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 </a:t>
            </a:r>
            <a:r>
              <a:rPr lang="en-US" sz="172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r>
              <a:rPr lang="en-US" sz="15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sz="1720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endParaRPr lang="en-US" sz="17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8694" name="Line 22"/>
          <p:cNvSpPr>
            <a:spLocks noChangeShapeType="1"/>
          </p:cNvSpPr>
          <p:nvPr/>
        </p:nvSpPr>
        <p:spPr bwMode="auto">
          <a:xfrm>
            <a:off x="1409700" y="4556125"/>
            <a:ext cx="617538" cy="1588"/>
          </a:xfrm>
          <a:prstGeom prst="line">
            <a:avLst/>
          </a:prstGeom>
          <a:noFill/>
          <a:ln w="76200">
            <a:solidFill>
              <a:srgbClr val="FC0128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</a:endParaRPr>
          </a:p>
        </p:txBody>
      </p:sp>
      <p:sp>
        <p:nvSpPr>
          <p:cNvPr id="91143" name="Text Box 26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91144" name="Text Box 28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91145" name="Text Box 29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91146" name="Text Box 30"/>
          <p:cNvSpPr txBox="1">
            <a:spLocks noChangeArrowheads="1"/>
          </p:cNvSpPr>
          <p:nvPr/>
        </p:nvSpPr>
        <p:spPr bwMode="auto">
          <a:xfrm>
            <a:off x="8085138" y="6518275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43</a:t>
            </a:r>
          </a:p>
        </p:txBody>
      </p:sp>
      <p:sp>
        <p:nvSpPr>
          <p:cNvPr id="91147" name="Text Box 32"/>
          <p:cNvSpPr txBox="1">
            <a:spLocks noChangeArrowheads="1"/>
          </p:cNvSpPr>
          <p:nvPr/>
        </p:nvSpPr>
        <p:spPr bwMode="auto">
          <a:xfrm>
            <a:off x="7070004" y="6269445"/>
            <a:ext cx="15937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err="1">
                <a:solidFill>
                  <a:srgbClr val="FFFFFF"/>
                </a:solidFill>
              </a:rPr>
              <a:t>Katamli</a:t>
            </a:r>
            <a:r>
              <a:rPr lang="en-US" sz="1200" b="1" dirty="0">
                <a:solidFill>
                  <a:srgbClr val="FFFFFF"/>
                </a:solidFill>
              </a:rPr>
              <a:t> K </a:t>
            </a:r>
            <a:r>
              <a:rPr lang="en-US" sz="1200" b="1" dirty="0" err="1">
                <a:solidFill>
                  <a:srgbClr val="FFFFFF"/>
                </a:solidFill>
              </a:rPr>
              <a:t>ana</a:t>
            </a:r>
            <a:r>
              <a:rPr lang="en-US" sz="1200" b="1" dirty="0">
                <a:solidFill>
                  <a:srgbClr val="FFFFFF"/>
                </a:solidFill>
              </a:rPr>
              <a:t>. 8-14</a:t>
            </a:r>
          </a:p>
        </p:txBody>
      </p:sp>
      <p:sp>
        <p:nvSpPr>
          <p:cNvPr id="91148" name="Text Box 33"/>
          <p:cNvSpPr txBox="1">
            <a:spLocks noChangeArrowheads="1"/>
          </p:cNvSpPr>
          <p:nvPr/>
        </p:nvSpPr>
        <p:spPr bwMode="auto">
          <a:xfrm>
            <a:off x="8743950" y="64008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5" name="Title 2"/>
          <p:cNvSpPr txBox="1">
            <a:spLocks/>
          </p:cNvSpPr>
          <p:nvPr/>
        </p:nvSpPr>
        <p:spPr>
          <a:xfrm>
            <a:off x="-19050" y="1439863"/>
            <a:ext cx="9163050" cy="1470025"/>
          </a:xfrm>
          <a:prstGeom prst="rect">
            <a:avLst/>
          </a:prstGeom>
          <a:ln w="12700">
            <a:miter lim="800000"/>
            <a:headEnd/>
            <a:tailEnd/>
          </a:ln>
          <a:effectLst>
            <a:outerShdw blurRad="63500" dist="107763" dir="2700000" algn="ctr" rotWithShape="0">
              <a:schemeClr val="bg2"/>
            </a:outerShdw>
          </a:effectLst>
        </p:spPr>
        <p:txBody>
          <a:bodyPr vert="horz" lIns="90487" tIns="44450" rIns="90487" bIns="4445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pitchFamily="-107" charset="-128"/>
                <a:cs typeface="ＭＳ Ｐゴシック" pitchFamily="-107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107" charset="0"/>
                <a:ea typeface="ＭＳ Ｐゴシック" pitchFamily="-107" charset="-128"/>
                <a:cs typeface="ＭＳ Ｐゴシック" pitchFamily="-10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107" charset="0"/>
                <a:ea typeface="ＭＳ Ｐゴシック" pitchFamily="-107" charset="-128"/>
                <a:cs typeface="ＭＳ Ｐゴシック" pitchFamily="-10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107" charset="0"/>
                <a:ea typeface="ＭＳ Ｐゴシック" pitchFamily="-107" charset="-128"/>
                <a:cs typeface="ＭＳ Ｐゴシック" pitchFamily="-10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107" charset="0"/>
                <a:ea typeface="ＭＳ Ｐゴシック" pitchFamily="-107" charset="-128"/>
                <a:cs typeface="ＭＳ Ｐゴシック" pitchFamily="-107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107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107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107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107" charset="0"/>
              </a:defRPr>
            </a:lvl9pPr>
          </a:lstStyle>
          <a:p>
            <a:pPr algn="ctr">
              <a:defRPr/>
            </a:pPr>
            <a:br>
              <a:rPr lang="en-US" sz="5400" kern="1200" dirty="0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</a:br>
            <a:r>
              <a:rPr lang="en-US" sz="5400" i="1" kern="1200" dirty="0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"</a:t>
            </a:r>
            <a:r>
              <a:rPr lang="en-US" sz="5400" i="1" kern="1200" dirty="0" err="1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Nawui</a:t>
            </a:r>
            <a:r>
              <a:rPr lang="en-US" sz="5400" i="1" kern="1200" dirty="0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5400" i="1" kern="1200" dirty="0" err="1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Lairikkom</a:t>
            </a:r>
            <a:r>
              <a:rPr lang="en-US" sz="5400" i="1" kern="1200" dirty="0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" </a:t>
            </a:r>
            <a:r>
              <a:rPr lang="en-US" sz="5400" i="1" kern="1200" dirty="0" err="1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kah</a:t>
            </a:r>
            <a:r>
              <a:rPr lang="en-US" sz="5400" i="1" kern="1200" dirty="0" err="1">
                <a:solidFill>
                  <a:srgbClr val="FAFD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ȃ</a:t>
            </a:r>
            <a:r>
              <a:rPr lang="en-US" sz="5400" kern="1200" dirty="0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97" grpId="0" autoUpdateAnimBg="0"/>
      <p:bldP spid="28690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rgbClr val="FFD34A"/>
                </a:solidFill>
                <a:latin typeface="Times" pitchFamily="-107" charset="0"/>
              </a:rPr>
              <a:t>7</a:t>
            </a:r>
          </a:p>
        </p:txBody>
      </p:sp>
      <p:sp>
        <p:nvSpPr>
          <p:cNvPr id="30723" name="Line 3"/>
          <p:cNvSpPr>
            <a:spLocks noChangeShapeType="1"/>
          </p:cNvSpPr>
          <p:nvPr/>
        </p:nvSpPr>
        <p:spPr bwMode="auto">
          <a:xfrm>
            <a:off x="889000" y="8636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</a:endParaRPr>
          </a:p>
        </p:txBody>
      </p:sp>
      <p:sp>
        <p:nvSpPr>
          <p:cNvPr id="93188" name="Rectangle 5"/>
          <p:cNvSpPr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600" b="1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17463" y="3219450"/>
            <a:ext cx="9042400" cy="175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15600" b="1" dirty="0">
                <a:solidFill>
                  <a:srgbClr val="E8EC3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sz="15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5600" b="1" dirty="0">
                <a:solidFill>
                  <a:srgbClr val="FF500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r>
              <a:rPr lang="en-US" sz="15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3 </a:t>
            </a:r>
            <a:r>
              <a:rPr lang="en-US" sz="15600" b="1" dirty="0">
                <a:solidFill>
                  <a:srgbClr val="114FF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</a:t>
            </a:r>
            <a:r>
              <a:rPr lang="en-US" sz="15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5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</a:t>
            </a:r>
            <a:r>
              <a:rPr lang="en-US" sz="15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-7815" y="3194050"/>
            <a:ext cx="9042400" cy="175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15600" b="1" dirty="0">
                <a:solidFill>
                  <a:srgbClr val="E8EC3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sz="15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5600" b="1" dirty="0">
                <a:solidFill>
                  <a:srgbClr val="FF500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r>
              <a:rPr lang="en-US" sz="15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3 </a:t>
            </a:r>
            <a:r>
              <a:rPr lang="en-US" sz="15600" b="1" dirty="0">
                <a:solidFill>
                  <a:srgbClr val="114FF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</a:t>
            </a:r>
            <a:r>
              <a:rPr lang="en-US" sz="15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5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</a:t>
            </a:r>
            <a:r>
              <a:rPr lang="en-US" sz="15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93191" name="Text Box 10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93192" name="Text Box 12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93193" name="Text Box 13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93194" name="Text Box 14"/>
          <p:cNvSpPr txBox="1">
            <a:spLocks noChangeArrowheads="1"/>
          </p:cNvSpPr>
          <p:nvPr/>
        </p:nvSpPr>
        <p:spPr bwMode="auto">
          <a:xfrm>
            <a:off x="8085138" y="6518275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44</a:t>
            </a:r>
          </a:p>
        </p:txBody>
      </p:sp>
      <p:sp>
        <p:nvSpPr>
          <p:cNvPr id="93195" name="Text Box 15"/>
          <p:cNvSpPr txBox="1">
            <a:spLocks noChangeArrowheads="1"/>
          </p:cNvSpPr>
          <p:nvPr/>
        </p:nvSpPr>
        <p:spPr bwMode="auto">
          <a:xfrm>
            <a:off x="8721725" y="64008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93196" name="Text Box 17"/>
          <p:cNvSpPr txBox="1">
            <a:spLocks noChangeArrowheads="1"/>
          </p:cNvSpPr>
          <p:nvPr/>
        </p:nvSpPr>
        <p:spPr bwMode="auto">
          <a:xfrm>
            <a:off x="7070004" y="6269445"/>
            <a:ext cx="15937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err="1">
                <a:solidFill>
                  <a:srgbClr val="FFFFFF"/>
                </a:solidFill>
              </a:rPr>
              <a:t>Katamli</a:t>
            </a:r>
            <a:r>
              <a:rPr lang="en-US" sz="1200" b="1" dirty="0">
                <a:solidFill>
                  <a:srgbClr val="FFFFFF"/>
                </a:solidFill>
              </a:rPr>
              <a:t> K </a:t>
            </a:r>
            <a:r>
              <a:rPr lang="en-US" sz="1200" b="1" dirty="0" err="1">
                <a:solidFill>
                  <a:srgbClr val="FFFFFF"/>
                </a:solidFill>
              </a:rPr>
              <a:t>ana</a:t>
            </a:r>
            <a:r>
              <a:rPr lang="en-US" sz="1200" b="1" dirty="0">
                <a:solidFill>
                  <a:srgbClr val="FFFFFF"/>
                </a:solidFill>
              </a:rPr>
              <a:t>. 8-14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autoUpdateAnimBg="0"/>
      <p:bldP spid="30729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9188" y="428625"/>
            <a:ext cx="8024812" cy="1143000"/>
          </a:xfrm>
          <a:ln w="12700">
            <a:miter lim="800000"/>
            <a:headEnd/>
            <a:tailEnd/>
          </a:ln>
          <a:effectLst>
            <a:outerShdw blurRad="63500" dist="107763" dir="2700000" algn="ctr" rotWithShape="0">
              <a:schemeClr val="bg2"/>
            </a:outerShdw>
          </a:effectLst>
        </p:spPr>
        <p:txBody>
          <a:bodyPr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dirty="0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5 </a:t>
            </a:r>
            <a:r>
              <a:rPr lang="en-US" dirty="0" err="1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Matailȃk</a:t>
            </a:r>
            <a:r>
              <a:rPr lang="en-US" dirty="0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Kahai</a:t>
            </a:r>
            <a:r>
              <a:rPr lang="en-US" dirty="0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Tuiyarbing</a:t>
            </a:r>
            <a:r>
              <a:rPr lang="en-US" dirty="0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: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pitchFamily="-107" charset="0"/>
                <a:ea typeface="+mn-ea"/>
                <a:cs typeface="+mn-cs"/>
              </a:rPr>
              <a:t>7</a:t>
            </a:r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889000" y="8636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2171700" y="5046663"/>
            <a:ext cx="6972300" cy="1006475"/>
            <a:chOff x="1368" y="3179"/>
            <a:chExt cx="4392" cy="634"/>
          </a:xfrm>
        </p:grpSpPr>
        <p:sp>
          <p:nvSpPr>
            <p:cNvPr id="31760" name="Text Box 16"/>
            <p:cNvSpPr txBox="1">
              <a:spLocks noChangeArrowheads="1"/>
            </p:cNvSpPr>
            <p:nvPr/>
          </p:nvSpPr>
          <p:spPr bwMode="auto">
            <a:xfrm>
              <a:off x="1808" y="3179"/>
              <a:ext cx="3952" cy="6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17088" dir="2436078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>
                <a:spcBef>
                  <a:spcPct val="50000"/>
                </a:spcBef>
                <a:defRPr/>
              </a:pPr>
              <a:r>
                <a:rPr lang="en-US" sz="6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J</a:t>
              </a:r>
              <a:r>
                <a:rPr lang="en-US" sz="4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=  JISHU</a:t>
              </a:r>
              <a:endParaRPr lang="en-US" sz="4800" b="1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1774" name="AutoShape 30"/>
            <p:cNvSpPr>
              <a:spLocks noChangeArrowheads="1"/>
            </p:cNvSpPr>
            <p:nvPr/>
          </p:nvSpPr>
          <p:spPr bwMode="auto">
            <a:xfrm>
              <a:off x="1368" y="3320"/>
              <a:ext cx="392" cy="377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grpSp>
        <p:nvGrpSpPr>
          <p:cNvPr id="3" name="Group 58"/>
          <p:cNvGrpSpPr>
            <a:grpSpLocks/>
          </p:cNvGrpSpPr>
          <p:nvPr/>
        </p:nvGrpSpPr>
        <p:grpSpPr bwMode="auto">
          <a:xfrm>
            <a:off x="2147888" y="4076705"/>
            <a:ext cx="6996112" cy="1016001"/>
            <a:chOff x="1353" y="2568"/>
            <a:chExt cx="4407" cy="640"/>
          </a:xfrm>
        </p:grpSpPr>
        <p:sp>
          <p:nvSpPr>
            <p:cNvPr id="31759" name="Text Box 15"/>
            <p:cNvSpPr txBox="1">
              <a:spLocks noChangeArrowheads="1"/>
            </p:cNvSpPr>
            <p:nvPr/>
          </p:nvSpPr>
          <p:spPr bwMode="auto">
            <a:xfrm>
              <a:off x="1765" y="2568"/>
              <a:ext cx="3995" cy="6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17088" dir="2436078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>
                <a:spcBef>
                  <a:spcPct val="50000"/>
                </a:spcBef>
                <a:defRPr/>
              </a:pPr>
              <a:r>
                <a:rPr lang="en-US" sz="60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V</a:t>
              </a:r>
              <a:r>
                <a:rPr lang="en-US" sz="4800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</a:t>
              </a:r>
              <a:r>
                <a:rPr lang="en-US" sz="4800" b="1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=  VARI KAHAI</a:t>
              </a:r>
              <a:endParaRPr lang="en-US" sz="4800" b="1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1775" name="AutoShape 31"/>
            <p:cNvSpPr>
              <a:spLocks noChangeArrowheads="1"/>
            </p:cNvSpPr>
            <p:nvPr/>
          </p:nvSpPr>
          <p:spPr bwMode="auto">
            <a:xfrm>
              <a:off x="1353" y="2737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grpSp>
        <p:nvGrpSpPr>
          <p:cNvPr id="4" name="Group 57"/>
          <p:cNvGrpSpPr>
            <a:grpSpLocks/>
          </p:cNvGrpSpPr>
          <p:nvPr/>
        </p:nvGrpSpPr>
        <p:grpSpPr bwMode="auto">
          <a:xfrm>
            <a:off x="2184400" y="3190875"/>
            <a:ext cx="6865938" cy="1006475"/>
            <a:chOff x="1376" y="2010"/>
            <a:chExt cx="4325" cy="634"/>
          </a:xfrm>
        </p:grpSpPr>
        <p:sp>
          <p:nvSpPr>
            <p:cNvPr id="31758" name="Text Box 14"/>
            <p:cNvSpPr txBox="1">
              <a:spLocks noChangeArrowheads="1"/>
            </p:cNvSpPr>
            <p:nvPr/>
          </p:nvSpPr>
          <p:spPr bwMode="auto">
            <a:xfrm>
              <a:off x="1813" y="2010"/>
              <a:ext cx="3888" cy="6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27000" dir="2212194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>
                <a:spcBef>
                  <a:spcPct val="50000"/>
                </a:spcBef>
                <a:defRPr/>
              </a:pPr>
              <a:r>
                <a:rPr lang="en-US" sz="6000" b="1" dirty="0">
                  <a:solidFill>
                    <a:srgbClr val="07DD3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  <a:r>
                <a:rPr lang="en-US" sz="4800" b="1" dirty="0">
                  <a:solidFill>
                    <a:srgbClr val="07DD3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=  </a:t>
              </a:r>
              <a:r>
                <a:rPr lang="en-US" sz="4800" b="1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cs typeface="Arial"/>
                </a:rPr>
                <a:t>YARUIPȂN</a:t>
              </a:r>
              <a:endParaRPr lang="en-US" sz="4800" b="1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1776" name="AutoShape 32"/>
            <p:cNvSpPr>
              <a:spLocks noChangeArrowheads="1"/>
            </p:cNvSpPr>
            <p:nvPr/>
          </p:nvSpPr>
          <p:spPr bwMode="auto">
            <a:xfrm>
              <a:off x="1376" y="2136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81320" dir="2319588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grpSp>
        <p:nvGrpSpPr>
          <p:cNvPr id="5" name="Group 56"/>
          <p:cNvGrpSpPr>
            <a:grpSpLocks/>
          </p:cNvGrpSpPr>
          <p:nvPr/>
        </p:nvGrpSpPr>
        <p:grpSpPr bwMode="auto">
          <a:xfrm>
            <a:off x="2184400" y="2332038"/>
            <a:ext cx="6959600" cy="1006475"/>
            <a:chOff x="1376" y="1469"/>
            <a:chExt cx="4384" cy="634"/>
          </a:xfrm>
        </p:grpSpPr>
        <p:sp>
          <p:nvSpPr>
            <p:cNvPr id="31757" name="Text Box 13"/>
            <p:cNvSpPr txBox="1">
              <a:spLocks noChangeArrowheads="1"/>
            </p:cNvSpPr>
            <p:nvPr/>
          </p:nvSpPr>
          <p:spPr bwMode="auto">
            <a:xfrm>
              <a:off x="1818" y="1469"/>
              <a:ext cx="3942" cy="6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>
                <a:spcBef>
                  <a:spcPct val="50000"/>
                </a:spcBef>
                <a:defRPr/>
              </a:pPr>
              <a:r>
                <a:rPr lang="en-US" sz="6000" b="1" dirty="0">
                  <a:solidFill>
                    <a:srgbClr val="EA304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</a:t>
              </a:r>
              <a:r>
                <a:rPr lang="en-US" sz="4800" b="1" dirty="0">
                  <a:solidFill>
                    <a:srgbClr val="EA304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=  MIBING</a:t>
              </a:r>
              <a:endParaRPr lang="en-US" sz="4800" b="1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1777" name="AutoShape 33"/>
            <p:cNvSpPr>
              <a:spLocks noChangeArrowheads="1"/>
            </p:cNvSpPr>
            <p:nvPr/>
          </p:nvSpPr>
          <p:spPr bwMode="auto">
            <a:xfrm>
              <a:off x="1376" y="1608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63500" dir="3187806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grpSp>
        <p:nvGrpSpPr>
          <p:cNvPr id="6" name="Group 55"/>
          <p:cNvGrpSpPr>
            <a:grpSpLocks/>
          </p:cNvGrpSpPr>
          <p:nvPr/>
        </p:nvGrpSpPr>
        <p:grpSpPr bwMode="auto">
          <a:xfrm>
            <a:off x="2159000" y="1484313"/>
            <a:ext cx="6985000" cy="923925"/>
            <a:chOff x="1360" y="935"/>
            <a:chExt cx="4400" cy="582"/>
          </a:xfrm>
        </p:grpSpPr>
        <p:sp>
          <p:nvSpPr>
            <p:cNvPr id="31787" name="Text Box 43"/>
            <p:cNvSpPr txBox="1">
              <a:spLocks noChangeArrowheads="1"/>
            </p:cNvSpPr>
            <p:nvPr/>
          </p:nvSpPr>
          <p:spPr bwMode="auto">
            <a:xfrm>
              <a:off x="1772" y="935"/>
              <a:ext cx="3988" cy="58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9250" dir="3267739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>
                <a:spcBef>
                  <a:spcPct val="50000"/>
                </a:spcBef>
                <a:defRPr/>
              </a:pPr>
              <a:r>
                <a:rPr lang="en-US" sz="5400" b="1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</a:t>
              </a:r>
              <a:r>
                <a:rPr lang="en-US" sz="4800" b="1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=  OKATHUI</a:t>
              </a:r>
              <a:endParaRPr lang="en-US" sz="4800" b="1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1788" name="AutoShape 44"/>
            <p:cNvSpPr>
              <a:spLocks noChangeArrowheads="1"/>
            </p:cNvSpPr>
            <p:nvPr/>
          </p:nvSpPr>
          <p:spPr bwMode="auto">
            <a:xfrm>
              <a:off x="1360" y="1024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68978" dir="4020649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sp>
        <p:nvSpPr>
          <p:cNvPr id="95241" name="Text Box 47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95242" name="Text Box 49"/>
          <p:cNvSpPr txBox="1">
            <a:spLocks noChangeArrowheads="1"/>
          </p:cNvSpPr>
          <p:nvPr/>
        </p:nvSpPr>
        <p:spPr bwMode="auto">
          <a:xfrm>
            <a:off x="85534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95243" name="Text Box 50"/>
          <p:cNvSpPr txBox="1">
            <a:spLocks noChangeArrowheads="1"/>
          </p:cNvSpPr>
          <p:nvPr/>
        </p:nvSpPr>
        <p:spPr bwMode="auto">
          <a:xfrm>
            <a:off x="80597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95244" name="Text Box 52"/>
          <p:cNvSpPr txBox="1">
            <a:spLocks noChangeArrowheads="1"/>
          </p:cNvSpPr>
          <p:nvPr/>
        </p:nvSpPr>
        <p:spPr bwMode="auto">
          <a:xfrm>
            <a:off x="8740775" y="639445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95245" name="Text Box 54"/>
          <p:cNvSpPr txBox="1">
            <a:spLocks noChangeArrowheads="1"/>
          </p:cNvSpPr>
          <p:nvPr/>
        </p:nvSpPr>
        <p:spPr bwMode="auto">
          <a:xfrm>
            <a:off x="6790604" y="6269445"/>
            <a:ext cx="15937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err="1">
                <a:solidFill>
                  <a:schemeClr val="tx1"/>
                </a:solidFill>
              </a:rPr>
              <a:t>Katamli</a:t>
            </a:r>
            <a:r>
              <a:rPr lang="en-US" sz="1200" b="1" dirty="0">
                <a:solidFill>
                  <a:schemeClr val="tx1"/>
                </a:solidFill>
              </a:rPr>
              <a:t> K </a:t>
            </a:r>
            <a:r>
              <a:rPr lang="en-US" sz="1200" b="1" dirty="0" err="1">
                <a:solidFill>
                  <a:schemeClr val="tx1"/>
                </a:solidFill>
              </a:rPr>
              <a:t>ana</a:t>
            </a:r>
            <a:r>
              <a:rPr lang="en-US" sz="1200" b="1" dirty="0">
                <a:solidFill>
                  <a:schemeClr val="tx1"/>
                </a:solidFill>
              </a:rPr>
              <a:t>. 8-14</a:t>
            </a:r>
          </a:p>
        </p:txBody>
      </p:sp>
      <p:sp>
        <p:nvSpPr>
          <p:cNvPr id="95246" name="Text Box 60"/>
          <p:cNvSpPr txBox="1">
            <a:spLocks noChangeArrowheads="1"/>
          </p:cNvSpPr>
          <p:nvPr/>
        </p:nvSpPr>
        <p:spPr bwMode="auto">
          <a:xfrm>
            <a:off x="8085138" y="6518275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45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Rectangle 3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pitchFamily="-107" charset="0"/>
                <a:ea typeface="+mn-ea"/>
                <a:cs typeface="+mn-cs"/>
              </a:rPr>
              <a:t>7</a:t>
            </a:r>
          </a:p>
        </p:txBody>
      </p:sp>
      <p:sp>
        <p:nvSpPr>
          <p:cNvPr id="128004" name="Line 4"/>
          <p:cNvSpPr>
            <a:spLocks noChangeShapeType="1"/>
          </p:cNvSpPr>
          <p:nvPr/>
        </p:nvSpPr>
        <p:spPr bwMode="auto">
          <a:xfrm>
            <a:off x="889000" y="8636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97284" name="Text Box 21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97285" name="Text Box 23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97286" name="Text Box 24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97287" name="Text Box 25"/>
          <p:cNvSpPr txBox="1">
            <a:spLocks noChangeArrowheads="1"/>
          </p:cNvSpPr>
          <p:nvPr/>
        </p:nvSpPr>
        <p:spPr bwMode="auto">
          <a:xfrm>
            <a:off x="8085138" y="6518275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46</a:t>
            </a:r>
          </a:p>
        </p:txBody>
      </p:sp>
      <p:sp>
        <p:nvSpPr>
          <p:cNvPr id="97288" name="Text Box 26"/>
          <p:cNvSpPr txBox="1">
            <a:spLocks noChangeArrowheads="1"/>
          </p:cNvSpPr>
          <p:nvPr/>
        </p:nvSpPr>
        <p:spPr bwMode="auto">
          <a:xfrm>
            <a:off x="8747125" y="64008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6</a:t>
            </a:r>
          </a:p>
        </p:txBody>
      </p:sp>
      <p:sp>
        <p:nvSpPr>
          <p:cNvPr id="97289" name="Text Box 28"/>
          <p:cNvSpPr txBox="1">
            <a:spLocks noChangeArrowheads="1"/>
          </p:cNvSpPr>
          <p:nvPr/>
        </p:nvSpPr>
        <p:spPr bwMode="auto">
          <a:xfrm>
            <a:off x="7070004" y="6269445"/>
            <a:ext cx="15937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err="1">
                <a:solidFill>
                  <a:schemeClr val="tx1"/>
                </a:solidFill>
              </a:rPr>
              <a:t>Katamli</a:t>
            </a:r>
            <a:r>
              <a:rPr lang="en-US" sz="1200" b="1" dirty="0">
                <a:solidFill>
                  <a:schemeClr val="tx1"/>
                </a:solidFill>
              </a:rPr>
              <a:t> K </a:t>
            </a:r>
            <a:r>
              <a:rPr lang="en-US" sz="1200" b="1" dirty="0" err="1">
                <a:solidFill>
                  <a:schemeClr val="tx1"/>
                </a:solidFill>
              </a:rPr>
              <a:t>ana</a:t>
            </a:r>
            <a:r>
              <a:rPr lang="en-US" sz="1200" b="1" dirty="0">
                <a:solidFill>
                  <a:schemeClr val="tx1"/>
                </a:solidFill>
              </a:rPr>
              <a:t>. 8-14</a:t>
            </a:r>
          </a:p>
        </p:txBody>
      </p:sp>
      <p:sp>
        <p:nvSpPr>
          <p:cNvPr id="128044" name="Oval 44"/>
          <p:cNvSpPr>
            <a:spLocks noChangeArrowheads="1"/>
          </p:cNvSpPr>
          <p:nvPr/>
        </p:nvSpPr>
        <p:spPr bwMode="auto">
          <a:xfrm>
            <a:off x="1684338" y="1479550"/>
            <a:ext cx="6581775" cy="95885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63500" dist="144802" dir="2272499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 bwMode="auto">
          <a:xfrm>
            <a:off x="1119188" y="428625"/>
            <a:ext cx="8024812" cy="1143000"/>
          </a:xfrm>
          <a:prstGeom prst="rect">
            <a:avLst/>
          </a:prstGeom>
          <a:ln w="12700">
            <a:miter lim="800000"/>
            <a:headEnd/>
            <a:tailEnd/>
          </a:ln>
          <a:effectLst>
            <a:outerShdw blurRad="63500" dist="107763" dir="2700000" algn="ctr" rotWithShape="0">
              <a:schemeClr val="bg2"/>
            </a:outerShdw>
          </a:effec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pitchFamily="-107" charset="-128"/>
                <a:cs typeface="ＭＳ Ｐゴシック" pitchFamily="-107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107" charset="0"/>
                <a:ea typeface="ＭＳ Ｐゴシック" pitchFamily="-107" charset="-128"/>
                <a:cs typeface="ＭＳ Ｐゴシック" pitchFamily="-10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107" charset="0"/>
                <a:ea typeface="ＭＳ Ｐゴシック" pitchFamily="-107" charset="-128"/>
                <a:cs typeface="ＭＳ Ｐゴシック" pitchFamily="-10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107" charset="0"/>
                <a:ea typeface="ＭＳ Ｐゴシック" pitchFamily="-107" charset="-128"/>
                <a:cs typeface="ＭＳ Ｐゴシック" pitchFamily="-10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107" charset="0"/>
                <a:ea typeface="ＭＳ Ｐゴシック" pitchFamily="-107" charset="-128"/>
                <a:cs typeface="ＭＳ Ｐゴシック" pitchFamily="-107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107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107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107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107" charset="0"/>
              </a:defRPr>
            </a:lvl9pPr>
          </a:lstStyle>
          <a:p>
            <a:pPr algn="ctr">
              <a:defRPr/>
            </a:pPr>
            <a:r>
              <a:rPr lang="en-US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5 Matailȃk Kahai Tuiyarbing:</a:t>
            </a:r>
            <a:endParaRPr lang="en-US" dirty="0">
              <a:solidFill>
                <a:srgbClr val="FAFD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9" name="Group 59"/>
          <p:cNvGrpSpPr>
            <a:grpSpLocks/>
          </p:cNvGrpSpPr>
          <p:nvPr/>
        </p:nvGrpSpPr>
        <p:grpSpPr bwMode="auto">
          <a:xfrm>
            <a:off x="2171700" y="5046663"/>
            <a:ext cx="6972300" cy="1006475"/>
            <a:chOff x="1368" y="3179"/>
            <a:chExt cx="4392" cy="634"/>
          </a:xfrm>
        </p:grpSpPr>
        <p:sp>
          <p:nvSpPr>
            <p:cNvPr id="30" name="Text Box 16"/>
            <p:cNvSpPr txBox="1">
              <a:spLocks noChangeArrowheads="1"/>
            </p:cNvSpPr>
            <p:nvPr/>
          </p:nvSpPr>
          <p:spPr bwMode="auto">
            <a:xfrm>
              <a:off x="1808" y="3179"/>
              <a:ext cx="3952" cy="6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17088" dir="2436078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>
                <a:spcBef>
                  <a:spcPct val="50000"/>
                </a:spcBef>
                <a:defRPr/>
              </a:pPr>
              <a:r>
                <a:rPr lang="en-US" sz="6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J</a:t>
              </a:r>
              <a:r>
                <a:rPr lang="en-US" sz="4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=  JISHU</a:t>
              </a:r>
              <a:endParaRPr lang="en-US" sz="4800" b="1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1" name="AutoShape 30"/>
            <p:cNvSpPr>
              <a:spLocks noChangeArrowheads="1"/>
            </p:cNvSpPr>
            <p:nvPr/>
          </p:nvSpPr>
          <p:spPr bwMode="auto">
            <a:xfrm>
              <a:off x="1368" y="3320"/>
              <a:ext cx="392" cy="377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grpSp>
        <p:nvGrpSpPr>
          <p:cNvPr id="32" name="Group 58"/>
          <p:cNvGrpSpPr>
            <a:grpSpLocks/>
          </p:cNvGrpSpPr>
          <p:nvPr/>
        </p:nvGrpSpPr>
        <p:grpSpPr bwMode="auto">
          <a:xfrm>
            <a:off x="2147888" y="4076705"/>
            <a:ext cx="6996112" cy="1016001"/>
            <a:chOff x="1353" y="2568"/>
            <a:chExt cx="4407" cy="640"/>
          </a:xfrm>
        </p:grpSpPr>
        <p:sp>
          <p:nvSpPr>
            <p:cNvPr id="33" name="Text Box 15"/>
            <p:cNvSpPr txBox="1">
              <a:spLocks noChangeArrowheads="1"/>
            </p:cNvSpPr>
            <p:nvPr/>
          </p:nvSpPr>
          <p:spPr bwMode="auto">
            <a:xfrm>
              <a:off x="1765" y="2568"/>
              <a:ext cx="3995" cy="6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17088" dir="2436078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>
                <a:spcBef>
                  <a:spcPct val="50000"/>
                </a:spcBef>
                <a:defRPr/>
              </a:pPr>
              <a:r>
                <a:rPr lang="en-US" sz="60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V</a:t>
              </a:r>
              <a:r>
                <a:rPr lang="en-US" sz="4800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</a:t>
              </a:r>
              <a:r>
                <a:rPr lang="en-US" sz="4800" b="1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=  VARI KAHAI</a:t>
              </a:r>
              <a:endParaRPr lang="en-US" sz="4800" b="1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" name="AutoShape 31"/>
            <p:cNvSpPr>
              <a:spLocks noChangeArrowheads="1"/>
            </p:cNvSpPr>
            <p:nvPr/>
          </p:nvSpPr>
          <p:spPr bwMode="auto">
            <a:xfrm>
              <a:off x="1353" y="2737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grpSp>
        <p:nvGrpSpPr>
          <p:cNvPr id="35" name="Group 57"/>
          <p:cNvGrpSpPr>
            <a:grpSpLocks/>
          </p:cNvGrpSpPr>
          <p:nvPr/>
        </p:nvGrpSpPr>
        <p:grpSpPr bwMode="auto">
          <a:xfrm>
            <a:off x="2184400" y="3190875"/>
            <a:ext cx="6865938" cy="1006475"/>
            <a:chOff x="1376" y="2010"/>
            <a:chExt cx="4325" cy="634"/>
          </a:xfrm>
        </p:grpSpPr>
        <p:sp>
          <p:nvSpPr>
            <p:cNvPr id="36" name="Text Box 14"/>
            <p:cNvSpPr txBox="1">
              <a:spLocks noChangeArrowheads="1"/>
            </p:cNvSpPr>
            <p:nvPr/>
          </p:nvSpPr>
          <p:spPr bwMode="auto">
            <a:xfrm>
              <a:off x="1813" y="2010"/>
              <a:ext cx="3888" cy="6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27000" dir="2212194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>
                <a:spcBef>
                  <a:spcPct val="50000"/>
                </a:spcBef>
                <a:defRPr/>
              </a:pPr>
              <a:r>
                <a:rPr lang="en-US" sz="6000" b="1" dirty="0">
                  <a:solidFill>
                    <a:srgbClr val="07DD3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  <a:r>
                <a:rPr lang="en-US" sz="4800" b="1" dirty="0">
                  <a:solidFill>
                    <a:srgbClr val="07DD3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=  </a:t>
              </a:r>
              <a:r>
                <a:rPr lang="en-US" sz="4800" b="1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cs typeface="Arial"/>
                </a:rPr>
                <a:t>YARUIPȂN</a:t>
              </a:r>
              <a:endParaRPr lang="en-US" sz="4800" b="1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7" name="AutoShape 32"/>
            <p:cNvSpPr>
              <a:spLocks noChangeArrowheads="1"/>
            </p:cNvSpPr>
            <p:nvPr/>
          </p:nvSpPr>
          <p:spPr bwMode="auto">
            <a:xfrm>
              <a:off x="1376" y="2136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81320" dir="2319588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grpSp>
        <p:nvGrpSpPr>
          <p:cNvPr id="38" name="Group 56"/>
          <p:cNvGrpSpPr>
            <a:grpSpLocks/>
          </p:cNvGrpSpPr>
          <p:nvPr/>
        </p:nvGrpSpPr>
        <p:grpSpPr bwMode="auto">
          <a:xfrm>
            <a:off x="2184400" y="2332038"/>
            <a:ext cx="6959600" cy="1006475"/>
            <a:chOff x="1376" y="1469"/>
            <a:chExt cx="4384" cy="634"/>
          </a:xfrm>
        </p:grpSpPr>
        <p:sp>
          <p:nvSpPr>
            <p:cNvPr id="39" name="Text Box 13"/>
            <p:cNvSpPr txBox="1">
              <a:spLocks noChangeArrowheads="1"/>
            </p:cNvSpPr>
            <p:nvPr/>
          </p:nvSpPr>
          <p:spPr bwMode="auto">
            <a:xfrm>
              <a:off x="1818" y="1469"/>
              <a:ext cx="3942" cy="6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>
                <a:spcBef>
                  <a:spcPct val="50000"/>
                </a:spcBef>
                <a:defRPr/>
              </a:pPr>
              <a:r>
                <a:rPr lang="en-US" sz="6000" b="1" dirty="0">
                  <a:solidFill>
                    <a:srgbClr val="EA304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</a:t>
              </a:r>
              <a:r>
                <a:rPr lang="en-US" sz="4800" b="1" dirty="0">
                  <a:solidFill>
                    <a:srgbClr val="EA304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=  MIBING</a:t>
              </a:r>
              <a:endParaRPr lang="en-US" sz="4800" b="1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0" name="AutoShape 33"/>
            <p:cNvSpPr>
              <a:spLocks noChangeArrowheads="1"/>
            </p:cNvSpPr>
            <p:nvPr/>
          </p:nvSpPr>
          <p:spPr bwMode="auto">
            <a:xfrm>
              <a:off x="1376" y="1608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63500" dir="3187806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grpSp>
        <p:nvGrpSpPr>
          <p:cNvPr id="41" name="Group 55"/>
          <p:cNvGrpSpPr>
            <a:grpSpLocks/>
          </p:cNvGrpSpPr>
          <p:nvPr/>
        </p:nvGrpSpPr>
        <p:grpSpPr bwMode="auto">
          <a:xfrm>
            <a:off x="2159000" y="1484313"/>
            <a:ext cx="6985000" cy="923925"/>
            <a:chOff x="1360" y="935"/>
            <a:chExt cx="4400" cy="582"/>
          </a:xfrm>
        </p:grpSpPr>
        <p:sp>
          <p:nvSpPr>
            <p:cNvPr id="42" name="Text Box 43"/>
            <p:cNvSpPr txBox="1">
              <a:spLocks noChangeArrowheads="1"/>
            </p:cNvSpPr>
            <p:nvPr/>
          </p:nvSpPr>
          <p:spPr bwMode="auto">
            <a:xfrm>
              <a:off x="1772" y="935"/>
              <a:ext cx="3988" cy="58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9250" dir="3267739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>
                <a:spcBef>
                  <a:spcPct val="50000"/>
                </a:spcBef>
                <a:defRPr/>
              </a:pPr>
              <a:r>
                <a:rPr lang="en-US" sz="5400" b="1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</a:t>
              </a:r>
              <a:r>
                <a:rPr lang="en-US" sz="4800" b="1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=  OKATHUI</a:t>
              </a:r>
              <a:endParaRPr lang="en-US" sz="4800" b="1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3" name="AutoShape 44"/>
            <p:cNvSpPr>
              <a:spLocks noChangeArrowheads="1"/>
            </p:cNvSpPr>
            <p:nvPr/>
          </p:nvSpPr>
          <p:spPr bwMode="auto">
            <a:xfrm>
              <a:off x="1360" y="1024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68978" dir="4020649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8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44" grpId="0" animBg="1"/>
      <p:bldP spid="28" grpId="0" animBg="1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Rectangle 3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pitchFamily="-107" charset="0"/>
                <a:ea typeface="+mn-ea"/>
                <a:cs typeface="+mn-cs"/>
              </a:rPr>
              <a:t>7</a:t>
            </a:r>
          </a:p>
        </p:txBody>
      </p:sp>
      <p:sp>
        <p:nvSpPr>
          <p:cNvPr id="130052" name="Line 4"/>
          <p:cNvSpPr>
            <a:spLocks noChangeShapeType="1"/>
          </p:cNvSpPr>
          <p:nvPr/>
        </p:nvSpPr>
        <p:spPr bwMode="auto">
          <a:xfrm>
            <a:off x="889000" y="8636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130069" name="Oval 21"/>
          <p:cNvSpPr>
            <a:spLocks noChangeArrowheads="1"/>
          </p:cNvSpPr>
          <p:nvPr/>
        </p:nvSpPr>
        <p:spPr bwMode="auto">
          <a:xfrm>
            <a:off x="1582738" y="2381250"/>
            <a:ext cx="6311900" cy="958850"/>
          </a:xfrm>
          <a:prstGeom prst="ellips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ffectLst>
            <a:outerShdw blurRad="63500" dist="144802" dir="2272499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99333" name="Text Box 22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99334" name="Text Box 24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99335" name="Text Box 25"/>
          <p:cNvSpPr txBox="1">
            <a:spLocks noChangeArrowheads="1"/>
          </p:cNvSpPr>
          <p:nvPr/>
        </p:nvSpPr>
        <p:spPr bwMode="auto">
          <a:xfrm>
            <a:off x="8315325" y="6486525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99336" name="Text Box 26"/>
          <p:cNvSpPr txBox="1">
            <a:spLocks noChangeArrowheads="1"/>
          </p:cNvSpPr>
          <p:nvPr/>
        </p:nvSpPr>
        <p:spPr bwMode="auto">
          <a:xfrm>
            <a:off x="8085138" y="6518275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47</a:t>
            </a:r>
          </a:p>
        </p:txBody>
      </p:sp>
      <p:sp>
        <p:nvSpPr>
          <p:cNvPr id="99337" name="Text Box 28"/>
          <p:cNvSpPr txBox="1">
            <a:spLocks noChangeArrowheads="1"/>
          </p:cNvSpPr>
          <p:nvPr/>
        </p:nvSpPr>
        <p:spPr bwMode="auto">
          <a:xfrm>
            <a:off x="7070004" y="6269445"/>
            <a:ext cx="15937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err="1">
                <a:solidFill>
                  <a:schemeClr val="tx1"/>
                </a:solidFill>
              </a:rPr>
              <a:t>Katamli</a:t>
            </a:r>
            <a:r>
              <a:rPr lang="en-US" sz="1200" b="1" dirty="0">
                <a:solidFill>
                  <a:schemeClr val="tx1"/>
                </a:solidFill>
              </a:rPr>
              <a:t> K </a:t>
            </a:r>
            <a:r>
              <a:rPr lang="en-US" sz="1200" b="1" dirty="0" err="1">
                <a:solidFill>
                  <a:schemeClr val="tx1"/>
                </a:solidFill>
              </a:rPr>
              <a:t>ana</a:t>
            </a:r>
            <a:r>
              <a:rPr lang="en-US" sz="1200" b="1" dirty="0">
                <a:solidFill>
                  <a:schemeClr val="tx1"/>
                </a:solidFill>
              </a:rPr>
              <a:t>. 8-14</a:t>
            </a:r>
          </a:p>
        </p:txBody>
      </p:sp>
      <p:sp>
        <p:nvSpPr>
          <p:cNvPr id="99343" name="Text Box 44"/>
          <p:cNvSpPr txBox="1">
            <a:spLocks noChangeArrowheads="1"/>
          </p:cNvSpPr>
          <p:nvPr/>
        </p:nvSpPr>
        <p:spPr bwMode="auto">
          <a:xfrm>
            <a:off x="8791575" y="64135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9188" y="428625"/>
            <a:ext cx="8024812" cy="1143000"/>
          </a:xfrm>
          <a:ln w="12700">
            <a:miter lim="800000"/>
            <a:headEnd/>
            <a:tailEnd/>
          </a:ln>
          <a:effectLst>
            <a:outerShdw blurRad="63500" dist="107763" dir="2700000" algn="ctr" rotWithShape="0">
              <a:schemeClr val="bg2"/>
            </a:outerShdw>
          </a:effectLst>
        </p:spPr>
        <p:txBody>
          <a:bodyPr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dirty="0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5 </a:t>
            </a:r>
            <a:r>
              <a:rPr lang="en-US" dirty="0" err="1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Matailȃk</a:t>
            </a:r>
            <a:r>
              <a:rPr lang="en-US" dirty="0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Kahai</a:t>
            </a:r>
            <a:r>
              <a:rPr lang="en-US" dirty="0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Tuiyarbing</a:t>
            </a:r>
            <a:r>
              <a:rPr lang="en-US" dirty="0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:</a:t>
            </a:r>
          </a:p>
        </p:txBody>
      </p:sp>
      <p:grpSp>
        <p:nvGrpSpPr>
          <p:cNvPr id="29" name="Group 59"/>
          <p:cNvGrpSpPr>
            <a:grpSpLocks/>
          </p:cNvGrpSpPr>
          <p:nvPr/>
        </p:nvGrpSpPr>
        <p:grpSpPr bwMode="auto">
          <a:xfrm>
            <a:off x="2171700" y="5046663"/>
            <a:ext cx="6972300" cy="1006475"/>
            <a:chOff x="1368" y="3179"/>
            <a:chExt cx="4392" cy="634"/>
          </a:xfrm>
        </p:grpSpPr>
        <p:sp>
          <p:nvSpPr>
            <p:cNvPr id="30" name="Text Box 16"/>
            <p:cNvSpPr txBox="1">
              <a:spLocks noChangeArrowheads="1"/>
            </p:cNvSpPr>
            <p:nvPr/>
          </p:nvSpPr>
          <p:spPr bwMode="auto">
            <a:xfrm>
              <a:off x="1808" y="3179"/>
              <a:ext cx="3952" cy="6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17088" dir="2436078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>
                <a:spcBef>
                  <a:spcPct val="50000"/>
                </a:spcBef>
                <a:defRPr/>
              </a:pPr>
              <a:r>
                <a:rPr lang="en-US" sz="6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J</a:t>
              </a:r>
              <a:r>
                <a:rPr lang="en-US" sz="4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=  JISHU</a:t>
              </a:r>
              <a:endParaRPr lang="en-US" sz="4800" b="1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1" name="AutoShape 30"/>
            <p:cNvSpPr>
              <a:spLocks noChangeArrowheads="1"/>
            </p:cNvSpPr>
            <p:nvPr/>
          </p:nvSpPr>
          <p:spPr bwMode="auto">
            <a:xfrm>
              <a:off x="1368" y="3320"/>
              <a:ext cx="392" cy="377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grpSp>
        <p:nvGrpSpPr>
          <p:cNvPr id="32" name="Group 58"/>
          <p:cNvGrpSpPr>
            <a:grpSpLocks/>
          </p:cNvGrpSpPr>
          <p:nvPr/>
        </p:nvGrpSpPr>
        <p:grpSpPr bwMode="auto">
          <a:xfrm>
            <a:off x="2147888" y="4076705"/>
            <a:ext cx="6996112" cy="1016001"/>
            <a:chOff x="1353" y="2568"/>
            <a:chExt cx="4407" cy="640"/>
          </a:xfrm>
        </p:grpSpPr>
        <p:sp>
          <p:nvSpPr>
            <p:cNvPr id="33" name="Text Box 15"/>
            <p:cNvSpPr txBox="1">
              <a:spLocks noChangeArrowheads="1"/>
            </p:cNvSpPr>
            <p:nvPr/>
          </p:nvSpPr>
          <p:spPr bwMode="auto">
            <a:xfrm>
              <a:off x="1765" y="2568"/>
              <a:ext cx="3995" cy="6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17088" dir="2436078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>
                <a:spcBef>
                  <a:spcPct val="50000"/>
                </a:spcBef>
                <a:defRPr/>
              </a:pPr>
              <a:r>
                <a:rPr lang="en-US" sz="60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V</a:t>
              </a:r>
              <a:r>
                <a:rPr lang="en-US" sz="4800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</a:t>
              </a:r>
              <a:r>
                <a:rPr lang="en-US" sz="4800" b="1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=  VARI KAHAI</a:t>
              </a:r>
              <a:endParaRPr lang="en-US" sz="4800" b="1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" name="AutoShape 31"/>
            <p:cNvSpPr>
              <a:spLocks noChangeArrowheads="1"/>
            </p:cNvSpPr>
            <p:nvPr/>
          </p:nvSpPr>
          <p:spPr bwMode="auto">
            <a:xfrm>
              <a:off x="1353" y="2737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grpSp>
        <p:nvGrpSpPr>
          <p:cNvPr id="35" name="Group 57"/>
          <p:cNvGrpSpPr>
            <a:grpSpLocks/>
          </p:cNvGrpSpPr>
          <p:nvPr/>
        </p:nvGrpSpPr>
        <p:grpSpPr bwMode="auto">
          <a:xfrm>
            <a:off x="2184400" y="3190875"/>
            <a:ext cx="6865938" cy="1006475"/>
            <a:chOff x="1376" y="2010"/>
            <a:chExt cx="4325" cy="634"/>
          </a:xfrm>
        </p:grpSpPr>
        <p:sp>
          <p:nvSpPr>
            <p:cNvPr id="36" name="Text Box 14"/>
            <p:cNvSpPr txBox="1">
              <a:spLocks noChangeArrowheads="1"/>
            </p:cNvSpPr>
            <p:nvPr/>
          </p:nvSpPr>
          <p:spPr bwMode="auto">
            <a:xfrm>
              <a:off x="1813" y="2010"/>
              <a:ext cx="3888" cy="6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27000" dir="2212194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>
                <a:spcBef>
                  <a:spcPct val="50000"/>
                </a:spcBef>
                <a:defRPr/>
              </a:pPr>
              <a:r>
                <a:rPr lang="en-US" sz="6000" b="1" dirty="0">
                  <a:solidFill>
                    <a:srgbClr val="07DD3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cs typeface="Arial"/>
                </a:rPr>
                <a:t>3</a:t>
              </a:r>
              <a:r>
                <a:rPr lang="en-US" sz="4800" b="1" dirty="0">
                  <a:solidFill>
                    <a:srgbClr val="07DD3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en-US" sz="48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en-US" sz="4800" b="1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cs typeface="Arial"/>
                </a:rPr>
                <a:t>=  YARUIPȂN</a:t>
              </a:r>
              <a:endParaRPr lang="en-US" sz="4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37" name="AutoShape 32"/>
            <p:cNvSpPr>
              <a:spLocks noChangeArrowheads="1"/>
            </p:cNvSpPr>
            <p:nvPr/>
          </p:nvSpPr>
          <p:spPr bwMode="auto">
            <a:xfrm>
              <a:off x="1376" y="2136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81320" dir="2319588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grpSp>
        <p:nvGrpSpPr>
          <p:cNvPr id="38" name="Group 56"/>
          <p:cNvGrpSpPr>
            <a:grpSpLocks/>
          </p:cNvGrpSpPr>
          <p:nvPr/>
        </p:nvGrpSpPr>
        <p:grpSpPr bwMode="auto">
          <a:xfrm>
            <a:off x="2184400" y="2332038"/>
            <a:ext cx="6959600" cy="1006475"/>
            <a:chOff x="1376" y="1469"/>
            <a:chExt cx="4384" cy="634"/>
          </a:xfrm>
        </p:grpSpPr>
        <p:sp>
          <p:nvSpPr>
            <p:cNvPr id="39" name="Text Box 13"/>
            <p:cNvSpPr txBox="1">
              <a:spLocks noChangeArrowheads="1"/>
            </p:cNvSpPr>
            <p:nvPr/>
          </p:nvSpPr>
          <p:spPr bwMode="auto">
            <a:xfrm>
              <a:off x="1818" y="1469"/>
              <a:ext cx="3942" cy="6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>
                <a:spcBef>
                  <a:spcPct val="50000"/>
                </a:spcBef>
                <a:defRPr/>
              </a:pPr>
              <a:r>
                <a:rPr lang="en-US" sz="6000" b="1" dirty="0">
                  <a:solidFill>
                    <a:srgbClr val="EA304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</a:t>
              </a:r>
              <a:r>
                <a:rPr lang="en-US" sz="4800" b="1" dirty="0">
                  <a:solidFill>
                    <a:srgbClr val="EA304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=  MIBING</a:t>
              </a:r>
              <a:endParaRPr lang="en-US" sz="4800" b="1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0" name="AutoShape 33"/>
            <p:cNvSpPr>
              <a:spLocks noChangeArrowheads="1"/>
            </p:cNvSpPr>
            <p:nvPr/>
          </p:nvSpPr>
          <p:spPr bwMode="auto">
            <a:xfrm>
              <a:off x="1376" y="1608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63500" dir="3187806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grpSp>
        <p:nvGrpSpPr>
          <p:cNvPr id="41" name="Group 55"/>
          <p:cNvGrpSpPr>
            <a:grpSpLocks/>
          </p:cNvGrpSpPr>
          <p:nvPr/>
        </p:nvGrpSpPr>
        <p:grpSpPr bwMode="auto">
          <a:xfrm>
            <a:off x="2159000" y="1484313"/>
            <a:ext cx="6985000" cy="923925"/>
            <a:chOff x="1360" y="935"/>
            <a:chExt cx="4400" cy="582"/>
          </a:xfrm>
        </p:grpSpPr>
        <p:sp>
          <p:nvSpPr>
            <p:cNvPr id="42" name="Text Box 43"/>
            <p:cNvSpPr txBox="1">
              <a:spLocks noChangeArrowheads="1"/>
            </p:cNvSpPr>
            <p:nvPr/>
          </p:nvSpPr>
          <p:spPr bwMode="auto">
            <a:xfrm>
              <a:off x="1772" y="935"/>
              <a:ext cx="3988" cy="58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9250" dir="3267739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>
                <a:spcBef>
                  <a:spcPct val="50000"/>
                </a:spcBef>
                <a:defRPr/>
              </a:pPr>
              <a:r>
                <a:rPr lang="en-US" sz="5400" b="1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</a:t>
              </a:r>
              <a:r>
                <a:rPr lang="en-US" sz="4800" b="1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=  OKATHUI</a:t>
              </a:r>
              <a:endParaRPr lang="en-US" sz="4800" b="1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3" name="AutoShape 44"/>
            <p:cNvSpPr>
              <a:spLocks noChangeArrowheads="1"/>
            </p:cNvSpPr>
            <p:nvPr/>
          </p:nvSpPr>
          <p:spPr bwMode="auto">
            <a:xfrm>
              <a:off x="1360" y="1024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68978" dir="4020649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0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6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2327275" y="1981200"/>
            <a:ext cx="6816725" cy="4114800"/>
          </a:xfrm>
          <a:prstGeom prst="rect">
            <a:avLst/>
          </a:prstGeom>
          <a:ln w="12700">
            <a:miter lim="800000"/>
            <a:headEnd/>
            <a:tailEnd/>
          </a:ln>
          <a:effectLst/>
        </p:spPr>
        <p:txBody>
          <a:bodyPr lIns="90487" tIns="44450" rIns="90487" bIns="4445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Monotype Sorts" charset="0"/>
              <a:buChar char="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07" charset="-128"/>
                <a:cs typeface="ＭＳ Ｐゴシック" pitchFamily="-10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0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0"/>
                <a:cs typeface="Geneva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Geneva" charset="-128"/>
                <a:cs typeface="Geneva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0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0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0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07" charset="-128"/>
              </a:defRPr>
            </a:lvl9pPr>
          </a:lstStyle>
          <a:p>
            <a:pPr marL="677863" indent="-677863" defTabSz="1033463">
              <a:defRPr/>
            </a:pPr>
            <a:r>
              <a:rPr lang="en-US" sz="5400" b="1" dirty="0">
                <a:effectLst>
                  <a:outerShdw blurRad="127000" dist="127000" dir="2700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A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127000" dist="127000" dir="2700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BRAHAM</a:t>
            </a:r>
          </a:p>
          <a:p>
            <a:pPr marL="677863" indent="-677863" defTabSz="1033463">
              <a:defRPr/>
            </a:pPr>
            <a:r>
              <a:rPr lang="en-US" sz="5400" b="1" dirty="0">
                <a:solidFill>
                  <a:srgbClr val="FFFFFF"/>
                </a:solidFill>
                <a:effectLst>
                  <a:outerShdw blurRad="127000" dist="127000" dir="2700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J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127000" dist="127000" dir="2700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OSEPH</a:t>
            </a:r>
          </a:p>
          <a:p>
            <a:pPr marL="677863" indent="-677863" defTabSz="1033463">
              <a:defRPr/>
            </a:pPr>
            <a:r>
              <a:rPr lang="en-US" sz="5400" b="1" dirty="0">
                <a:solidFill>
                  <a:srgbClr val="FFFFFF"/>
                </a:solidFill>
                <a:effectLst>
                  <a:outerShdw blurRad="127000" dist="127000" dir="2700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M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127000" dist="127000" dir="2700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OSES</a:t>
            </a:r>
          </a:p>
          <a:p>
            <a:pPr marL="677863" indent="-677863" defTabSz="1033463">
              <a:defRPr/>
            </a:pPr>
            <a:r>
              <a:rPr lang="en-US" sz="5400" b="1" dirty="0">
                <a:solidFill>
                  <a:srgbClr val="FFFFFF"/>
                </a:solidFill>
                <a:effectLst>
                  <a:outerShdw blurRad="127000" dist="127000" dir="2700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J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127000" dist="127000" dir="2700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OSHUA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22350" y="609600"/>
            <a:ext cx="7772400" cy="1143000"/>
          </a:xfrm>
          <a:ln w="12700">
            <a:miter lim="800000"/>
            <a:headEnd/>
            <a:tailEnd/>
          </a:ln>
          <a:effectLst>
            <a:outerShdw blurRad="63500" dist="107763" dir="2700000" algn="ctr" rotWithShape="0">
              <a:schemeClr val="bg2"/>
            </a:outerShdw>
          </a:effectLst>
        </p:spPr>
        <p:txBody>
          <a:bodyPr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4800" dirty="0">
                <a:solidFill>
                  <a:srgbClr val="FFFFFF"/>
                </a:solidFill>
                <a:latin typeface="Times" charset="0"/>
                <a:ea typeface="ＭＳ Ｐゴシック" charset="0"/>
                <a:cs typeface="ＭＳ Ｐゴシック" charset="0"/>
              </a:rPr>
              <a:t>MI 4 </a:t>
            </a:r>
            <a:r>
              <a:rPr lang="en-US" sz="4800" dirty="0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BING CHIYA: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pitchFamily="-107" charset="0"/>
                <a:ea typeface="+mn-ea"/>
                <a:cs typeface="+mn-cs"/>
              </a:rPr>
              <a:t>7</a:t>
            </a:r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>
            <a:off x="8890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33800" name="Oval 8"/>
          <p:cNvSpPr>
            <a:spLocks noChangeArrowheads="1"/>
          </p:cNvSpPr>
          <p:nvPr/>
        </p:nvSpPr>
        <p:spPr bwMode="auto">
          <a:xfrm>
            <a:off x="2901950" y="2055813"/>
            <a:ext cx="825500" cy="765175"/>
          </a:xfrm>
          <a:prstGeom prst="ellipse">
            <a:avLst/>
          </a:prstGeom>
          <a:noFill/>
          <a:ln w="57150">
            <a:solidFill>
              <a:srgbClr val="1FCC16"/>
            </a:solidFill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33801" name="Oval 9"/>
          <p:cNvSpPr>
            <a:spLocks noChangeArrowheads="1"/>
          </p:cNvSpPr>
          <p:nvPr/>
        </p:nvSpPr>
        <p:spPr bwMode="auto">
          <a:xfrm>
            <a:off x="2874963" y="3049588"/>
            <a:ext cx="825500" cy="765175"/>
          </a:xfrm>
          <a:prstGeom prst="ellipse">
            <a:avLst/>
          </a:prstGeom>
          <a:noFill/>
          <a:ln w="57150">
            <a:solidFill>
              <a:srgbClr val="1FCC16"/>
            </a:solidFill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33802" name="Oval 10"/>
          <p:cNvSpPr>
            <a:spLocks noChangeArrowheads="1"/>
          </p:cNvSpPr>
          <p:nvPr/>
        </p:nvSpPr>
        <p:spPr bwMode="auto">
          <a:xfrm>
            <a:off x="2919413" y="4056063"/>
            <a:ext cx="825500" cy="765175"/>
          </a:xfrm>
          <a:prstGeom prst="ellipse">
            <a:avLst/>
          </a:prstGeom>
          <a:noFill/>
          <a:ln w="57150">
            <a:solidFill>
              <a:srgbClr val="1FCC16"/>
            </a:solidFill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33803" name="Oval 11"/>
          <p:cNvSpPr>
            <a:spLocks noChangeArrowheads="1"/>
          </p:cNvSpPr>
          <p:nvPr/>
        </p:nvSpPr>
        <p:spPr bwMode="auto">
          <a:xfrm>
            <a:off x="2897188" y="5022850"/>
            <a:ext cx="825500" cy="765175"/>
          </a:xfrm>
          <a:prstGeom prst="ellipse">
            <a:avLst/>
          </a:prstGeom>
          <a:noFill/>
          <a:ln w="57150">
            <a:solidFill>
              <a:srgbClr val="1FCC16"/>
            </a:solidFill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101385" name="Text Box 13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101386" name="Text Box 15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01387" name="Text Box 16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01388" name="Text Box 17"/>
          <p:cNvSpPr txBox="1">
            <a:spLocks noChangeArrowheads="1"/>
          </p:cNvSpPr>
          <p:nvPr/>
        </p:nvSpPr>
        <p:spPr bwMode="auto">
          <a:xfrm>
            <a:off x="8088313" y="6519863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48</a:t>
            </a:r>
          </a:p>
        </p:txBody>
      </p:sp>
      <p:sp>
        <p:nvSpPr>
          <p:cNvPr id="101389" name="Text Box 18"/>
          <p:cNvSpPr txBox="1">
            <a:spLocks noChangeArrowheads="1"/>
          </p:cNvSpPr>
          <p:nvPr/>
        </p:nvSpPr>
        <p:spPr bwMode="auto">
          <a:xfrm>
            <a:off x="8737600" y="6397625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101390" name="Text Box 20"/>
          <p:cNvSpPr txBox="1">
            <a:spLocks noChangeArrowheads="1"/>
          </p:cNvSpPr>
          <p:nvPr/>
        </p:nvSpPr>
        <p:spPr bwMode="auto">
          <a:xfrm>
            <a:off x="7070004" y="6269445"/>
            <a:ext cx="15937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err="1">
                <a:solidFill>
                  <a:schemeClr val="tx1"/>
                </a:solidFill>
              </a:rPr>
              <a:t>Katamli</a:t>
            </a:r>
            <a:r>
              <a:rPr lang="en-US" sz="1200" b="1" dirty="0">
                <a:solidFill>
                  <a:schemeClr val="tx1"/>
                </a:solidFill>
              </a:rPr>
              <a:t> K </a:t>
            </a:r>
            <a:r>
              <a:rPr lang="en-US" sz="1200" b="1" dirty="0" err="1">
                <a:solidFill>
                  <a:schemeClr val="tx1"/>
                </a:solidFill>
              </a:rPr>
              <a:t>ana</a:t>
            </a:r>
            <a:r>
              <a:rPr lang="en-US" sz="1200" b="1" dirty="0">
                <a:solidFill>
                  <a:schemeClr val="tx1"/>
                </a:solidFill>
              </a:rPr>
              <a:t>. 8-14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 animBg="1"/>
      <p:bldP spid="33794" grpId="0" animBg="1" autoUpdateAnimBg="0"/>
      <p:bldP spid="33800" grpId="0" animBg="1"/>
      <p:bldP spid="33801" grpId="0" animBg="1"/>
      <p:bldP spid="33802" grpId="0" animBg="1"/>
      <p:bldP spid="3380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1668463" y="463550"/>
            <a:ext cx="5240216" cy="59990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l">
              <a:defRPr/>
            </a:pPr>
            <a:r>
              <a:rPr lang="en-US" sz="9600" b="1" dirty="0">
                <a:solidFill>
                  <a:srgbClr val="00FF00"/>
                </a:solidFill>
                <a:effectLst>
                  <a:glow rad="101600">
                    <a:schemeClr val="bg2">
                      <a:alpha val="75000"/>
                    </a:schemeClr>
                  </a:glow>
                </a:effectLst>
                <a:latin typeface="Arial" pitchFamily="-107" charset="0"/>
                <a:ea typeface="+mn-ea"/>
                <a:cs typeface="+mn-cs"/>
              </a:rPr>
              <a:t>A</a:t>
            </a:r>
            <a:r>
              <a:rPr lang="en-US" sz="9600" b="1" dirty="0">
                <a:solidFill>
                  <a:srgbClr val="FFFF00"/>
                </a:solidFill>
                <a:effectLst>
                  <a:glow rad="101600">
                    <a:schemeClr val="bg2">
                      <a:alpha val="75000"/>
                    </a:schemeClr>
                  </a:glow>
                </a:effectLst>
                <a:latin typeface="Arial" pitchFamily="-107" charset="0"/>
                <a:ea typeface="+mn-ea"/>
                <a:cs typeface="+mn-cs"/>
              </a:rPr>
              <a:t>LI </a:t>
            </a:r>
          </a:p>
          <a:p>
            <a:pPr algn="l">
              <a:defRPr/>
            </a:pPr>
            <a:r>
              <a:rPr lang="en-US" sz="9600" b="1" dirty="0">
                <a:solidFill>
                  <a:srgbClr val="00FF00"/>
                </a:solidFill>
                <a:effectLst>
                  <a:glow rad="101600">
                    <a:schemeClr val="bg2">
                      <a:alpha val="75000"/>
                    </a:schemeClr>
                  </a:glow>
                </a:effectLst>
                <a:latin typeface="Arial" pitchFamily="-107" charset="0"/>
                <a:ea typeface="+mn-ea"/>
                <a:cs typeface="+mn-cs"/>
              </a:rPr>
              <a:t>  J</a:t>
            </a:r>
            <a:r>
              <a:rPr lang="en-US" sz="9600" b="1" u="sng" dirty="0">
                <a:solidFill>
                  <a:srgbClr val="FAFD00"/>
                </a:solidFill>
                <a:effectLst>
                  <a:glow rad="101600">
                    <a:schemeClr val="bg2">
                      <a:alpha val="75000"/>
                    </a:schemeClr>
                  </a:glow>
                </a:effectLst>
                <a:latin typeface="Arial" pitchFamily="-107" charset="0"/>
                <a:ea typeface="+mn-ea"/>
                <a:cs typeface="+mn-cs"/>
              </a:rPr>
              <a:t>A</a:t>
            </a:r>
            <a:r>
              <a:rPr lang="en-US" sz="9600" b="1" dirty="0">
                <a:solidFill>
                  <a:srgbClr val="FAFD00"/>
                </a:solidFill>
                <a:effectLst>
                  <a:glow rad="101600">
                    <a:schemeClr val="bg2">
                      <a:alpha val="75000"/>
                    </a:schemeClr>
                  </a:glow>
                </a:effectLst>
                <a:latin typeface="Arial" pitchFamily="-107" charset="0"/>
                <a:ea typeface="+mn-ea"/>
                <a:cs typeface="+mn-cs"/>
              </a:rPr>
              <a:t>HEI </a:t>
            </a:r>
          </a:p>
          <a:p>
            <a:pPr algn="l">
              <a:defRPr/>
            </a:pPr>
            <a:r>
              <a:rPr lang="en-US" sz="9600" b="1" dirty="0">
                <a:solidFill>
                  <a:srgbClr val="00FF00"/>
                </a:solidFill>
                <a:effectLst>
                  <a:glow rad="101600">
                    <a:schemeClr val="bg2">
                      <a:alpha val="75000"/>
                    </a:schemeClr>
                  </a:glow>
                </a:effectLst>
                <a:latin typeface="Arial" pitchFamily="-107" charset="0"/>
                <a:ea typeface="+mn-ea"/>
                <a:cs typeface="+mn-cs"/>
              </a:rPr>
              <a:t>    M</a:t>
            </a:r>
            <a:r>
              <a:rPr lang="en-US" sz="9600" b="1" dirty="0">
                <a:solidFill>
                  <a:srgbClr val="FAFD00"/>
                </a:solidFill>
                <a:effectLst>
                  <a:glow rad="101600">
                    <a:schemeClr val="bg2">
                      <a:alpha val="75000"/>
                    </a:schemeClr>
                  </a:glow>
                </a:effectLst>
                <a:latin typeface="Arial" pitchFamily="-107" charset="0"/>
                <a:ea typeface="+mn-ea"/>
                <a:cs typeface="+mn-cs"/>
              </a:rPr>
              <a:t>ILU </a:t>
            </a:r>
            <a:r>
              <a:rPr lang="en-US" sz="9600" b="1" dirty="0">
                <a:solidFill>
                  <a:srgbClr val="00FF00"/>
                </a:solidFill>
                <a:effectLst>
                  <a:glow rad="101600">
                    <a:schemeClr val="bg2">
                      <a:alpha val="75000"/>
                    </a:schemeClr>
                  </a:glow>
                </a:effectLst>
                <a:latin typeface="Arial" pitchFamily="-107" charset="0"/>
                <a:ea typeface="+mn-ea"/>
                <a:cs typeface="+mn-cs"/>
              </a:rPr>
              <a:t> </a:t>
            </a:r>
          </a:p>
          <a:p>
            <a:pPr algn="l">
              <a:defRPr/>
            </a:pPr>
            <a:r>
              <a:rPr lang="en-US" sz="9600" b="1" dirty="0">
                <a:solidFill>
                  <a:srgbClr val="00FF00"/>
                </a:solidFill>
                <a:effectLst>
                  <a:glow rad="101600">
                    <a:schemeClr val="bg2">
                      <a:alpha val="75000"/>
                    </a:schemeClr>
                  </a:glow>
                </a:effectLst>
                <a:latin typeface="Arial" pitchFamily="-107" charset="0"/>
                <a:ea typeface="+mn-ea"/>
                <a:cs typeface="+mn-cs"/>
              </a:rPr>
              <a:t>      J</a:t>
            </a:r>
            <a:r>
              <a:rPr lang="en-US" sz="9600" b="1" dirty="0">
                <a:solidFill>
                  <a:srgbClr val="FAFD00"/>
                </a:solidFill>
                <a:effectLst>
                  <a:glow rad="101600">
                    <a:schemeClr val="bg2">
                      <a:alpha val="75000"/>
                    </a:schemeClr>
                  </a:glow>
                </a:effectLst>
                <a:latin typeface="Arial" pitchFamily="-107" charset="0"/>
                <a:ea typeface="+mn-ea"/>
                <a:cs typeface="+mn-cs"/>
              </a:rPr>
              <a:t>OH!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pitchFamily="-107" charset="0"/>
                <a:ea typeface="+mn-ea"/>
                <a:cs typeface="+mn-cs"/>
              </a:rPr>
              <a:t>7</a:t>
            </a:r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889000" y="8636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103428" name="Text Box 12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103429" name="Text Box 14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03430" name="Text Box 16"/>
          <p:cNvSpPr txBox="1">
            <a:spLocks noChangeArrowheads="1"/>
          </p:cNvSpPr>
          <p:nvPr/>
        </p:nvSpPr>
        <p:spPr bwMode="auto">
          <a:xfrm>
            <a:off x="8085138" y="6518275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49</a:t>
            </a:r>
          </a:p>
        </p:txBody>
      </p:sp>
      <p:sp>
        <p:nvSpPr>
          <p:cNvPr id="103431" name="Text Box 18"/>
          <p:cNvSpPr txBox="1">
            <a:spLocks noChangeArrowheads="1"/>
          </p:cNvSpPr>
          <p:nvPr/>
        </p:nvSpPr>
        <p:spPr bwMode="auto">
          <a:xfrm>
            <a:off x="7070004" y="6269445"/>
            <a:ext cx="15937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err="1">
                <a:solidFill>
                  <a:schemeClr val="tx1"/>
                </a:solidFill>
              </a:rPr>
              <a:t>Katamli</a:t>
            </a:r>
            <a:r>
              <a:rPr lang="en-US" sz="1200" b="1" dirty="0">
                <a:solidFill>
                  <a:schemeClr val="tx1"/>
                </a:solidFill>
              </a:rPr>
              <a:t> K </a:t>
            </a:r>
            <a:r>
              <a:rPr lang="en-US" sz="1200" b="1" dirty="0" err="1">
                <a:solidFill>
                  <a:schemeClr val="tx1"/>
                </a:solidFill>
              </a:rPr>
              <a:t>ana</a:t>
            </a:r>
            <a:r>
              <a:rPr lang="en-US" sz="1200" b="1" dirty="0">
                <a:solidFill>
                  <a:schemeClr val="tx1"/>
                </a:solidFill>
              </a:rPr>
              <a:t>. 8-14</a:t>
            </a:r>
          </a:p>
        </p:txBody>
      </p:sp>
      <p:sp>
        <p:nvSpPr>
          <p:cNvPr id="35859" name="AutoShape 19"/>
          <p:cNvSpPr>
            <a:spLocks noChangeArrowheads="1"/>
          </p:cNvSpPr>
          <p:nvPr/>
        </p:nvSpPr>
        <p:spPr bwMode="auto">
          <a:xfrm rot="20111265">
            <a:off x="2519363" y="309563"/>
            <a:ext cx="1379537" cy="6157912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63500" dist="153455" dir="1466637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35860" name="AutoShape 20"/>
          <p:cNvSpPr>
            <a:spLocks noChangeArrowheads="1"/>
          </p:cNvSpPr>
          <p:nvPr/>
        </p:nvSpPr>
        <p:spPr bwMode="auto">
          <a:xfrm rot="20111265">
            <a:off x="2339975" y="171450"/>
            <a:ext cx="1749425" cy="6430963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63500" dist="153455" dir="1466637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04288" y="1358900"/>
            <a:ext cx="1714500" cy="3478213"/>
          </a:xfrm>
        </p:spPr>
        <p:txBody>
          <a:bodyPr/>
          <a:lstStyle/>
          <a:p>
            <a:pPr algn="r">
              <a:defRPr/>
            </a:pPr>
            <a:r>
              <a:rPr lang="en-US" dirty="0"/>
              <a:t>A Judge Must Judge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5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5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9" grpId="0" animBg="1"/>
      <p:bldP spid="3586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BACKGR~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85" y="449552"/>
            <a:ext cx="7954327" cy="58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11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25607" name="Text Box 16"/>
          <p:cNvSpPr txBox="1">
            <a:spLocks noChangeArrowheads="1"/>
          </p:cNvSpPr>
          <p:nvPr/>
        </p:nvSpPr>
        <p:spPr bwMode="auto">
          <a:xfrm>
            <a:off x="8142288" y="6530975"/>
            <a:ext cx="341312" cy="246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cs typeface="Comic Sans MS" charset="0"/>
              </a:rPr>
              <a:t>05</a:t>
            </a:r>
          </a:p>
        </p:txBody>
      </p:sp>
      <p:grpSp>
        <p:nvGrpSpPr>
          <p:cNvPr id="28" name="Group 3"/>
          <p:cNvGrpSpPr>
            <a:grpSpLocks/>
          </p:cNvGrpSpPr>
          <p:nvPr/>
        </p:nvGrpSpPr>
        <p:grpSpPr bwMode="auto">
          <a:xfrm>
            <a:off x="649287" y="5387975"/>
            <a:ext cx="8023225" cy="1146175"/>
            <a:chOff x="409" y="3394"/>
            <a:chExt cx="5054" cy="722"/>
          </a:xfrm>
        </p:grpSpPr>
        <p:sp>
          <p:nvSpPr>
            <p:cNvPr id="31" name="Text Box 5"/>
            <p:cNvSpPr txBox="1">
              <a:spLocks noChangeArrowheads="1"/>
            </p:cNvSpPr>
            <p:nvPr/>
          </p:nvSpPr>
          <p:spPr bwMode="auto">
            <a:xfrm>
              <a:off x="409" y="3394"/>
              <a:ext cx="5054" cy="54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</p:spPr>
          <p:txBody>
            <a:bodyPr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2000" b="1" i="1" dirty="0">
                  <a:solidFill>
                    <a:srgbClr val="FAFD00"/>
                  </a:solidFill>
                  <a:latin typeface="Times New Roman" charset="0"/>
                </a:rPr>
                <a:t>Bible </a:t>
              </a:r>
              <a:r>
                <a:rPr lang="en-US" sz="2000" b="1" i="1" dirty="0" err="1">
                  <a:solidFill>
                    <a:srgbClr val="FAFD00"/>
                  </a:solidFill>
                  <a:latin typeface="Times New Roman" charset="0"/>
                </a:rPr>
                <a:t>Ngashȃnkakhui</a:t>
              </a:r>
              <a:r>
                <a:rPr lang="en-US" sz="2000" b="1" i="1" dirty="0">
                  <a:solidFill>
                    <a:srgbClr val="FAFD00"/>
                  </a:solidFill>
                  <a:latin typeface="Times New Roman" charset="0"/>
                </a:rPr>
                <a:t> </a:t>
              </a:r>
              <a:r>
                <a:rPr lang="en-US" sz="2000" b="1" i="1" dirty="0" err="1">
                  <a:solidFill>
                    <a:srgbClr val="FAFD00"/>
                  </a:solidFill>
                  <a:latin typeface="Times New Roman" charset="0"/>
                </a:rPr>
                <a:t>Otsin</a:t>
              </a:r>
              <a:r>
                <a:rPr lang="en-US" sz="2000" b="1" i="1" dirty="0">
                  <a:solidFill>
                    <a:srgbClr val="FAFD00"/>
                  </a:solidFill>
                  <a:latin typeface="Times New Roman" charset="0"/>
                </a:rPr>
                <a:t> </a:t>
              </a:r>
              <a:r>
                <a:rPr lang="en-US" sz="2000" b="1" i="1" dirty="0" err="1">
                  <a:solidFill>
                    <a:srgbClr val="FAFD00"/>
                  </a:solidFill>
                  <a:latin typeface="Times New Roman" charset="0"/>
                </a:rPr>
                <a:t>Okthui</a:t>
              </a:r>
              <a:r>
                <a:rPr lang="en-US" sz="2000" b="1" i="1" dirty="0">
                  <a:solidFill>
                    <a:srgbClr val="FAFD00"/>
                  </a:solidFill>
                  <a:latin typeface="Times New Roman" charset="0"/>
                </a:rPr>
                <a:t> </a:t>
              </a:r>
              <a:r>
                <a:rPr lang="en-US" sz="2000" b="1" i="1" dirty="0" err="1">
                  <a:solidFill>
                    <a:srgbClr val="FAFD00"/>
                  </a:solidFill>
                  <a:latin typeface="Times New Roman" charset="0"/>
                </a:rPr>
                <a:t>huptawui</a:t>
              </a:r>
              <a:r>
                <a:rPr lang="en-US" sz="2000" b="1" i="1" dirty="0">
                  <a:solidFill>
                    <a:srgbClr val="FAFD00"/>
                  </a:solidFill>
                  <a:latin typeface="Times New Roman" charset="0"/>
                </a:rPr>
                <a:t> </a:t>
              </a:r>
              <a:r>
                <a:rPr lang="en-US" sz="2000" b="1" i="1" dirty="0" err="1">
                  <a:solidFill>
                    <a:srgbClr val="FAFD00"/>
                  </a:solidFill>
                  <a:latin typeface="Times New Roman" charset="0"/>
                </a:rPr>
                <a:t>tamkachithei</a:t>
              </a:r>
              <a:endParaRPr lang="en-US" sz="2000" b="1" i="1" dirty="0">
                <a:solidFill>
                  <a:srgbClr val="FAFD00"/>
                </a:solidFill>
                <a:latin typeface="Times New Roman" charset="0"/>
              </a:endParaRPr>
            </a:p>
            <a:p>
              <a:pPr>
                <a:spcBef>
                  <a:spcPct val="50000"/>
                </a:spcBef>
                <a:defRPr/>
              </a:pPr>
              <a:r>
                <a:rPr lang="en-US" sz="2000" b="1" i="1" dirty="0">
                  <a:solidFill>
                    <a:srgbClr val="FAFD00"/>
                  </a:solidFill>
                  <a:latin typeface="Times New Roman" charset="0"/>
                </a:rPr>
                <a:t>Fort Worth, Texas</a:t>
              </a:r>
              <a:endParaRPr lang="en-US" sz="1800" b="1" dirty="0">
                <a:solidFill>
                  <a:srgbClr val="FAFD00"/>
                </a:solidFill>
                <a:latin typeface="Times New Roman" charset="0"/>
              </a:endParaRPr>
            </a:p>
          </p:txBody>
        </p:sp>
        <p:sp>
          <p:nvSpPr>
            <p:cNvPr id="32" name="Text Box 6"/>
            <p:cNvSpPr txBox="1">
              <a:spLocks noChangeArrowheads="1"/>
            </p:cNvSpPr>
            <p:nvPr/>
          </p:nvSpPr>
          <p:spPr bwMode="auto">
            <a:xfrm>
              <a:off x="2011" y="3866"/>
              <a:ext cx="187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080435">
                  <a:alpha val="74998"/>
                </a:srgbClr>
              </a:outerShdw>
            </a:effec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sz="2000" dirty="0">
                  <a:solidFill>
                    <a:srgbClr val="FFFB0C"/>
                  </a:solidFill>
                  <a:latin typeface="Helvetica" pitchFamily="-107" charset="0"/>
                  <a:ea typeface="+mn-ea"/>
                  <a:cs typeface="+mn-cs"/>
                </a:rPr>
                <a:t>www.biblebasically.org</a:t>
              </a:r>
            </a:p>
          </p:txBody>
        </p:sp>
      </p:grpSp>
      <p:sp>
        <p:nvSpPr>
          <p:cNvPr id="11" name="WordArt 10"/>
          <p:cNvSpPr>
            <a:spLocks noChangeArrowheads="1" noChangeShapeType="1" noTextEdit="1"/>
          </p:cNvSpPr>
          <p:nvPr/>
        </p:nvSpPr>
        <p:spPr bwMode="auto">
          <a:xfrm>
            <a:off x="1541128" y="836712"/>
            <a:ext cx="7302698" cy="4115866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80532"/>
              </a:avLst>
            </a:prstTxWarp>
            <a:scene3d>
              <a:camera prst="legacyPerspectiveFront">
                <a:rot lat="19799980" lon="19439992" rev="0"/>
              </a:camera>
              <a:lightRig rig="legacyNormal2" dir="t"/>
            </a:scene3d>
            <a:sp3d extrusionH="354000" prstMaterial="legacyMatte">
              <a:extrusionClr>
                <a:srgbClr val="2E2E2E"/>
              </a:extrusionClr>
            </a:sp3d>
          </a:bodyPr>
          <a:lstStyle/>
          <a:p>
            <a:pPr algn="ctr">
              <a:lnSpc>
                <a:spcPct val="90000"/>
              </a:lnSpc>
            </a:pPr>
            <a:r>
              <a:rPr lang="en-US" sz="3600" b="1" kern="10" dirty="0">
                <a:solidFill>
                  <a:srgbClr val="FFFF00"/>
                </a:solidFill>
                <a:latin typeface="Arial"/>
                <a:ea typeface="Kosher-Normal"/>
                <a:cs typeface="Arial"/>
              </a:rPr>
              <a:t>BIBLE</a:t>
            </a:r>
            <a:br>
              <a:rPr lang="en-US" sz="3600" b="1" kern="10" dirty="0">
                <a:solidFill>
                  <a:srgbClr val="FFFF00"/>
                </a:solidFill>
                <a:latin typeface="Arial"/>
                <a:ea typeface="Kosher-Normal"/>
                <a:cs typeface="Arial"/>
              </a:rPr>
            </a:br>
            <a:r>
              <a:rPr lang="en-US" sz="3600" b="1" kern="10" dirty="0">
                <a:solidFill>
                  <a:srgbClr val="FFFF00"/>
                </a:solidFill>
                <a:latin typeface="Arial"/>
                <a:ea typeface="Kosher-Normal"/>
                <a:cs typeface="Arial"/>
              </a:rPr>
              <a:t>NGASHȂNKAKHUI</a:t>
            </a:r>
          </a:p>
        </p:txBody>
      </p:sp>
    </p:spTree>
    <p:extLst>
      <p:ext uri="{BB962C8B-B14F-4D97-AF65-F5344CB8AC3E}">
        <p14:creationId xmlns:p14="http://schemas.microsoft.com/office/powerpoint/2010/main" val="7199117"/>
      </p:ext>
    </p:extLst>
  </p:cSld>
  <p:clrMapOvr>
    <a:masterClrMapping/>
  </p:clrMapOvr>
  <p:transition spd="med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8" name="Rectangle 12"/>
          <p:cNvSpPr>
            <a:spLocks noChangeArrowheads="1"/>
          </p:cNvSpPr>
          <p:nvPr/>
        </p:nvSpPr>
        <p:spPr bwMode="auto">
          <a:xfrm>
            <a:off x="890588" y="4629150"/>
            <a:ext cx="831215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1820863" indent="-677863" algn="l" defTabSz="1033463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Char char=""/>
              <a:defRPr/>
            </a:pPr>
            <a:r>
              <a:rPr lang="en-US" sz="5400" b="1" dirty="0">
                <a:solidFill>
                  <a:srgbClr val="FFFF00"/>
                </a:solidFill>
                <a:effectLst>
                  <a:outerShdw dist="88900" dir="2700000" algn="tl" rotWithShape="0">
                    <a:srgbClr val="000000"/>
                  </a:outerShdw>
                </a:effectLst>
                <a:latin typeface="Times" charset="0"/>
              </a:rPr>
              <a:t> </a:t>
            </a:r>
            <a:r>
              <a:rPr lang="en-US" sz="5400" b="1" dirty="0">
                <a:solidFill>
                  <a:srgbClr val="FFFF00"/>
                </a:solidFill>
                <a:effectLst>
                  <a:outerShdw dist="88900" dir="2700000" algn="tl" rotWithShape="0">
                    <a:srgbClr val="000000"/>
                  </a:outerShdw>
                </a:effectLst>
              </a:rPr>
              <a:t>J </a:t>
            </a:r>
            <a:r>
              <a:rPr lang="en-US" sz="5400" b="1" dirty="0">
                <a:solidFill>
                  <a:srgbClr val="FFFFFF"/>
                </a:solidFill>
                <a:effectLst>
                  <a:outerShdw dist="88900" dir="2700000" algn="tl" rotWithShape="0">
                    <a:srgbClr val="000000"/>
                  </a:outerShdw>
                </a:effectLst>
              </a:rPr>
              <a:t>OSHUA</a:t>
            </a:r>
            <a:endParaRPr lang="en-US" sz="5400" dirty="0">
              <a:solidFill>
                <a:srgbClr val="FFFFFF"/>
              </a:solidFill>
              <a:effectLst>
                <a:outerShdw dist="88900" dir="2700000" algn="tl" rotWithShape="0">
                  <a:srgbClr val="000000"/>
                </a:outerShdw>
              </a:effectLst>
              <a:latin typeface="Times" charset="0"/>
            </a:endParaRPr>
          </a:p>
        </p:txBody>
      </p:sp>
      <p:sp>
        <p:nvSpPr>
          <p:cNvPr id="106509" name="Rectangle 13"/>
          <p:cNvSpPr>
            <a:spLocks noChangeArrowheads="1"/>
          </p:cNvSpPr>
          <p:nvPr/>
        </p:nvSpPr>
        <p:spPr bwMode="auto">
          <a:xfrm>
            <a:off x="890588" y="3762375"/>
            <a:ext cx="8312150" cy="831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1820863" indent="-677863" algn="l" defTabSz="1033463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Char char=""/>
              <a:defRPr/>
            </a:pPr>
            <a:r>
              <a:rPr lang="en-US" sz="5400" b="1" dirty="0">
                <a:solidFill>
                  <a:srgbClr val="FFFF00"/>
                </a:solidFill>
                <a:effectLst>
                  <a:outerShdw dist="88900" dir="2700000" algn="tl" rotWithShape="0">
                    <a:srgbClr val="000000"/>
                  </a:outerShdw>
                </a:effectLst>
              </a:rPr>
              <a:t>M </a:t>
            </a:r>
            <a:r>
              <a:rPr lang="en-US" sz="5400" b="1" dirty="0">
                <a:solidFill>
                  <a:srgbClr val="FFFFFF"/>
                </a:solidFill>
                <a:effectLst>
                  <a:outerShdw dist="88900" dir="2700000" algn="tl" rotWithShape="0">
                    <a:srgbClr val="000000"/>
                  </a:outerShdw>
                </a:effectLst>
              </a:rPr>
              <a:t>OSES</a:t>
            </a:r>
          </a:p>
          <a:p>
            <a:pPr marL="1820863" indent="-677863" algn="l" defTabSz="1033463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Char char=""/>
              <a:defRPr/>
            </a:pPr>
            <a:endParaRPr lang="en-US" sz="5400" b="1" dirty="0">
              <a:solidFill>
                <a:srgbClr val="FFFF00"/>
              </a:solidFill>
              <a:effectLst>
                <a:outerShdw dist="889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106510" name="Rectangle 14"/>
          <p:cNvSpPr>
            <a:spLocks noChangeArrowheads="1"/>
          </p:cNvSpPr>
          <p:nvPr/>
        </p:nvSpPr>
        <p:spPr bwMode="auto">
          <a:xfrm>
            <a:off x="890588" y="2792413"/>
            <a:ext cx="8312150" cy="1017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1820863" indent="-677863" algn="l" defTabSz="1033463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Char char=""/>
              <a:defRPr/>
            </a:pPr>
            <a:r>
              <a:rPr lang="en-US" sz="5400" b="1" dirty="0">
                <a:solidFill>
                  <a:srgbClr val="FFFF00"/>
                </a:solidFill>
                <a:effectLst>
                  <a:outerShdw dist="88900" dir="2700000" algn="tl" rotWithShape="0">
                    <a:srgbClr val="000000"/>
                  </a:outerShdw>
                </a:effectLst>
              </a:rPr>
              <a:t> J </a:t>
            </a:r>
            <a:r>
              <a:rPr lang="en-US" sz="5400" b="1" dirty="0">
                <a:solidFill>
                  <a:srgbClr val="FFFFFF"/>
                </a:solidFill>
                <a:effectLst>
                  <a:outerShdw dist="88900" dir="2700000" algn="tl" rotWithShape="0">
                    <a:srgbClr val="000000"/>
                  </a:outerShdw>
                </a:effectLst>
              </a:rPr>
              <a:t>OSEPH</a:t>
            </a:r>
          </a:p>
        </p:txBody>
      </p:sp>
      <p:sp>
        <p:nvSpPr>
          <p:cNvPr id="106511" name="Rectangle 15"/>
          <p:cNvSpPr>
            <a:spLocks noChangeArrowheads="1"/>
          </p:cNvSpPr>
          <p:nvPr/>
        </p:nvSpPr>
        <p:spPr bwMode="auto">
          <a:xfrm>
            <a:off x="904875" y="1925638"/>
            <a:ext cx="8193088" cy="876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1820863" indent="-677863" algn="l" defTabSz="1033463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Char char=""/>
              <a:defRPr/>
            </a:pPr>
            <a:r>
              <a:rPr lang="en-US" sz="5400" b="1" dirty="0">
                <a:solidFill>
                  <a:srgbClr val="FFFF00"/>
                </a:solidFill>
                <a:effectLst>
                  <a:outerShdw dist="88900" dir="2700000" algn="tl" rotWithShape="0">
                    <a:srgbClr val="000000"/>
                  </a:outerShdw>
                </a:effectLst>
              </a:rPr>
              <a:t>A </a:t>
            </a:r>
            <a:r>
              <a:rPr lang="en-US" sz="5400" b="1" dirty="0">
                <a:solidFill>
                  <a:schemeClr val="tx1"/>
                </a:solidFill>
                <a:effectLst>
                  <a:outerShdw dist="88900" dir="2700000" algn="tl" rotWithShape="0">
                    <a:srgbClr val="000000"/>
                  </a:outerShdw>
                </a:effectLst>
              </a:rPr>
              <a:t>BRAHAM</a:t>
            </a:r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22350" y="609600"/>
            <a:ext cx="7772400" cy="1143000"/>
          </a:xfrm>
          <a:ln w="12700">
            <a:miter lim="800000"/>
            <a:headEnd/>
            <a:tailEnd/>
          </a:ln>
          <a:effectLst>
            <a:outerShdw blurRad="63500" dist="107763" dir="2700000" algn="ctr" rotWithShape="0">
              <a:schemeClr val="bg2"/>
            </a:outerShdw>
          </a:effectLst>
        </p:spPr>
        <p:txBody>
          <a:bodyPr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4800" dirty="0">
                <a:solidFill>
                  <a:srgbClr val="FFFFFF"/>
                </a:solidFill>
                <a:latin typeface="Times" charset="0"/>
                <a:ea typeface="ＭＳ Ｐゴシック" charset="0"/>
                <a:cs typeface="ＭＳ Ｐゴシック" charset="0"/>
              </a:rPr>
              <a:t>MI 4 </a:t>
            </a:r>
            <a:r>
              <a:rPr lang="en-US" sz="4800" dirty="0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BING CHIYA :</a:t>
            </a:r>
          </a:p>
        </p:txBody>
      </p:sp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pitchFamily="-107" charset="0"/>
                <a:ea typeface="+mn-ea"/>
                <a:cs typeface="+mn-cs"/>
              </a:rPr>
              <a:t>7</a:t>
            </a:r>
          </a:p>
        </p:txBody>
      </p:sp>
      <p:sp>
        <p:nvSpPr>
          <p:cNvPr id="106501" name="Line 5"/>
          <p:cNvSpPr>
            <a:spLocks noChangeShapeType="1"/>
          </p:cNvSpPr>
          <p:nvPr/>
        </p:nvSpPr>
        <p:spPr bwMode="auto">
          <a:xfrm>
            <a:off x="8890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106504" name="Oval 8"/>
          <p:cNvSpPr>
            <a:spLocks noChangeArrowheads="1"/>
          </p:cNvSpPr>
          <p:nvPr/>
        </p:nvSpPr>
        <p:spPr bwMode="auto">
          <a:xfrm>
            <a:off x="2668588" y="1960563"/>
            <a:ext cx="865187" cy="788987"/>
          </a:xfrm>
          <a:prstGeom prst="ellipse">
            <a:avLst/>
          </a:prstGeom>
          <a:noFill/>
          <a:ln w="76200">
            <a:solidFill>
              <a:srgbClr val="FC0128"/>
            </a:solidFill>
            <a:round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000" b="1">
              <a:latin typeface="Times New Roman" pitchFamily="-107" charset="0"/>
              <a:ea typeface="+mn-ea"/>
              <a:cs typeface="+mn-cs"/>
            </a:endParaRPr>
          </a:p>
        </p:txBody>
      </p:sp>
      <p:sp>
        <p:nvSpPr>
          <p:cNvPr id="106505" name="Oval 9"/>
          <p:cNvSpPr>
            <a:spLocks noChangeArrowheads="1"/>
          </p:cNvSpPr>
          <p:nvPr/>
        </p:nvSpPr>
        <p:spPr bwMode="auto">
          <a:xfrm>
            <a:off x="2668588" y="2862263"/>
            <a:ext cx="865187" cy="788987"/>
          </a:xfrm>
          <a:prstGeom prst="ellipse">
            <a:avLst/>
          </a:prstGeom>
          <a:noFill/>
          <a:ln w="76200">
            <a:solidFill>
              <a:srgbClr val="FC0128"/>
            </a:solidFill>
            <a:round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106506" name="Oval 10"/>
          <p:cNvSpPr>
            <a:spLocks noChangeArrowheads="1"/>
          </p:cNvSpPr>
          <p:nvPr/>
        </p:nvSpPr>
        <p:spPr bwMode="auto">
          <a:xfrm>
            <a:off x="2668588" y="3770313"/>
            <a:ext cx="865187" cy="788987"/>
          </a:xfrm>
          <a:prstGeom prst="ellipse">
            <a:avLst/>
          </a:prstGeom>
          <a:noFill/>
          <a:ln w="76200">
            <a:solidFill>
              <a:srgbClr val="FC0128"/>
            </a:solidFill>
            <a:round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106507" name="Oval 11"/>
          <p:cNvSpPr>
            <a:spLocks noChangeArrowheads="1"/>
          </p:cNvSpPr>
          <p:nvPr/>
        </p:nvSpPr>
        <p:spPr bwMode="auto">
          <a:xfrm>
            <a:off x="2643188" y="4678363"/>
            <a:ext cx="865187" cy="788987"/>
          </a:xfrm>
          <a:prstGeom prst="ellipse">
            <a:avLst/>
          </a:prstGeom>
          <a:noFill/>
          <a:ln w="76200">
            <a:solidFill>
              <a:srgbClr val="FC0128"/>
            </a:solidFill>
            <a:round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106518" name="Text Box 22"/>
          <p:cNvSpPr txBox="1">
            <a:spLocks noChangeArrowheads="1"/>
          </p:cNvSpPr>
          <p:nvPr/>
        </p:nvSpPr>
        <p:spPr bwMode="auto">
          <a:xfrm rot="19656597">
            <a:off x="641114" y="5384463"/>
            <a:ext cx="1329210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J</a:t>
            </a:r>
            <a:r>
              <a:rPr lang="en-US" sz="4000" b="1" dirty="0">
                <a:solidFill>
                  <a:srgbClr val="00CC00"/>
                </a:solidFill>
                <a:latin typeface="Comic Sans MS" pitchFamily="-107" charset="0"/>
                <a:ea typeface="+mn-ea"/>
                <a:cs typeface="+mn-cs"/>
              </a:rPr>
              <a:t>OH</a:t>
            </a:r>
          </a:p>
        </p:txBody>
      </p:sp>
      <p:sp>
        <p:nvSpPr>
          <p:cNvPr id="106519" name="Text Box 23"/>
          <p:cNvSpPr txBox="1">
            <a:spLocks noChangeArrowheads="1"/>
          </p:cNvSpPr>
          <p:nvPr/>
        </p:nvSpPr>
        <p:spPr bwMode="auto">
          <a:xfrm rot="19656597">
            <a:off x="492778" y="4465300"/>
            <a:ext cx="1802096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00CC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40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M</a:t>
            </a:r>
            <a:r>
              <a:rPr lang="en-US" sz="4000" b="1" dirty="0">
                <a:solidFill>
                  <a:srgbClr val="00CC00"/>
                </a:solidFill>
                <a:latin typeface="Comic Sans MS" pitchFamily="-107" charset="0"/>
                <a:ea typeface="+mn-ea"/>
                <a:cs typeface="+mn-cs"/>
              </a:rPr>
              <a:t>ILU</a:t>
            </a:r>
          </a:p>
        </p:txBody>
      </p:sp>
      <p:sp>
        <p:nvSpPr>
          <p:cNvPr id="106520" name="Text Box 24"/>
          <p:cNvSpPr txBox="1">
            <a:spLocks noChangeArrowheads="1"/>
          </p:cNvSpPr>
          <p:nvPr/>
        </p:nvSpPr>
        <p:spPr bwMode="auto">
          <a:xfrm rot="19656597">
            <a:off x="347858" y="3600281"/>
            <a:ext cx="1896673" cy="47500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J</a:t>
            </a:r>
            <a:r>
              <a:rPr lang="en-US" sz="4000" b="1" u="sng" dirty="0">
                <a:solidFill>
                  <a:srgbClr val="00CC00"/>
                </a:solidFill>
                <a:latin typeface="Comic Sans MS" pitchFamily="-107" charset="0"/>
                <a:ea typeface="+mn-ea"/>
                <a:cs typeface="+mn-cs"/>
              </a:rPr>
              <a:t>A</a:t>
            </a:r>
            <a:r>
              <a:rPr lang="en-US" sz="4000" b="1" dirty="0">
                <a:solidFill>
                  <a:srgbClr val="00CC00"/>
                </a:solidFill>
                <a:latin typeface="Comic Sans MS" pitchFamily="-107" charset="0"/>
                <a:ea typeface="+mn-ea"/>
                <a:cs typeface="+mn-cs"/>
              </a:rPr>
              <a:t>HEI</a:t>
            </a:r>
          </a:p>
        </p:txBody>
      </p:sp>
      <p:sp>
        <p:nvSpPr>
          <p:cNvPr id="106521" name="Text Box 25"/>
          <p:cNvSpPr txBox="1">
            <a:spLocks noChangeArrowheads="1"/>
          </p:cNvSpPr>
          <p:nvPr/>
        </p:nvSpPr>
        <p:spPr bwMode="auto">
          <a:xfrm rot="19656597">
            <a:off x="1367601" y="2328525"/>
            <a:ext cx="1122423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A</a:t>
            </a:r>
            <a:r>
              <a:rPr lang="en-US" sz="4000" b="1" dirty="0">
                <a:solidFill>
                  <a:srgbClr val="1FCC16"/>
                </a:solidFill>
                <a:latin typeface="Comic Sans MS" pitchFamily="-107" charset="0"/>
                <a:ea typeface="+mn-ea"/>
                <a:cs typeface="+mn-cs"/>
              </a:rPr>
              <a:t>LI</a:t>
            </a:r>
          </a:p>
        </p:txBody>
      </p:sp>
      <p:sp>
        <p:nvSpPr>
          <p:cNvPr id="105488" name="Text Box 26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105489" name="Text Box 28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 b="1">
              <a:solidFill>
                <a:srgbClr val="FFFFFF"/>
              </a:solidFill>
            </a:endParaRPr>
          </a:p>
        </p:txBody>
      </p:sp>
      <p:sp>
        <p:nvSpPr>
          <p:cNvPr id="105490" name="Text Box 30"/>
          <p:cNvSpPr txBox="1">
            <a:spLocks noChangeArrowheads="1"/>
          </p:cNvSpPr>
          <p:nvPr/>
        </p:nvSpPr>
        <p:spPr bwMode="auto">
          <a:xfrm>
            <a:off x="8085138" y="6518275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50</a:t>
            </a:r>
          </a:p>
        </p:txBody>
      </p:sp>
      <p:sp>
        <p:nvSpPr>
          <p:cNvPr id="105491" name="Text Box 31"/>
          <p:cNvSpPr txBox="1">
            <a:spLocks noChangeArrowheads="1"/>
          </p:cNvSpPr>
          <p:nvPr/>
        </p:nvSpPr>
        <p:spPr bwMode="auto">
          <a:xfrm>
            <a:off x="8750300" y="64008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FFFF"/>
                </a:solidFill>
              </a:rPr>
              <a:t>8</a:t>
            </a:r>
          </a:p>
        </p:txBody>
      </p:sp>
      <p:sp>
        <p:nvSpPr>
          <p:cNvPr id="105492" name="Text Box 33"/>
          <p:cNvSpPr txBox="1">
            <a:spLocks noChangeArrowheads="1"/>
          </p:cNvSpPr>
          <p:nvPr/>
        </p:nvSpPr>
        <p:spPr bwMode="auto">
          <a:xfrm>
            <a:off x="7070004" y="6269445"/>
            <a:ext cx="15937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err="1">
                <a:solidFill>
                  <a:schemeClr val="tx1"/>
                </a:solidFill>
              </a:rPr>
              <a:t>Katamli</a:t>
            </a:r>
            <a:r>
              <a:rPr lang="en-US" sz="1200" b="1" dirty="0">
                <a:solidFill>
                  <a:schemeClr val="tx1"/>
                </a:solidFill>
              </a:rPr>
              <a:t> K </a:t>
            </a:r>
            <a:r>
              <a:rPr lang="en-US" sz="1200" b="1" dirty="0" err="1">
                <a:solidFill>
                  <a:schemeClr val="tx1"/>
                </a:solidFill>
              </a:rPr>
              <a:t>ana</a:t>
            </a:r>
            <a:r>
              <a:rPr lang="en-US" sz="1200" b="1" dirty="0">
                <a:solidFill>
                  <a:schemeClr val="tx1"/>
                </a:solidFill>
              </a:rPr>
              <a:t>. 8-14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6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6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6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6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6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6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6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6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3" presetClass="entr" presetSubtype="52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6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6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6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6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3" presetClass="entr" presetSubtype="52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6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6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6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6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23" presetClass="entr" presetSubtype="52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6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6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6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6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23" presetClass="entr" presetSubtype="52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8" grpId="0" build="p" autoUpdateAnimBg="0"/>
      <p:bldP spid="106509" grpId="0" build="p" autoUpdateAnimBg="0"/>
      <p:bldP spid="106510" grpId="0" build="p" autoUpdateAnimBg="0"/>
      <p:bldP spid="106511" grpId="0" build="p" autoUpdateAnimBg="0"/>
      <p:bldP spid="106498" grpId="0" animBg="1" autoUpdateAnimBg="0"/>
      <p:bldP spid="106504" grpId="0" animBg="1" autoUpdateAnimBg="0"/>
      <p:bldP spid="106505" grpId="0" animBg="1"/>
      <p:bldP spid="106506" grpId="0" animBg="1"/>
      <p:bldP spid="106507" grpId="0" animBg="1"/>
      <p:bldP spid="106518" grpId="0" autoUpdateAnimBg="0"/>
      <p:bldP spid="106519" grpId="0" autoUpdateAnimBg="0"/>
      <p:bldP spid="106520" grpId="0" autoUpdateAnimBg="0"/>
      <p:bldP spid="106521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pitchFamily="-107" charset="0"/>
                <a:ea typeface="+mn-ea"/>
                <a:cs typeface="+mn-cs"/>
              </a:rPr>
              <a:t>7</a:t>
            </a:r>
          </a:p>
        </p:txBody>
      </p:sp>
      <p:sp>
        <p:nvSpPr>
          <p:cNvPr id="37891" name="Line 3"/>
          <p:cNvSpPr>
            <a:spLocks noChangeShapeType="1"/>
          </p:cNvSpPr>
          <p:nvPr/>
        </p:nvSpPr>
        <p:spPr bwMode="auto">
          <a:xfrm>
            <a:off x="889000" y="8509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2266950" y="958850"/>
            <a:ext cx="4557713" cy="5121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l">
              <a:defRPr/>
            </a:pPr>
            <a:r>
              <a:rPr lang="en-US" sz="6600" b="1" dirty="0">
                <a:solidFill>
                  <a:srgbClr val="F6FE0A"/>
                </a:solidFill>
                <a:effectLst>
                  <a:outerShdw dist="63500" dir="2700000" algn="tl" rotWithShape="0">
                    <a:srgbClr val="000000"/>
                  </a:outerShdw>
                </a:effectLst>
              </a:rPr>
              <a:t>O</a:t>
            </a:r>
            <a:r>
              <a:rPr lang="en-US" sz="6600" b="1" dirty="0">
                <a:solidFill>
                  <a:schemeClr val="tx1"/>
                </a:solidFill>
                <a:effectLst>
                  <a:outerShdw dist="63500" dir="2700000" algn="tl" rotWithShape="0">
                    <a:srgbClr val="000000"/>
                  </a:outerShdw>
                </a:effectLst>
              </a:rPr>
              <a:t>KATHUI</a:t>
            </a:r>
          </a:p>
          <a:p>
            <a:pPr algn="l">
              <a:defRPr/>
            </a:pPr>
            <a:r>
              <a:rPr lang="en-US" sz="6600" b="1" dirty="0">
                <a:solidFill>
                  <a:srgbClr val="FFFF00"/>
                </a:solidFill>
                <a:effectLst>
                  <a:outerShdw dist="63500" dir="2700000" algn="tl" rotWithShape="0">
                    <a:srgbClr val="000000"/>
                  </a:outerShdw>
                </a:effectLst>
              </a:rPr>
              <a:t>A</a:t>
            </a:r>
            <a:r>
              <a:rPr lang="en-US" sz="6600" b="1" dirty="0">
                <a:solidFill>
                  <a:srgbClr val="FFFFFF"/>
                </a:solidFill>
                <a:effectLst>
                  <a:outerShdw dist="63500" dir="2700000" algn="tl" rotWithShape="0">
                    <a:srgbClr val="000000"/>
                  </a:outerShdw>
                </a:effectLst>
              </a:rPr>
              <a:t>BRAHAM</a:t>
            </a:r>
          </a:p>
          <a:p>
            <a:pPr algn="l">
              <a:defRPr/>
            </a:pPr>
            <a:r>
              <a:rPr lang="en-US" sz="6600" b="1" dirty="0">
                <a:solidFill>
                  <a:srgbClr val="FFFF00"/>
                </a:solidFill>
                <a:effectLst>
                  <a:outerShdw dist="63500" dir="2700000" algn="tl" rotWithShape="0">
                    <a:srgbClr val="000000"/>
                  </a:outerShdw>
                </a:effectLst>
              </a:rPr>
              <a:t>J</a:t>
            </a:r>
            <a:r>
              <a:rPr lang="en-US" sz="6600" b="1" dirty="0">
                <a:solidFill>
                  <a:srgbClr val="FFFFFF"/>
                </a:solidFill>
                <a:effectLst>
                  <a:outerShdw dist="63500" dir="2700000" algn="tl" rotWithShape="0">
                    <a:srgbClr val="000000"/>
                  </a:outerShdw>
                </a:effectLst>
              </a:rPr>
              <a:t>OSEPH</a:t>
            </a:r>
          </a:p>
          <a:p>
            <a:pPr algn="l">
              <a:defRPr/>
            </a:pPr>
            <a:r>
              <a:rPr lang="en-US" sz="6600" b="1" dirty="0">
                <a:solidFill>
                  <a:srgbClr val="FFFF00"/>
                </a:solidFill>
                <a:effectLst>
                  <a:outerShdw dist="63500" dir="2700000" algn="tl" rotWithShape="0">
                    <a:srgbClr val="000000"/>
                  </a:outerShdw>
                </a:effectLst>
              </a:rPr>
              <a:t>M</a:t>
            </a:r>
            <a:r>
              <a:rPr lang="en-US" sz="6600" b="1" dirty="0">
                <a:solidFill>
                  <a:srgbClr val="FFFFFF"/>
                </a:solidFill>
                <a:effectLst>
                  <a:outerShdw dist="63500" dir="2700000" algn="tl" rotWithShape="0">
                    <a:srgbClr val="000000"/>
                  </a:outerShdw>
                </a:effectLst>
              </a:rPr>
              <a:t>OSES</a:t>
            </a:r>
          </a:p>
          <a:p>
            <a:pPr algn="l">
              <a:defRPr/>
            </a:pPr>
            <a:r>
              <a:rPr lang="en-US" sz="6600" b="1" dirty="0">
                <a:solidFill>
                  <a:srgbClr val="FFFF00"/>
                </a:solidFill>
                <a:effectLst>
                  <a:outerShdw dist="63500" dir="2700000" algn="tl" rotWithShape="0">
                    <a:srgbClr val="000000"/>
                  </a:outerShdw>
                </a:effectLst>
              </a:rPr>
              <a:t>J</a:t>
            </a:r>
            <a:r>
              <a:rPr lang="en-US" sz="6600" b="1" dirty="0">
                <a:solidFill>
                  <a:srgbClr val="FFFFFF"/>
                </a:solidFill>
                <a:effectLst>
                  <a:outerShdw dist="63500" dir="2700000" algn="tl" rotWithShape="0">
                    <a:srgbClr val="000000"/>
                  </a:outerShdw>
                </a:effectLst>
              </a:rPr>
              <a:t>OSHUA</a:t>
            </a:r>
          </a:p>
        </p:txBody>
      </p:sp>
      <p:sp>
        <p:nvSpPr>
          <p:cNvPr id="107524" name="Text Box 7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107525" name="Text Box 9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07526" name="Text Box 10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107527" name="Text Box 11"/>
          <p:cNvSpPr txBox="1">
            <a:spLocks noChangeArrowheads="1"/>
          </p:cNvSpPr>
          <p:nvPr/>
        </p:nvSpPr>
        <p:spPr bwMode="auto">
          <a:xfrm>
            <a:off x="8085138" y="6510338"/>
            <a:ext cx="3286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51</a:t>
            </a:r>
          </a:p>
        </p:txBody>
      </p:sp>
      <p:sp>
        <p:nvSpPr>
          <p:cNvPr id="107528" name="Text Box 12"/>
          <p:cNvSpPr txBox="1">
            <a:spLocks noChangeArrowheads="1"/>
          </p:cNvSpPr>
          <p:nvPr/>
        </p:nvSpPr>
        <p:spPr bwMode="auto">
          <a:xfrm>
            <a:off x="8740775" y="6397625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107529" name="Text Box 14"/>
          <p:cNvSpPr txBox="1">
            <a:spLocks noChangeArrowheads="1"/>
          </p:cNvSpPr>
          <p:nvPr/>
        </p:nvSpPr>
        <p:spPr bwMode="auto">
          <a:xfrm>
            <a:off x="7070004" y="6269445"/>
            <a:ext cx="15937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err="1">
                <a:solidFill>
                  <a:schemeClr val="tx1"/>
                </a:solidFill>
              </a:rPr>
              <a:t>Katamli</a:t>
            </a:r>
            <a:r>
              <a:rPr lang="en-US" sz="1200" b="1" dirty="0">
                <a:solidFill>
                  <a:schemeClr val="tx1"/>
                </a:solidFill>
              </a:rPr>
              <a:t> K </a:t>
            </a:r>
            <a:r>
              <a:rPr lang="en-US" sz="1200" b="1" dirty="0" err="1">
                <a:solidFill>
                  <a:schemeClr val="tx1"/>
                </a:solidFill>
              </a:rPr>
              <a:t>ana</a:t>
            </a:r>
            <a:r>
              <a:rPr lang="en-US" sz="1200" b="1" dirty="0">
                <a:solidFill>
                  <a:schemeClr val="tx1"/>
                </a:solidFill>
              </a:rPr>
              <a:t>. 8-14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0" y="1184275"/>
            <a:ext cx="2239963" cy="33464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/>
              <a:t>OKATHUI to Joshua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build="p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9188" y="428625"/>
            <a:ext cx="7772400" cy="1143000"/>
          </a:xfrm>
          <a:ln w="12700">
            <a:miter lim="800000"/>
            <a:headEnd/>
            <a:tailEnd/>
          </a:ln>
          <a:effectLst>
            <a:outerShdw blurRad="63500" dist="107763" dir="2700000" algn="ctr" rotWithShape="0">
              <a:schemeClr val="bg2"/>
            </a:outerShdw>
          </a:effectLst>
        </p:spPr>
        <p:txBody>
          <a:bodyPr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dirty="0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5 </a:t>
            </a:r>
            <a:r>
              <a:rPr lang="en-US" dirty="0" err="1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Matailȃk</a:t>
            </a:r>
            <a:r>
              <a:rPr lang="en-US" dirty="0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Kahai</a:t>
            </a:r>
            <a:r>
              <a:rPr lang="en-US" dirty="0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Tuiyarbing</a:t>
            </a:r>
            <a:r>
              <a:rPr lang="en-US" dirty="0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:</a:t>
            </a:r>
          </a:p>
        </p:txBody>
      </p:sp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pitchFamily="-107" charset="0"/>
                <a:ea typeface="+mn-ea"/>
                <a:cs typeface="+mn-cs"/>
              </a:rPr>
              <a:t>7</a:t>
            </a:r>
          </a:p>
        </p:txBody>
      </p:sp>
      <p:sp>
        <p:nvSpPr>
          <p:cNvPr id="132100" name="Line 4"/>
          <p:cNvSpPr>
            <a:spLocks noChangeShapeType="1"/>
          </p:cNvSpPr>
          <p:nvPr/>
        </p:nvSpPr>
        <p:spPr bwMode="auto">
          <a:xfrm>
            <a:off x="912813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109572" name="Text Box 22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109573" name="Text Box 24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09574" name="Text Box 25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109575" name="Text Box 26"/>
          <p:cNvSpPr txBox="1">
            <a:spLocks noChangeArrowheads="1"/>
          </p:cNvSpPr>
          <p:nvPr/>
        </p:nvSpPr>
        <p:spPr bwMode="auto">
          <a:xfrm>
            <a:off x="8085138" y="6518275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52</a:t>
            </a:r>
          </a:p>
        </p:txBody>
      </p:sp>
      <p:sp>
        <p:nvSpPr>
          <p:cNvPr id="109576" name="Text Box 28"/>
          <p:cNvSpPr txBox="1">
            <a:spLocks noChangeArrowheads="1"/>
          </p:cNvSpPr>
          <p:nvPr/>
        </p:nvSpPr>
        <p:spPr bwMode="auto">
          <a:xfrm>
            <a:off x="7070004" y="6269445"/>
            <a:ext cx="15937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err="1">
                <a:solidFill>
                  <a:schemeClr val="tx1"/>
                </a:solidFill>
              </a:rPr>
              <a:t>Katamli</a:t>
            </a:r>
            <a:r>
              <a:rPr lang="en-US" sz="1200" b="1" dirty="0">
                <a:solidFill>
                  <a:schemeClr val="tx1"/>
                </a:solidFill>
              </a:rPr>
              <a:t> K </a:t>
            </a:r>
            <a:r>
              <a:rPr lang="en-US" sz="1200" b="1" dirty="0" err="1">
                <a:solidFill>
                  <a:schemeClr val="tx1"/>
                </a:solidFill>
              </a:rPr>
              <a:t>ana</a:t>
            </a:r>
            <a:r>
              <a:rPr lang="en-US" sz="1200" b="1" dirty="0">
                <a:solidFill>
                  <a:schemeClr val="tx1"/>
                </a:solidFill>
              </a:rPr>
              <a:t>. 8-14</a:t>
            </a:r>
          </a:p>
        </p:txBody>
      </p:sp>
      <p:grpSp>
        <p:nvGrpSpPr>
          <p:cNvPr id="109577" name="Group 30"/>
          <p:cNvGrpSpPr>
            <a:grpSpLocks/>
          </p:cNvGrpSpPr>
          <p:nvPr/>
        </p:nvGrpSpPr>
        <p:grpSpPr bwMode="auto">
          <a:xfrm>
            <a:off x="2171700" y="5046663"/>
            <a:ext cx="6972300" cy="1006475"/>
            <a:chOff x="1368" y="3179"/>
            <a:chExt cx="4392" cy="634"/>
          </a:xfrm>
        </p:grpSpPr>
        <p:sp>
          <p:nvSpPr>
            <p:cNvPr id="132127" name="Text Box 31"/>
            <p:cNvSpPr txBox="1">
              <a:spLocks noChangeArrowheads="1"/>
            </p:cNvSpPr>
            <p:nvPr/>
          </p:nvSpPr>
          <p:spPr bwMode="auto">
            <a:xfrm>
              <a:off x="1808" y="3179"/>
              <a:ext cx="3952" cy="6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17088" dir="2436078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>
                <a:spcBef>
                  <a:spcPct val="50000"/>
                </a:spcBef>
                <a:defRPr/>
              </a:pPr>
              <a:r>
                <a:rPr lang="en-US" sz="6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J</a:t>
              </a:r>
              <a:r>
                <a:rPr lang="en-US" sz="4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=  JISHU</a:t>
              </a:r>
              <a:endParaRPr lang="en-US" sz="4800" b="1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32128" name="AutoShape 32"/>
            <p:cNvSpPr>
              <a:spLocks noChangeArrowheads="1"/>
            </p:cNvSpPr>
            <p:nvPr/>
          </p:nvSpPr>
          <p:spPr bwMode="auto">
            <a:xfrm>
              <a:off x="1368" y="3320"/>
              <a:ext cx="392" cy="377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grpSp>
        <p:nvGrpSpPr>
          <p:cNvPr id="109578" name="Group 33"/>
          <p:cNvGrpSpPr>
            <a:grpSpLocks/>
          </p:cNvGrpSpPr>
          <p:nvPr/>
        </p:nvGrpSpPr>
        <p:grpSpPr bwMode="auto">
          <a:xfrm>
            <a:off x="2147888" y="4081463"/>
            <a:ext cx="6996112" cy="1006475"/>
            <a:chOff x="1353" y="2571"/>
            <a:chExt cx="4407" cy="634"/>
          </a:xfrm>
        </p:grpSpPr>
        <p:sp>
          <p:nvSpPr>
            <p:cNvPr id="132130" name="Text Box 34"/>
            <p:cNvSpPr txBox="1">
              <a:spLocks noChangeArrowheads="1"/>
            </p:cNvSpPr>
            <p:nvPr/>
          </p:nvSpPr>
          <p:spPr bwMode="auto">
            <a:xfrm>
              <a:off x="1765" y="2571"/>
              <a:ext cx="3995" cy="6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17088" dir="2436078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>
                <a:spcBef>
                  <a:spcPct val="50000"/>
                </a:spcBef>
                <a:defRPr/>
              </a:pPr>
              <a:r>
                <a:rPr lang="en-US" sz="60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</a:t>
              </a:r>
              <a:r>
                <a:rPr lang="en-US" sz="4800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</a:t>
              </a:r>
              <a:r>
                <a:rPr lang="en-US" sz="4800" b="1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=  VARI KAHAI</a:t>
              </a:r>
              <a:endParaRPr lang="en-US" sz="4800" b="1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32131" name="AutoShape 35"/>
            <p:cNvSpPr>
              <a:spLocks noChangeArrowheads="1"/>
            </p:cNvSpPr>
            <p:nvPr/>
          </p:nvSpPr>
          <p:spPr bwMode="auto">
            <a:xfrm>
              <a:off x="1353" y="2737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grpSp>
        <p:nvGrpSpPr>
          <p:cNvPr id="109579" name="Group 36"/>
          <p:cNvGrpSpPr>
            <a:grpSpLocks/>
          </p:cNvGrpSpPr>
          <p:nvPr/>
        </p:nvGrpSpPr>
        <p:grpSpPr bwMode="auto">
          <a:xfrm>
            <a:off x="2184400" y="3190875"/>
            <a:ext cx="6959600" cy="1006475"/>
            <a:chOff x="1376" y="2010"/>
            <a:chExt cx="4384" cy="634"/>
          </a:xfrm>
        </p:grpSpPr>
        <p:sp>
          <p:nvSpPr>
            <p:cNvPr id="132133" name="Text Box 37"/>
            <p:cNvSpPr txBox="1">
              <a:spLocks noChangeArrowheads="1"/>
            </p:cNvSpPr>
            <p:nvPr/>
          </p:nvSpPr>
          <p:spPr bwMode="auto">
            <a:xfrm>
              <a:off x="1813" y="2010"/>
              <a:ext cx="3947" cy="6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27000" dir="2212194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>
                <a:spcBef>
                  <a:spcPct val="50000"/>
                </a:spcBef>
                <a:defRPr/>
              </a:pPr>
              <a:r>
                <a:rPr lang="en-US" sz="6000" b="1" dirty="0">
                  <a:solidFill>
                    <a:srgbClr val="07DD3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  <a:r>
                <a:rPr lang="en-US" sz="4800" b="1" dirty="0">
                  <a:solidFill>
                    <a:srgbClr val="07DD3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=  </a:t>
              </a:r>
              <a:r>
                <a:rPr lang="en-US" sz="4800" b="1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cs typeface="Arial"/>
                </a:rPr>
                <a:t>YARUIPȂN</a:t>
              </a:r>
              <a:endParaRPr lang="en-US" sz="4800" b="1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32134" name="AutoShape 38"/>
            <p:cNvSpPr>
              <a:spLocks noChangeArrowheads="1"/>
            </p:cNvSpPr>
            <p:nvPr/>
          </p:nvSpPr>
          <p:spPr bwMode="auto">
            <a:xfrm>
              <a:off x="1376" y="2136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81320" dir="2319588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grpSp>
        <p:nvGrpSpPr>
          <p:cNvPr id="109580" name="Group 39"/>
          <p:cNvGrpSpPr>
            <a:grpSpLocks/>
          </p:cNvGrpSpPr>
          <p:nvPr/>
        </p:nvGrpSpPr>
        <p:grpSpPr bwMode="auto">
          <a:xfrm>
            <a:off x="2184400" y="2332038"/>
            <a:ext cx="6959600" cy="1006475"/>
            <a:chOff x="1376" y="1469"/>
            <a:chExt cx="4384" cy="634"/>
          </a:xfrm>
        </p:grpSpPr>
        <p:sp>
          <p:nvSpPr>
            <p:cNvPr id="132136" name="Text Box 40"/>
            <p:cNvSpPr txBox="1">
              <a:spLocks noChangeArrowheads="1"/>
            </p:cNvSpPr>
            <p:nvPr/>
          </p:nvSpPr>
          <p:spPr bwMode="auto">
            <a:xfrm>
              <a:off x="1818" y="1469"/>
              <a:ext cx="3942" cy="6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>
                <a:spcBef>
                  <a:spcPct val="50000"/>
                </a:spcBef>
                <a:defRPr/>
              </a:pPr>
              <a:r>
                <a:rPr lang="en-US" sz="6000" b="1" dirty="0">
                  <a:solidFill>
                    <a:srgbClr val="EA304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</a:t>
              </a:r>
              <a:r>
                <a:rPr lang="en-US" sz="4800" b="1" dirty="0">
                  <a:solidFill>
                    <a:srgbClr val="EA304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=  MIBING</a:t>
              </a:r>
              <a:endParaRPr lang="en-US" sz="4800" b="1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32137" name="AutoShape 41"/>
            <p:cNvSpPr>
              <a:spLocks noChangeArrowheads="1"/>
            </p:cNvSpPr>
            <p:nvPr/>
          </p:nvSpPr>
          <p:spPr bwMode="auto">
            <a:xfrm>
              <a:off x="1376" y="1608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63500" dir="3187806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grpSp>
        <p:nvGrpSpPr>
          <p:cNvPr id="109581" name="Group 42"/>
          <p:cNvGrpSpPr>
            <a:grpSpLocks/>
          </p:cNvGrpSpPr>
          <p:nvPr/>
        </p:nvGrpSpPr>
        <p:grpSpPr bwMode="auto">
          <a:xfrm>
            <a:off x="2159000" y="1484313"/>
            <a:ext cx="6891338" cy="923925"/>
            <a:chOff x="1360" y="935"/>
            <a:chExt cx="4341" cy="582"/>
          </a:xfrm>
        </p:grpSpPr>
        <p:sp>
          <p:nvSpPr>
            <p:cNvPr id="132139" name="Text Box 43"/>
            <p:cNvSpPr txBox="1">
              <a:spLocks noChangeArrowheads="1"/>
            </p:cNvSpPr>
            <p:nvPr/>
          </p:nvSpPr>
          <p:spPr bwMode="auto">
            <a:xfrm>
              <a:off x="1772" y="935"/>
              <a:ext cx="3929" cy="58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9250" dir="3267739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>
                <a:spcBef>
                  <a:spcPct val="50000"/>
                </a:spcBef>
                <a:defRPr/>
              </a:pPr>
              <a:r>
                <a:rPr lang="en-US" sz="5400" b="1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  <a:r>
                <a:rPr lang="en-US" sz="4800" b="1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=  OKATHUI</a:t>
              </a:r>
              <a:endParaRPr lang="en-US" sz="4800" b="1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32140" name="AutoShape 44"/>
            <p:cNvSpPr>
              <a:spLocks noChangeArrowheads="1"/>
            </p:cNvSpPr>
            <p:nvPr/>
          </p:nvSpPr>
          <p:spPr bwMode="auto">
            <a:xfrm>
              <a:off x="1360" y="1024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68978" dir="4020649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sp>
        <p:nvSpPr>
          <p:cNvPr id="132125" name="Oval 29"/>
          <p:cNvSpPr>
            <a:spLocks noChangeArrowheads="1"/>
          </p:cNvSpPr>
          <p:nvPr/>
        </p:nvSpPr>
        <p:spPr bwMode="auto">
          <a:xfrm>
            <a:off x="1760538" y="3155950"/>
            <a:ext cx="6311900" cy="1127125"/>
          </a:xfrm>
          <a:prstGeom prst="ellips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ffectLst>
            <a:outerShdw blurRad="63500" dist="144802" dir="2272499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2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2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Freeform 3"/>
          <p:cNvSpPr>
            <a:spLocks/>
          </p:cNvSpPr>
          <p:nvPr/>
        </p:nvSpPr>
        <p:spPr bwMode="auto">
          <a:xfrm>
            <a:off x="4648200" y="1066800"/>
            <a:ext cx="1373188" cy="801688"/>
          </a:xfrm>
          <a:custGeom>
            <a:avLst/>
            <a:gdLst>
              <a:gd name="T0" fmla="*/ 2147483647 w 865"/>
              <a:gd name="T1" fmla="*/ 0 h 505"/>
              <a:gd name="T2" fmla="*/ 2147483647 w 865"/>
              <a:gd name="T3" fmla="*/ 2147483647 h 505"/>
              <a:gd name="T4" fmla="*/ 2147483647 w 865"/>
              <a:gd name="T5" fmla="*/ 2147483647 h 505"/>
              <a:gd name="T6" fmla="*/ 2147483647 w 865"/>
              <a:gd name="T7" fmla="*/ 2147483647 h 505"/>
              <a:gd name="T8" fmla="*/ 2147483647 w 865"/>
              <a:gd name="T9" fmla="*/ 2147483647 h 505"/>
              <a:gd name="T10" fmla="*/ 2147483647 w 865"/>
              <a:gd name="T11" fmla="*/ 2147483647 h 505"/>
              <a:gd name="T12" fmla="*/ 2147483647 w 865"/>
              <a:gd name="T13" fmla="*/ 2147483647 h 505"/>
              <a:gd name="T14" fmla="*/ 2147483647 w 865"/>
              <a:gd name="T15" fmla="*/ 2147483647 h 505"/>
              <a:gd name="T16" fmla="*/ 2147483647 w 865"/>
              <a:gd name="T17" fmla="*/ 2147483647 h 505"/>
              <a:gd name="T18" fmla="*/ 2147483647 w 865"/>
              <a:gd name="T19" fmla="*/ 2147483647 h 505"/>
              <a:gd name="T20" fmla="*/ 2147483647 w 865"/>
              <a:gd name="T21" fmla="*/ 2147483647 h 505"/>
              <a:gd name="T22" fmla="*/ 2147483647 w 865"/>
              <a:gd name="T23" fmla="*/ 2147483647 h 505"/>
              <a:gd name="T24" fmla="*/ 2147483647 w 865"/>
              <a:gd name="T25" fmla="*/ 2147483647 h 505"/>
              <a:gd name="T26" fmla="*/ 2147483647 w 865"/>
              <a:gd name="T27" fmla="*/ 2147483647 h 505"/>
              <a:gd name="T28" fmla="*/ 2147483647 w 865"/>
              <a:gd name="T29" fmla="*/ 2147483647 h 505"/>
              <a:gd name="T30" fmla="*/ 2147483647 w 865"/>
              <a:gd name="T31" fmla="*/ 2147483647 h 505"/>
              <a:gd name="T32" fmla="*/ 2147483647 w 865"/>
              <a:gd name="T33" fmla="*/ 2147483647 h 505"/>
              <a:gd name="T34" fmla="*/ 2147483647 w 865"/>
              <a:gd name="T35" fmla="*/ 2147483647 h 505"/>
              <a:gd name="T36" fmla="*/ 2147483647 w 865"/>
              <a:gd name="T37" fmla="*/ 2147483647 h 505"/>
              <a:gd name="T38" fmla="*/ 2147483647 w 865"/>
              <a:gd name="T39" fmla="*/ 2147483647 h 505"/>
              <a:gd name="T40" fmla="*/ 2147483647 w 865"/>
              <a:gd name="T41" fmla="*/ 2147483647 h 505"/>
              <a:gd name="T42" fmla="*/ 2147483647 w 865"/>
              <a:gd name="T43" fmla="*/ 2147483647 h 505"/>
              <a:gd name="T44" fmla="*/ 2147483647 w 865"/>
              <a:gd name="T45" fmla="*/ 2147483647 h 505"/>
              <a:gd name="T46" fmla="*/ 2147483647 w 865"/>
              <a:gd name="T47" fmla="*/ 2147483647 h 505"/>
              <a:gd name="T48" fmla="*/ 2147483647 w 865"/>
              <a:gd name="T49" fmla="*/ 2147483647 h 505"/>
              <a:gd name="T50" fmla="*/ 2147483647 w 865"/>
              <a:gd name="T51" fmla="*/ 2147483647 h 505"/>
              <a:gd name="T52" fmla="*/ 2147483647 w 865"/>
              <a:gd name="T53" fmla="*/ 2147483647 h 505"/>
              <a:gd name="T54" fmla="*/ 2147483647 w 865"/>
              <a:gd name="T55" fmla="*/ 2147483647 h 505"/>
              <a:gd name="T56" fmla="*/ 2147483647 w 865"/>
              <a:gd name="T57" fmla="*/ 2147483647 h 505"/>
              <a:gd name="T58" fmla="*/ 2147483647 w 865"/>
              <a:gd name="T59" fmla="*/ 2147483647 h 505"/>
              <a:gd name="T60" fmla="*/ 2147483647 w 865"/>
              <a:gd name="T61" fmla="*/ 2147483647 h 505"/>
              <a:gd name="T62" fmla="*/ 2147483647 w 865"/>
              <a:gd name="T63" fmla="*/ 2147483647 h 505"/>
              <a:gd name="T64" fmla="*/ 2147483647 w 865"/>
              <a:gd name="T65" fmla="*/ 2147483647 h 505"/>
              <a:gd name="T66" fmla="*/ 2147483647 w 865"/>
              <a:gd name="T67" fmla="*/ 2147483647 h 505"/>
              <a:gd name="T68" fmla="*/ 2147483647 w 865"/>
              <a:gd name="T69" fmla="*/ 2147483647 h 505"/>
              <a:gd name="T70" fmla="*/ 2147483647 w 865"/>
              <a:gd name="T71" fmla="*/ 2147483647 h 505"/>
              <a:gd name="T72" fmla="*/ 2147483647 w 865"/>
              <a:gd name="T73" fmla="*/ 2147483647 h 505"/>
              <a:gd name="T74" fmla="*/ 2147483647 w 865"/>
              <a:gd name="T75" fmla="*/ 2147483647 h 505"/>
              <a:gd name="T76" fmla="*/ 2147483647 w 865"/>
              <a:gd name="T77" fmla="*/ 2147483647 h 505"/>
              <a:gd name="T78" fmla="*/ 2147483647 w 865"/>
              <a:gd name="T79" fmla="*/ 2147483647 h 50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865"/>
              <a:gd name="T121" fmla="*/ 0 h 505"/>
              <a:gd name="T122" fmla="*/ 865 w 865"/>
              <a:gd name="T123" fmla="*/ 505 h 50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865" h="505">
                <a:moveTo>
                  <a:pt x="864" y="0"/>
                </a:moveTo>
                <a:lnTo>
                  <a:pt x="840" y="0"/>
                </a:lnTo>
                <a:lnTo>
                  <a:pt x="840" y="24"/>
                </a:lnTo>
                <a:lnTo>
                  <a:pt x="828" y="48"/>
                </a:lnTo>
                <a:lnTo>
                  <a:pt x="816" y="72"/>
                </a:lnTo>
                <a:lnTo>
                  <a:pt x="792" y="84"/>
                </a:lnTo>
                <a:lnTo>
                  <a:pt x="780" y="108"/>
                </a:lnTo>
                <a:lnTo>
                  <a:pt x="756" y="120"/>
                </a:lnTo>
                <a:lnTo>
                  <a:pt x="720" y="144"/>
                </a:lnTo>
                <a:lnTo>
                  <a:pt x="696" y="156"/>
                </a:lnTo>
                <a:lnTo>
                  <a:pt x="684" y="180"/>
                </a:lnTo>
                <a:lnTo>
                  <a:pt x="660" y="192"/>
                </a:lnTo>
                <a:lnTo>
                  <a:pt x="636" y="192"/>
                </a:lnTo>
                <a:lnTo>
                  <a:pt x="612" y="216"/>
                </a:lnTo>
                <a:lnTo>
                  <a:pt x="576" y="216"/>
                </a:lnTo>
                <a:lnTo>
                  <a:pt x="552" y="228"/>
                </a:lnTo>
                <a:lnTo>
                  <a:pt x="528" y="228"/>
                </a:lnTo>
                <a:lnTo>
                  <a:pt x="504" y="240"/>
                </a:lnTo>
                <a:lnTo>
                  <a:pt x="480" y="264"/>
                </a:lnTo>
                <a:lnTo>
                  <a:pt x="456" y="276"/>
                </a:lnTo>
                <a:lnTo>
                  <a:pt x="456" y="300"/>
                </a:lnTo>
                <a:lnTo>
                  <a:pt x="432" y="312"/>
                </a:lnTo>
                <a:lnTo>
                  <a:pt x="432" y="336"/>
                </a:lnTo>
                <a:lnTo>
                  <a:pt x="408" y="348"/>
                </a:lnTo>
                <a:lnTo>
                  <a:pt x="384" y="372"/>
                </a:lnTo>
                <a:lnTo>
                  <a:pt x="360" y="372"/>
                </a:lnTo>
                <a:lnTo>
                  <a:pt x="336" y="384"/>
                </a:lnTo>
                <a:lnTo>
                  <a:pt x="312" y="384"/>
                </a:lnTo>
                <a:lnTo>
                  <a:pt x="288" y="384"/>
                </a:lnTo>
                <a:lnTo>
                  <a:pt x="264" y="384"/>
                </a:lnTo>
                <a:lnTo>
                  <a:pt x="240" y="384"/>
                </a:lnTo>
                <a:lnTo>
                  <a:pt x="216" y="384"/>
                </a:lnTo>
                <a:lnTo>
                  <a:pt x="192" y="396"/>
                </a:lnTo>
                <a:lnTo>
                  <a:pt x="168" y="396"/>
                </a:lnTo>
                <a:lnTo>
                  <a:pt x="132" y="396"/>
                </a:lnTo>
                <a:lnTo>
                  <a:pt x="108" y="396"/>
                </a:lnTo>
                <a:lnTo>
                  <a:pt x="72" y="408"/>
                </a:lnTo>
                <a:lnTo>
                  <a:pt x="48" y="408"/>
                </a:lnTo>
                <a:lnTo>
                  <a:pt x="24" y="420"/>
                </a:lnTo>
                <a:lnTo>
                  <a:pt x="12" y="444"/>
                </a:lnTo>
                <a:lnTo>
                  <a:pt x="0" y="468"/>
                </a:lnTo>
                <a:lnTo>
                  <a:pt x="12" y="492"/>
                </a:lnTo>
                <a:lnTo>
                  <a:pt x="36" y="492"/>
                </a:lnTo>
                <a:lnTo>
                  <a:pt x="60" y="504"/>
                </a:lnTo>
                <a:lnTo>
                  <a:pt x="84" y="504"/>
                </a:lnTo>
                <a:lnTo>
                  <a:pt x="108" y="504"/>
                </a:lnTo>
                <a:lnTo>
                  <a:pt x="132" y="504"/>
                </a:lnTo>
                <a:lnTo>
                  <a:pt x="168" y="504"/>
                </a:lnTo>
                <a:lnTo>
                  <a:pt x="192" y="504"/>
                </a:lnTo>
                <a:lnTo>
                  <a:pt x="228" y="504"/>
                </a:lnTo>
                <a:lnTo>
                  <a:pt x="252" y="504"/>
                </a:lnTo>
                <a:lnTo>
                  <a:pt x="276" y="504"/>
                </a:lnTo>
                <a:lnTo>
                  <a:pt x="300" y="492"/>
                </a:lnTo>
                <a:lnTo>
                  <a:pt x="336" y="480"/>
                </a:lnTo>
                <a:lnTo>
                  <a:pt x="372" y="468"/>
                </a:lnTo>
                <a:lnTo>
                  <a:pt x="396" y="456"/>
                </a:lnTo>
                <a:lnTo>
                  <a:pt x="432" y="444"/>
                </a:lnTo>
                <a:lnTo>
                  <a:pt x="456" y="432"/>
                </a:lnTo>
                <a:lnTo>
                  <a:pt x="480" y="420"/>
                </a:lnTo>
                <a:lnTo>
                  <a:pt x="504" y="408"/>
                </a:lnTo>
                <a:lnTo>
                  <a:pt x="516" y="384"/>
                </a:lnTo>
                <a:lnTo>
                  <a:pt x="540" y="348"/>
                </a:lnTo>
                <a:lnTo>
                  <a:pt x="564" y="324"/>
                </a:lnTo>
                <a:lnTo>
                  <a:pt x="588" y="300"/>
                </a:lnTo>
                <a:lnTo>
                  <a:pt x="612" y="264"/>
                </a:lnTo>
                <a:lnTo>
                  <a:pt x="624" y="240"/>
                </a:lnTo>
                <a:lnTo>
                  <a:pt x="648" y="228"/>
                </a:lnTo>
                <a:lnTo>
                  <a:pt x="660" y="204"/>
                </a:lnTo>
                <a:lnTo>
                  <a:pt x="684" y="180"/>
                </a:lnTo>
                <a:lnTo>
                  <a:pt x="720" y="180"/>
                </a:lnTo>
                <a:lnTo>
                  <a:pt x="756" y="180"/>
                </a:lnTo>
                <a:lnTo>
                  <a:pt x="780" y="180"/>
                </a:lnTo>
                <a:lnTo>
                  <a:pt x="804" y="180"/>
                </a:lnTo>
                <a:lnTo>
                  <a:pt x="840" y="168"/>
                </a:lnTo>
                <a:lnTo>
                  <a:pt x="852" y="144"/>
                </a:lnTo>
                <a:lnTo>
                  <a:pt x="852" y="120"/>
                </a:lnTo>
                <a:lnTo>
                  <a:pt x="852" y="96"/>
                </a:lnTo>
                <a:lnTo>
                  <a:pt x="852" y="72"/>
                </a:lnTo>
                <a:lnTo>
                  <a:pt x="852" y="48"/>
                </a:lnTo>
                <a:lnTo>
                  <a:pt x="840" y="24"/>
                </a:lnTo>
                <a:lnTo>
                  <a:pt x="864" y="0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18" name="Freeform 4"/>
          <p:cNvSpPr>
            <a:spLocks/>
          </p:cNvSpPr>
          <p:nvPr/>
        </p:nvSpPr>
        <p:spPr bwMode="auto">
          <a:xfrm>
            <a:off x="3276600" y="533400"/>
            <a:ext cx="1773238" cy="515938"/>
          </a:xfrm>
          <a:custGeom>
            <a:avLst/>
            <a:gdLst>
              <a:gd name="T0" fmla="*/ 2147483647 w 1117"/>
              <a:gd name="T1" fmla="*/ 2147483647 h 325"/>
              <a:gd name="T2" fmla="*/ 2147483647 w 1117"/>
              <a:gd name="T3" fmla="*/ 2147483647 h 325"/>
              <a:gd name="T4" fmla="*/ 2147483647 w 1117"/>
              <a:gd name="T5" fmla="*/ 2147483647 h 325"/>
              <a:gd name="T6" fmla="*/ 2147483647 w 1117"/>
              <a:gd name="T7" fmla="*/ 2147483647 h 325"/>
              <a:gd name="T8" fmla="*/ 2147483647 w 1117"/>
              <a:gd name="T9" fmla="*/ 2147483647 h 325"/>
              <a:gd name="T10" fmla="*/ 2147483647 w 1117"/>
              <a:gd name="T11" fmla="*/ 2147483647 h 325"/>
              <a:gd name="T12" fmla="*/ 2147483647 w 1117"/>
              <a:gd name="T13" fmla="*/ 2147483647 h 325"/>
              <a:gd name="T14" fmla="*/ 2147483647 w 1117"/>
              <a:gd name="T15" fmla="*/ 2147483647 h 325"/>
              <a:gd name="T16" fmla="*/ 2147483647 w 1117"/>
              <a:gd name="T17" fmla="*/ 2147483647 h 325"/>
              <a:gd name="T18" fmla="*/ 2147483647 w 1117"/>
              <a:gd name="T19" fmla="*/ 2147483647 h 325"/>
              <a:gd name="T20" fmla="*/ 2147483647 w 1117"/>
              <a:gd name="T21" fmla="*/ 2147483647 h 325"/>
              <a:gd name="T22" fmla="*/ 2147483647 w 1117"/>
              <a:gd name="T23" fmla="*/ 2147483647 h 325"/>
              <a:gd name="T24" fmla="*/ 2147483647 w 1117"/>
              <a:gd name="T25" fmla="*/ 2147483647 h 325"/>
              <a:gd name="T26" fmla="*/ 2147483647 w 1117"/>
              <a:gd name="T27" fmla="*/ 2147483647 h 325"/>
              <a:gd name="T28" fmla="*/ 2147483647 w 1117"/>
              <a:gd name="T29" fmla="*/ 2147483647 h 325"/>
              <a:gd name="T30" fmla="*/ 2147483647 w 1117"/>
              <a:gd name="T31" fmla="*/ 2147483647 h 325"/>
              <a:gd name="T32" fmla="*/ 2147483647 w 1117"/>
              <a:gd name="T33" fmla="*/ 2147483647 h 325"/>
              <a:gd name="T34" fmla="*/ 2147483647 w 1117"/>
              <a:gd name="T35" fmla="*/ 0 h 325"/>
              <a:gd name="T36" fmla="*/ 2147483647 w 1117"/>
              <a:gd name="T37" fmla="*/ 0 h 325"/>
              <a:gd name="T38" fmla="*/ 2147483647 w 1117"/>
              <a:gd name="T39" fmla="*/ 0 h 325"/>
              <a:gd name="T40" fmla="*/ 2147483647 w 1117"/>
              <a:gd name="T41" fmla="*/ 0 h 325"/>
              <a:gd name="T42" fmla="*/ 0 w 1117"/>
              <a:gd name="T43" fmla="*/ 2147483647 h 325"/>
              <a:gd name="T44" fmla="*/ 2147483647 w 1117"/>
              <a:gd name="T45" fmla="*/ 2147483647 h 325"/>
              <a:gd name="T46" fmla="*/ 2147483647 w 1117"/>
              <a:gd name="T47" fmla="*/ 2147483647 h 325"/>
              <a:gd name="T48" fmla="*/ 2147483647 w 1117"/>
              <a:gd name="T49" fmla="*/ 2147483647 h 325"/>
              <a:gd name="T50" fmla="*/ 2147483647 w 1117"/>
              <a:gd name="T51" fmla="*/ 2147483647 h 325"/>
              <a:gd name="T52" fmla="*/ 2147483647 w 1117"/>
              <a:gd name="T53" fmla="*/ 2147483647 h 325"/>
              <a:gd name="T54" fmla="*/ 2147483647 w 1117"/>
              <a:gd name="T55" fmla="*/ 2147483647 h 325"/>
              <a:gd name="T56" fmla="*/ 2147483647 w 1117"/>
              <a:gd name="T57" fmla="*/ 2147483647 h 325"/>
              <a:gd name="T58" fmla="*/ 2147483647 w 1117"/>
              <a:gd name="T59" fmla="*/ 2147483647 h 325"/>
              <a:gd name="T60" fmla="*/ 2147483647 w 1117"/>
              <a:gd name="T61" fmla="*/ 2147483647 h 325"/>
              <a:gd name="T62" fmla="*/ 2147483647 w 1117"/>
              <a:gd name="T63" fmla="*/ 2147483647 h 325"/>
              <a:gd name="T64" fmla="*/ 2147483647 w 1117"/>
              <a:gd name="T65" fmla="*/ 2147483647 h 325"/>
              <a:gd name="T66" fmla="*/ 2147483647 w 1117"/>
              <a:gd name="T67" fmla="*/ 2147483647 h 325"/>
              <a:gd name="T68" fmla="*/ 2147483647 w 1117"/>
              <a:gd name="T69" fmla="*/ 2147483647 h 325"/>
              <a:gd name="T70" fmla="*/ 2147483647 w 1117"/>
              <a:gd name="T71" fmla="*/ 2147483647 h 325"/>
              <a:gd name="T72" fmla="*/ 2147483647 w 1117"/>
              <a:gd name="T73" fmla="*/ 2147483647 h 325"/>
              <a:gd name="T74" fmla="*/ 2147483647 w 1117"/>
              <a:gd name="T75" fmla="*/ 2147483647 h 325"/>
              <a:gd name="T76" fmla="*/ 2147483647 w 1117"/>
              <a:gd name="T77" fmla="*/ 2147483647 h 325"/>
              <a:gd name="T78" fmla="*/ 2147483647 w 1117"/>
              <a:gd name="T79" fmla="*/ 2147483647 h 325"/>
              <a:gd name="T80" fmla="*/ 2147483647 w 1117"/>
              <a:gd name="T81" fmla="*/ 2147483647 h 325"/>
              <a:gd name="T82" fmla="*/ 2147483647 w 1117"/>
              <a:gd name="T83" fmla="*/ 2147483647 h 325"/>
              <a:gd name="T84" fmla="*/ 2147483647 w 1117"/>
              <a:gd name="T85" fmla="*/ 2147483647 h 325"/>
              <a:gd name="T86" fmla="*/ 2147483647 w 1117"/>
              <a:gd name="T87" fmla="*/ 2147483647 h 32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117"/>
              <a:gd name="T133" fmla="*/ 0 h 325"/>
              <a:gd name="T134" fmla="*/ 1117 w 1117"/>
              <a:gd name="T135" fmla="*/ 325 h 32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117" h="325">
                <a:moveTo>
                  <a:pt x="1104" y="288"/>
                </a:moveTo>
                <a:lnTo>
                  <a:pt x="1080" y="276"/>
                </a:lnTo>
                <a:lnTo>
                  <a:pt x="1056" y="276"/>
                </a:lnTo>
                <a:lnTo>
                  <a:pt x="1032" y="264"/>
                </a:lnTo>
                <a:lnTo>
                  <a:pt x="1008" y="264"/>
                </a:lnTo>
                <a:lnTo>
                  <a:pt x="984" y="240"/>
                </a:lnTo>
                <a:lnTo>
                  <a:pt x="960" y="228"/>
                </a:lnTo>
                <a:lnTo>
                  <a:pt x="936" y="204"/>
                </a:lnTo>
                <a:lnTo>
                  <a:pt x="912" y="204"/>
                </a:lnTo>
                <a:lnTo>
                  <a:pt x="888" y="204"/>
                </a:lnTo>
                <a:lnTo>
                  <a:pt x="864" y="204"/>
                </a:lnTo>
                <a:lnTo>
                  <a:pt x="840" y="204"/>
                </a:lnTo>
                <a:lnTo>
                  <a:pt x="816" y="192"/>
                </a:lnTo>
                <a:lnTo>
                  <a:pt x="792" y="192"/>
                </a:lnTo>
                <a:lnTo>
                  <a:pt x="768" y="192"/>
                </a:lnTo>
                <a:lnTo>
                  <a:pt x="744" y="192"/>
                </a:lnTo>
                <a:lnTo>
                  <a:pt x="696" y="192"/>
                </a:lnTo>
                <a:lnTo>
                  <a:pt x="648" y="192"/>
                </a:lnTo>
                <a:lnTo>
                  <a:pt x="624" y="180"/>
                </a:lnTo>
                <a:lnTo>
                  <a:pt x="588" y="156"/>
                </a:lnTo>
                <a:lnTo>
                  <a:pt x="564" y="144"/>
                </a:lnTo>
                <a:lnTo>
                  <a:pt x="540" y="120"/>
                </a:lnTo>
                <a:lnTo>
                  <a:pt x="516" y="108"/>
                </a:lnTo>
                <a:lnTo>
                  <a:pt x="492" y="96"/>
                </a:lnTo>
                <a:lnTo>
                  <a:pt x="468" y="84"/>
                </a:lnTo>
                <a:lnTo>
                  <a:pt x="444" y="72"/>
                </a:lnTo>
                <a:lnTo>
                  <a:pt x="420" y="60"/>
                </a:lnTo>
                <a:lnTo>
                  <a:pt x="396" y="60"/>
                </a:lnTo>
                <a:lnTo>
                  <a:pt x="372" y="48"/>
                </a:lnTo>
                <a:lnTo>
                  <a:pt x="360" y="24"/>
                </a:lnTo>
                <a:lnTo>
                  <a:pt x="336" y="24"/>
                </a:lnTo>
                <a:lnTo>
                  <a:pt x="312" y="24"/>
                </a:lnTo>
                <a:lnTo>
                  <a:pt x="288" y="24"/>
                </a:lnTo>
                <a:lnTo>
                  <a:pt x="264" y="12"/>
                </a:lnTo>
                <a:lnTo>
                  <a:pt x="240" y="0"/>
                </a:lnTo>
                <a:lnTo>
                  <a:pt x="216" y="0"/>
                </a:lnTo>
                <a:lnTo>
                  <a:pt x="192" y="0"/>
                </a:lnTo>
                <a:lnTo>
                  <a:pt x="168" y="0"/>
                </a:lnTo>
                <a:lnTo>
                  <a:pt x="144" y="0"/>
                </a:lnTo>
                <a:lnTo>
                  <a:pt x="120" y="0"/>
                </a:lnTo>
                <a:lnTo>
                  <a:pt x="84" y="0"/>
                </a:lnTo>
                <a:lnTo>
                  <a:pt x="60" y="0"/>
                </a:lnTo>
                <a:lnTo>
                  <a:pt x="24" y="0"/>
                </a:lnTo>
                <a:lnTo>
                  <a:pt x="0" y="12"/>
                </a:lnTo>
                <a:lnTo>
                  <a:pt x="12" y="36"/>
                </a:lnTo>
                <a:lnTo>
                  <a:pt x="48" y="60"/>
                </a:lnTo>
                <a:lnTo>
                  <a:pt x="72" y="60"/>
                </a:lnTo>
                <a:lnTo>
                  <a:pt x="96" y="72"/>
                </a:lnTo>
                <a:lnTo>
                  <a:pt x="120" y="84"/>
                </a:lnTo>
                <a:lnTo>
                  <a:pt x="144" y="108"/>
                </a:lnTo>
                <a:lnTo>
                  <a:pt x="180" y="120"/>
                </a:lnTo>
                <a:lnTo>
                  <a:pt x="204" y="120"/>
                </a:lnTo>
                <a:lnTo>
                  <a:pt x="240" y="132"/>
                </a:lnTo>
                <a:lnTo>
                  <a:pt x="276" y="144"/>
                </a:lnTo>
                <a:lnTo>
                  <a:pt x="312" y="144"/>
                </a:lnTo>
                <a:lnTo>
                  <a:pt x="336" y="144"/>
                </a:lnTo>
                <a:lnTo>
                  <a:pt x="360" y="156"/>
                </a:lnTo>
                <a:lnTo>
                  <a:pt x="360" y="180"/>
                </a:lnTo>
                <a:lnTo>
                  <a:pt x="384" y="204"/>
                </a:lnTo>
                <a:lnTo>
                  <a:pt x="408" y="228"/>
                </a:lnTo>
                <a:lnTo>
                  <a:pt x="432" y="228"/>
                </a:lnTo>
                <a:lnTo>
                  <a:pt x="456" y="240"/>
                </a:lnTo>
                <a:lnTo>
                  <a:pt x="480" y="240"/>
                </a:lnTo>
                <a:lnTo>
                  <a:pt x="516" y="252"/>
                </a:lnTo>
                <a:lnTo>
                  <a:pt x="540" y="252"/>
                </a:lnTo>
                <a:lnTo>
                  <a:pt x="564" y="264"/>
                </a:lnTo>
                <a:lnTo>
                  <a:pt x="588" y="264"/>
                </a:lnTo>
                <a:lnTo>
                  <a:pt x="612" y="276"/>
                </a:lnTo>
                <a:lnTo>
                  <a:pt x="636" y="276"/>
                </a:lnTo>
                <a:lnTo>
                  <a:pt x="660" y="276"/>
                </a:lnTo>
                <a:lnTo>
                  <a:pt x="684" y="288"/>
                </a:lnTo>
                <a:lnTo>
                  <a:pt x="708" y="300"/>
                </a:lnTo>
                <a:lnTo>
                  <a:pt x="732" y="300"/>
                </a:lnTo>
                <a:lnTo>
                  <a:pt x="768" y="300"/>
                </a:lnTo>
                <a:lnTo>
                  <a:pt x="792" y="300"/>
                </a:lnTo>
                <a:lnTo>
                  <a:pt x="828" y="300"/>
                </a:lnTo>
                <a:lnTo>
                  <a:pt x="864" y="300"/>
                </a:lnTo>
                <a:lnTo>
                  <a:pt x="900" y="300"/>
                </a:lnTo>
                <a:lnTo>
                  <a:pt x="924" y="300"/>
                </a:lnTo>
                <a:lnTo>
                  <a:pt x="948" y="312"/>
                </a:lnTo>
                <a:lnTo>
                  <a:pt x="972" y="324"/>
                </a:lnTo>
                <a:lnTo>
                  <a:pt x="996" y="312"/>
                </a:lnTo>
                <a:lnTo>
                  <a:pt x="1020" y="312"/>
                </a:lnTo>
                <a:lnTo>
                  <a:pt x="1044" y="300"/>
                </a:lnTo>
                <a:lnTo>
                  <a:pt x="1068" y="288"/>
                </a:lnTo>
                <a:lnTo>
                  <a:pt x="1092" y="288"/>
                </a:lnTo>
                <a:lnTo>
                  <a:pt x="1116" y="288"/>
                </a:lnTo>
                <a:lnTo>
                  <a:pt x="1104" y="288"/>
                </a:lnTo>
              </a:path>
            </a:pathLst>
          </a:custGeom>
          <a:solidFill>
            <a:srgbClr val="47474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19" name="Freeform 7"/>
          <p:cNvSpPr>
            <a:spLocks/>
          </p:cNvSpPr>
          <p:nvPr/>
        </p:nvSpPr>
        <p:spPr bwMode="auto">
          <a:xfrm>
            <a:off x="3530600" y="2647950"/>
            <a:ext cx="1125538" cy="515938"/>
          </a:xfrm>
          <a:custGeom>
            <a:avLst/>
            <a:gdLst>
              <a:gd name="T0" fmla="*/ 2147483647 w 709"/>
              <a:gd name="T1" fmla="*/ 2147483647 h 325"/>
              <a:gd name="T2" fmla="*/ 2147483647 w 709"/>
              <a:gd name="T3" fmla="*/ 2147483647 h 325"/>
              <a:gd name="T4" fmla="*/ 2147483647 w 709"/>
              <a:gd name="T5" fmla="*/ 2147483647 h 325"/>
              <a:gd name="T6" fmla="*/ 2147483647 w 709"/>
              <a:gd name="T7" fmla="*/ 2147483647 h 325"/>
              <a:gd name="T8" fmla="*/ 2147483647 w 709"/>
              <a:gd name="T9" fmla="*/ 2147483647 h 325"/>
              <a:gd name="T10" fmla="*/ 2147483647 w 709"/>
              <a:gd name="T11" fmla="*/ 2147483647 h 325"/>
              <a:gd name="T12" fmla="*/ 2147483647 w 709"/>
              <a:gd name="T13" fmla="*/ 2147483647 h 325"/>
              <a:gd name="T14" fmla="*/ 2147483647 w 709"/>
              <a:gd name="T15" fmla="*/ 2147483647 h 325"/>
              <a:gd name="T16" fmla="*/ 2147483647 w 709"/>
              <a:gd name="T17" fmla="*/ 2147483647 h 325"/>
              <a:gd name="T18" fmla="*/ 2147483647 w 709"/>
              <a:gd name="T19" fmla="*/ 2147483647 h 325"/>
              <a:gd name="T20" fmla="*/ 2147483647 w 709"/>
              <a:gd name="T21" fmla="*/ 2147483647 h 325"/>
              <a:gd name="T22" fmla="*/ 2147483647 w 709"/>
              <a:gd name="T23" fmla="*/ 2147483647 h 325"/>
              <a:gd name="T24" fmla="*/ 2147483647 w 709"/>
              <a:gd name="T25" fmla="*/ 2147483647 h 325"/>
              <a:gd name="T26" fmla="*/ 2147483647 w 709"/>
              <a:gd name="T27" fmla="*/ 2147483647 h 325"/>
              <a:gd name="T28" fmla="*/ 2147483647 w 709"/>
              <a:gd name="T29" fmla="*/ 2147483647 h 325"/>
              <a:gd name="T30" fmla="*/ 2147483647 w 709"/>
              <a:gd name="T31" fmla="*/ 2147483647 h 325"/>
              <a:gd name="T32" fmla="*/ 2147483647 w 709"/>
              <a:gd name="T33" fmla="*/ 2147483647 h 325"/>
              <a:gd name="T34" fmla="*/ 2147483647 w 709"/>
              <a:gd name="T35" fmla="*/ 2147483647 h 325"/>
              <a:gd name="T36" fmla="*/ 2147483647 w 709"/>
              <a:gd name="T37" fmla="*/ 2147483647 h 325"/>
              <a:gd name="T38" fmla="*/ 2147483647 w 709"/>
              <a:gd name="T39" fmla="*/ 2147483647 h 325"/>
              <a:gd name="T40" fmla="*/ 2147483647 w 709"/>
              <a:gd name="T41" fmla="*/ 2147483647 h 325"/>
              <a:gd name="T42" fmla="*/ 2147483647 w 709"/>
              <a:gd name="T43" fmla="*/ 2147483647 h 325"/>
              <a:gd name="T44" fmla="*/ 2147483647 w 709"/>
              <a:gd name="T45" fmla="*/ 2147483647 h 325"/>
              <a:gd name="T46" fmla="*/ 2147483647 w 709"/>
              <a:gd name="T47" fmla="*/ 2147483647 h 325"/>
              <a:gd name="T48" fmla="*/ 2147483647 w 709"/>
              <a:gd name="T49" fmla="*/ 2147483647 h 325"/>
              <a:gd name="T50" fmla="*/ 2147483647 w 709"/>
              <a:gd name="T51" fmla="*/ 2147483647 h 325"/>
              <a:gd name="T52" fmla="*/ 2147483647 w 709"/>
              <a:gd name="T53" fmla="*/ 2147483647 h 325"/>
              <a:gd name="T54" fmla="*/ 2147483647 w 709"/>
              <a:gd name="T55" fmla="*/ 2147483647 h 325"/>
              <a:gd name="T56" fmla="*/ 2147483647 w 709"/>
              <a:gd name="T57" fmla="*/ 2147483647 h 325"/>
              <a:gd name="T58" fmla="*/ 2147483647 w 709"/>
              <a:gd name="T59" fmla="*/ 2147483647 h 325"/>
              <a:gd name="T60" fmla="*/ 2147483647 w 709"/>
              <a:gd name="T61" fmla="*/ 2147483647 h 325"/>
              <a:gd name="T62" fmla="*/ 0 w 709"/>
              <a:gd name="T63" fmla="*/ 2147483647 h 325"/>
              <a:gd name="T64" fmla="*/ 2147483647 w 709"/>
              <a:gd name="T65" fmla="*/ 2147483647 h 325"/>
              <a:gd name="T66" fmla="*/ 2147483647 w 709"/>
              <a:gd name="T67" fmla="*/ 2147483647 h 325"/>
              <a:gd name="T68" fmla="*/ 2147483647 w 709"/>
              <a:gd name="T69" fmla="*/ 2147483647 h 325"/>
              <a:gd name="T70" fmla="*/ 2147483647 w 709"/>
              <a:gd name="T71" fmla="*/ 2147483647 h 325"/>
              <a:gd name="T72" fmla="*/ 2147483647 w 709"/>
              <a:gd name="T73" fmla="*/ 2147483647 h 325"/>
              <a:gd name="T74" fmla="*/ 0 w 709"/>
              <a:gd name="T75" fmla="*/ 2147483647 h 325"/>
              <a:gd name="T76" fmla="*/ 2147483647 w 709"/>
              <a:gd name="T77" fmla="*/ 2147483647 h 325"/>
              <a:gd name="T78" fmla="*/ 2147483647 w 709"/>
              <a:gd name="T79" fmla="*/ 2147483647 h 325"/>
              <a:gd name="T80" fmla="*/ 2147483647 w 709"/>
              <a:gd name="T81" fmla="*/ 2147483647 h 32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709"/>
              <a:gd name="T124" fmla="*/ 0 h 325"/>
              <a:gd name="T125" fmla="*/ 709 w 709"/>
              <a:gd name="T126" fmla="*/ 325 h 325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709" h="325">
                <a:moveTo>
                  <a:pt x="24" y="24"/>
                </a:moveTo>
                <a:lnTo>
                  <a:pt x="48" y="12"/>
                </a:lnTo>
                <a:lnTo>
                  <a:pt x="72" y="12"/>
                </a:lnTo>
                <a:lnTo>
                  <a:pt x="96" y="12"/>
                </a:lnTo>
                <a:lnTo>
                  <a:pt x="120" y="12"/>
                </a:lnTo>
                <a:lnTo>
                  <a:pt x="144" y="12"/>
                </a:lnTo>
                <a:lnTo>
                  <a:pt x="168" y="12"/>
                </a:lnTo>
                <a:lnTo>
                  <a:pt x="192" y="12"/>
                </a:lnTo>
                <a:lnTo>
                  <a:pt x="216" y="24"/>
                </a:lnTo>
                <a:lnTo>
                  <a:pt x="240" y="36"/>
                </a:lnTo>
                <a:lnTo>
                  <a:pt x="264" y="36"/>
                </a:lnTo>
                <a:lnTo>
                  <a:pt x="288" y="36"/>
                </a:lnTo>
                <a:lnTo>
                  <a:pt x="312" y="48"/>
                </a:lnTo>
                <a:lnTo>
                  <a:pt x="336" y="48"/>
                </a:lnTo>
                <a:lnTo>
                  <a:pt x="360" y="60"/>
                </a:lnTo>
                <a:lnTo>
                  <a:pt x="384" y="60"/>
                </a:lnTo>
                <a:lnTo>
                  <a:pt x="408" y="72"/>
                </a:lnTo>
                <a:lnTo>
                  <a:pt x="432" y="84"/>
                </a:lnTo>
                <a:lnTo>
                  <a:pt x="456" y="84"/>
                </a:lnTo>
                <a:lnTo>
                  <a:pt x="480" y="84"/>
                </a:lnTo>
                <a:lnTo>
                  <a:pt x="504" y="96"/>
                </a:lnTo>
                <a:lnTo>
                  <a:pt x="540" y="108"/>
                </a:lnTo>
                <a:lnTo>
                  <a:pt x="576" y="120"/>
                </a:lnTo>
                <a:lnTo>
                  <a:pt x="600" y="120"/>
                </a:lnTo>
                <a:lnTo>
                  <a:pt x="624" y="132"/>
                </a:lnTo>
                <a:lnTo>
                  <a:pt x="648" y="132"/>
                </a:lnTo>
                <a:lnTo>
                  <a:pt x="672" y="144"/>
                </a:lnTo>
                <a:lnTo>
                  <a:pt x="696" y="168"/>
                </a:lnTo>
                <a:lnTo>
                  <a:pt x="708" y="192"/>
                </a:lnTo>
                <a:lnTo>
                  <a:pt x="708" y="216"/>
                </a:lnTo>
                <a:lnTo>
                  <a:pt x="708" y="240"/>
                </a:lnTo>
                <a:lnTo>
                  <a:pt x="696" y="264"/>
                </a:lnTo>
                <a:lnTo>
                  <a:pt x="684" y="288"/>
                </a:lnTo>
                <a:lnTo>
                  <a:pt x="672" y="312"/>
                </a:lnTo>
                <a:lnTo>
                  <a:pt x="648" y="324"/>
                </a:lnTo>
                <a:lnTo>
                  <a:pt x="624" y="324"/>
                </a:lnTo>
                <a:lnTo>
                  <a:pt x="600" y="324"/>
                </a:lnTo>
                <a:lnTo>
                  <a:pt x="564" y="312"/>
                </a:lnTo>
                <a:lnTo>
                  <a:pt x="528" y="300"/>
                </a:lnTo>
                <a:lnTo>
                  <a:pt x="504" y="300"/>
                </a:lnTo>
                <a:lnTo>
                  <a:pt x="480" y="300"/>
                </a:lnTo>
                <a:lnTo>
                  <a:pt x="456" y="300"/>
                </a:lnTo>
                <a:lnTo>
                  <a:pt x="432" y="288"/>
                </a:lnTo>
                <a:lnTo>
                  <a:pt x="408" y="288"/>
                </a:lnTo>
                <a:lnTo>
                  <a:pt x="384" y="276"/>
                </a:lnTo>
                <a:lnTo>
                  <a:pt x="360" y="276"/>
                </a:lnTo>
                <a:lnTo>
                  <a:pt x="336" y="276"/>
                </a:lnTo>
                <a:lnTo>
                  <a:pt x="312" y="264"/>
                </a:lnTo>
                <a:lnTo>
                  <a:pt x="288" y="264"/>
                </a:lnTo>
                <a:lnTo>
                  <a:pt x="264" y="264"/>
                </a:lnTo>
                <a:lnTo>
                  <a:pt x="240" y="252"/>
                </a:lnTo>
                <a:lnTo>
                  <a:pt x="216" y="252"/>
                </a:lnTo>
                <a:lnTo>
                  <a:pt x="192" y="240"/>
                </a:lnTo>
                <a:lnTo>
                  <a:pt x="168" y="240"/>
                </a:lnTo>
                <a:lnTo>
                  <a:pt x="144" y="240"/>
                </a:lnTo>
                <a:lnTo>
                  <a:pt x="120" y="240"/>
                </a:lnTo>
                <a:lnTo>
                  <a:pt x="96" y="228"/>
                </a:lnTo>
                <a:lnTo>
                  <a:pt x="72" y="216"/>
                </a:lnTo>
                <a:lnTo>
                  <a:pt x="48" y="204"/>
                </a:lnTo>
                <a:lnTo>
                  <a:pt x="36" y="180"/>
                </a:lnTo>
                <a:lnTo>
                  <a:pt x="12" y="168"/>
                </a:lnTo>
                <a:lnTo>
                  <a:pt x="12" y="144"/>
                </a:lnTo>
                <a:lnTo>
                  <a:pt x="0" y="120"/>
                </a:lnTo>
                <a:lnTo>
                  <a:pt x="0" y="96"/>
                </a:lnTo>
                <a:lnTo>
                  <a:pt x="12" y="72"/>
                </a:lnTo>
                <a:lnTo>
                  <a:pt x="36" y="60"/>
                </a:lnTo>
                <a:lnTo>
                  <a:pt x="48" y="36"/>
                </a:lnTo>
                <a:lnTo>
                  <a:pt x="72" y="24"/>
                </a:lnTo>
                <a:lnTo>
                  <a:pt x="84" y="0"/>
                </a:lnTo>
                <a:lnTo>
                  <a:pt x="108" y="12"/>
                </a:lnTo>
                <a:lnTo>
                  <a:pt x="84" y="12"/>
                </a:lnTo>
                <a:lnTo>
                  <a:pt x="60" y="12"/>
                </a:lnTo>
                <a:lnTo>
                  <a:pt x="36" y="12"/>
                </a:lnTo>
                <a:lnTo>
                  <a:pt x="12" y="12"/>
                </a:lnTo>
                <a:lnTo>
                  <a:pt x="0" y="36"/>
                </a:lnTo>
                <a:lnTo>
                  <a:pt x="0" y="60"/>
                </a:lnTo>
                <a:lnTo>
                  <a:pt x="24" y="72"/>
                </a:lnTo>
                <a:lnTo>
                  <a:pt x="48" y="72"/>
                </a:lnTo>
                <a:lnTo>
                  <a:pt x="72" y="72"/>
                </a:lnTo>
                <a:lnTo>
                  <a:pt x="96" y="60"/>
                </a:lnTo>
                <a:lnTo>
                  <a:pt x="120" y="48"/>
                </a:lnTo>
                <a:lnTo>
                  <a:pt x="132" y="24"/>
                </a:lnTo>
                <a:lnTo>
                  <a:pt x="156" y="24"/>
                </a:lnTo>
              </a:path>
            </a:pathLst>
          </a:custGeom>
          <a:solidFill>
            <a:srgbClr val="50535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pitchFamily="-107" charset="0"/>
                <a:ea typeface="+mn-ea"/>
                <a:cs typeface="+mn-cs"/>
              </a:rPr>
              <a:t>7</a:t>
            </a:r>
          </a:p>
        </p:txBody>
      </p:sp>
      <p:sp>
        <p:nvSpPr>
          <p:cNvPr id="40970" name="Line 10"/>
          <p:cNvSpPr>
            <a:spLocks noChangeShapeType="1"/>
          </p:cNvSpPr>
          <p:nvPr/>
        </p:nvSpPr>
        <p:spPr bwMode="auto">
          <a:xfrm>
            <a:off x="912813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111622" name="Freeform 6"/>
          <p:cNvSpPr>
            <a:spLocks/>
          </p:cNvSpPr>
          <p:nvPr/>
        </p:nvSpPr>
        <p:spPr bwMode="auto">
          <a:xfrm>
            <a:off x="3409950" y="1955800"/>
            <a:ext cx="1754188" cy="1982788"/>
          </a:xfrm>
          <a:custGeom>
            <a:avLst/>
            <a:gdLst>
              <a:gd name="T0" fmla="*/ 2147483647 w 1105"/>
              <a:gd name="T1" fmla="*/ 2147483647 h 1249"/>
              <a:gd name="T2" fmla="*/ 2147483647 w 1105"/>
              <a:gd name="T3" fmla="*/ 2147483647 h 1249"/>
              <a:gd name="T4" fmla="*/ 2147483647 w 1105"/>
              <a:gd name="T5" fmla="*/ 2147483647 h 1249"/>
              <a:gd name="T6" fmla="*/ 2147483647 w 1105"/>
              <a:gd name="T7" fmla="*/ 2147483647 h 1249"/>
              <a:gd name="T8" fmla="*/ 2147483647 w 1105"/>
              <a:gd name="T9" fmla="*/ 2147483647 h 1249"/>
              <a:gd name="T10" fmla="*/ 2147483647 w 1105"/>
              <a:gd name="T11" fmla="*/ 2147483647 h 1249"/>
              <a:gd name="T12" fmla="*/ 2147483647 w 1105"/>
              <a:gd name="T13" fmla="*/ 2147483647 h 1249"/>
              <a:gd name="T14" fmla="*/ 2147483647 w 1105"/>
              <a:gd name="T15" fmla="*/ 2147483647 h 1249"/>
              <a:gd name="T16" fmla="*/ 2147483647 w 1105"/>
              <a:gd name="T17" fmla="*/ 2147483647 h 1249"/>
              <a:gd name="T18" fmla="*/ 2147483647 w 1105"/>
              <a:gd name="T19" fmla="*/ 2147483647 h 1249"/>
              <a:gd name="T20" fmla="*/ 2147483647 w 1105"/>
              <a:gd name="T21" fmla="*/ 2147483647 h 1249"/>
              <a:gd name="T22" fmla="*/ 2147483647 w 1105"/>
              <a:gd name="T23" fmla="*/ 2147483647 h 1249"/>
              <a:gd name="T24" fmla="*/ 2147483647 w 1105"/>
              <a:gd name="T25" fmla="*/ 2147483647 h 1249"/>
              <a:gd name="T26" fmla="*/ 2147483647 w 1105"/>
              <a:gd name="T27" fmla="*/ 2147483647 h 1249"/>
              <a:gd name="T28" fmla="*/ 2147483647 w 1105"/>
              <a:gd name="T29" fmla="*/ 2147483647 h 1249"/>
              <a:gd name="T30" fmla="*/ 2147483647 w 1105"/>
              <a:gd name="T31" fmla="*/ 2147483647 h 1249"/>
              <a:gd name="T32" fmla="*/ 2147483647 w 1105"/>
              <a:gd name="T33" fmla="*/ 2147483647 h 1249"/>
              <a:gd name="T34" fmla="*/ 2147483647 w 1105"/>
              <a:gd name="T35" fmla="*/ 2147483647 h 1249"/>
              <a:gd name="T36" fmla="*/ 2147483647 w 1105"/>
              <a:gd name="T37" fmla="*/ 2147483647 h 1249"/>
              <a:gd name="T38" fmla="*/ 2147483647 w 1105"/>
              <a:gd name="T39" fmla="*/ 2147483647 h 1249"/>
              <a:gd name="T40" fmla="*/ 2147483647 w 1105"/>
              <a:gd name="T41" fmla="*/ 2147483647 h 1249"/>
              <a:gd name="T42" fmla="*/ 2147483647 w 1105"/>
              <a:gd name="T43" fmla="*/ 2147483647 h 1249"/>
              <a:gd name="T44" fmla="*/ 2147483647 w 1105"/>
              <a:gd name="T45" fmla="*/ 2147483647 h 1249"/>
              <a:gd name="T46" fmla="*/ 2147483647 w 1105"/>
              <a:gd name="T47" fmla="*/ 2147483647 h 1249"/>
              <a:gd name="T48" fmla="*/ 2147483647 w 1105"/>
              <a:gd name="T49" fmla="*/ 2147483647 h 1249"/>
              <a:gd name="T50" fmla="*/ 2147483647 w 1105"/>
              <a:gd name="T51" fmla="*/ 2147483647 h 1249"/>
              <a:gd name="T52" fmla="*/ 2147483647 w 1105"/>
              <a:gd name="T53" fmla="*/ 2147483647 h 1249"/>
              <a:gd name="T54" fmla="*/ 2147483647 w 1105"/>
              <a:gd name="T55" fmla="*/ 2147483647 h 1249"/>
              <a:gd name="T56" fmla="*/ 2147483647 w 1105"/>
              <a:gd name="T57" fmla="*/ 2147483647 h 1249"/>
              <a:gd name="T58" fmla="*/ 2147483647 w 1105"/>
              <a:gd name="T59" fmla="*/ 2147483647 h 1249"/>
              <a:gd name="T60" fmla="*/ 2147483647 w 1105"/>
              <a:gd name="T61" fmla="*/ 2147483647 h 1249"/>
              <a:gd name="T62" fmla="*/ 2147483647 w 1105"/>
              <a:gd name="T63" fmla="*/ 2147483647 h 1249"/>
              <a:gd name="T64" fmla="*/ 2147483647 w 1105"/>
              <a:gd name="T65" fmla="*/ 0 h 1249"/>
              <a:gd name="T66" fmla="*/ 2147483647 w 1105"/>
              <a:gd name="T67" fmla="*/ 2147483647 h 1249"/>
              <a:gd name="T68" fmla="*/ 0 w 1105"/>
              <a:gd name="T69" fmla="*/ 2147483647 h 1249"/>
              <a:gd name="T70" fmla="*/ 2147483647 w 1105"/>
              <a:gd name="T71" fmla="*/ 2147483647 h 1249"/>
              <a:gd name="T72" fmla="*/ 2147483647 w 1105"/>
              <a:gd name="T73" fmla="*/ 2147483647 h 1249"/>
              <a:gd name="T74" fmla="*/ 2147483647 w 1105"/>
              <a:gd name="T75" fmla="*/ 2147483647 h 1249"/>
              <a:gd name="T76" fmla="*/ 2147483647 w 1105"/>
              <a:gd name="T77" fmla="*/ 2147483647 h 1249"/>
              <a:gd name="T78" fmla="*/ 2147483647 w 1105"/>
              <a:gd name="T79" fmla="*/ 2147483647 h 1249"/>
              <a:gd name="T80" fmla="*/ 2147483647 w 1105"/>
              <a:gd name="T81" fmla="*/ 2147483647 h 1249"/>
              <a:gd name="T82" fmla="*/ 2147483647 w 1105"/>
              <a:gd name="T83" fmla="*/ 2147483647 h 1249"/>
              <a:gd name="T84" fmla="*/ 2147483647 w 1105"/>
              <a:gd name="T85" fmla="*/ 2147483647 h 1249"/>
              <a:gd name="T86" fmla="*/ 2147483647 w 1105"/>
              <a:gd name="T87" fmla="*/ 2147483647 h 1249"/>
              <a:gd name="T88" fmla="*/ 2147483647 w 1105"/>
              <a:gd name="T89" fmla="*/ 2147483647 h 1249"/>
              <a:gd name="T90" fmla="*/ 2147483647 w 1105"/>
              <a:gd name="T91" fmla="*/ 2147483647 h 1249"/>
              <a:gd name="T92" fmla="*/ 2147483647 w 1105"/>
              <a:gd name="T93" fmla="*/ 2147483647 h 1249"/>
              <a:gd name="T94" fmla="*/ 2147483647 w 1105"/>
              <a:gd name="T95" fmla="*/ 2147483647 h 1249"/>
              <a:gd name="T96" fmla="*/ 2147483647 w 1105"/>
              <a:gd name="T97" fmla="*/ 2147483647 h 1249"/>
              <a:gd name="T98" fmla="*/ 2147483647 w 1105"/>
              <a:gd name="T99" fmla="*/ 2147483647 h 1249"/>
              <a:gd name="T100" fmla="*/ 2147483647 w 1105"/>
              <a:gd name="T101" fmla="*/ 2147483647 h 1249"/>
              <a:gd name="T102" fmla="*/ 2147483647 w 1105"/>
              <a:gd name="T103" fmla="*/ 2147483647 h 1249"/>
              <a:gd name="T104" fmla="*/ 2147483647 w 1105"/>
              <a:gd name="T105" fmla="*/ 2147483647 h 1249"/>
              <a:gd name="T106" fmla="*/ 2147483647 w 1105"/>
              <a:gd name="T107" fmla="*/ 2147483647 h 1249"/>
              <a:gd name="T108" fmla="*/ 2147483647 w 1105"/>
              <a:gd name="T109" fmla="*/ 2147483647 h 1249"/>
              <a:gd name="T110" fmla="*/ 2147483647 w 1105"/>
              <a:gd name="T111" fmla="*/ 2147483647 h 1249"/>
              <a:gd name="T112" fmla="*/ 2147483647 w 1105"/>
              <a:gd name="T113" fmla="*/ 2147483647 h 1249"/>
              <a:gd name="T114" fmla="*/ 2147483647 w 1105"/>
              <a:gd name="T115" fmla="*/ 2147483647 h 124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105"/>
              <a:gd name="T175" fmla="*/ 0 h 1249"/>
              <a:gd name="T176" fmla="*/ 1105 w 1105"/>
              <a:gd name="T177" fmla="*/ 1249 h 124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105" h="1249">
                <a:moveTo>
                  <a:pt x="816" y="1216"/>
                </a:moveTo>
                <a:lnTo>
                  <a:pt x="848" y="1184"/>
                </a:lnTo>
                <a:lnTo>
                  <a:pt x="880" y="1184"/>
                </a:lnTo>
                <a:lnTo>
                  <a:pt x="912" y="1184"/>
                </a:lnTo>
                <a:lnTo>
                  <a:pt x="944" y="1200"/>
                </a:lnTo>
                <a:lnTo>
                  <a:pt x="976" y="1200"/>
                </a:lnTo>
                <a:lnTo>
                  <a:pt x="1008" y="1200"/>
                </a:lnTo>
                <a:lnTo>
                  <a:pt x="1040" y="1200"/>
                </a:lnTo>
                <a:lnTo>
                  <a:pt x="1072" y="1200"/>
                </a:lnTo>
                <a:lnTo>
                  <a:pt x="1088" y="1168"/>
                </a:lnTo>
                <a:lnTo>
                  <a:pt x="1104" y="1136"/>
                </a:lnTo>
                <a:lnTo>
                  <a:pt x="1104" y="1104"/>
                </a:lnTo>
                <a:lnTo>
                  <a:pt x="1104" y="1056"/>
                </a:lnTo>
                <a:lnTo>
                  <a:pt x="1104" y="1024"/>
                </a:lnTo>
                <a:lnTo>
                  <a:pt x="1104" y="992"/>
                </a:lnTo>
                <a:lnTo>
                  <a:pt x="1104" y="960"/>
                </a:lnTo>
                <a:lnTo>
                  <a:pt x="1088" y="928"/>
                </a:lnTo>
                <a:lnTo>
                  <a:pt x="1072" y="896"/>
                </a:lnTo>
                <a:lnTo>
                  <a:pt x="1056" y="848"/>
                </a:lnTo>
                <a:lnTo>
                  <a:pt x="1056" y="816"/>
                </a:lnTo>
                <a:lnTo>
                  <a:pt x="1040" y="784"/>
                </a:lnTo>
                <a:lnTo>
                  <a:pt x="1024" y="736"/>
                </a:lnTo>
                <a:lnTo>
                  <a:pt x="1008" y="704"/>
                </a:lnTo>
                <a:lnTo>
                  <a:pt x="992" y="672"/>
                </a:lnTo>
                <a:lnTo>
                  <a:pt x="976" y="640"/>
                </a:lnTo>
                <a:lnTo>
                  <a:pt x="944" y="592"/>
                </a:lnTo>
                <a:lnTo>
                  <a:pt x="912" y="560"/>
                </a:lnTo>
                <a:lnTo>
                  <a:pt x="880" y="528"/>
                </a:lnTo>
                <a:lnTo>
                  <a:pt x="864" y="496"/>
                </a:lnTo>
                <a:lnTo>
                  <a:pt x="832" y="496"/>
                </a:lnTo>
                <a:lnTo>
                  <a:pt x="816" y="464"/>
                </a:lnTo>
                <a:lnTo>
                  <a:pt x="784" y="432"/>
                </a:lnTo>
                <a:lnTo>
                  <a:pt x="752" y="416"/>
                </a:lnTo>
                <a:lnTo>
                  <a:pt x="720" y="416"/>
                </a:lnTo>
                <a:lnTo>
                  <a:pt x="688" y="416"/>
                </a:lnTo>
                <a:lnTo>
                  <a:pt x="656" y="400"/>
                </a:lnTo>
                <a:lnTo>
                  <a:pt x="624" y="400"/>
                </a:lnTo>
                <a:lnTo>
                  <a:pt x="592" y="416"/>
                </a:lnTo>
                <a:lnTo>
                  <a:pt x="560" y="416"/>
                </a:lnTo>
                <a:lnTo>
                  <a:pt x="592" y="400"/>
                </a:lnTo>
                <a:lnTo>
                  <a:pt x="624" y="400"/>
                </a:lnTo>
                <a:lnTo>
                  <a:pt x="656" y="400"/>
                </a:lnTo>
                <a:lnTo>
                  <a:pt x="688" y="384"/>
                </a:lnTo>
                <a:lnTo>
                  <a:pt x="720" y="384"/>
                </a:lnTo>
                <a:lnTo>
                  <a:pt x="720" y="352"/>
                </a:lnTo>
                <a:lnTo>
                  <a:pt x="704" y="320"/>
                </a:lnTo>
                <a:lnTo>
                  <a:pt x="672" y="304"/>
                </a:lnTo>
                <a:lnTo>
                  <a:pt x="640" y="288"/>
                </a:lnTo>
                <a:lnTo>
                  <a:pt x="608" y="272"/>
                </a:lnTo>
                <a:lnTo>
                  <a:pt x="576" y="256"/>
                </a:lnTo>
                <a:lnTo>
                  <a:pt x="544" y="240"/>
                </a:lnTo>
                <a:lnTo>
                  <a:pt x="528" y="208"/>
                </a:lnTo>
                <a:lnTo>
                  <a:pt x="496" y="192"/>
                </a:lnTo>
                <a:lnTo>
                  <a:pt x="464" y="160"/>
                </a:lnTo>
                <a:lnTo>
                  <a:pt x="432" y="160"/>
                </a:lnTo>
                <a:lnTo>
                  <a:pt x="400" y="144"/>
                </a:lnTo>
                <a:lnTo>
                  <a:pt x="368" y="128"/>
                </a:lnTo>
                <a:lnTo>
                  <a:pt x="320" y="112"/>
                </a:lnTo>
                <a:lnTo>
                  <a:pt x="288" y="80"/>
                </a:lnTo>
                <a:lnTo>
                  <a:pt x="256" y="80"/>
                </a:lnTo>
                <a:lnTo>
                  <a:pt x="224" y="48"/>
                </a:lnTo>
                <a:lnTo>
                  <a:pt x="192" y="48"/>
                </a:lnTo>
                <a:lnTo>
                  <a:pt x="160" y="32"/>
                </a:lnTo>
                <a:lnTo>
                  <a:pt x="128" y="16"/>
                </a:lnTo>
                <a:lnTo>
                  <a:pt x="96" y="0"/>
                </a:lnTo>
                <a:lnTo>
                  <a:pt x="64" y="0"/>
                </a:lnTo>
                <a:lnTo>
                  <a:pt x="48" y="32"/>
                </a:lnTo>
                <a:lnTo>
                  <a:pt x="48" y="64"/>
                </a:lnTo>
                <a:lnTo>
                  <a:pt x="16" y="80"/>
                </a:lnTo>
                <a:lnTo>
                  <a:pt x="0" y="112"/>
                </a:lnTo>
                <a:lnTo>
                  <a:pt x="0" y="144"/>
                </a:lnTo>
                <a:lnTo>
                  <a:pt x="16" y="176"/>
                </a:lnTo>
                <a:lnTo>
                  <a:pt x="16" y="208"/>
                </a:lnTo>
                <a:lnTo>
                  <a:pt x="48" y="224"/>
                </a:lnTo>
                <a:lnTo>
                  <a:pt x="64" y="256"/>
                </a:lnTo>
                <a:lnTo>
                  <a:pt x="96" y="272"/>
                </a:lnTo>
                <a:lnTo>
                  <a:pt x="128" y="288"/>
                </a:lnTo>
                <a:lnTo>
                  <a:pt x="144" y="320"/>
                </a:lnTo>
                <a:lnTo>
                  <a:pt x="176" y="336"/>
                </a:lnTo>
                <a:lnTo>
                  <a:pt x="208" y="352"/>
                </a:lnTo>
                <a:lnTo>
                  <a:pt x="240" y="368"/>
                </a:lnTo>
                <a:lnTo>
                  <a:pt x="272" y="368"/>
                </a:lnTo>
                <a:lnTo>
                  <a:pt x="304" y="384"/>
                </a:lnTo>
                <a:lnTo>
                  <a:pt x="336" y="400"/>
                </a:lnTo>
                <a:lnTo>
                  <a:pt x="368" y="400"/>
                </a:lnTo>
                <a:lnTo>
                  <a:pt x="384" y="432"/>
                </a:lnTo>
                <a:lnTo>
                  <a:pt x="416" y="448"/>
                </a:lnTo>
                <a:lnTo>
                  <a:pt x="432" y="480"/>
                </a:lnTo>
                <a:lnTo>
                  <a:pt x="464" y="496"/>
                </a:lnTo>
                <a:lnTo>
                  <a:pt x="464" y="528"/>
                </a:lnTo>
                <a:lnTo>
                  <a:pt x="480" y="560"/>
                </a:lnTo>
                <a:lnTo>
                  <a:pt x="512" y="576"/>
                </a:lnTo>
                <a:lnTo>
                  <a:pt x="528" y="608"/>
                </a:lnTo>
                <a:lnTo>
                  <a:pt x="560" y="624"/>
                </a:lnTo>
                <a:lnTo>
                  <a:pt x="576" y="656"/>
                </a:lnTo>
                <a:lnTo>
                  <a:pt x="592" y="688"/>
                </a:lnTo>
                <a:lnTo>
                  <a:pt x="608" y="720"/>
                </a:lnTo>
                <a:lnTo>
                  <a:pt x="624" y="752"/>
                </a:lnTo>
                <a:lnTo>
                  <a:pt x="640" y="784"/>
                </a:lnTo>
                <a:lnTo>
                  <a:pt x="672" y="800"/>
                </a:lnTo>
                <a:lnTo>
                  <a:pt x="688" y="832"/>
                </a:lnTo>
                <a:lnTo>
                  <a:pt x="704" y="864"/>
                </a:lnTo>
                <a:lnTo>
                  <a:pt x="736" y="880"/>
                </a:lnTo>
                <a:lnTo>
                  <a:pt x="752" y="912"/>
                </a:lnTo>
                <a:lnTo>
                  <a:pt x="784" y="944"/>
                </a:lnTo>
                <a:lnTo>
                  <a:pt x="800" y="976"/>
                </a:lnTo>
                <a:lnTo>
                  <a:pt x="816" y="1008"/>
                </a:lnTo>
                <a:lnTo>
                  <a:pt x="816" y="1040"/>
                </a:lnTo>
                <a:lnTo>
                  <a:pt x="832" y="1088"/>
                </a:lnTo>
                <a:lnTo>
                  <a:pt x="832" y="1120"/>
                </a:lnTo>
                <a:lnTo>
                  <a:pt x="832" y="1152"/>
                </a:lnTo>
                <a:lnTo>
                  <a:pt x="832" y="1184"/>
                </a:lnTo>
                <a:lnTo>
                  <a:pt x="832" y="1216"/>
                </a:lnTo>
                <a:lnTo>
                  <a:pt x="832" y="1248"/>
                </a:lnTo>
                <a:lnTo>
                  <a:pt x="912" y="1168"/>
                </a:lnTo>
                <a:lnTo>
                  <a:pt x="816" y="1216"/>
                </a:lnTo>
              </a:path>
            </a:pathLst>
          </a:custGeom>
          <a:solidFill>
            <a:srgbClr val="51515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23" name="Text Box 26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111624" name="Text Box 28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11625" name="Text Box 29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111626" name="Text Box 30"/>
          <p:cNvSpPr txBox="1">
            <a:spLocks noChangeArrowheads="1"/>
          </p:cNvSpPr>
          <p:nvPr/>
        </p:nvSpPr>
        <p:spPr bwMode="auto">
          <a:xfrm>
            <a:off x="8085138" y="6523038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53</a:t>
            </a:r>
          </a:p>
        </p:txBody>
      </p:sp>
      <p:sp>
        <p:nvSpPr>
          <p:cNvPr id="111627" name="Text Box 31"/>
          <p:cNvSpPr txBox="1">
            <a:spLocks noChangeArrowheads="1"/>
          </p:cNvSpPr>
          <p:nvPr/>
        </p:nvSpPr>
        <p:spPr bwMode="auto">
          <a:xfrm>
            <a:off x="8750300" y="64008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11628" name="Text Box 33"/>
          <p:cNvSpPr txBox="1">
            <a:spLocks noChangeArrowheads="1"/>
          </p:cNvSpPr>
          <p:nvPr/>
        </p:nvSpPr>
        <p:spPr bwMode="auto">
          <a:xfrm>
            <a:off x="7070004" y="6269445"/>
            <a:ext cx="15937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err="1">
                <a:solidFill>
                  <a:schemeClr val="tx1"/>
                </a:solidFill>
              </a:rPr>
              <a:t>Katamli</a:t>
            </a:r>
            <a:r>
              <a:rPr lang="en-US" sz="1200" b="1" dirty="0">
                <a:solidFill>
                  <a:schemeClr val="tx1"/>
                </a:solidFill>
              </a:rPr>
              <a:t> K </a:t>
            </a:r>
            <a:r>
              <a:rPr lang="en-US" sz="1200" b="1" dirty="0" err="1">
                <a:solidFill>
                  <a:schemeClr val="tx1"/>
                </a:solidFill>
              </a:rPr>
              <a:t>ana</a:t>
            </a:r>
            <a:r>
              <a:rPr lang="en-US" sz="1200" b="1" dirty="0">
                <a:solidFill>
                  <a:schemeClr val="tx1"/>
                </a:solidFill>
              </a:rPr>
              <a:t>. 8-14</a:t>
            </a:r>
          </a:p>
        </p:txBody>
      </p:sp>
      <p:sp>
        <p:nvSpPr>
          <p:cNvPr id="40962" name="Oval 2"/>
          <p:cNvSpPr>
            <a:spLocks noChangeArrowheads="1"/>
          </p:cNvSpPr>
          <p:nvPr/>
        </p:nvSpPr>
        <p:spPr bwMode="auto">
          <a:xfrm>
            <a:off x="2032000" y="1092200"/>
            <a:ext cx="5054600" cy="4902200"/>
          </a:xfrm>
          <a:prstGeom prst="ellipse">
            <a:avLst/>
          </a:prstGeom>
          <a:noFill/>
          <a:ln w="1016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111630" name="Freeform 19"/>
          <p:cNvSpPr>
            <a:spLocks/>
          </p:cNvSpPr>
          <p:nvPr/>
        </p:nvSpPr>
        <p:spPr bwMode="auto">
          <a:xfrm>
            <a:off x="4808538" y="990600"/>
            <a:ext cx="2709862" cy="2684463"/>
          </a:xfrm>
          <a:custGeom>
            <a:avLst/>
            <a:gdLst>
              <a:gd name="T0" fmla="*/ 2147483647 w 1707"/>
              <a:gd name="T1" fmla="*/ 2147483647 h 1691"/>
              <a:gd name="T2" fmla="*/ 2147483647 w 1707"/>
              <a:gd name="T3" fmla="*/ 2147483647 h 1691"/>
              <a:gd name="T4" fmla="*/ 2147483647 w 1707"/>
              <a:gd name="T5" fmla="*/ 2147483647 h 1691"/>
              <a:gd name="T6" fmla="*/ 2147483647 w 1707"/>
              <a:gd name="T7" fmla="*/ 2147483647 h 1691"/>
              <a:gd name="T8" fmla="*/ 2147483647 w 1707"/>
              <a:gd name="T9" fmla="*/ 2147483647 h 1691"/>
              <a:gd name="T10" fmla="*/ 2147483647 w 1707"/>
              <a:gd name="T11" fmla="*/ 2147483647 h 1691"/>
              <a:gd name="T12" fmla="*/ 2147483647 w 1707"/>
              <a:gd name="T13" fmla="*/ 2147483647 h 1691"/>
              <a:gd name="T14" fmla="*/ 2147483647 w 1707"/>
              <a:gd name="T15" fmla="*/ 2147483647 h 1691"/>
              <a:gd name="T16" fmla="*/ 2147483647 w 1707"/>
              <a:gd name="T17" fmla="*/ 2147483647 h 1691"/>
              <a:gd name="T18" fmla="*/ 2147483647 w 1707"/>
              <a:gd name="T19" fmla="*/ 2147483647 h 1691"/>
              <a:gd name="T20" fmla="*/ 2147483647 w 1707"/>
              <a:gd name="T21" fmla="*/ 2147483647 h 1691"/>
              <a:gd name="T22" fmla="*/ 2147483647 w 1707"/>
              <a:gd name="T23" fmla="*/ 2147483647 h 1691"/>
              <a:gd name="T24" fmla="*/ 2147483647 w 1707"/>
              <a:gd name="T25" fmla="*/ 2147483647 h 1691"/>
              <a:gd name="T26" fmla="*/ 2147483647 w 1707"/>
              <a:gd name="T27" fmla="*/ 2147483647 h 1691"/>
              <a:gd name="T28" fmla="*/ 2147483647 w 1707"/>
              <a:gd name="T29" fmla="*/ 2147483647 h 1691"/>
              <a:gd name="T30" fmla="*/ 2147483647 w 1707"/>
              <a:gd name="T31" fmla="*/ 2147483647 h 1691"/>
              <a:gd name="T32" fmla="*/ 2147483647 w 1707"/>
              <a:gd name="T33" fmla="*/ 2147483647 h 1691"/>
              <a:gd name="T34" fmla="*/ 2147483647 w 1707"/>
              <a:gd name="T35" fmla="*/ 2147483647 h 1691"/>
              <a:gd name="T36" fmla="*/ 2147483647 w 1707"/>
              <a:gd name="T37" fmla="*/ 2147483647 h 1691"/>
              <a:gd name="T38" fmla="*/ 2147483647 w 1707"/>
              <a:gd name="T39" fmla="*/ 2147483647 h 1691"/>
              <a:gd name="T40" fmla="*/ 2147483647 w 1707"/>
              <a:gd name="T41" fmla="*/ 2147483647 h 1691"/>
              <a:gd name="T42" fmla="*/ 2147483647 w 1707"/>
              <a:gd name="T43" fmla="*/ 2147483647 h 1691"/>
              <a:gd name="T44" fmla="*/ 2147483647 w 1707"/>
              <a:gd name="T45" fmla="*/ 2147483647 h 1691"/>
              <a:gd name="T46" fmla="*/ 2147483647 w 1707"/>
              <a:gd name="T47" fmla="*/ 2147483647 h 1691"/>
              <a:gd name="T48" fmla="*/ 2147483647 w 1707"/>
              <a:gd name="T49" fmla="*/ 2147483647 h 1691"/>
              <a:gd name="T50" fmla="*/ 2147483647 w 1707"/>
              <a:gd name="T51" fmla="*/ 2147483647 h 1691"/>
              <a:gd name="T52" fmla="*/ 2147483647 w 1707"/>
              <a:gd name="T53" fmla="*/ 2147483647 h 1691"/>
              <a:gd name="T54" fmla="*/ 2147483647 w 1707"/>
              <a:gd name="T55" fmla="*/ 2147483647 h 1691"/>
              <a:gd name="T56" fmla="*/ 2147483647 w 1707"/>
              <a:gd name="T57" fmla="*/ 2147483647 h 1691"/>
              <a:gd name="T58" fmla="*/ 2147483647 w 1707"/>
              <a:gd name="T59" fmla="*/ 2147483647 h 1691"/>
              <a:gd name="T60" fmla="*/ 2147483647 w 1707"/>
              <a:gd name="T61" fmla="*/ 2147483647 h 1691"/>
              <a:gd name="T62" fmla="*/ 2147483647 w 1707"/>
              <a:gd name="T63" fmla="*/ 2147483647 h 1691"/>
              <a:gd name="T64" fmla="*/ 2147483647 w 1707"/>
              <a:gd name="T65" fmla="*/ 2147483647 h 1691"/>
              <a:gd name="T66" fmla="*/ 2147483647 w 1707"/>
              <a:gd name="T67" fmla="*/ 2147483647 h 1691"/>
              <a:gd name="T68" fmla="*/ 2147483647 w 1707"/>
              <a:gd name="T69" fmla="*/ 2147483647 h 1691"/>
              <a:gd name="T70" fmla="*/ 2147483647 w 1707"/>
              <a:gd name="T71" fmla="*/ 2147483647 h 1691"/>
              <a:gd name="T72" fmla="*/ 2147483647 w 1707"/>
              <a:gd name="T73" fmla="*/ 2147483647 h 1691"/>
              <a:gd name="T74" fmla="*/ 2147483647 w 1707"/>
              <a:gd name="T75" fmla="*/ 2147483647 h 1691"/>
              <a:gd name="T76" fmla="*/ 2147483647 w 1707"/>
              <a:gd name="T77" fmla="*/ 2147483647 h 1691"/>
              <a:gd name="T78" fmla="*/ 2147483647 w 1707"/>
              <a:gd name="T79" fmla="*/ 2147483647 h 1691"/>
              <a:gd name="T80" fmla="*/ 2147483647 w 1707"/>
              <a:gd name="T81" fmla="*/ 2147483647 h 1691"/>
              <a:gd name="T82" fmla="*/ 2147483647 w 1707"/>
              <a:gd name="T83" fmla="*/ 2147483647 h 1691"/>
              <a:gd name="T84" fmla="*/ 2147483647 w 1707"/>
              <a:gd name="T85" fmla="*/ 2147483647 h 1691"/>
              <a:gd name="T86" fmla="*/ 2147483647 w 1707"/>
              <a:gd name="T87" fmla="*/ 0 h 1691"/>
              <a:gd name="T88" fmla="*/ 2147483647 w 1707"/>
              <a:gd name="T89" fmla="*/ 2147483647 h 1691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707"/>
              <a:gd name="T136" fmla="*/ 0 h 1691"/>
              <a:gd name="T137" fmla="*/ 1707 w 1707"/>
              <a:gd name="T138" fmla="*/ 1691 h 1691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707" h="1691">
                <a:moveTo>
                  <a:pt x="59" y="8"/>
                </a:moveTo>
                <a:cubicBezTo>
                  <a:pt x="61" y="45"/>
                  <a:pt x="62" y="82"/>
                  <a:pt x="67" y="120"/>
                </a:cubicBezTo>
                <a:cubicBezTo>
                  <a:pt x="67" y="128"/>
                  <a:pt x="69" y="138"/>
                  <a:pt x="75" y="144"/>
                </a:cubicBezTo>
                <a:cubicBezTo>
                  <a:pt x="99" y="168"/>
                  <a:pt x="144" y="155"/>
                  <a:pt x="179" y="160"/>
                </a:cubicBezTo>
                <a:cubicBezTo>
                  <a:pt x="232" y="166"/>
                  <a:pt x="278" y="192"/>
                  <a:pt x="331" y="200"/>
                </a:cubicBezTo>
                <a:cubicBezTo>
                  <a:pt x="438" y="215"/>
                  <a:pt x="377" y="199"/>
                  <a:pt x="451" y="216"/>
                </a:cubicBezTo>
                <a:cubicBezTo>
                  <a:pt x="533" y="234"/>
                  <a:pt x="614" y="254"/>
                  <a:pt x="691" y="288"/>
                </a:cubicBezTo>
                <a:cubicBezTo>
                  <a:pt x="706" y="294"/>
                  <a:pt x="724" y="294"/>
                  <a:pt x="739" y="304"/>
                </a:cubicBezTo>
                <a:cubicBezTo>
                  <a:pt x="818" y="357"/>
                  <a:pt x="899" y="410"/>
                  <a:pt x="979" y="464"/>
                </a:cubicBezTo>
                <a:cubicBezTo>
                  <a:pt x="1012" y="486"/>
                  <a:pt x="1035" y="514"/>
                  <a:pt x="1075" y="528"/>
                </a:cubicBezTo>
                <a:cubicBezTo>
                  <a:pt x="1120" y="596"/>
                  <a:pt x="1059" y="515"/>
                  <a:pt x="1115" y="560"/>
                </a:cubicBezTo>
                <a:cubicBezTo>
                  <a:pt x="1122" y="566"/>
                  <a:pt x="1124" y="577"/>
                  <a:pt x="1131" y="584"/>
                </a:cubicBezTo>
                <a:cubicBezTo>
                  <a:pt x="1137" y="590"/>
                  <a:pt x="1147" y="593"/>
                  <a:pt x="1155" y="600"/>
                </a:cubicBezTo>
                <a:cubicBezTo>
                  <a:pt x="1180" y="621"/>
                  <a:pt x="1191" y="645"/>
                  <a:pt x="1219" y="664"/>
                </a:cubicBezTo>
                <a:cubicBezTo>
                  <a:pt x="1230" y="681"/>
                  <a:pt x="1295" y="796"/>
                  <a:pt x="1307" y="808"/>
                </a:cubicBezTo>
                <a:cubicBezTo>
                  <a:pt x="1355" y="856"/>
                  <a:pt x="1386" y="917"/>
                  <a:pt x="1419" y="976"/>
                </a:cubicBezTo>
                <a:cubicBezTo>
                  <a:pt x="1428" y="992"/>
                  <a:pt x="1444" y="1005"/>
                  <a:pt x="1451" y="1024"/>
                </a:cubicBezTo>
                <a:cubicBezTo>
                  <a:pt x="1458" y="1045"/>
                  <a:pt x="1468" y="1098"/>
                  <a:pt x="1483" y="1120"/>
                </a:cubicBezTo>
                <a:cubicBezTo>
                  <a:pt x="1497" y="1141"/>
                  <a:pt x="1512" y="1168"/>
                  <a:pt x="1523" y="1192"/>
                </a:cubicBezTo>
                <a:cubicBezTo>
                  <a:pt x="1547" y="1247"/>
                  <a:pt x="1548" y="1309"/>
                  <a:pt x="1563" y="1368"/>
                </a:cubicBezTo>
                <a:cubicBezTo>
                  <a:pt x="1568" y="1467"/>
                  <a:pt x="1568" y="1496"/>
                  <a:pt x="1579" y="1584"/>
                </a:cubicBezTo>
                <a:cubicBezTo>
                  <a:pt x="1582" y="1611"/>
                  <a:pt x="1578" y="1642"/>
                  <a:pt x="1595" y="1664"/>
                </a:cubicBezTo>
                <a:cubicBezTo>
                  <a:pt x="1610" y="1683"/>
                  <a:pt x="1637" y="1683"/>
                  <a:pt x="1659" y="1688"/>
                </a:cubicBezTo>
                <a:cubicBezTo>
                  <a:pt x="1706" y="1678"/>
                  <a:pt x="1707" y="1691"/>
                  <a:pt x="1707" y="1632"/>
                </a:cubicBezTo>
                <a:cubicBezTo>
                  <a:pt x="1707" y="1446"/>
                  <a:pt x="1701" y="1374"/>
                  <a:pt x="1635" y="1224"/>
                </a:cubicBezTo>
                <a:cubicBezTo>
                  <a:pt x="1600" y="1145"/>
                  <a:pt x="1573" y="1062"/>
                  <a:pt x="1539" y="984"/>
                </a:cubicBezTo>
                <a:cubicBezTo>
                  <a:pt x="1528" y="960"/>
                  <a:pt x="1529" y="933"/>
                  <a:pt x="1515" y="912"/>
                </a:cubicBezTo>
                <a:cubicBezTo>
                  <a:pt x="1484" y="866"/>
                  <a:pt x="1459" y="816"/>
                  <a:pt x="1435" y="768"/>
                </a:cubicBezTo>
                <a:cubicBezTo>
                  <a:pt x="1412" y="723"/>
                  <a:pt x="1372" y="657"/>
                  <a:pt x="1339" y="624"/>
                </a:cubicBezTo>
                <a:cubicBezTo>
                  <a:pt x="1331" y="616"/>
                  <a:pt x="1322" y="608"/>
                  <a:pt x="1315" y="600"/>
                </a:cubicBezTo>
                <a:cubicBezTo>
                  <a:pt x="1308" y="592"/>
                  <a:pt x="1289" y="572"/>
                  <a:pt x="1299" y="576"/>
                </a:cubicBezTo>
                <a:cubicBezTo>
                  <a:pt x="1328" y="586"/>
                  <a:pt x="1354" y="605"/>
                  <a:pt x="1379" y="624"/>
                </a:cubicBezTo>
                <a:cubicBezTo>
                  <a:pt x="1389" y="632"/>
                  <a:pt x="1422" y="642"/>
                  <a:pt x="1411" y="648"/>
                </a:cubicBezTo>
                <a:cubicBezTo>
                  <a:pt x="1395" y="655"/>
                  <a:pt x="1379" y="637"/>
                  <a:pt x="1363" y="632"/>
                </a:cubicBezTo>
                <a:cubicBezTo>
                  <a:pt x="1355" y="629"/>
                  <a:pt x="1339" y="624"/>
                  <a:pt x="1339" y="624"/>
                </a:cubicBezTo>
                <a:cubicBezTo>
                  <a:pt x="1324" y="609"/>
                  <a:pt x="1304" y="600"/>
                  <a:pt x="1291" y="584"/>
                </a:cubicBezTo>
                <a:cubicBezTo>
                  <a:pt x="1278" y="568"/>
                  <a:pt x="1287" y="542"/>
                  <a:pt x="1275" y="528"/>
                </a:cubicBezTo>
                <a:cubicBezTo>
                  <a:pt x="1270" y="522"/>
                  <a:pt x="1190" y="463"/>
                  <a:pt x="1179" y="456"/>
                </a:cubicBezTo>
                <a:cubicBezTo>
                  <a:pt x="1119" y="366"/>
                  <a:pt x="1013" y="314"/>
                  <a:pt x="923" y="264"/>
                </a:cubicBezTo>
                <a:cubicBezTo>
                  <a:pt x="842" y="219"/>
                  <a:pt x="767" y="165"/>
                  <a:pt x="683" y="128"/>
                </a:cubicBezTo>
                <a:cubicBezTo>
                  <a:pt x="640" y="109"/>
                  <a:pt x="577" y="105"/>
                  <a:pt x="539" y="80"/>
                </a:cubicBezTo>
                <a:cubicBezTo>
                  <a:pt x="531" y="74"/>
                  <a:pt x="523" y="67"/>
                  <a:pt x="515" y="64"/>
                </a:cubicBezTo>
                <a:cubicBezTo>
                  <a:pt x="470" y="44"/>
                  <a:pt x="408" y="46"/>
                  <a:pt x="363" y="40"/>
                </a:cubicBezTo>
                <a:cubicBezTo>
                  <a:pt x="298" y="31"/>
                  <a:pt x="234" y="12"/>
                  <a:pt x="171" y="0"/>
                </a:cubicBezTo>
                <a:cubicBezTo>
                  <a:pt x="37" y="8"/>
                  <a:pt x="0" y="8"/>
                  <a:pt x="59" y="8"/>
                </a:cubicBezTo>
                <a:close/>
              </a:path>
            </a:pathLst>
          </a:custGeom>
          <a:solidFill>
            <a:srgbClr val="51525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31" name="Freeform 22"/>
          <p:cNvSpPr>
            <a:spLocks/>
          </p:cNvSpPr>
          <p:nvPr/>
        </p:nvSpPr>
        <p:spPr bwMode="auto">
          <a:xfrm rot="284981">
            <a:off x="6680200" y="2462213"/>
            <a:ext cx="1103313" cy="1035050"/>
          </a:xfrm>
          <a:custGeom>
            <a:avLst/>
            <a:gdLst>
              <a:gd name="T0" fmla="*/ 2147483647 w 695"/>
              <a:gd name="T1" fmla="*/ 2147483647 h 652"/>
              <a:gd name="T2" fmla="*/ 2147483647 w 695"/>
              <a:gd name="T3" fmla="*/ 2147483647 h 652"/>
              <a:gd name="T4" fmla="*/ 2147483647 w 695"/>
              <a:gd name="T5" fmla="*/ 2147483647 h 652"/>
              <a:gd name="T6" fmla="*/ 2147483647 w 695"/>
              <a:gd name="T7" fmla="*/ 2147483647 h 652"/>
              <a:gd name="T8" fmla="*/ 2147483647 w 695"/>
              <a:gd name="T9" fmla="*/ 2147483647 h 652"/>
              <a:gd name="T10" fmla="*/ 2147483647 w 695"/>
              <a:gd name="T11" fmla="*/ 2147483647 h 652"/>
              <a:gd name="T12" fmla="*/ 2147483647 w 695"/>
              <a:gd name="T13" fmla="*/ 2147483647 h 652"/>
              <a:gd name="T14" fmla="*/ 2147483647 w 695"/>
              <a:gd name="T15" fmla="*/ 2147483647 h 652"/>
              <a:gd name="T16" fmla="*/ 2147483647 w 695"/>
              <a:gd name="T17" fmla="*/ 2147483647 h 652"/>
              <a:gd name="T18" fmla="*/ 2147483647 w 695"/>
              <a:gd name="T19" fmla="*/ 2147483647 h 652"/>
              <a:gd name="T20" fmla="*/ 2147483647 w 695"/>
              <a:gd name="T21" fmla="*/ 2147483647 h 652"/>
              <a:gd name="T22" fmla="*/ 2147483647 w 695"/>
              <a:gd name="T23" fmla="*/ 2147483647 h 652"/>
              <a:gd name="T24" fmla="*/ 2147483647 w 695"/>
              <a:gd name="T25" fmla="*/ 2147483647 h 652"/>
              <a:gd name="T26" fmla="*/ 2147483647 w 695"/>
              <a:gd name="T27" fmla="*/ 2147483647 h 652"/>
              <a:gd name="T28" fmla="*/ 2147483647 w 695"/>
              <a:gd name="T29" fmla="*/ 2147483647 h 652"/>
              <a:gd name="T30" fmla="*/ 2147483647 w 695"/>
              <a:gd name="T31" fmla="*/ 2147483647 h 652"/>
              <a:gd name="T32" fmla="*/ 2147483647 w 695"/>
              <a:gd name="T33" fmla="*/ 2147483647 h 652"/>
              <a:gd name="T34" fmla="*/ 2147483647 w 695"/>
              <a:gd name="T35" fmla="*/ 2147483647 h 652"/>
              <a:gd name="T36" fmla="*/ 2147483647 w 695"/>
              <a:gd name="T37" fmla="*/ 2147483647 h 652"/>
              <a:gd name="T38" fmla="*/ 2147483647 w 695"/>
              <a:gd name="T39" fmla="*/ 2147483647 h 652"/>
              <a:gd name="T40" fmla="*/ 2147483647 w 695"/>
              <a:gd name="T41" fmla="*/ 2147483647 h 652"/>
              <a:gd name="T42" fmla="*/ 2147483647 w 695"/>
              <a:gd name="T43" fmla="*/ 2147483647 h 652"/>
              <a:gd name="T44" fmla="*/ 2147483647 w 695"/>
              <a:gd name="T45" fmla="*/ 2147483647 h 652"/>
              <a:gd name="T46" fmla="*/ 2147483647 w 695"/>
              <a:gd name="T47" fmla="*/ 2147483647 h 652"/>
              <a:gd name="T48" fmla="*/ 2147483647 w 695"/>
              <a:gd name="T49" fmla="*/ 2147483647 h 652"/>
              <a:gd name="T50" fmla="*/ 2147483647 w 695"/>
              <a:gd name="T51" fmla="*/ 2147483647 h 652"/>
              <a:gd name="T52" fmla="*/ 2147483647 w 695"/>
              <a:gd name="T53" fmla="*/ 2147483647 h 652"/>
              <a:gd name="T54" fmla="*/ 2147483647 w 695"/>
              <a:gd name="T55" fmla="*/ 2147483647 h 652"/>
              <a:gd name="T56" fmla="*/ 2147483647 w 695"/>
              <a:gd name="T57" fmla="*/ 2147483647 h 652"/>
              <a:gd name="T58" fmla="*/ 2147483647 w 695"/>
              <a:gd name="T59" fmla="*/ 2147483647 h 65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95"/>
              <a:gd name="T91" fmla="*/ 0 h 652"/>
              <a:gd name="T92" fmla="*/ 695 w 695"/>
              <a:gd name="T93" fmla="*/ 652 h 65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95" h="652">
                <a:moveTo>
                  <a:pt x="112" y="111"/>
                </a:moveTo>
                <a:cubicBezTo>
                  <a:pt x="81" y="169"/>
                  <a:pt x="107" y="112"/>
                  <a:pt x="89" y="181"/>
                </a:cubicBezTo>
                <a:cubicBezTo>
                  <a:pt x="84" y="196"/>
                  <a:pt x="86" y="218"/>
                  <a:pt x="73" y="228"/>
                </a:cubicBezTo>
                <a:cubicBezTo>
                  <a:pt x="57" y="238"/>
                  <a:pt x="26" y="260"/>
                  <a:pt x="26" y="260"/>
                </a:cubicBezTo>
                <a:cubicBezTo>
                  <a:pt x="0" y="333"/>
                  <a:pt x="18" y="361"/>
                  <a:pt x="41" y="432"/>
                </a:cubicBezTo>
                <a:cubicBezTo>
                  <a:pt x="38" y="442"/>
                  <a:pt x="37" y="453"/>
                  <a:pt x="34" y="464"/>
                </a:cubicBezTo>
                <a:cubicBezTo>
                  <a:pt x="29" y="479"/>
                  <a:pt x="18" y="511"/>
                  <a:pt x="18" y="511"/>
                </a:cubicBezTo>
                <a:cubicBezTo>
                  <a:pt x="26" y="578"/>
                  <a:pt x="28" y="598"/>
                  <a:pt x="96" y="628"/>
                </a:cubicBezTo>
                <a:cubicBezTo>
                  <a:pt x="111" y="634"/>
                  <a:pt x="127" y="638"/>
                  <a:pt x="143" y="644"/>
                </a:cubicBezTo>
                <a:cubicBezTo>
                  <a:pt x="150" y="646"/>
                  <a:pt x="167" y="652"/>
                  <a:pt x="167" y="652"/>
                </a:cubicBezTo>
                <a:cubicBezTo>
                  <a:pt x="254" y="646"/>
                  <a:pt x="328" y="641"/>
                  <a:pt x="410" y="613"/>
                </a:cubicBezTo>
                <a:cubicBezTo>
                  <a:pt x="415" y="605"/>
                  <a:pt x="419" y="596"/>
                  <a:pt x="426" y="589"/>
                </a:cubicBezTo>
                <a:cubicBezTo>
                  <a:pt x="435" y="577"/>
                  <a:pt x="448" y="569"/>
                  <a:pt x="457" y="558"/>
                </a:cubicBezTo>
                <a:cubicBezTo>
                  <a:pt x="461" y="551"/>
                  <a:pt x="459" y="540"/>
                  <a:pt x="465" y="534"/>
                </a:cubicBezTo>
                <a:cubicBezTo>
                  <a:pt x="476" y="519"/>
                  <a:pt x="494" y="510"/>
                  <a:pt x="512" y="503"/>
                </a:cubicBezTo>
                <a:cubicBezTo>
                  <a:pt x="527" y="496"/>
                  <a:pt x="543" y="492"/>
                  <a:pt x="559" y="487"/>
                </a:cubicBezTo>
                <a:cubicBezTo>
                  <a:pt x="566" y="484"/>
                  <a:pt x="583" y="479"/>
                  <a:pt x="583" y="479"/>
                </a:cubicBezTo>
                <a:cubicBezTo>
                  <a:pt x="600" y="451"/>
                  <a:pt x="614" y="442"/>
                  <a:pt x="645" y="432"/>
                </a:cubicBezTo>
                <a:cubicBezTo>
                  <a:pt x="695" y="383"/>
                  <a:pt x="681" y="313"/>
                  <a:pt x="614" y="291"/>
                </a:cubicBezTo>
                <a:cubicBezTo>
                  <a:pt x="559" y="297"/>
                  <a:pt x="527" y="313"/>
                  <a:pt x="496" y="268"/>
                </a:cubicBezTo>
                <a:cubicBezTo>
                  <a:pt x="486" y="235"/>
                  <a:pt x="479" y="173"/>
                  <a:pt x="449" y="150"/>
                </a:cubicBezTo>
                <a:cubicBezTo>
                  <a:pt x="442" y="144"/>
                  <a:pt x="433" y="145"/>
                  <a:pt x="426" y="142"/>
                </a:cubicBezTo>
                <a:lnTo>
                  <a:pt x="379" y="111"/>
                </a:lnTo>
                <a:cubicBezTo>
                  <a:pt x="379" y="111"/>
                  <a:pt x="379" y="111"/>
                  <a:pt x="379" y="111"/>
                </a:cubicBezTo>
                <a:cubicBezTo>
                  <a:pt x="345" y="77"/>
                  <a:pt x="364" y="93"/>
                  <a:pt x="324" y="64"/>
                </a:cubicBezTo>
                <a:cubicBezTo>
                  <a:pt x="286" y="9"/>
                  <a:pt x="307" y="27"/>
                  <a:pt x="269" y="1"/>
                </a:cubicBezTo>
                <a:cubicBezTo>
                  <a:pt x="224" y="8"/>
                  <a:pt x="194" y="0"/>
                  <a:pt x="151" y="9"/>
                </a:cubicBezTo>
                <a:cubicBezTo>
                  <a:pt x="123" y="50"/>
                  <a:pt x="134" y="67"/>
                  <a:pt x="120" y="119"/>
                </a:cubicBezTo>
                <a:cubicBezTo>
                  <a:pt x="117" y="127"/>
                  <a:pt x="110" y="148"/>
                  <a:pt x="104" y="142"/>
                </a:cubicBezTo>
                <a:cubicBezTo>
                  <a:pt x="96" y="134"/>
                  <a:pt x="109" y="121"/>
                  <a:pt x="112" y="111"/>
                </a:cubicBezTo>
                <a:close/>
              </a:path>
            </a:pathLst>
          </a:custGeom>
          <a:solidFill>
            <a:srgbClr val="58595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32" name="Freeform 34"/>
          <p:cNvSpPr>
            <a:spLocks/>
          </p:cNvSpPr>
          <p:nvPr/>
        </p:nvSpPr>
        <p:spPr bwMode="auto">
          <a:xfrm rot="-922482">
            <a:off x="4557713" y="527050"/>
            <a:ext cx="1441450" cy="1411288"/>
          </a:xfrm>
          <a:custGeom>
            <a:avLst/>
            <a:gdLst>
              <a:gd name="T0" fmla="*/ 2147483647 w 695"/>
              <a:gd name="T1" fmla="*/ 2147483647 h 652"/>
              <a:gd name="T2" fmla="*/ 2147483647 w 695"/>
              <a:gd name="T3" fmla="*/ 2147483647 h 652"/>
              <a:gd name="T4" fmla="*/ 2147483647 w 695"/>
              <a:gd name="T5" fmla="*/ 2147483647 h 652"/>
              <a:gd name="T6" fmla="*/ 2147483647 w 695"/>
              <a:gd name="T7" fmla="*/ 2147483647 h 652"/>
              <a:gd name="T8" fmla="*/ 2147483647 w 695"/>
              <a:gd name="T9" fmla="*/ 2147483647 h 652"/>
              <a:gd name="T10" fmla="*/ 2147483647 w 695"/>
              <a:gd name="T11" fmla="*/ 2147483647 h 652"/>
              <a:gd name="T12" fmla="*/ 2147483647 w 695"/>
              <a:gd name="T13" fmla="*/ 2147483647 h 652"/>
              <a:gd name="T14" fmla="*/ 2147483647 w 695"/>
              <a:gd name="T15" fmla="*/ 2147483647 h 652"/>
              <a:gd name="T16" fmla="*/ 2147483647 w 695"/>
              <a:gd name="T17" fmla="*/ 2147483647 h 652"/>
              <a:gd name="T18" fmla="*/ 2147483647 w 695"/>
              <a:gd name="T19" fmla="*/ 2147483647 h 652"/>
              <a:gd name="T20" fmla="*/ 2147483647 w 695"/>
              <a:gd name="T21" fmla="*/ 2147483647 h 652"/>
              <a:gd name="T22" fmla="*/ 2147483647 w 695"/>
              <a:gd name="T23" fmla="*/ 2147483647 h 652"/>
              <a:gd name="T24" fmla="*/ 2147483647 w 695"/>
              <a:gd name="T25" fmla="*/ 2147483647 h 652"/>
              <a:gd name="T26" fmla="*/ 2147483647 w 695"/>
              <a:gd name="T27" fmla="*/ 2147483647 h 652"/>
              <a:gd name="T28" fmla="*/ 2147483647 w 695"/>
              <a:gd name="T29" fmla="*/ 2147483647 h 652"/>
              <a:gd name="T30" fmla="*/ 2147483647 w 695"/>
              <a:gd name="T31" fmla="*/ 2147483647 h 652"/>
              <a:gd name="T32" fmla="*/ 2147483647 w 695"/>
              <a:gd name="T33" fmla="*/ 2147483647 h 652"/>
              <a:gd name="T34" fmla="*/ 2147483647 w 695"/>
              <a:gd name="T35" fmla="*/ 2147483647 h 652"/>
              <a:gd name="T36" fmla="*/ 2147483647 w 695"/>
              <a:gd name="T37" fmla="*/ 2147483647 h 652"/>
              <a:gd name="T38" fmla="*/ 2147483647 w 695"/>
              <a:gd name="T39" fmla="*/ 2147483647 h 652"/>
              <a:gd name="T40" fmla="*/ 2147483647 w 695"/>
              <a:gd name="T41" fmla="*/ 2147483647 h 652"/>
              <a:gd name="T42" fmla="*/ 2147483647 w 695"/>
              <a:gd name="T43" fmla="*/ 2147483647 h 652"/>
              <a:gd name="T44" fmla="*/ 2147483647 w 695"/>
              <a:gd name="T45" fmla="*/ 2147483647 h 652"/>
              <a:gd name="T46" fmla="*/ 2147483647 w 695"/>
              <a:gd name="T47" fmla="*/ 2147483647 h 652"/>
              <a:gd name="T48" fmla="*/ 2147483647 w 695"/>
              <a:gd name="T49" fmla="*/ 2147483647 h 652"/>
              <a:gd name="T50" fmla="*/ 2147483647 w 695"/>
              <a:gd name="T51" fmla="*/ 2147483647 h 652"/>
              <a:gd name="T52" fmla="*/ 2147483647 w 695"/>
              <a:gd name="T53" fmla="*/ 2147483647 h 652"/>
              <a:gd name="T54" fmla="*/ 2147483647 w 695"/>
              <a:gd name="T55" fmla="*/ 2147483647 h 652"/>
              <a:gd name="T56" fmla="*/ 2147483647 w 695"/>
              <a:gd name="T57" fmla="*/ 2147483647 h 652"/>
              <a:gd name="T58" fmla="*/ 2147483647 w 695"/>
              <a:gd name="T59" fmla="*/ 2147483647 h 65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95"/>
              <a:gd name="T91" fmla="*/ 0 h 652"/>
              <a:gd name="T92" fmla="*/ 695 w 695"/>
              <a:gd name="T93" fmla="*/ 652 h 65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95" h="652">
                <a:moveTo>
                  <a:pt x="112" y="111"/>
                </a:moveTo>
                <a:cubicBezTo>
                  <a:pt x="81" y="169"/>
                  <a:pt x="107" y="112"/>
                  <a:pt x="89" y="181"/>
                </a:cubicBezTo>
                <a:cubicBezTo>
                  <a:pt x="84" y="196"/>
                  <a:pt x="86" y="218"/>
                  <a:pt x="73" y="228"/>
                </a:cubicBezTo>
                <a:cubicBezTo>
                  <a:pt x="57" y="238"/>
                  <a:pt x="26" y="260"/>
                  <a:pt x="26" y="260"/>
                </a:cubicBezTo>
                <a:cubicBezTo>
                  <a:pt x="0" y="333"/>
                  <a:pt x="18" y="361"/>
                  <a:pt x="41" y="432"/>
                </a:cubicBezTo>
                <a:cubicBezTo>
                  <a:pt x="38" y="442"/>
                  <a:pt x="37" y="453"/>
                  <a:pt x="34" y="464"/>
                </a:cubicBezTo>
                <a:cubicBezTo>
                  <a:pt x="29" y="479"/>
                  <a:pt x="18" y="511"/>
                  <a:pt x="18" y="511"/>
                </a:cubicBezTo>
                <a:cubicBezTo>
                  <a:pt x="26" y="578"/>
                  <a:pt x="28" y="598"/>
                  <a:pt x="96" y="628"/>
                </a:cubicBezTo>
                <a:cubicBezTo>
                  <a:pt x="111" y="634"/>
                  <a:pt x="127" y="638"/>
                  <a:pt x="143" y="644"/>
                </a:cubicBezTo>
                <a:cubicBezTo>
                  <a:pt x="150" y="646"/>
                  <a:pt x="167" y="652"/>
                  <a:pt x="167" y="652"/>
                </a:cubicBezTo>
                <a:cubicBezTo>
                  <a:pt x="254" y="646"/>
                  <a:pt x="328" y="641"/>
                  <a:pt x="410" y="613"/>
                </a:cubicBezTo>
                <a:cubicBezTo>
                  <a:pt x="415" y="605"/>
                  <a:pt x="419" y="596"/>
                  <a:pt x="426" y="589"/>
                </a:cubicBezTo>
                <a:cubicBezTo>
                  <a:pt x="435" y="577"/>
                  <a:pt x="448" y="569"/>
                  <a:pt x="457" y="558"/>
                </a:cubicBezTo>
                <a:cubicBezTo>
                  <a:pt x="461" y="551"/>
                  <a:pt x="459" y="540"/>
                  <a:pt x="465" y="534"/>
                </a:cubicBezTo>
                <a:cubicBezTo>
                  <a:pt x="476" y="519"/>
                  <a:pt x="494" y="510"/>
                  <a:pt x="512" y="503"/>
                </a:cubicBezTo>
                <a:cubicBezTo>
                  <a:pt x="527" y="496"/>
                  <a:pt x="543" y="492"/>
                  <a:pt x="559" y="487"/>
                </a:cubicBezTo>
                <a:cubicBezTo>
                  <a:pt x="566" y="484"/>
                  <a:pt x="583" y="479"/>
                  <a:pt x="583" y="479"/>
                </a:cubicBezTo>
                <a:cubicBezTo>
                  <a:pt x="600" y="451"/>
                  <a:pt x="614" y="442"/>
                  <a:pt x="645" y="432"/>
                </a:cubicBezTo>
                <a:cubicBezTo>
                  <a:pt x="695" y="383"/>
                  <a:pt x="681" y="313"/>
                  <a:pt x="614" y="291"/>
                </a:cubicBezTo>
                <a:cubicBezTo>
                  <a:pt x="559" y="297"/>
                  <a:pt x="527" y="313"/>
                  <a:pt x="496" y="268"/>
                </a:cubicBezTo>
                <a:cubicBezTo>
                  <a:pt x="486" y="235"/>
                  <a:pt x="479" y="173"/>
                  <a:pt x="449" y="150"/>
                </a:cubicBezTo>
                <a:cubicBezTo>
                  <a:pt x="442" y="144"/>
                  <a:pt x="433" y="145"/>
                  <a:pt x="426" y="142"/>
                </a:cubicBezTo>
                <a:lnTo>
                  <a:pt x="379" y="111"/>
                </a:lnTo>
                <a:cubicBezTo>
                  <a:pt x="379" y="111"/>
                  <a:pt x="379" y="111"/>
                  <a:pt x="379" y="111"/>
                </a:cubicBezTo>
                <a:cubicBezTo>
                  <a:pt x="345" y="77"/>
                  <a:pt x="364" y="93"/>
                  <a:pt x="324" y="64"/>
                </a:cubicBezTo>
                <a:cubicBezTo>
                  <a:pt x="286" y="9"/>
                  <a:pt x="307" y="27"/>
                  <a:pt x="269" y="1"/>
                </a:cubicBezTo>
                <a:cubicBezTo>
                  <a:pt x="224" y="8"/>
                  <a:pt x="194" y="0"/>
                  <a:pt x="151" y="9"/>
                </a:cubicBezTo>
                <a:cubicBezTo>
                  <a:pt x="123" y="50"/>
                  <a:pt x="134" y="67"/>
                  <a:pt x="120" y="119"/>
                </a:cubicBezTo>
                <a:cubicBezTo>
                  <a:pt x="117" y="127"/>
                  <a:pt x="110" y="148"/>
                  <a:pt x="104" y="142"/>
                </a:cubicBezTo>
                <a:cubicBezTo>
                  <a:pt x="96" y="134"/>
                  <a:pt x="109" y="121"/>
                  <a:pt x="112" y="111"/>
                </a:cubicBezTo>
                <a:close/>
              </a:path>
            </a:pathLst>
          </a:custGeom>
          <a:solidFill>
            <a:srgbClr val="58595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33" name="Freeform 35"/>
          <p:cNvSpPr>
            <a:spLocks/>
          </p:cNvSpPr>
          <p:nvPr/>
        </p:nvSpPr>
        <p:spPr bwMode="auto">
          <a:xfrm>
            <a:off x="5618163" y="1136650"/>
            <a:ext cx="1103312" cy="1035050"/>
          </a:xfrm>
          <a:custGeom>
            <a:avLst/>
            <a:gdLst>
              <a:gd name="T0" fmla="*/ 2147483647 w 695"/>
              <a:gd name="T1" fmla="*/ 2147483647 h 652"/>
              <a:gd name="T2" fmla="*/ 2147483647 w 695"/>
              <a:gd name="T3" fmla="*/ 2147483647 h 652"/>
              <a:gd name="T4" fmla="*/ 2147483647 w 695"/>
              <a:gd name="T5" fmla="*/ 2147483647 h 652"/>
              <a:gd name="T6" fmla="*/ 2147483647 w 695"/>
              <a:gd name="T7" fmla="*/ 2147483647 h 652"/>
              <a:gd name="T8" fmla="*/ 2147483647 w 695"/>
              <a:gd name="T9" fmla="*/ 2147483647 h 652"/>
              <a:gd name="T10" fmla="*/ 2147483647 w 695"/>
              <a:gd name="T11" fmla="*/ 2147483647 h 652"/>
              <a:gd name="T12" fmla="*/ 2147483647 w 695"/>
              <a:gd name="T13" fmla="*/ 2147483647 h 652"/>
              <a:gd name="T14" fmla="*/ 2147483647 w 695"/>
              <a:gd name="T15" fmla="*/ 2147483647 h 652"/>
              <a:gd name="T16" fmla="*/ 2147483647 w 695"/>
              <a:gd name="T17" fmla="*/ 2147483647 h 652"/>
              <a:gd name="T18" fmla="*/ 2147483647 w 695"/>
              <a:gd name="T19" fmla="*/ 2147483647 h 652"/>
              <a:gd name="T20" fmla="*/ 2147483647 w 695"/>
              <a:gd name="T21" fmla="*/ 2147483647 h 652"/>
              <a:gd name="T22" fmla="*/ 2147483647 w 695"/>
              <a:gd name="T23" fmla="*/ 2147483647 h 652"/>
              <a:gd name="T24" fmla="*/ 2147483647 w 695"/>
              <a:gd name="T25" fmla="*/ 2147483647 h 652"/>
              <a:gd name="T26" fmla="*/ 2147483647 w 695"/>
              <a:gd name="T27" fmla="*/ 2147483647 h 652"/>
              <a:gd name="T28" fmla="*/ 2147483647 w 695"/>
              <a:gd name="T29" fmla="*/ 2147483647 h 652"/>
              <a:gd name="T30" fmla="*/ 2147483647 w 695"/>
              <a:gd name="T31" fmla="*/ 2147483647 h 652"/>
              <a:gd name="T32" fmla="*/ 2147483647 w 695"/>
              <a:gd name="T33" fmla="*/ 2147483647 h 652"/>
              <a:gd name="T34" fmla="*/ 2147483647 w 695"/>
              <a:gd name="T35" fmla="*/ 2147483647 h 652"/>
              <a:gd name="T36" fmla="*/ 2147483647 w 695"/>
              <a:gd name="T37" fmla="*/ 2147483647 h 652"/>
              <a:gd name="T38" fmla="*/ 2147483647 w 695"/>
              <a:gd name="T39" fmla="*/ 2147483647 h 652"/>
              <a:gd name="T40" fmla="*/ 2147483647 w 695"/>
              <a:gd name="T41" fmla="*/ 2147483647 h 652"/>
              <a:gd name="T42" fmla="*/ 2147483647 w 695"/>
              <a:gd name="T43" fmla="*/ 2147483647 h 652"/>
              <a:gd name="T44" fmla="*/ 2147483647 w 695"/>
              <a:gd name="T45" fmla="*/ 2147483647 h 652"/>
              <a:gd name="T46" fmla="*/ 2147483647 w 695"/>
              <a:gd name="T47" fmla="*/ 2147483647 h 652"/>
              <a:gd name="T48" fmla="*/ 2147483647 w 695"/>
              <a:gd name="T49" fmla="*/ 2147483647 h 652"/>
              <a:gd name="T50" fmla="*/ 2147483647 w 695"/>
              <a:gd name="T51" fmla="*/ 2147483647 h 652"/>
              <a:gd name="T52" fmla="*/ 2147483647 w 695"/>
              <a:gd name="T53" fmla="*/ 2147483647 h 652"/>
              <a:gd name="T54" fmla="*/ 2147483647 w 695"/>
              <a:gd name="T55" fmla="*/ 2147483647 h 652"/>
              <a:gd name="T56" fmla="*/ 2147483647 w 695"/>
              <a:gd name="T57" fmla="*/ 2147483647 h 652"/>
              <a:gd name="T58" fmla="*/ 2147483647 w 695"/>
              <a:gd name="T59" fmla="*/ 2147483647 h 65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95"/>
              <a:gd name="T91" fmla="*/ 0 h 652"/>
              <a:gd name="T92" fmla="*/ 695 w 695"/>
              <a:gd name="T93" fmla="*/ 652 h 65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95" h="652">
                <a:moveTo>
                  <a:pt x="112" y="111"/>
                </a:moveTo>
                <a:cubicBezTo>
                  <a:pt x="81" y="169"/>
                  <a:pt x="107" y="112"/>
                  <a:pt x="89" y="181"/>
                </a:cubicBezTo>
                <a:cubicBezTo>
                  <a:pt x="84" y="196"/>
                  <a:pt x="86" y="218"/>
                  <a:pt x="73" y="228"/>
                </a:cubicBezTo>
                <a:cubicBezTo>
                  <a:pt x="57" y="238"/>
                  <a:pt x="26" y="260"/>
                  <a:pt x="26" y="260"/>
                </a:cubicBezTo>
                <a:cubicBezTo>
                  <a:pt x="0" y="333"/>
                  <a:pt x="18" y="361"/>
                  <a:pt x="41" y="432"/>
                </a:cubicBezTo>
                <a:cubicBezTo>
                  <a:pt x="38" y="442"/>
                  <a:pt x="37" y="453"/>
                  <a:pt x="34" y="464"/>
                </a:cubicBezTo>
                <a:cubicBezTo>
                  <a:pt x="29" y="479"/>
                  <a:pt x="18" y="511"/>
                  <a:pt x="18" y="511"/>
                </a:cubicBezTo>
                <a:cubicBezTo>
                  <a:pt x="26" y="578"/>
                  <a:pt x="28" y="598"/>
                  <a:pt x="96" y="628"/>
                </a:cubicBezTo>
                <a:cubicBezTo>
                  <a:pt x="111" y="634"/>
                  <a:pt x="127" y="638"/>
                  <a:pt x="143" y="644"/>
                </a:cubicBezTo>
                <a:cubicBezTo>
                  <a:pt x="150" y="646"/>
                  <a:pt x="167" y="652"/>
                  <a:pt x="167" y="652"/>
                </a:cubicBezTo>
                <a:cubicBezTo>
                  <a:pt x="254" y="646"/>
                  <a:pt x="328" y="641"/>
                  <a:pt x="410" y="613"/>
                </a:cubicBezTo>
                <a:cubicBezTo>
                  <a:pt x="415" y="605"/>
                  <a:pt x="419" y="596"/>
                  <a:pt x="426" y="589"/>
                </a:cubicBezTo>
                <a:cubicBezTo>
                  <a:pt x="435" y="577"/>
                  <a:pt x="448" y="569"/>
                  <a:pt x="457" y="558"/>
                </a:cubicBezTo>
                <a:cubicBezTo>
                  <a:pt x="461" y="551"/>
                  <a:pt x="459" y="540"/>
                  <a:pt x="465" y="534"/>
                </a:cubicBezTo>
                <a:cubicBezTo>
                  <a:pt x="476" y="519"/>
                  <a:pt x="494" y="510"/>
                  <a:pt x="512" y="503"/>
                </a:cubicBezTo>
                <a:cubicBezTo>
                  <a:pt x="527" y="496"/>
                  <a:pt x="543" y="492"/>
                  <a:pt x="559" y="487"/>
                </a:cubicBezTo>
                <a:cubicBezTo>
                  <a:pt x="566" y="484"/>
                  <a:pt x="583" y="479"/>
                  <a:pt x="583" y="479"/>
                </a:cubicBezTo>
                <a:cubicBezTo>
                  <a:pt x="600" y="451"/>
                  <a:pt x="614" y="442"/>
                  <a:pt x="645" y="432"/>
                </a:cubicBezTo>
                <a:cubicBezTo>
                  <a:pt x="695" y="383"/>
                  <a:pt x="681" y="313"/>
                  <a:pt x="614" y="291"/>
                </a:cubicBezTo>
                <a:cubicBezTo>
                  <a:pt x="559" y="297"/>
                  <a:pt x="527" y="313"/>
                  <a:pt x="496" y="268"/>
                </a:cubicBezTo>
                <a:cubicBezTo>
                  <a:pt x="486" y="235"/>
                  <a:pt x="479" y="173"/>
                  <a:pt x="449" y="150"/>
                </a:cubicBezTo>
                <a:cubicBezTo>
                  <a:pt x="442" y="144"/>
                  <a:pt x="433" y="145"/>
                  <a:pt x="426" y="142"/>
                </a:cubicBezTo>
                <a:lnTo>
                  <a:pt x="379" y="111"/>
                </a:lnTo>
                <a:cubicBezTo>
                  <a:pt x="379" y="111"/>
                  <a:pt x="379" y="111"/>
                  <a:pt x="379" y="111"/>
                </a:cubicBezTo>
                <a:cubicBezTo>
                  <a:pt x="345" y="77"/>
                  <a:pt x="364" y="93"/>
                  <a:pt x="324" y="64"/>
                </a:cubicBezTo>
                <a:cubicBezTo>
                  <a:pt x="286" y="9"/>
                  <a:pt x="307" y="27"/>
                  <a:pt x="269" y="1"/>
                </a:cubicBezTo>
                <a:cubicBezTo>
                  <a:pt x="224" y="8"/>
                  <a:pt x="194" y="0"/>
                  <a:pt x="151" y="9"/>
                </a:cubicBezTo>
                <a:cubicBezTo>
                  <a:pt x="123" y="50"/>
                  <a:pt x="134" y="67"/>
                  <a:pt x="120" y="119"/>
                </a:cubicBezTo>
                <a:cubicBezTo>
                  <a:pt x="117" y="127"/>
                  <a:pt x="110" y="148"/>
                  <a:pt x="104" y="142"/>
                </a:cubicBezTo>
                <a:cubicBezTo>
                  <a:pt x="96" y="134"/>
                  <a:pt x="109" y="121"/>
                  <a:pt x="112" y="111"/>
                </a:cubicBezTo>
                <a:close/>
              </a:path>
            </a:pathLst>
          </a:custGeom>
          <a:solidFill>
            <a:srgbClr val="58595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34" name="Freeform 36"/>
          <p:cNvSpPr>
            <a:spLocks/>
          </p:cNvSpPr>
          <p:nvPr/>
        </p:nvSpPr>
        <p:spPr bwMode="auto">
          <a:xfrm>
            <a:off x="6143625" y="1801813"/>
            <a:ext cx="1103313" cy="1035050"/>
          </a:xfrm>
          <a:custGeom>
            <a:avLst/>
            <a:gdLst>
              <a:gd name="T0" fmla="*/ 2147483647 w 695"/>
              <a:gd name="T1" fmla="*/ 2147483647 h 652"/>
              <a:gd name="T2" fmla="*/ 2147483647 w 695"/>
              <a:gd name="T3" fmla="*/ 2147483647 h 652"/>
              <a:gd name="T4" fmla="*/ 2147483647 w 695"/>
              <a:gd name="T5" fmla="*/ 2147483647 h 652"/>
              <a:gd name="T6" fmla="*/ 2147483647 w 695"/>
              <a:gd name="T7" fmla="*/ 2147483647 h 652"/>
              <a:gd name="T8" fmla="*/ 2147483647 w 695"/>
              <a:gd name="T9" fmla="*/ 2147483647 h 652"/>
              <a:gd name="T10" fmla="*/ 2147483647 w 695"/>
              <a:gd name="T11" fmla="*/ 2147483647 h 652"/>
              <a:gd name="T12" fmla="*/ 2147483647 w 695"/>
              <a:gd name="T13" fmla="*/ 2147483647 h 652"/>
              <a:gd name="T14" fmla="*/ 2147483647 w 695"/>
              <a:gd name="T15" fmla="*/ 2147483647 h 652"/>
              <a:gd name="T16" fmla="*/ 2147483647 w 695"/>
              <a:gd name="T17" fmla="*/ 2147483647 h 652"/>
              <a:gd name="T18" fmla="*/ 2147483647 w 695"/>
              <a:gd name="T19" fmla="*/ 2147483647 h 652"/>
              <a:gd name="T20" fmla="*/ 2147483647 w 695"/>
              <a:gd name="T21" fmla="*/ 2147483647 h 652"/>
              <a:gd name="T22" fmla="*/ 2147483647 w 695"/>
              <a:gd name="T23" fmla="*/ 2147483647 h 652"/>
              <a:gd name="T24" fmla="*/ 2147483647 w 695"/>
              <a:gd name="T25" fmla="*/ 2147483647 h 652"/>
              <a:gd name="T26" fmla="*/ 2147483647 w 695"/>
              <a:gd name="T27" fmla="*/ 2147483647 h 652"/>
              <a:gd name="T28" fmla="*/ 2147483647 w 695"/>
              <a:gd name="T29" fmla="*/ 2147483647 h 652"/>
              <a:gd name="T30" fmla="*/ 2147483647 w 695"/>
              <a:gd name="T31" fmla="*/ 2147483647 h 652"/>
              <a:gd name="T32" fmla="*/ 2147483647 w 695"/>
              <a:gd name="T33" fmla="*/ 2147483647 h 652"/>
              <a:gd name="T34" fmla="*/ 2147483647 w 695"/>
              <a:gd name="T35" fmla="*/ 2147483647 h 652"/>
              <a:gd name="T36" fmla="*/ 2147483647 w 695"/>
              <a:gd name="T37" fmla="*/ 2147483647 h 652"/>
              <a:gd name="T38" fmla="*/ 2147483647 w 695"/>
              <a:gd name="T39" fmla="*/ 2147483647 h 652"/>
              <a:gd name="T40" fmla="*/ 2147483647 w 695"/>
              <a:gd name="T41" fmla="*/ 2147483647 h 652"/>
              <a:gd name="T42" fmla="*/ 2147483647 w 695"/>
              <a:gd name="T43" fmla="*/ 2147483647 h 652"/>
              <a:gd name="T44" fmla="*/ 2147483647 w 695"/>
              <a:gd name="T45" fmla="*/ 2147483647 h 652"/>
              <a:gd name="T46" fmla="*/ 2147483647 w 695"/>
              <a:gd name="T47" fmla="*/ 2147483647 h 652"/>
              <a:gd name="T48" fmla="*/ 2147483647 w 695"/>
              <a:gd name="T49" fmla="*/ 2147483647 h 652"/>
              <a:gd name="T50" fmla="*/ 2147483647 w 695"/>
              <a:gd name="T51" fmla="*/ 2147483647 h 652"/>
              <a:gd name="T52" fmla="*/ 2147483647 w 695"/>
              <a:gd name="T53" fmla="*/ 2147483647 h 652"/>
              <a:gd name="T54" fmla="*/ 2147483647 w 695"/>
              <a:gd name="T55" fmla="*/ 2147483647 h 652"/>
              <a:gd name="T56" fmla="*/ 2147483647 w 695"/>
              <a:gd name="T57" fmla="*/ 2147483647 h 652"/>
              <a:gd name="T58" fmla="*/ 2147483647 w 695"/>
              <a:gd name="T59" fmla="*/ 2147483647 h 65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95"/>
              <a:gd name="T91" fmla="*/ 0 h 652"/>
              <a:gd name="T92" fmla="*/ 695 w 695"/>
              <a:gd name="T93" fmla="*/ 652 h 65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95" h="652">
                <a:moveTo>
                  <a:pt x="112" y="111"/>
                </a:moveTo>
                <a:cubicBezTo>
                  <a:pt x="81" y="169"/>
                  <a:pt x="107" y="112"/>
                  <a:pt x="89" y="181"/>
                </a:cubicBezTo>
                <a:cubicBezTo>
                  <a:pt x="84" y="196"/>
                  <a:pt x="86" y="218"/>
                  <a:pt x="73" y="228"/>
                </a:cubicBezTo>
                <a:cubicBezTo>
                  <a:pt x="57" y="238"/>
                  <a:pt x="26" y="260"/>
                  <a:pt x="26" y="260"/>
                </a:cubicBezTo>
                <a:cubicBezTo>
                  <a:pt x="0" y="333"/>
                  <a:pt x="18" y="361"/>
                  <a:pt x="41" y="432"/>
                </a:cubicBezTo>
                <a:cubicBezTo>
                  <a:pt x="38" y="442"/>
                  <a:pt x="37" y="453"/>
                  <a:pt x="34" y="464"/>
                </a:cubicBezTo>
                <a:cubicBezTo>
                  <a:pt x="29" y="479"/>
                  <a:pt x="18" y="511"/>
                  <a:pt x="18" y="511"/>
                </a:cubicBezTo>
                <a:cubicBezTo>
                  <a:pt x="26" y="578"/>
                  <a:pt x="28" y="598"/>
                  <a:pt x="96" y="628"/>
                </a:cubicBezTo>
                <a:cubicBezTo>
                  <a:pt x="111" y="634"/>
                  <a:pt x="127" y="638"/>
                  <a:pt x="143" y="644"/>
                </a:cubicBezTo>
                <a:cubicBezTo>
                  <a:pt x="150" y="646"/>
                  <a:pt x="167" y="652"/>
                  <a:pt x="167" y="652"/>
                </a:cubicBezTo>
                <a:cubicBezTo>
                  <a:pt x="254" y="646"/>
                  <a:pt x="328" y="641"/>
                  <a:pt x="410" y="613"/>
                </a:cubicBezTo>
                <a:cubicBezTo>
                  <a:pt x="415" y="605"/>
                  <a:pt x="419" y="596"/>
                  <a:pt x="426" y="589"/>
                </a:cubicBezTo>
                <a:cubicBezTo>
                  <a:pt x="435" y="577"/>
                  <a:pt x="448" y="569"/>
                  <a:pt x="457" y="558"/>
                </a:cubicBezTo>
                <a:cubicBezTo>
                  <a:pt x="461" y="551"/>
                  <a:pt x="459" y="540"/>
                  <a:pt x="465" y="534"/>
                </a:cubicBezTo>
                <a:cubicBezTo>
                  <a:pt x="476" y="519"/>
                  <a:pt x="494" y="510"/>
                  <a:pt x="512" y="503"/>
                </a:cubicBezTo>
                <a:cubicBezTo>
                  <a:pt x="527" y="496"/>
                  <a:pt x="543" y="492"/>
                  <a:pt x="559" y="487"/>
                </a:cubicBezTo>
                <a:cubicBezTo>
                  <a:pt x="566" y="484"/>
                  <a:pt x="583" y="479"/>
                  <a:pt x="583" y="479"/>
                </a:cubicBezTo>
                <a:cubicBezTo>
                  <a:pt x="600" y="451"/>
                  <a:pt x="614" y="442"/>
                  <a:pt x="645" y="432"/>
                </a:cubicBezTo>
                <a:cubicBezTo>
                  <a:pt x="695" y="383"/>
                  <a:pt x="681" y="313"/>
                  <a:pt x="614" y="291"/>
                </a:cubicBezTo>
                <a:cubicBezTo>
                  <a:pt x="559" y="297"/>
                  <a:pt x="527" y="313"/>
                  <a:pt x="496" y="268"/>
                </a:cubicBezTo>
                <a:cubicBezTo>
                  <a:pt x="486" y="235"/>
                  <a:pt x="479" y="173"/>
                  <a:pt x="449" y="150"/>
                </a:cubicBezTo>
                <a:cubicBezTo>
                  <a:pt x="442" y="144"/>
                  <a:pt x="433" y="145"/>
                  <a:pt x="426" y="142"/>
                </a:cubicBezTo>
                <a:lnTo>
                  <a:pt x="379" y="111"/>
                </a:lnTo>
                <a:cubicBezTo>
                  <a:pt x="379" y="111"/>
                  <a:pt x="379" y="111"/>
                  <a:pt x="379" y="111"/>
                </a:cubicBezTo>
                <a:cubicBezTo>
                  <a:pt x="345" y="77"/>
                  <a:pt x="364" y="93"/>
                  <a:pt x="324" y="64"/>
                </a:cubicBezTo>
                <a:cubicBezTo>
                  <a:pt x="286" y="9"/>
                  <a:pt x="307" y="27"/>
                  <a:pt x="269" y="1"/>
                </a:cubicBezTo>
                <a:cubicBezTo>
                  <a:pt x="224" y="8"/>
                  <a:pt x="194" y="0"/>
                  <a:pt x="151" y="9"/>
                </a:cubicBezTo>
                <a:cubicBezTo>
                  <a:pt x="123" y="50"/>
                  <a:pt x="134" y="67"/>
                  <a:pt x="120" y="119"/>
                </a:cubicBezTo>
                <a:cubicBezTo>
                  <a:pt x="117" y="127"/>
                  <a:pt x="110" y="148"/>
                  <a:pt x="104" y="142"/>
                </a:cubicBezTo>
                <a:cubicBezTo>
                  <a:pt x="96" y="134"/>
                  <a:pt x="109" y="121"/>
                  <a:pt x="112" y="111"/>
                </a:cubicBezTo>
                <a:close/>
              </a:path>
            </a:pathLst>
          </a:custGeom>
          <a:solidFill>
            <a:srgbClr val="58595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35" name="Freeform 38"/>
          <p:cNvSpPr>
            <a:spLocks/>
          </p:cNvSpPr>
          <p:nvPr/>
        </p:nvSpPr>
        <p:spPr bwMode="auto">
          <a:xfrm>
            <a:off x="5410200" y="1403350"/>
            <a:ext cx="2251075" cy="1222375"/>
          </a:xfrm>
          <a:custGeom>
            <a:avLst/>
            <a:gdLst>
              <a:gd name="T0" fmla="*/ 2147483647 w 1418"/>
              <a:gd name="T1" fmla="*/ 2147483647 h 770"/>
              <a:gd name="T2" fmla="*/ 2147483647 w 1418"/>
              <a:gd name="T3" fmla="*/ 2147483647 h 770"/>
              <a:gd name="T4" fmla="*/ 2147483647 w 1418"/>
              <a:gd name="T5" fmla="*/ 2147483647 h 770"/>
              <a:gd name="T6" fmla="*/ 2147483647 w 1418"/>
              <a:gd name="T7" fmla="*/ 2147483647 h 770"/>
              <a:gd name="T8" fmla="*/ 2147483647 w 1418"/>
              <a:gd name="T9" fmla="*/ 2147483647 h 770"/>
              <a:gd name="T10" fmla="*/ 2147483647 w 1418"/>
              <a:gd name="T11" fmla="*/ 0 h 770"/>
              <a:gd name="T12" fmla="*/ 2147483647 w 1418"/>
              <a:gd name="T13" fmla="*/ 2147483647 h 770"/>
              <a:gd name="T14" fmla="*/ 2147483647 w 1418"/>
              <a:gd name="T15" fmla="*/ 2147483647 h 770"/>
              <a:gd name="T16" fmla="*/ 2147483647 w 1418"/>
              <a:gd name="T17" fmla="*/ 2147483647 h 770"/>
              <a:gd name="T18" fmla="*/ 2147483647 w 1418"/>
              <a:gd name="T19" fmla="*/ 2147483647 h 770"/>
              <a:gd name="T20" fmla="*/ 2147483647 w 1418"/>
              <a:gd name="T21" fmla="*/ 2147483647 h 770"/>
              <a:gd name="T22" fmla="*/ 2147483647 w 1418"/>
              <a:gd name="T23" fmla="*/ 2147483647 h 770"/>
              <a:gd name="T24" fmla="*/ 2147483647 w 1418"/>
              <a:gd name="T25" fmla="*/ 2147483647 h 770"/>
              <a:gd name="T26" fmla="*/ 2147483647 w 1418"/>
              <a:gd name="T27" fmla="*/ 2147483647 h 770"/>
              <a:gd name="T28" fmla="*/ 2147483647 w 1418"/>
              <a:gd name="T29" fmla="*/ 2147483647 h 770"/>
              <a:gd name="T30" fmla="*/ 2147483647 w 1418"/>
              <a:gd name="T31" fmla="*/ 2147483647 h 770"/>
              <a:gd name="T32" fmla="*/ 2147483647 w 1418"/>
              <a:gd name="T33" fmla="*/ 2147483647 h 770"/>
              <a:gd name="T34" fmla="*/ 2147483647 w 1418"/>
              <a:gd name="T35" fmla="*/ 2147483647 h 770"/>
              <a:gd name="T36" fmla="*/ 2147483647 w 1418"/>
              <a:gd name="T37" fmla="*/ 2147483647 h 770"/>
              <a:gd name="T38" fmla="*/ 2147483647 w 1418"/>
              <a:gd name="T39" fmla="*/ 2147483647 h 770"/>
              <a:gd name="T40" fmla="*/ 2147483647 w 1418"/>
              <a:gd name="T41" fmla="*/ 2147483647 h 770"/>
              <a:gd name="T42" fmla="*/ 2147483647 w 1418"/>
              <a:gd name="T43" fmla="*/ 2147483647 h 770"/>
              <a:gd name="T44" fmla="*/ 2147483647 w 1418"/>
              <a:gd name="T45" fmla="*/ 2147483647 h 770"/>
              <a:gd name="T46" fmla="*/ 2147483647 w 1418"/>
              <a:gd name="T47" fmla="*/ 2147483647 h 770"/>
              <a:gd name="T48" fmla="*/ 2147483647 w 1418"/>
              <a:gd name="T49" fmla="*/ 2147483647 h 770"/>
              <a:gd name="T50" fmla="*/ 2147483647 w 1418"/>
              <a:gd name="T51" fmla="*/ 2147483647 h 770"/>
              <a:gd name="T52" fmla="*/ 2147483647 w 1418"/>
              <a:gd name="T53" fmla="*/ 2147483647 h 770"/>
              <a:gd name="T54" fmla="*/ 2147483647 w 1418"/>
              <a:gd name="T55" fmla="*/ 2147483647 h 770"/>
              <a:gd name="T56" fmla="*/ 2147483647 w 1418"/>
              <a:gd name="T57" fmla="*/ 2147483647 h 770"/>
              <a:gd name="T58" fmla="*/ 2147483647 w 1418"/>
              <a:gd name="T59" fmla="*/ 2147483647 h 770"/>
              <a:gd name="T60" fmla="*/ 2147483647 w 1418"/>
              <a:gd name="T61" fmla="*/ 2147483647 h 770"/>
              <a:gd name="T62" fmla="*/ 2147483647 w 1418"/>
              <a:gd name="T63" fmla="*/ 2147483647 h 770"/>
              <a:gd name="T64" fmla="*/ 2147483647 w 1418"/>
              <a:gd name="T65" fmla="*/ 2147483647 h 770"/>
              <a:gd name="T66" fmla="*/ 2147483647 w 1418"/>
              <a:gd name="T67" fmla="*/ 2147483647 h 770"/>
              <a:gd name="T68" fmla="*/ 2147483647 w 1418"/>
              <a:gd name="T69" fmla="*/ 2147483647 h 770"/>
              <a:gd name="T70" fmla="*/ 2147483647 w 1418"/>
              <a:gd name="T71" fmla="*/ 2147483647 h 770"/>
              <a:gd name="T72" fmla="*/ 2147483647 w 1418"/>
              <a:gd name="T73" fmla="*/ 2147483647 h 770"/>
              <a:gd name="T74" fmla="*/ 2147483647 w 1418"/>
              <a:gd name="T75" fmla="*/ 2147483647 h 77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418"/>
              <a:gd name="T115" fmla="*/ 0 h 770"/>
              <a:gd name="T116" fmla="*/ 1418 w 1418"/>
              <a:gd name="T117" fmla="*/ 770 h 770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418" h="770">
                <a:moveTo>
                  <a:pt x="111" y="165"/>
                </a:moveTo>
                <a:cubicBezTo>
                  <a:pt x="159" y="151"/>
                  <a:pt x="187" y="102"/>
                  <a:pt x="237" y="87"/>
                </a:cubicBezTo>
                <a:cubicBezTo>
                  <a:pt x="275" y="62"/>
                  <a:pt x="252" y="74"/>
                  <a:pt x="308" y="55"/>
                </a:cubicBezTo>
                <a:cubicBezTo>
                  <a:pt x="326" y="49"/>
                  <a:pt x="338" y="29"/>
                  <a:pt x="356" y="23"/>
                </a:cubicBezTo>
                <a:cubicBezTo>
                  <a:pt x="372" y="18"/>
                  <a:pt x="387" y="13"/>
                  <a:pt x="403" y="8"/>
                </a:cubicBezTo>
                <a:cubicBezTo>
                  <a:pt x="411" y="5"/>
                  <a:pt x="427" y="0"/>
                  <a:pt x="427" y="0"/>
                </a:cubicBezTo>
                <a:cubicBezTo>
                  <a:pt x="472" y="3"/>
                  <a:pt x="517" y="2"/>
                  <a:pt x="561" y="8"/>
                </a:cubicBezTo>
                <a:cubicBezTo>
                  <a:pt x="577" y="10"/>
                  <a:pt x="608" y="23"/>
                  <a:pt x="608" y="23"/>
                </a:cubicBezTo>
                <a:cubicBezTo>
                  <a:pt x="647" y="49"/>
                  <a:pt x="687" y="49"/>
                  <a:pt x="734" y="55"/>
                </a:cubicBezTo>
                <a:cubicBezTo>
                  <a:pt x="821" y="84"/>
                  <a:pt x="727" y="55"/>
                  <a:pt x="948" y="71"/>
                </a:cubicBezTo>
                <a:cubicBezTo>
                  <a:pt x="984" y="74"/>
                  <a:pt x="1022" y="93"/>
                  <a:pt x="1058" y="102"/>
                </a:cubicBezTo>
                <a:cubicBezTo>
                  <a:pt x="1066" y="107"/>
                  <a:pt x="1075" y="111"/>
                  <a:pt x="1082" y="118"/>
                </a:cubicBezTo>
                <a:cubicBezTo>
                  <a:pt x="1089" y="125"/>
                  <a:pt x="1090" y="136"/>
                  <a:pt x="1097" y="142"/>
                </a:cubicBezTo>
                <a:cubicBezTo>
                  <a:pt x="1111" y="155"/>
                  <a:pt x="1145" y="173"/>
                  <a:pt x="1145" y="173"/>
                </a:cubicBezTo>
                <a:cubicBezTo>
                  <a:pt x="1165" y="223"/>
                  <a:pt x="1180" y="224"/>
                  <a:pt x="1216" y="260"/>
                </a:cubicBezTo>
                <a:cubicBezTo>
                  <a:pt x="1239" y="330"/>
                  <a:pt x="1312" y="327"/>
                  <a:pt x="1366" y="363"/>
                </a:cubicBezTo>
                <a:cubicBezTo>
                  <a:pt x="1381" y="387"/>
                  <a:pt x="1389" y="410"/>
                  <a:pt x="1405" y="434"/>
                </a:cubicBezTo>
                <a:cubicBezTo>
                  <a:pt x="1397" y="500"/>
                  <a:pt x="1405" y="532"/>
                  <a:pt x="1413" y="599"/>
                </a:cubicBezTo>
                <a:cubicBezTo>
                  <a:pt x="1410" y="623"/>
                  <a:pt x="1418" y="650"/>
                  <a:pt x="1405" y="670"/>
                </a:cubicBezTo>
                <a:cubicBezTo>
                  <a:pt x="1396" y="684"/>
                  <a:pt x="1358" y="686"/>
                  <a:pt x="1358" y="686"/>
                </a:cubicBezTo>
                <a:cubicBezTo>
                  <a:pt x="1345" y="726"/>
                  <a:pt x="1316" y="729"/>
                  <a:pt x="1279" y="741"/>
                </a:cubicBezTo>
                <a:cubicBezTo>
                  <a:pt x="1263" y="746"/>
                  <a:pt x="1232" y="757"/>
                  <a:pt x="1232" y="757"/>
                </a:cubicBezTo>
                <a:cubicBezTo>
                  <a:pt x="1148" y="754"/>
                  <a:pt x="1058" y="770"/>
                  <a:pt x="979" y="741"/>
                </a:cubicBezTo>
                <a:cubicBezTo>
                  <a:pt x="921" y="720"/>
                  <a:pt x="885" y="658"/>
                  <a:pt x="829" y="639"/>
                </a:cubicBezTo>
                <a:cubicBezTo>
                  <a:pt x="753" y="614"/>
                  <a:pt x="671" y="613"/>
                  <a:pt x="592" y="607"/>
                </a:cubicBezTo>
                <a:cubicBezTo>
                  <a:pt x="521" y="595"/>
                  <a:pt x="447" y="607"/>
                  <a:pt x="379" y="584"/>
                </a:cubicBezTo>
                <a:cubicBezTo>
                  <a:pt x="371" y="579"/>
                  <a:pt x="364" y="572"/>
                  <a:pt x="356" y="568"/>
                </a:cubicBezTo>
                <a:cubicBezTo>
                  <a:pt x="348" y="564"/>
                  <a:pt x="338" y="566"/>
                  <a:pt x="332" y="560"/>
                </a:cubicBezTo>
                <a:cubicBezTo>
                  <a:pt x="318" y="547"/>
                  <a:pt x="300" y="513"/>
                  <a:pt x="300" y="513"/>
                </a:cubicBezTo>
                <a:cubicBezTo>
                  <a:pt x="298" y="502"/>
                  <a:pt x="299" y="490"/>
                  <a:pt x="293" y="481"/>
                </a:cubicBezTo>
                <a:cubicBezTo>
                  <a:pt x="286" y="470"/>
                  <a:pt x="235" y="435"/>
                  <a:pt x="222" y="426"/>
                </a:cubicBezTo>
                <a:cubicBezTo>
                  <a:pt x="211" y="393"/>
                  <a:pt x="178" y="354"/>
                  <a:pt x="151" y="331"/>
                </a:cubicBezTo>
                <a:cubicBezTo>
                  <a:pt x="131" y="314"/>
                  <a:pt x="80" y="300"/>
                  <a:pt x="80" y="300"/>
                </a:cubicBezTo>
                <a:cubicBezTo>
                  <a:pt x="54" y="283"/>
                  <a:pt x="42" y="261"/>
                  <a:pt x="16" y="244"/>
                </a:cubicBezTo>
                <a:cubicBezTo>
                  <a:pt x="7" y="214"/>
                  <a:pt x="0" y="162"/>
                  <a:pt x="32" y="142"/>
                </a:cubicBezTo>
                <a:cubicBezTo>
                  <a:pt x="46" y="133"/>
                  <a:pt x="80" y="126"/>
                  <a:pt x="80" y="126"/>
                </a:cubicBezTo>
                <a:cubicBezTo>
                  <a:pt x="104" y="129"/>
                  <a:pt x="128" y="128"/>
                  <a:pt x="151" y="134"/>
                </a:cubicBezTo>
                <a:cubicBezTo>
                  <a:pt x="186" y="143"/>
                  <a:pt x="164" y="160"/>
                  <a:pt x="182" y="142"/>
                </a:cubicBezTo>
              </a:path>
            </a:pathLst>
          </a:cu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3" name="Arc 23"/>
          <p:cNvSpPr>
            <a:spLocks/>
          </p:cNvSpPr>
          <p:nvPr/>
        </p:nvSpPr>
        <p:spPr bwMode="auto">
          <a:xfrm rot="-257025">
            <a:off x="4411663" y="1012825"/>
            <a:ext cx="2600325" cy="2566988"/>
          </a:xfrm>
          <a:custGeom>
            <a:avLst/>
            <a:gdLst>
              <a:gd name="G0" fmla="+- 0 0 0"/>
              <a:gd name="G1" fmla="+- 21469 0 0"/>
              <a:gd name="G2" fmla="+- 21600 0 0"/>
              <a:gd name="T0" fmla="*/ 2372 w 21600"/>
              <a:gd name="T1" fmla="*/ 0 h 24271"/>
              <a:gd name="T2" fmla="*/ 21417 w 21600"/>
              <a:gd name="T3" fmla="*/ 24271 h 24271"/>
              <a:gd name="T4" fmla="*/ 0 w 21600"/>
              <a:gd name="T5" fmla="*/ 21469 h 24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271" fill="none" extrusionOk="0">
                <a:moveTo>
                  <a:pt x="2372" y="-1"/>
                </a:moveTo>
                <a:cubicBezTo>
                  <a:pt x="13316" y="1208"/>
                  <a:pt x="21600" y="10457"/>
                  <a:pt x="21600" y="21469"/>
                </a:cubicBezTo>
                <a:cubicBezTo>
                  <a:pt x="21600" y="22405"/>
                  <a:pt x="21539" y="23341"/>
                  <a:pt x="21417" y="24271"/>
                </a:cubicBezTo>
              </a:path>
              <a:path w="21600" h="24271" stroke="0" extrusionOk="0">
                <a:moveTo>
                  <a:pt x="2372" y="-1"/>
                </a:moveTo>
                <a:cubicBezTo>
                  <a:pt x="13316" y="1208"/>
                  <a:pt x="21600" y="10457"/>
                  <a:pt x="21600" y="21469"/>
                </a:cubicBezTo>
                <a:cubicBezTo>
                  <a:pt x="21600" y="22405"/>
                  <a:pt x="21539" y="23341"/>
                  <a:pt x="21417" y="24271"/>
                </a:cubicBezTo>
                <a:lnTo>
                  <a:pt x="0" y="21469"/>
                </a:lnTo>
                <a:close/>
              </a:path>
            </a:pathLst>
          </a:custGeom>
          <a:noFill/>
          <a:ln w="101600">
            <a:solidFill>
              <a:srgbClr val="FC0128"/>
            </a:solidFill>
            <a:prstDash val="sysDot"/>
            <a:round/>
            <a:headEnd/>
            <a:tailEnd/>
          </a:ln>
          <a:effectLst>
            <a:outerShdw blurRad="63500" dist="74053" dir="3542175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000">
              <a:latin typeface="Times New Roman" pitchFamily="-107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8638" y="1300163"/>
            <a:ext cx="5091136" cy="2090316"/>
          </a:xfrm>
          <a:ln w="12700"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3000" kern="1200" dirty="0">
                <a:solidFill>
                  <a:srgbClr val="51DC00"/>
                </a:solidFill>
                <a:latin typeface="Arial" pitchFamily="-107" charset="0"/>
                <a:ea typeface="+mn-ea"/>
                <a:cs typeface="+mn-cs"/>
              </a:rPr>
              <a:t>R W N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0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Freeform 11"/>
          <p:cNvSpPr>
            <a:spLocks/>
          </p:cNvSpPr>
          <p:nvPr/>
        </p:nvSpPr>
        <p:spPr bwMode="auto">
          <a:xfrm>
            <a:off x="7131050" y="2638425"/>
            <a:ext cx="1103313" cy="1035050"/>
          </a:xfrm>
          <a:custGeom>
            <a:avLst/>
            <a:gdLst>
              <a:gd name="T0" fmla="*/ 2147483647 w 695"/>
              <a:gd name="T1" fmla="*/ 2147483647 h 652"/>
              <a:gd name="T2" fmla="*/ 2147483647 w 695"/>
              <a:gd name="T3" fmla="*/ 2147483647 h 652"/>
              <a:gd name="T4" fmla="*/ 2147483647 w 695"/>
              <a:gd name="T5" fmla="*/ 2147483647 h 652"/>
              <a:gd name="T6" fmla="*/ 2147483647 w 695"/>
              <a:gd name="T7" fmla="*/ 2147483647 h 652"/>
              <a:gd name="T8" fmla="*/ 2147483647 w 695"/>
              <a:gd name="T9" fmla="*/ 2147483647 h 652"/>
              <a:gd name="T10" fmla="*/ 2147483647 w 695"/>
              <a:gd name="T11" fmla="*/ 2147483647 h 652"/>
              <a:gd name="T12" fmla="*/ 2147483647 w 695"/>
              <a:gd name="T13" fmla="*/ 2147483647 h 652"/>
              <a:gd name="T14" fmla="*/ 2147483647 w 695"/>
              <a:gd name="T15" fmla="*/ 2147483647 h 652"/>
              <a:gd name="T16" fmla="*/ 2147483647 w 695"/>
              <a:gd name="T17" fmla="*/ 2147483647 h 652"/>
              <a:gd name="T18" fmla="*/ 2147483647 w 695"/>
              <a:gd name="T19" fmla="*/ 2147483647 h 652"/>
              <a:gd name="T20" fmla="*/ 2147483647 w 695"/>
              <a:gd name="T21" fmla="*/ 2147483647 h 652"/>
              <a:gd name="T22" fmla="*/ 2147483647 w 695"/>
              <a:gd name="T23" fmla="*/ 2147483647 h 652"/>
              <a:gd name="T24" fmla="*/ 2147483647 w 695"/>
              <a:gd name="T25" fmla="*/ 2147483647 h 652"/>
              <a:gd name="T26" fmla="*/ 2147483647 w 695"/>
              <a:gd name="T27" fmla="*/ 2147483647 h 652"/>
              <a:gd name="T28" fmla="*/ 2147483647 w 695"/>
              <a:gd name="T29" fmla="*/ 2147483647 h 652"/>
              <a:gd name="T30" fmla="*/ 2147483647 w 695"/>
              <a:gd name="T31" fmla="*/ 2147483647 h 652"/>
              <a:gd name="T32" fmla="*/ 2147483647 w 695"/>
              <a:gd name="T33" fmla="*/ 2147483647 h 652"/>
              <a:gd name="T34" fmla="*/ 2147483647 w 695"/>
              <a:gd name="T35" fmla="*/ 2147483647 h 652"/>
              <a:gd name="T36" fmla="*/ 2147483647 w 695"/>
              <a:gd name="T37" fmla="*/ 2147483647 h 652"/>
              <a:gd name="T38" fmla="*/ 2147483647 w 695"/>
              <a:gd name="T39" fmla="*/ 2147483647 h 652"/>
              <a:gd name="T40" fmla="*/ 2147483647 w 695"/>
              <a:gd name="T41" fmla="*/ 2147483647 h 652"/>
              <a:gd name="T42" fmla="*/ 2147483647 w 695"/>
              <a:gd name="T43" fmla="*/ 2147483647 h 652"/>
              <a:gd name="T44" fmla="*/ 2147483647 w 695"/>
              <a:gd name="T45" fmla="*/ 2147483647 h 652"/>
              <a:gd name="T46" fmla="*/ 2147483647 w 695"/>
              <a:gd name="T47" fmla="*/ 2147483647 h 652"/>
              <a:gd name="T48" fmla="*/ 2147483647 w 695"/>
              <a:gd name="T49" fmla="*/ 2147483647 h 652"/>
              <a:gd name="T50" fmla="*/ 2147483647 w 695"/>
              <a:gd name="T51" fmla="*/ 2147483647 h 652"/>
              <a:gd name="T52" fmla="*/ 2147483647 w 695"/>
              <a:gd name="T53" fmla="*/ 2147483647 h 652"/>
              <a:gd name="T54" fmla="*/ 2147483647 w 695"/>
              <a:gd name="T55" fmla="*/ 2147483647 h 652"/>
              <a:gd name="T56" fmla="*/ 2147483647 w 695"/>
              <a:gd name="T57" fmla="*/ 2147483647 h 652"/>
              <a:gd name="T58" fmla="*/ 2147483647 w 695"/>
              <a:gd name="T59" fmla="*/ 2147483647 h 65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95"/>
              <a:gd name="T91" fmla="*/ 0 h 652"/>
              <a:gd name="T92" fmla="*/ 695 w 695"/>
              <a:gd name="T93" fmla="*/ 652 h 65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95" h="652">
                <a:moveTo>
                  <a:pt x="112" y="111"/>
                </a:moveTo>
                <a:cubicBezTo>
                  <a:pt x="81" y="169"/>
                  <a:pt x="107" y="112"/>
                  <a:pt x="89" y="181"/>
                </a:cubicBezTo>
                <a:cubicBezTo>
                  <a:pt x="84" y="196"/>
                  <a:pt x="86" y="218"/>
                  <a:pt x="73" y="228"/>
                </a:cubicBezTo>
                <a:cubicBezTo>
                  <a:pt x="57" y="238"/>
                  <a:pt x="26" y="260"/>
                  <a:pt x="26" y="260"/>
                </a:cubicBezTo>
                <a:cubicBezTo>
                  <a:pt x="0" y="333"/>
                  <a:pt x="18" y="361"/>
                  <a:pt x="41" y="432"/>
                </a:cubicBezTo>
                <a:cubicBezTo>
                  <a:pt x="38" y="442"/>
                  <a:pt x="37" y="453"/>
                  <a:pt x="34" y="464"/>
                </a:cubicBezTo>
                <a:cubicBezTo>
                  <a:pt x="29" y="479"/>
                  <a:pt x="18" y="511"/>
                  <a:pt x="18" y="511"/>
                </a:cubicBezTo>
                <a:cubicBezTo>
                  <a:pt x="26" y="578"/>
                  <a:pt x="28" y="598"/>
                  <a:pt x="96" y="628"/>
                </a:cubicBezTo>
                <a:cubicBezTo>
                  <a:pt x="111" y="634"/>
                  <a:pt x="127" y="638"/>
                  <a:pt x="143" y="644"/>
                </a:cubicBezTo>
                <a:cubicBezTo>
                  <a:pt x="150" y="646"/>
                  <a:pt x="167" y="652"/>
                  <a:pt x="167" y="652"/>
                </a:cubicBezTo>
                <a:cubicBezTo>
                  <a:pt x="254" y="646"/>
                  <a:pt x="328" y="641"/>
                  <a:pt x="410" y="613"/>
                </a:cubicBezTo>
                <a:cubicBezTo>
                  <a:pt x="415" y="605"/>
                  <a:pt x="419" y="596"/>
                  <a:pt x="426" y="589"/>
                </a:cubicBezTo>
                <a:cubicBezTo>
                  <a:pt x="435" y="577"/>
                  <a:pt x="448" y="569"/>
                  <a:pt x="457" y="558"/>
                </a:cubicBezTo>
                <a:cubicBezTo>
                  <a:pt x="461" y="551"/>
                  <a:pt x="459" y="540"/>
                  <a:pt x="465" y="534"/>
                </a:cubicBezTo>
                <a:cubicBezTo>
                  <a:pt x="476" y="519"/>
                  <a:pt x="494" y="510"/>
                  <a:pt x="512" y="503"/>
                </a:cubicBezTo>
                <a:cubicBezTo>
                  <a:pt x="527" y="496"/>
                  <a:pt x="543" y="492"/>
                  <a:pt x="559" y="487"/>
                </a:cubicBezTo>
                <a:cubicBezTo>
                  <a:pt x="566" y="484"/>
                  <a:pt x="583" y="479"/>
                  <a:pt x="583" y="479"/>
                </a:cubicBezTo>
                <a:cubicBezTo>
                  <a:pt x="600" y="451"/>
                  <a:pt x="614" y="442"/>
                  <a:pt x="645" y="432"/>
                </a:cubicBezTo>
                <a:cubicBezTo>
                  <a:pt x="695" y="383"/>
                  <a:pt x="681" y="313"/>
                  <a:pt x="614" y="291"/>
                </a:cubicBezTo>
                <a:cubicBezTo>
                  <a:pt x="559" y="297"/>
                  <a:pt x="527" y="313"/>
                  <a:pt x="496" y="268"/>
                </a:cubicBezTo>
                <a:cubicBezTo>
                  <a:pt x="486" y="235"/>
                  <a:pt x="479" y="173"/>
                  <a:pt x="449" y="150"/>
                </a:cubicBezTo>
                <a:cubicBezTo>
                  <a:pt x="442" y="144"/>
                  <a:pt x="433" y="145"/>
                  <a:pt x="426" y="142"/>
                </a:cubicBezTo>
                <a:lnTo>
                  <a:pt x="379" y="111"/>
                </a:lnTo>
                <a:cubicBezTo>
                  <a:pt x="379" y="111"/>
                  <a:pt x="379" y="111"/>
                  <a:pt x="379" y="111"/>
                </a:cubicBezTo>
                <a:cubicBezTo>
                  <a:pt x="345" y="77"/>
                  <a:pt x="364" y="93"/>
                  <a:pt x="324" y="64"/>
                </a:cubicBezTo>
                <a:cubicBezTo>
                  <a:pt x="286" y="9"/>
                  <a:pt x="307" y="27"/>
                  <a:pt x="269" y="1"/>
                </a:cubicBezTo>
                <a:cubicBezTo>
                  <a:pt x="224" y="8"/>
                  <a:pt x="194" y="0"/>
                  <a:pt x="151" y="9"/>
                </a:cubicBezTo>
                <a:cubicBezTo>
                  <a:pt x="123" y="50"/>
                  <a:pt x="134" y="67"/>
                  <a:pt x="120" y="119"/>
                </a:cubicBezTo>
                <a:cubicBezTo>
                  <a:pt x="117" y="127"/>
                  <a:pt x="110" y="148"/>
                  <a:pt x="104" y="142"/>
                </a:cubicBezTo>
                <a:cubicBezTo>
                  <a:pt x="96" y="134"/>
                  <a:pt x="109" y="121"/>
                  <a:pt x="112" y="111"/>
                </a:cubicBezTo>
                <a:close/>
              </a:path>
            </a:pathLst>
          </a:custGeom>
          <a:solidFill>
            <a:srgbClr val="58595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650875" y="2451100"/>
            <a:ext cx="7778750" cy="4114800"/>
          </a:xfrm>
          <a:prstGeom prst="rect">
            <a:avLst/>
          </a:prstGeom>
          <a:ln w="12700">
            <a:miter lim="800000"/>
            <a:headEnd/>
            <a:tailEnd/>
          </a:ln>
        </p:spPr>
        <p:txBody>
          <a:bodyPr lIns="90487" tIns="44450" rIns="90487" bIns="44450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Monotype Sorts" charset="0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07" charset="-128"/>
                <a:cs typeface="ＭＳ Ｐゴシック" pitchFamily="-107" charset="-128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None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07" charset="-128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None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0"/>
                <a:cs typeface="Geneva" charset="-128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None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Geneva" charset="-128"/>
                <a:cs typeface="Geneva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None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5pPr>
            <a:lvl6pPr marL="22860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None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07" charset="-128"/>
              </a:defRPr>
            </a:lvl6pPr>
            <a:lvl7pPr marL="2743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None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07" charset="-128"/>
              </a:defRPr>
            </a:lvl7pPr>
            <a:lvl8pPr marL="3200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None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07" charset="-128"/>
              </a:defRPr>
            </a:lvl8pPr>
            <a:lvl9pPr marL="3657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None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07" charset="-128"/>
              </a:defRPr>
            </a:lvl9pPr>
          </a:lstStyle>
          <a:p>
            <a:pPr marL="2179638" indent="-866775" algn="l" defTabSz="1033463">
              <a:buFont typeface="Monotype Sorts" charset="0"/>
              <a:buChar char=""/>
              <a:defRPr/>
            </a:pPr>
            <a:r>
              <a:rPr lang="en-US" sz="6000" b="1" dirty="0">
                <a:solidFill>
                  <a:srgbClr val="F6FE0A"/>
                </a:solidFill>
                <a:effectLst>
                  <a:outerShdw dist="63500" dir="2700000" algn="tl" rotWithShape="0">
                    <a:srgbClr val="000000">
                      <a:alpha val="77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R</a:t>
            </a:r>
            <a:r>
              <a:rPr lang="en-US" sz="6000" b="1" dirty="0">
                <a:solidFill>
                  <a:srgbClr val="00FF00"/>
                </a:solidFill>
                <a:effectLst>
                  <a:outerShdw dist="63500" dir="2700000" algn="tl" rotWithShape="0">
                    <a:srgbClr val="000000">
                      <a:alpha val="77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AMNGAZAN</a:t>
            </a:r>
          </a:p>
          <a:p>
            <a:pPr marL="2179638" indent="-866775" algn="l" defTabSz="1033463">
              <a:buFont typeface="Monotype Sorts" charset="0"/>
              <a:buChar char=""/>
              <a:defRPr/>
            </a:pPr>
            <a:r>
              <a:rPr lang="en-US" sz="6000" b="1" dirty="0">
                <a:solidFill>
                  <a:srgbClr val="F6FE0A"/>
                </a:solidFill>
                <a:effectLst>
                  <a:outerShdw dist="63500" dir="2700000" algn="tl" rotWithShape="0">
                    <a:srgbClr val="000000">
                      <a:alpha val="77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W</a:t>
            </a:r>
            <a:r>
              <a:rPr lang="en-US" sz="6000" b="1" dirty="0">
                <a:solidFill>
                  <a:srgbClr val="00FF00"/>
                </a:solidFill>
                <a:effectLst>
                  <a:outerShdw dist="63500" dir="2700000" algn="tl" rotWithShape="0">
                    <a:srgbClr val="000000">
                      <a:alpha val="77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UNGNAO</a:t>
            </a:r>
          </a:p>
          <a:p>
            <a:pPr marL="2179638" indent="-866775" algn="l" defTabSz="1033463">
              <a:buFont typeface="Monotype Sorts" charset="0"/>
              <a:buChar char=""/>
              <a:defRPr/>
            </a:pPr>
            <a:r>
              <a:rPr lang="en-US" sz="6000" b="1" dirty="0">
                <a:solidFill>
                  <a:srgbClr val="F6FE0A"/>
                </a:solidFill>
                <a:effectLst>
                  <a:outerShdw dist="63500" dir="2700000" algn="tl" rotWithShape="0">
                    <a:srgbClr val="000000">
                      <a:alpha val="77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N</a:t>
            </a:r>
            <a:r>
              <a:rPr lang="en-US" sz="6000" b="1" dirty="0">
                <a:solidFill>
                  <a:srgbClr val="00FF00"/>
                </a:solidFill>
                <a:effectLst>
                  <a:outerShdw dist="63500" dir="2700000" algn="tl" rotWithShape="0">
                    <a:srgbClr val="000000">
                      <a:alpha val="77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ARKAHAI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79450" y="1295400"/>
            <a:ext cx="7772400" cy="1143000"/>
          </a:xfrm>
          <a:ln w="12700">
            <a:miter lim="800000"/>
            <a:headEnd/>
            <a:tailEnd/>
          </a:ln>
          <a:effectLst>
            <a:outerShdw blurRad="63500" dist="107763" dir="2700000" algn="ctr" rotWithShape="0">
              <a:schemeClr val="bg2"/>
            </a:outerShdw>
          </a:effectLst>
        </p:spPr>
        <p:txBody>
          <a:bodyPr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4000" dirty="0">
                <a:solidFill>
                  <a:srgbClr val="00FF00"/>
                </a:solidFill>
                <a:latin typeface="Times" charset="0"/>
                <a:ea typeface="ＭＳ Ｐゴシック" charset="0"/>
                <a:cs typeface="ＭＳ Ｐゴシック" charset="0"/>
              </a:rPr>
              <a:t>3 YARUIPAN </a:t>
            </a:r>
            <a:r>
              <a:rPr lang="en-US" sz="4000" dirty="0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KATHUM CHIYA: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620713" y="158750"/>
            <a:ext cx="742950" cy="1433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pitchFamily="-107" charset="0"/>
                <a:ea typeface="+mn-ea"/>
                <a:cs typeface="+mn-cs"/>
              </a:rPr>
              <a:t>7</a:t>
            </a:r>
          </a:p>
        </p:txBody>
      </p:sp>
      <p:sp>
        <p:nvSpPr>
          <p:cNvPr id="38920" name="Line 8"/>
          <p:cNvSpPr>
            <a:spLocks noChangeShapeType="1"/>
          </p:cNvSpPr>
          <p:nvPr/>
        </p:nvSpPr>
        <p:spPr bwMode="auto">
          <a:xfrm>
            <a:off x="925513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113671" name="Text Box 15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113672" name="Text Box 17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13673" name="Text Box 18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113674" name="Text Box 19"/>
          <p:cNvSpPr txBox="1">
            <a:spLocks noChangeArrowheads="1"/>
          </p:cNvSpPr>
          <p:nvPr/>
        </p:nvSpPr>
        <p:spPr bwMode="auto">
          <a:xfrm>
            <a:off x="8085138" y="6523038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54</a:t>
            </a:r>
          </a:p>
        </p:txBody>
      </p:sp>
      <p:sp>
        <p:nvSpPr>
          <p:cNvPr id="113675" name="Text Box 20"/>
          <p:cNvSpPr txBox="1">
            <a:spLocks noChangeArrowheads="1"/>
          </p:cNvSpPr>
          <p:nvPr/>
        </p:nvSpPr>
        <p:spPr bwMode="auto">
          <a:xfrm>
            <a:off x="8740775" y="64008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6</a:t>
            </a:r>
          </a:p>
        </p:txBody>
      </p:sp>
      <p:sp>
        <p:nvSpPr>
          <p:cNvPr id="113676" name="Text Box 22"/>
          <p:cNvSpPr txBox="1">
            <a:spLocks noChangeArrowheads="1"/>
          </p:cNvSpPr>
          <p:nvPr/>
        </p:nvSpPr>
        <p:spPr bwMode="auto">
          <a:xfrm>
            <a:off x="7070004" y="6269445"/>
            <a:ext cx="15937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err="1">
                <a:solidFill>
                  <a:schemeClr val="tx1"/>
                </a:solidFill>
              </a:rPr>
              <a:t>Katamli</a:t>
            </a:r>
            <a:r>
              <a:rPr lang="en-US" sz="1200" b="1" dirty="0">
                <a:solidFill>
                  <a:schemeClr val="tx1"/>
                </a:solidFill>
              </a:rPr>
              <a:t> K </a:t>
            </a:r>
            <a:r>
              <a:rPr lang="en-US" sz="1200" b="1" dirty="0" err="1">
                <a:solidFill>
                  <a:schemeClr val="tx1"/>
                </a:solidFill>
              </a:rPr>
              <a:t>ana</a:t>
            </a:r>
            <a:r>
              <a:rPr lang="en-US" sz="1200" b="1" dirty="0">
                <a:solidFill>
                  <a:schemeClr val="tx1"/>
                </a:solidFill>
              </a:rPr>
              <a:t>. 8-14</a:t>
            </a:r>
          </a:p>
        </p:txBody>
      </p:sp>
      <p:sp>
        <p:nvSpPr>
          <p:cNvPr id="38925" name="Oval 13"/>
          <p:cNvSpPr>
            <a:spLocks noChangeArrowheads="1"/>
          </p:cNvSpPr>
          <p:nvPr/>
        </p:nvSpPr>
        <p:spPr bwMode="auto">
          <a:xfrm>
            <a:off x="2622674" y="3568086"/>
            <a:ext cx="1064104" cy="987386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38926" name="Oval 14"/>
          <p:cNvSpPr>
            <a:spLocks noChangeArrowheads="1"/>
          </p:cNvSpPr>
          <p:nvPr/>
        </p:nvSpPr>
        <p:spPr bwMode="auto">
          <a:xfrm>
            <a:off x="2608263" y="4697295"/>
            <a:ext cx="1060929" cy="1012825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38924" name="Oval 12"/>
          <p:cNvSpPr>
            <a:spLocks noChangeArrowheads="1"/>
          </p:cNvSpPr>
          <p:nvPr/>
        </p:nvSpPr>
        <p:spPr bwMode="auto">
          <a:xfrm>
            <a:off x="2601913" y="2478941"/>
            <a:ext cx="1067279" cy="989012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 autoUpdateAnimBg="0"/>
      <p:bldP spid="38914" grpId="0" animBg="1" autoUpdateAnimBg="0"/>
      <p:bldP spid="38925" grpId="0" animBg="1"/>
      <p:bldP spid="38926" grpId="0" animBg="1"/>
      <p:bldP spid="3892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pitchFamily="-107" charset="0"/>
                <a:ea typeface="+mn-ea"/>
                <a:cs typeface="+mn-cs"/>
              </a:rPr>
              <a:t>7</a:t>
            </a:r>
          </a:p>
        </p:txBody>
      </p:sp>
      <p:sp>
        <p:nvSpPr>
          <p:cNvPr id="43012" name="Line 4"/>
          <p:cNvSpPr>
            <a:spLocks noChangeShapeType="1"/>
          </p:cNvSpPr>
          <p:nvPr/>
        </p:nvSpPr>
        <p:spPr bwMode="auto">
          <a:xfrm>
            <a:off x="925513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115715" name="Freeform 7"/>
          <p:cNvSpPr>
            <a:spLocks/>
          </p:cNvSpPr>
          <p:nvPr/>
        </p:nvSpPr>
        <p:spPr bwMode="auto">
          <a:xfrm>
            <a:off x="7131050" y="2638425"/>
            <a:ext cx="1103313" cy="1035050"/>
          </a:xfrm>
          <a:custGeom>
            <a:avLst/>
            <a:gdLst>
              <a:gd name="T0" fmla="*/ 2147483647 w 695"/>
              <a:gd name="T1" fmla="*/ 2147483647 h 652"/>
              <a:gd name="T2" fmla="*/ 2147483647 w 695"/>
              <a:gd name="T3" fmla="*/ 2147483647 h 652"/>
              <a:gd name="T4" fmla="*/ 2147483647 w 695"/>
              <a:gd name="T5" fmla="*/ 2147483647 h 652"/>
              <a:gd name="T6" fmla="*/ 2147483647 w 695"/>
              <a:gd name="T7" fmla="*/ 2147483647 h 652"/>
              <a:gd name="T8" fmla="*/ 2147483647 w 695"/>
              <a:gd name="T9" fmla="*/ 2147483647 h 652"/>
              <a:gd name="T10" fmla="*/ 2147483647 w 695"/>
              <a:gd name="T11" fmla="*/ 2147483647 h 652"/>
              <a:gd name="T12" fmla="*/ 2147483647 w 695"/>
              <a:gd name="T13" fmla="*/ 2147483647 h 652"/>
              <a:gd name="T14" fmla="*/ 2147483647 w 695"/>
              <a:gd name="T15" fmla="*/ 2147483647 h 652"/>
              <a:gd name="T16" fmla="*/ 2147483647 w 695"/>
              <a:gd name="T17" fmla="*/ 2147483647 h 652"/>
              <a:gd name="T18" fmla="*/ 2147483647 w 695"/>
              <a:gd name="T19" fmla="*/ 2147483647 h 652"/>
              <a:gd name="T20" fmla="*/ 2147483647 w 695"/>
              <a:gd name="T21" fmla="*/ 2147483647 h 652"/>
              <a:gd name="T22" fmla="*/ 2147483647 w 695"/>
              <a:gd name="T23" fmla="*/ 2147483647 h 652"/>
              <a:gd name="T24" fmla="*/ 2147483647 w 695"/>
              <a:gd name="T25" fmla="*/ 2147483647 h 652"/>
              <a:gd name="T26" fmla="*/ 2147483647 w 695"/>
              <a:gd name="T27" fmla="*/ 2147483647 h 652"/>
              <a:gd name="T28" fmla="*/ 2147483647 w 695"/>
              <a:gd name="T29" fmla="*/ 2147483647 h 652"/>
              <a:gd name="T30" fmla="*/ 2147483647 w 695"/>
              <a:gd name="T31" fmla="*/ 2147483647 h 652"/>
              <a:gd name="T32" fmla="*/ 2147483647 w 695"/>
              <a:gd name="T33" fmla="*/ 2147483647 h 652"/>
              <a:gd name="T34" fmla="*/ 2147483647 w 695"/>
              <a:gd name="T35" fmla="*/ 2147483647 h 652"/>
              <a:gd name="T36" fmla="*/ 2147483647 w 695"/>
              <a:gd name="T37" fmla="*/ 2147483647 h 652"/>
              <a:gd name="T38" fmla="*/ 2147483647 w 695"/>
              <a:gd name="T39" fmla="*/ 2147483647 h 652"/>
              <a:gd name="T40" fmla="*/ 2147483647 w 695"/>
              <a:gd name="T41" fmla="*/ 2147483647 h 652"/>
              <a:gd name="T42" fmla="*/ 2147483647 w 695"/>
              <a:gd name="T43" fmla="*/ 2147483647 h 652"/>
              <a:gd name="T44" fmla="*/ 2147483647 w 695"/>
              <a:gd name="T45" fmla="*/ 2147483647 h 652"/>
              <a:gd name="T46" fmla="*/ 2147483647 w 695"/>
              <a:gd name="T47" fmla="*/ 2147483647 h 652"/>
              <a:gd name="T48" fmla="*/ 2147483647 w 695"/>
              <a:gd name="T49" fmla="*/ 2147483647 h 652"/>
              <a:gd name="T50" fmla="*/ 2147483647 w 695"/>
              <a:gd name="T51" fmla="*/ 2147483647 h 652"/>
              <a:gd name="T52" fmla="*/ 2147483647 w 695"/>
              <a:gd name="T53" fmla="*/ 2147483647 h 652"/>
              <a:gd name="T54" fmla="*/ 2147483647 w 695"/>
              <a:gd name="T55" fmla="*/ 2147483647 h 652"/>
              <a:gd name="T56" fmla="*/ 2147483647 w 695"/>
              <a:gd name="T57" fmla="*/ 2147483647 h 652"/>
              <a:gd name="T58" fmla="*/ 2147483647 w 695"/>
              <a:gd name="T59" fmla="*/ 2147483647 h 65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95"/>
              <a:gd name="T91" fmla="*/ 0 h 652"/>
              <a:gd name="T92" fmla="*/ 695 w 695"/>
              <a:gd name="T93" fmla="*/ 652 h 65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95" h="652">
                <a:moveTo>
                  <a:pt x="112" y="111"/>
                </a:moveTo>
                <a:cubicBezTo>
                  <a:pt x="81" y="169"/>
                  <a:pt x="107" y="112"/>
                  <a:pt x="89" y="181"/>
                </a:cubicBezTo>
                <a:cubicBezTo>
                  <a:pt x="84" y="196"/>
                  <a:pt x="86" y="218"/>
                  <a:pt x="73" y="228"/>
                </a:cubicBezTo>
                <a:cubicBezTo>
                  <a:pt x="57" y="238"/>
                  <a:pt x="26" y="260"/>
                  <a:pt x="26" y="260"/>
                </a:cubicBezTo>
                <a:cubicBezTo>
                  <a:pt x="0" y="333"/>
                  <a:pt x="18" y="361"/>
                  <a:pt x="41" y="432"/>
                </a:cubicBezTo>
                <a:cubicBezTo>
                  <a:pt x="38" y="442"/>
                  <a:pt x="37" y="453"/>
                  <a:pt x="34" y="464"/>
                </a:cubicBezTo>
                <a:cubicBezTo>
                  <a:pt x="29" y="479"/>
                  <a:pt x="18" y="511"/>
                  <a:pt x="18" y="511"/>
                </a:cubicBezTo>
                <a:cubicBezTo>
                  <a:pt x="26" y="578"/>
                  <a:pt x="28" y="598"/>
                  <a:pt x="96" y="628"/>
                </a:cubicBezTo>
                <a:cubicBezTo>
                  <a:pt x="111" y="634"/>
                  <a:pt x="127" y="638"/>
                  <a:pt x="143" y="644"/>
                </a:cubicBezTo>
                <a:cubicBezTo>
                  <a:pt x="150" y="646"/>
                  <a:pt x="167" y="652"/>
                  <a:pt x="167" y="652"/>
                </a:cubicBezTo>
                <a:cubicBezTo>
                  <a:pt x="254" y="646"/>
                  <a:pt x="328" y="641"/>
                  <a:pt x="410" y="613"/>
                </a:cubicBezTo>
                <a:cubicBezTo>
                  <a:pt x="415" y="605"/>
                  <a:pt x="419" y="596"/>
                  <a:pt x="426" y="589"/>
                </a:cubicBezTo>
                <a:cubicBezTo>
                  <a:pt x="435" y="577"/>
                  <a:pt x="448" y="569"/>
                  <a:pt x="457" y="558"/>
                </a:cubicBezTo>
                <a:cubicBezTo>
                  <a:pt x="461" y="551"/>
                  <a:pt x="459" y="540"/>
                  <a:pt x="465" y="534"/>
                </a:cubicBezTo>
                <a:cubicBezTo>
                  <a:pt x="476" y="519"/>
                  <a:pt x="494" y="510"/>
                  <a:pt x="512" y="503"/>
                </a:cubicBezTo>
                <a:cubicBezTo>
                  <a:pt x="527" y="496"/>
                  <a:pt x="543" y="492"/>
                  <a:pt x="559" y="487"/>
                </a:cubicBezTo>
                <a:cubicBezTo>
                  <a:pt x="566" y="484"/>
                  <a:pt x="583" y="479"/>
                  <a:pt x="583" y="479"/>
                </a:cubicBezTo>
                <a:cubicBezTo>
                  <a:pt x="600" y="451"/>
                  <a:pt x="614" y="442"/>
                  <a:pt x="645" y="432"/>
                </a:cubicBezTo>
                <a:cubicBezTo>
                  <a:pt x="695" y="383"/>
                  <a:pt x="681" y="313"/>
                  <a:pt x="614" y="291"/>
                </a:cubicBezTo>
                <a:cubicBezTo>
                  <a:pt x="559" y="297"/>
                  <a:pt x="527" y="313"/>
                  <a:pt x="496" y="268"/>
                </a:cubicBezTo>
                <a:cubicBezTo>
                  <a:pt x="486" y="235"/>
                  <a:pt x="479" y="173"/>
                  <a:pt x="449" y="150"/>
                </a:cubicBezTo>
                <a:cubicBezTo>
                  <a:pt x="442" y="144"/>
                  <a:pt x="433" y="145"/>
                  <a:pt x="426" y="142"/>
                </a:cubicBezTo>
                <a:lnTo>
                  <a:pt x="379" y="111"/>
                </a:lnTo>
                <a:cubicBezTo>
                  <a:pt x="379" y="111"/>
                  <a:pt x="379" y="111"/>
                  <a:pt x="379" y="111"/>
                </a:cubicBezTo>
                <a:cubicBezTo>
                  <a:pt x="345" y="77"/>
                  <a:pt x="364" y="93"/>
                  <a:pt x="324" y="64"/>
                </a:cubicBezTo>
                <a:cubicBezTo>
                  <a:pt x="286" y="9"/>
                  <a:pt x="307" y="27"/>
                  <a:pt x="269" y="1"/>
                </a:cubicBezTo>
                <a:cubicBezTo>
                  <a:pt x="224" y="8"/>
                  <a:pt x="194" y="0"/>
                  <a:pt x="151" y="9"/>
                </a:cubicBezTo>
                <a:cubicBezTo>
                  <a:pt x="123" y="50"/>
                  <a:pt x="134" y="67"/>
                  <a:pt x="120" y="119"/>
                </a:cubicBezTo>
                <a:cubicBezTo>
                  <a:pt x="117" y="127"/>
                  <a:pt x="110" y="148"/>
                  <a:pt x="104" y="142"/>
                </a:cubicBezTo>
                <a:cubicBezTo>
                  <a:pt x="96" y="134"/>
                  <a:pt x="109" y="121"/>
                  <a:pt x="112" y="111"/>
                </a:cubicBezTo>
                <a:close/>
              </a:path>
            </a:pathLst>
          </a:custGeom>
          <a:solidFill>
            <a:srgbClr val="58595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716" name="Text Box 9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115717" name="Text Box 13"/>
          <p:cNvSpPr txBox="1">
            <a:spLocks noChangeArrowheads="1"/>
          </p:cNvSpPr>
          <p:nvPr/>
        </p:nvSpPr>
        <p:spPr bwMode="auto">
          <a:xfrm>
            <a:off x="8085138" y="6523038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55</a:t>
            </a:r>
          </a:p>
        </p:txBody>
      </p:sp>
      <p:sp>
        <p:nvSpPr>
          <p:cNvPr id="115718" name="Text Box 15"/>
          <p:cNvSpPr txBox="1">
            <a:spLocks noChangeArrowheads="1"/>
          </p:cNvSpPr>
          <p:nvPr/>
        </p:nvSpPr>
        <p:spPr bwMode="auto">
          <a:xfrm>
            <a:off x="7070004" y="6269445"/>
            <a:ext cx="15937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err="1">
                <a:solidFill>
                  <a:schemeClr val="tx1"/>
                </a:solidFill>
              </a:rPr>
              <a:t>Katamli</a:t>
            </a:r>
            <a:r>
              <a:rPr lang="en-US" sz="1200" b="1" dirty="0">
                <a:solidFill>
                  <a:schemeClr val="tx1"/>
                </a:solidFill>
              </a:rPr>
              <a:t> K </a:t>
            </a:r>
            <a:r>
              <a:rPr lang="en-US" sz="1200" b="1" dirty="0" err="1">
                <a:solidFill>
                  <a:schemeClr val="tx1"/>
                </a:solidFill>
              </a:rPr>
              <a:t>ana</a:t>
            </a:r>
            <a:r>
              <a:rPr lang="en-US" sz="1200" b="1" dirty="0">
                <a:solidFill>
                  <a:schemeClr val="tx1"/>
                </a:solidFill>
              </a:rPr>
              <a:t>. 8-14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60388" y="250825"/>
            <a:ext cx="7772400" cy="6219825"/>
          </a:xfrm>
          <a:prstGeom prst="rect">
            <a:avLst/>
          </a:prstGeom>
          <a:ln w="12700">
            <a:miter lim="800000"/>
            <a:headEnd/>
            <a:tailEnd/>
          </a:ln>
          <a:effectLst>
            <a:outerShdw blurRad="63500" dist="107763" dir="2700000" algn="ctr" rotWithShape="0">
              <a:schemeClr val="bg2"/>
            </a:outerShdw>
          </a:effectLst>
        </p:spPr>
        <p:txBody>
          <a:bodyPr lIns="90487" tIns="44450" rIns="90487" bIns="4445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pitchFamily="-107" charset="-128"/>
                <a:cs typeface="ＭＳ Ｐゴシック" pitchFamily="-107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107" charset="0"/>
                <a:ea typeface="ＭＳ Ｐゴシック" pitchFamily="-107" charset="-128"/>
                <a:cs typeface="ＭＳ Ｐゴシック" pitchFamily="-10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107" charset="0"/>
                <a:ea typeface="ＭＳ Ｐゴシック" pitchFamily="-107" charset="-128"/>
                <a:cs typeface="ＭＳ Ｐゴシック" pitchFamily="-10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107" charset="0"/>
                <a:ea typeface="ＭＳ Ｐゴシック" pitchFamily="-107" charset="-128"/>
                <a:cs typeface="ＭＳ Ｐゴシック" pitchFamily="-10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107" charset="0"/>
                <a:ea typeface="ＭＳ Ｐゴシック" pitchFamily="-107" charset="-128"/>
                <a:cs typeface="ＭＳ Ｐゴシック" pitchFamily="-107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107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107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107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107" charset="0"/>
              </a:defRPr>
            </a:lvl9pPr>
          </a:lstStyle>
          <a:p>
            <a:pPr algn="ctr">
              <a:lnSpc>
                <a:spcPct val="45000"/>
              </a:lnSpc>
              <a:defRPr/>
            </a:pPr>
            <a:br>
              <a:rPr lang="en-US" b="1" dirty="0">
                <a:latin typeface="Times" charset="0"/>
                <a:ea typeface="ＭＳ Ｐゴシック" charset="0"/>
                <a:cs typeface="ＭＳ Ｐゴシック" charset="0"/>
              </a:rPr>
            </a:br>
            <a:br>
              <a:rPr lang="en-US" b="1" dirty="0">
                <a:solidFill>
                  <a:srgbClr val="FFFF00"/>
                </a:solidFill>
                <a:latin typeface="Times" charset="0"/>
                <a:ea typeface="ＭＳ Ｐゴシック" charset="0"/>
                <a:cs typeface="ＭＳ Ｐゴシック" charset="0"/>
              </a:rPr>
            </a:br>
            <a:r>
              <a:rPr lang="en-US" sz="4800" b="1" dirty="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rPr>
              <a:t>OKATHUI</a:t>
            </a:r>
            <a:br>
              <a:rPr lang="en-US" sz="4800" b="1" dirty="0">
                <a:solidFill>
                  <a:srgbClr val="FAFD0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br>
              <a:rPr lang="en-US" sz="48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48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ABRAHAM</a:t>
            </a:r>
            <a:br>
              <a:rPr lang="en-US" sz="48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br>
              <a:rPr lang="en-US" sz="48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48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JOSEPH</a:t>
            </a:r>
            <a:br>
              <a:rPr lang="en-US" sz="48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br>
              <a:rPr lang="en-US" sz="48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48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MOSES</a:t>
            </a:r>
            <a:br>
              <a:rPr lang="en-US" sz="48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br>
              <a:rPr lang="en-US" sz="48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48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JOSHUA</a:t>
            </a:r>
            <a:br>
              <a:rPr lang="en-US" sz="48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br>
              <a:rPr lang="en-US" sz="4800" b="1" dirty="0">
                <a:solidFill>
                  <a:srgbClr val="1FCC16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4800" b="1" dirty="0">
                <a:solidFill>
                  <a:srgbClr val="1FCC16"/>
                </a:solidFill>
                <a:latin typeface="Arial" charset="0"/>
                <a:ea typeface="ＭＳ Ｐゴシック" charset="0"/>
                <a:cs typeface="ＭＳ Ｐゴシック" charset="0"/>
              </a:rPr>
              <a:t>RAMNGAZAN</a:t>
            </a:r>
            <a:br>
              <a:rPr lang="en-US" sz="4800" b="1" dirty="0">
                <a:solidFill>
                  <a:srgbClr val="1FCC16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br>
              <a:rPr lang="en-US" sz="4800" b="1" dirty="0">
                <a:solidFill>
                  <a:srgbClr val="1FCC16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4800" b="1" dirty="0">
                <a:solidFill>
                  <a:srgbClr val="1FCC16"/>
                </a:solidFill>
                <a:latin typeface="Arial" charset="0"/>
                <a:ea typeface="ＭＳ Ｐゴシック" charset="0"/>
                <a:cs typeface="ＭＳ Ｐゴシック" charset="0"/>
              </a:rPr>
              <a:t>WUNGNAO</a:t>
            </a:r>
            <a:br>
              <a:rPr lang="en-US" sz="4800" b="1" dirty="0">
                <a:solidFill>
                  <a:srgbClr val="1FCC16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br>
              <a:rPr lang="en-US" sz="4800" b="1" dirty="0">
                <a:solidFill>
                  <a:srgbClr val="1FCC16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4800" b="1" dirty="0">
                <a:solidFill>
                  <a:srgbClr val="1FCC16"/>
                </a:solidFill>
                <a:latin typeface="Arial" charset="0"/>
                <a:ea typeface="ＭＳ Ｐゴシック" charset="0"/>
                <a:cs typeface="ＭＳ Ｐゴシック" charset="0"/>
              </a:rPr>
              <a:t>NARKAHAI</a:t>
            </a:r>
            <a:r>
              <a:rPr lang="en-US" sz="4800" b="1" dirty="0">
                <a:solidFill>
                  <a:srgbClr val="1FCC16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0" y="2882900"/>
            <a:ext cx="1885950" cy="2541588"/>
          </a:xfrm>
        </p:spPr>
        <p:txBody>
          <a:bodyPr/>
          <a:lstStyle/>
          <a:p>
            <a:pPr>
              <a:defRPr/>
            </a:pPr>
            <a:r>
              <a:rPr lang="en-US" dirty="0"/>
              <a:t>OT Review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3"/>
          <p:cNvSpPr>
            <a:spLocks noChangeArrowheads="1"/>
          </p:cNvSpPr>
          <p:nvPr/>
        </p:nvSpPr>
        <p:spPr bwMode="auto">
          <a:xfrm>
            <a:off x="2570163" y="828675"/>
            <a:ext cx="4587875" cy="68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pitchFamily="-107" charset="0"/>
                <a:ea typeface="+mn-ea"/>
                <a:cs typeface="+mn-cs"/>
              </a:rPr>
              <a:t>7</a:t>
            </a:r>
          </a:p>
        </p:txBody>
      </p:sp>
      <p:sp>
        <p:nvSpPr>
          <p:cNvPr id="45062" name="Line 6"/>
          <p:cNvSpPr>
            <a:spLocks noChangeShapeType="1"/>
          </p:cNvSpPr>
          <p:nvPr/>
        </p:nvSpPr>
        <p:spPr bwMode="auto">
          <a:xfrm>
            <a:off x="925513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3363913" y="508000"/>
            <a:ext cx="3365729" cy="7053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defRPr/>
            </a:pPr>
            <a:r>
              <a:rPr lang="en-US" sz="4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YANGLUISA... </a:t>
            </a:r>
          </a:p>
        </p:txBody>
      </p:sp>
      <p:sp>
        <p:nvSpPr>
          <p:cNvPr id="117765" name="Freeform 10"/>
          <p:cNvSpPr>
            <a:spLocks/>
          </p:cNvSpPr>
          <p:nvPr/>
        </p:nvSpPr>
        <p:spPr bwMode="auto">
          <a:xfrm>
            <a:off x="7131050" y="2638425"/>
            <a:ext cx="1103313" cy="1035050"/>
          </a:xfrm>
          <a:custGeom>
            <a:avLst/>
            <a:gdLst>
              <a:gd name="T0" fmla="*/ 2147483647 w 695"/>
              <a:gd name="T1" fmla="*/ 2147483647 h 652"/>
              <a:gd name="T2" fmla="*/ 2147483647 w 695"/>
              <a:gd name="T3" fmla="*/ 2147483647 h 652"/>
              <a:gd name="T4" fmla="*/ 2147483647 w 695"/>
              <a:gd name="T5" fmla="*/ 2147483647 h 652"/>
              <a:gd name="T6" fmla="*/ 2147483647 w 695"/>
              <a:gd name="T7" fmla="*/ 2147483647 h 652"/>
              <a:gd name="T8" fmla="*/ 2147483647 w 695"/>
              <a:gd name="T9" fmla="*/ 2147483647 h 652"/>
              <a:gd name="T10" fmla="*/ 2147483647 w 695"/>
              <a:gd name="T11" fmla="*/ 2147483647 h 652"/>
              <a:gd name="T12" fmla="*/ 2147483647 w 695"/>
              <a:gd name="T13" fmla="*/ 2147483647 h 652"/>
              <a:gd name="T14" fmla="*/ 2147483647 w 695"/>
              <a:gd name="T15" fmla="*/ 2147483647 h 652"/>
              <a:gd name="T16" fmla="*/ 2147483647 w 695"/>
              <a:gd name="T17" fmla="*/ 2147483647 h 652"/>
              <a:gd name="T18" fmla="*/ 2147483647 w 695"/>
              <a:gd name="T19" fmla="*/ 2147483647 h 652"/>
              <a:gd name="T20" fmla="*/ 2147483647 w 695"/>
              <a:gd name="T21" fmla="*/ 2147483647 h 652"/>
              <a:gd name="T22" fmla="*/ 2147483647 w 695"/>
              <a:gd name="T23" fmla="*/ 2147483647 h 652"/>
              <a:gd name="T24" fmla="*/ 2147483647 w 695"/>
              <a:gd name="T25" fmla="*/ 2147483647 h 652"/>
              <a:gd name="T26" fmla="*/ 2147483647 w 695"/>
              <a:gd name="T27" fmla="*/ 2147483647 h 652"/>
              <a:gd name="T28" fmla="*/ 2147483647 w 695"/>
              <a:gd name="T29" fmla="*/ 2147483647 h 652"/>
              <a:gd name="T30" fmla="*/ 2147483647 w 695"/>
              <a:gd name="T31" fmla="*/ 2147483647 h 652"/>
              <a:gd name="T32" fmla="*/ 2147483647 w 695"/>
              <a:gd name="T33" fmla="*/ 2147483647 h 652"/>
              <a:gd name="T34" fmla="*/ 2147483647 w 695"/>
              <a:gd name="T35" fmla="*/ 2147483647 h 652"/>
              <a:gd name="T36" fmla="*/ 2147483647 w 695"/>
              <a:gd name="T37" fmla="*/ 2147483647 h 652"/>
              <a:gd name="T38" fmla="*/ 2147483647 w 695"/>
              <a:gd name="T39" fmla="*/ 2147483647 h 652"/>
              <a:gd name="T40" fmla="*/ 2147483647 w 695"/>
              <a:gd name="T41" fmla="*/ 2147483647 h 652"/>
              <a:gd name="T42" fmla="*/ 2147483647 w 695"/>
              <a:gd name="T43" fmla="*/ 2147483647 h 652"/>
              <a:gd name="T44" fmla="*/ 2147483647 w 695"/>
              <a:gd name="T45" fmla="*/ 2147483647 h 652"/>
              <a:gd name="T46" fmla="*/ 2147483647 w 695"/>
              <a:gd name="T47" fmla="*/ 2147483647 h 652"/>
              <a:gd name="T48" fmla="*/ 2147483647 w 695"/>
              <a:gd name="T49" fmla="*/ 2147483647 h 652"/>
              <a:gd name="T50" fmla="*/ 2147483647 w 695"/>
              <a:gd name="T51" fmla="*/ 2147483647 h 652"/>
              <a:gd name="T52" fmla="*/ 2147483647 w 695"/>
              <a:gd name="T53" fmla="*/ 2147483647 h 652"/>
              <a:gd name="T54" fmla="*/ 2147483647 w 695"/>
              <a:gd name="T55" fmla="*/ 2147483647 h 652"/>
              <a:gd name="T56" fmla="*/ 2147483647 w 695"/>
              <a:gd name="T57" fmla="*/ 2147483647 h 652"/>
              <a:gd name="T58" fmla="*/ 2147483647 w 695"/>
              <a:gd name="T59" fmla="*/ 2147483647 h 65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95"/>
              <a:gd name="T91" fmla="*/ 0 h 652"/>
              <a:gd name="T92" fmla="*/ 695 w 695"/>
              <a:gd name="T93" fmla="*/ 652 h 65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95" h="652">
                <a:moveTo>
                  <a:pt x="112" y="111"/>
                </a:moveTo>
                <a:cubicBezTo>
                  <a:pt x="81" y="169"/>
                  <a:pt x="107" y="112"/>
                  <a:pt x="89" y="181"/>
                </a:cubicBezTo>
                <a:cubicBezTo>
                  <a:pt x="84" y="196"/>
                  <a:pt x="86" y="218"/>
                  <a:pt x="73" y="228"/>
                </a:cubicBezTo>
                <a:cubicBezTo>
                  <a:pt x="57" y="238"/>
                  <a:pt x="26" y="260"/>
                  <a:pt x="26" y="260"/>
                </a:cubicBezTo>
                <a:cubicBezTo>
                  <a:pt x="0" y="333"/>
                  <a:pt x="18" y="361"/>
                  <a:pt x="41" y="432"/>
                </a:cubicBezTo>
                <a:cubicBezTo>
                  <a:pt x="38" y="442"/>
                  <a:pt x="37" y="453"/>
                  <a:pt x="34" y="464"/>
                </a:cubicBezTo>
                <a:cubicBezTo>
                  <a:pt x="29" y="479"/>
                  <a:pt x="18" y="511"/>
                  <a:pt x="18" y="511"/>
                </a:cubicBezTo>
                <a:cubicBezTo>
                  <a:pt x="26" y="578"/>
                  <a:pt x="28" y="598"/>
                  <a:pt x="96" y="628"/>
                </a:cubicBezTo>
                <a:cubicBezTo>
                  <a:pt x="111" y="634"/>
                  <a:pt x="127" y="638"/>
                  <a:pt x="143" y="644"/>
                </a:cubicBezTo>
                <a:cubicBezTo>
                  <a:pt x="150" y="646"/>
                  <a:pt x="167" y="652"/>
                  <a:pt x="167" y="652"/>
                </a:cubicBezTo>
                <a:cubicBezTo>
                  <a:pt x="254" y="646"/>
                  <a:pt x="328" y="641"/>
                  <a:pt x="410" y="613"/>
                </a:cubicBezTo>
                <a:cubicBezTo>
                  <a:pt x="415" y="605"/>
                  <a:pt x="419" y="596"/>
                  <a:pt x="426" y="589"/>
                </a:cubicBezTo>
                <a:cubicBezTo>
                  <a:pt x="435" y="577"/>
                  <a:pt x="448" y="569"/>
                  <a:pt x="457" y="558"/>
                </a:cubicBezTo>
                <a:cubicBezTo>
                  <a:pt x="461" y="551"/>
                  <a:pt x="459" y="540"/>
                  <a:pt x="465" y="534"/>
                </a:cubicBezTo>
                <a:cubicBezTo>
                  <a:pt x="476" y="519"/>
                  <a:pt x="494" y="510"/>
                  <a:pt x="512" y="503"/>
                </a:cubicBezTo>
                <a:cubicBezTo>
                  <a:pt x="527" y="496"/>
                  <a:pt x="543" y="492"/>
                  <a:pt x="559" y="487"/>
                </a:cubicBezTo>
                <a:cubicBezTo>
                  <a:pt x="566" y="484"/>
                  <a:pt x="583" y="479"/>
                  <a:pt x="583" y="479"/>
                </a:cubicBezTo>
                <a:cubicBezTo>
                  <a:pt x="600" y="451"/>
                  <a:pt x="614" y="442"/>
                  <a:pt x="645" y="432"/>
                </a:cubicBezTo>
                <a:cubicBezTo>
                  <a:pt x="695" y="383"/>
                  <a:pt x="681" y="313"/>
                  <a:pt x="614" y="291"/>
                </a:cubicBezTo>
                <a:cubicBezTo>
                  <a:pt x="559" y="297"/>
                  <a:pt x="527" y="313"/>
                  <a:pt x="496" y="268"/>
                </a:cubicBezTo>
                <a:cubicBezTo>
                  <a:pt x="486" y="235"/>
                  <a:pt x="479" y="173"/>
                  <a:pt x="449" y="150"/>
                </a:cubicBezTo>
                <a:cubicBezTo>
                  <a:pt x="442" y="144"/>
                  <a:pt x="433" y="145"/>
                  <a:pt x="426" y="142"/>
                </a:cubicBezTo>
                <a:lnTo>
                  <a:pt x="379" y="111"/>
                </a:lnTo>
                <a:cubicBezTo>
                  <a:pt x="379" y="111"/>
                  <a:pt x="379" y="111"/>
                  <a:pt x="379" y="111"/>
                </a:cubicBezTo>
                <a:cubicBezTo>
                  <a:pt x="345" y="77"/>
                  <a:pt x="364" y="93"/>
                  <a:pt x="324" y="64"/>
                </a:cubicBezTo>
                <a:cubicBezTo>
                  <a:pt x="286" y="9"/>
                  <a:pt x="307" y="27"/>
                  <a:pt x="269" y="1"/>
                </a:cubicBezTo>
                <a:cubicBezTo>
                  <a:pt x="224" y="8"/>
                  <a:pt x="194" y="0"/>
                  <a:pt x="151" y="9"/>
                </a:cubicBezTo>
                <a:cubicBezTo>
                  <a:pt x="123" y="50"/>
                  <a:pt x="134" y="67"/>
                  <a:pt x="120" y="119"/>
                </a:cubicBezTo>
                <a:cubicBezTo>
                  <a:pt x="117" y="127"/>
                  <a:pt x="110" y="148"/>
                  <a:pt x="104" y="142"/>
                </a:cubicBezTo>
                <a:cubicBezTo>
                  <a:pt x="96" y="134"/>
                  <a:pt x="109" y="121"/>
                  <a:pt x="112" y="111"/>
                </a:cubicBezTo>
                <a:close/>
              </a:path>
            </a:pathLst>
          </a:custGeom>
          <a:solidFill>
            <a:srgbClr val="58595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355674" y="3576640"/>
            <a:ext cx="8523139" cy="3098801"/>
            <a:chOff x="142" y="1989"/>
            <a:chExt cx="5373" cy="1952"/>
          </a:xfrm>
        </p:grpSpPr>
        <p:sp>
          <p:nvSpPr>
            <p:cNvPr id="45067" name="Rectangle 11"/>
            <p:cNvSpPr>
              <a:spLocks noChangeArrowheads="1"/>
            </p:cNvSpPr>
            <p:nvPr/>
          </p:nvSpPr>
          <p:spPr bwMode="auto">
            <a:xfrm>
              <a:off x="142" y="2372"/>
              <a:ext cx="5373" cy="15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15600" dirty="0">
                  <a:solidFill>
                    <a:srgbClr val="F6FE0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</a:t>
              </a:r>
              <a:r>
                <a:rPr lang="en-US" sz="15600" dirty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15600" dirty="0">
                  <a:solidFill>
                    <a:srgbClr val="FF500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</a:t>
              </a:r>
              <a:r>
                <a:rPr lang="en-US" sz="15600" dirty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3 </a:t>
              </a:r>
              <a:r>
                <a:rPr lang="en-US" sz="15600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V</a:t>
              </a:r>
              <a:r>
                <a:rPr lang="en-US" sz="15600" dirty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15600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J</a:t>
              </a:r>
            </a:p>
          </p:txBody>
        </p:sp>
        <p:sp>
          <p:nvSpPr>
            <p:cNvPr id="45078" name="AutoShape 22"/>
            <p:cNvSpPr>
              <a:spLocks noChangeArrowheads="1"/>
            </p:cNvSpPr>
            <p:nvPr/>
          </p:nvSpPr>
          <p:spPr bwMode="auto">
            <a:xfrm rot="6562349">
              <a:off x="2034" y="2128"/>
              <a:ext cx="605" cy="327"/>
            </a:xfrm>
            <a:prstGeom prst="rightArrow">
              <a:avLst>
                <a:gd name="adj1" fmla="val 38870"/>
                <a:gd name="adj2" fmla="val 41839"/>
              </a:avLst>
            </a:prstGeom>
            <a:solidFill>
              <a:srgbClr val="CC1417"/>
            </a:solidFill>
            <a:ln w="28575">
              <a:solidFill>
                <a:srgbClr val="FFF30C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45079" name="AutoShape 23"/>
            <p:cNvSpPr>
              <a:spLocks noChangeArrowheads="1"/>
            </p:cNvSpPr>
            <p:nvPr/>
          </p:nvSpPr>
          <p:spPr bwMode="auto">
            <a:xfrm rot="4152488">
              <a:off x="2412" y="2124"/>
              <a:ext cx="605" cy="337"/>
            </a:xfrm>
            <a:prstGeom prst="rightArrow">
              <a:avLst>
                <a:gd name="adj1" fmla="val 38870"/>
                <a:gd name="adj2" fmla="val 41839"/>
              </a:avLst>
            </a:prstGeom>
            <a:solidFill>
              <a:srgbClr val="CC1417"/>
            </a:solidFill>
            <a:ln w="28575">
              <a:solidFill>
                <a:srgbClr val="FFF30C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sp>
        <p:nvSpPr>
          <p:cNvPr id="117767" name="Text Box 25"/>
          <p:cNvSpPr txBox="1">
            <a:spLocks noChangeArrowheads="1"/>
          </p:cNvSpPr>
          <p:nvPr/>
        </p:nvSpPr>
        <p:spPr bwMode="auto">
          <a:xfrm>
            <a:off x="8723313" y="90488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Comic Sans MS" charset="0"/>
              </a:rPr>
              <a:t> </a:t>
            </a:r>
          </a:p>
        </p:txBody>
      </p:sp>
      <p:sp>
        <p:nvSpPr>
          <p:cNvPr id="117768" name="Text Box 27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17769" name="Text Box 29"/>
          <p:cNvSpPr txBox="1">
            <a:spLocks noChangeArrowheads="1"/>
          </p:cNvSpPr>
          <p:nvPr/>
        </p:nvSpPr>
        <p:spPr bwMode="auto">
          <a:xfrm>
            <a:off x="8085138" y="6523038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56</a:t>
            </a:r>
          </a:p>
        </p:txBody>
      </p:sp>
      <p:sp>
        <p:nvSpPr>
          <p:cNvPr id="117770" name="Text Box 30"/>
          <p:cNvSpPr txBox="1">
            <a:spLocks noChangeArrowheads="1"/>
          </p:cNvSpPr>
          <p:nvPr/>
        </p:nvSpPr>
        <p:spPr bwMode="auto">
          <a:xfrm>
            <a:off x="8747125" y="64008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17771" name="Text Box 32"/>
          <p:cNvSpPr txBox="1">
            <a:spLocks noChangeArrowheads="1"/>
          </p:cNvSpPr>
          <p:nvPr/>
        </p:nvSpPr>
        <p:spPr bwMode="auto">
          <a:xfrm>
            <a:off x="7070004" y="6269445"/>
            <a:ext cx="15937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err="1">
                <a:solidFill>
                  <a:schemeClr val="tx1"/>
                </a:solidFill>
              </a:rPr>
              <a:t>Katamli</a:t>
            </a:r>
            <a:r>
              <a:rPr lang="en-US" sz="1200" b="1" dirty="0">
                <a:solidFill>
                  <a:schemeClr val="tx1"/>
                </a:solidFill>
              </a:rPr>
              <a:t> K </a:t>
            </a:r>
            <a:r>
              <a:rPr lang="en-US" sz="1200" b="1" dirty="0" err="1">
                <a:solidFill>
                  <a:schemeClr val="tx1"/>
                </a:solidFill>
              </a:rPr>
              <a:t>ana</a:t>
            </a:r>
            <a:r>
              <a:rPr lang="en-US" sz="1200" b="1" dirty="0">
                <a:solidFill>
                  <a:schemeClr val="tx1"/>
                </a:solidFill>
              </a:rPr>
              <a:t>. 8-14</a:t>
            </a:r>
          </a:p>
        </p:txBody>
      </p: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1281113" y="1254125"/>
            <a:ext cx="6854825" cy="2490788"/>
            <a:chOff x="807" y="790"/>
            <a:chExt cx="4318" cy="1569"/>
          </a:xfrm>
        </p:grpSpPr>
        <p:sp>
          <p:nvSpPr>
            <p:cNvPr id="45094" name="Rectangle 38"/>
            <p:cNvSpPr>
              <a:spLocks noChangeArrowheads="1"/>
            </p:cNvSpPr>
            <p:nvPr/>
          </p:nvSpPr>
          <p:spPr bwMode="auto">
            <a:xfrm>
              <a:off x="807" y="790"/>
              <a:ext cx="4318" cy="15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15600" dirty="0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 7 V J</a:t>
              </a:r>
              <a:endParaRPr lang="en-US" sz="156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5095" name="Line 39"/>
            <p:cNvSpPr>
              <a:spLocks noChangeShapeType="1"/>
            </p:cNvSpPr>
            <p:nvPr/>
          </p:nvSpPr>
          <p:spPr bwMode="auto">
            <a:xfrm>
              <a:off x="2389" y="1482"/>
              <a:ext cx="324" cy="0"/>
            </a:xfrm>
            <a:prstGeom prst="line">
              <a:avLst/>
            </a:prstGeom>
            <a:noFill/>
            <a:ln w="101600">
              <a:solidFill>
                <a:srgbClr val="FAFD00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2901950" y="0"/>
            <a:ext cx="3348038" cy="6919913"/>
            <a:chOff x="1971" y="0"/>
            <a:chExt cx="2109" cy="4359"/>
          </a:xfrm>
        </p:grpSpPr>
        <p:sp>
          <p:nvSpPr>
            <p:cNvPr id="45091" name="Text Box 35"/>
            <p:cNvSpPr txBox="1">
              <a:spLocks noChangeArrowheads="1"/>
            </p:cNvSpPr>
            <p:nvPr/>
          </p:nvSpPr>
          <p:spPr bwMode="auto">
            <a:xfrm>
              <a:off x="1971" y="0"/>
              <a:ext cx="2109" cy="435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44800" i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7</a:t>
              </a:r>
            </a:p>
          </p:txBody>
        </p:sp>
        <p:sp>
          <p:nvSpPr>
            <p:cNvPr id="45092" name="Rectangle 36"/>
            <p:cNvSpPr>
              <a:spLocks noChangeArrowheads="1"/>
            </p:cNvSpPr>
            <p:nvPr/>
          </p:nvSpPr>
          <p:spPr bwMode="auto">
            <a:xfrm>
              <a:off x="2640" y="1968"/>
              <a:ext cx="1114" cy="288"/>
            </a:xfrm>
            <a:prstGeom prst="rect">
              <a:avLst/>
            </a:prstGeom>
            <a:solidFill>
              <a:srgbClr val="E9F416"/>
            </a:solidFill>
            <a:ln w="12700">
              <a:solidFill>
                <a:srgbClr val="EDF636"/>
              </a:solidFill>
              <a:miter lim="800000"/>
              <a:headEnd/>
              <a:tailEnd/>
            </a:ln>
            <a:effectLst>
              <a:outerShdw blurRad="63500" dist="1143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151938" y="2647950"/>
            <a:ext cx="2622550" cy="2855913"/>
          </a:xfrm>
        </p:spPr>
        <p:txBody>
          <a:bodyPr/>
          <a:lstStyle/>
          <a:p>
            <a:pPr>
              <a:defRPr/>
            </a:pPr>
            <a:r>
              <a:rPr lang="en-US" dirty="0"/>
              <a:t>YANGLUISA…</a:t>
            </a:r>
          </a:p>
        </p:txBody>
      </p:sp>
    </p:spTree>
    <p:extLst>
      <p:ext uri="{BB962C8B-B14F-4D97-AF65-F5344CB8AC3E}">
        <p14:creationId xmlns:p14="http://schemas.microsoft.com/office/powerpoint/2010/main" val="22676246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pitchFamily="-107" charset="0"/>
                <a:ea typeface="+mn-ea"/>
                <a:cs typeface="+mn-cs"/>
              </a:rPr>
              <a:t>7</a:t>
            </a:r>
          </a:p>
        </p:txBody>
      </p:sp>
      <p:sp>
        <p:nvSpPr>
          <p:cNvPr id="47108" name="Line 4"/>
          <p:cNvSpPr>
            <a:spLocks noChangeShapeType="1"/>
          </p:cNvSpPr>
          <p:nvPr/>
        </p:nvSpPr>
        <p:spPr bwMode="auto">
          <a:xfrm>
            <a:off x="925513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119811" name="Freeform 7"/>
          <p:cNvSpPr>
            <a:spLocks/>
          </p:cNvSpPr>
          <p:nvPr/>
        </p:nvSpPr>
        <p:spPr bwMode="auto">
          <a:xfrm>
            <a:off x="7131050" y="2638425"/>
            <a:ext cx="1103313" cy="1035050"/>
          </a:xfrm>
          <a:custGeom>
            <a:avLst/>
            <a:gdLst>
              <a:gd name="T0" fmla="*/ 2147483647 w 695"/>
              <a:gd name="T1" fmla="*/ 2147483647 h 652"/>
              <a:gd name="T2" fmla="*/ 2147483647 w 695"/>
              <a:gd name="T3" fmla="*/ 2147483647 h 652"/>
              <a:gd name="T4" fmla="*/ 2147483647 w 695"/>
              <a:gd name="T5" fmla="*/ 2147483647 h 652"/>
              <a:gd name="T6" fmla="*/ 2147483647 w 695"/>
              <a:gd name="T7" fmla="*/ 2147483647 h 652"/>
              <a:gd name="T8" fmla="*/ 2147483647 w 695"/>
              <a:gd name="T9" fmla="*/ 2147483647 h 652"/>
              <a:gd name="T10" fmla="*/ 2147483647 w 695"/>
              <a:gd name="T11" fmla="*/ 2147483647 h 652"/>
              <a:gd name="T12" fmla="*/ 2147483647 w 695"/>
              <a:gd name="T13" fmla="*/ 2147483647 h 652"/>
              <a:gd name="T14" fmla="*/ 2147483647 w 695"/>
              <a:gd name="T15" fmla="*/ 2147483647 h 652"/>
              <a:gd name="T16" fmla="*/ 2147483647 w 695"/>
              <a:gd name="T17" fmla="*/ 2147483647 h 652"/>
              <a:gd name="T18" fmla="*/ 2147483647 w 695"/>
              <a:gd name="T19" fmla="*/ 2147483647 h 652"/>
              <a:gd name="T20" fmla="*/ 2147483647 w 695"/>
              <a:gd name="T21" fmla="*/ 2147483647 h 652"/>
              <a:gd name="T22" fmla="*/ 2147483647 w 695"/>
              <a:gd name="T23" fmla="*/ 2147483647 h 652"/>
              <a:gd name="T24" fmla="*/ 2147483647 w 695"/>
              <a:gd name="T25" fmla="*/ 2147483647 h 652"/>
              <a:gd name="T26" fmla="*/ 2147483647 w 695"/>
              <a:gd name="T27" fmla="*/ 2147483647 h 652"/>
              <a:gd name="T28" fmla="*/ 2147483647 w 695"/>
              <a:gd name="T29" fmla="*/ 2147483647 h 652"/>
              <a:gd name="T30" fmla="*/ 2147483647 w 695"/>
              <a:gd name="T31" fmla="*/ 2147483647 h 652"/>
              <a:gd name="T32" fmla="*/ 2147483647 w 695"/>
              <a:gd name="T33" fmla="*/ 2147483647 h 652"/>
              <a:gd name="T34" fmla="*/ 2147483647 w 695"/>
              <a:gd name="T35" fmla="*/ 2147483647 h 652"/>
              <a:gd name="T36" fmla="*/ 2147483647 w 695"/>
              <a:gd name="T37" fmla="*/ 2147483647 h 652"/>
              <a:gd name="T38" fmla="*/ 2147483647 w 695"/>
              <a:gd name="T39" fmla="*/ 2147483647 h 652"/>
              <a:gd name="T40" fmla="*/ 2147483647 w 695"/>
              <a:gd name="T41" fmla="*/ 2147483647 h 652"/>
              <a:gd name="T42" fmla="*/ 2147483647 w 695"/>
              <a:gd name="T43" fmla="*/ 2147483647 h 652"/>
              <a:gd name="T44" fmla="*/ 2147483647 w 695"/>
              <a:gd name="T45" fmla="*/ 2147483647 h 652"/>
              <a:gd name="T46" fmla="*/ 2147483647 w 695"/>
              <a:gd name="T47" fmla="*/ 2147483647 h 652"/>
              <a:gd name="T48" fmla="*/ 2147483647 w 695"/>
              <a:gd name="T49" fmla="*/ 2147483647 h 652"/>
              <a:gd name="T50" fmla="*/ 2147483647 w 695"/>
              <a:gd name="T51" fmla="*/ 2147483647 h 652"/>
              <a:gd name="T52" fmla="*/ 2147483647 w 695"/>
              <a:gd name="T53" fmla="*/ 2147483647 h 652"/>
              <a:gd name="T54" fmla="*/ 2147483647 w 695"/>
              <a:gd name="T55" fmla="*/ 2147483647 h 652"/>
              <a:gd name="T56" fmla="*/ 2147483647 w 695"/>
              <a:gd name="T57" fmla="*/ 2147483647 h 652"/>
              <a:gd name="T58" fmla="*/ 2147483647 w 695"/>
              <a:gd name="T59" fmla="*/ 2147483647 h 65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95"/>
              <a:gd name="T91" fmla="*/ 0 h 652"/>
              <a:gd name="T92" fmla="*/ 695 w 695"/>
              <a:gd name="T93" fmla="*/ 652 h 65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95" h="652">
                <a:moveTo>
                  <a:pt x="112" y="111"/>
                </a:moveTo>
                <a:cubicBezTo>
                  <a:pt x="81" y="169"/>
                  <a:pt x="107" y="112"/>
                  <a:pt x="89" y="181"/>
                </a:cubicBezTo>
                <a:cubicBezTo>
                  <a:pt x="84" y="196"/>
                  <a:pt x="86" y="218"/>
                  <a:pt x="73" y="228"/>
                </a:cubicBezTo>
                <a:cubicBezTo>
                  <a:pt x="57" y="238"/>
                  <a:pt x="26" y="260"/>
                  <a:pt x="26" y="260"/>
                </a:cubicBezTo>
                <a:cubicBezTo>
                  <a:pt x="0" y="333"/>
                  <a:pt x="18" y="361"/>
                  <a:pt x="41" y="432"/>
                </a:cubicBezTo>
                <a:cubicBezTo>
                  <a:pt x="38" y="442"/>
                  <a:pt x="37" y="453"/>
                  <a:pt x="34" y="464"/>
                </a:cubicBezTo>
                <a:cubicBezTo>
                  <a:pt x="29" y="479"/>
                  <a:pt x="18" y="511"/>
                  <a:pt x="18" y="511"/>
                </a:cubicBezTo>
                <a:cubicBezTo>
                  <a:pt x="26" y="578"/>
                  <a:pt x="28" y="598"/>
                  <a:pt x="96" y="628"/>
                </a:cubicBezTo>
                <a:cubicBezTo>
                  <a:pt x="111" y="634"/>
                  <a:pt x="127" y="638"/>
                  <a:pt x="143" y="644"/>
                </a:cubicBezTo>
                <a:cubicBezTo>
                  <a:pt x="150" y="646"/>
                  <a:pt x="167" y="652"/>
                  <a:pt x="167" y="652"/>
                </a:cubicBezTo>
                <a:cubicBezTo>
                  <a:pt x="254" y="646"/>
                  <a:pt x="328" y="641"/>
                  <a:pt x="410" y="613"/>
                </a:cubicBezTo>
                <a:cubicBezTo>
                  <a:pt x="415" y="605"/>
                  <a:pt x="419" y="596"/>
                  <a:pt x="426" y="589"/>
                </a:cubicBezTo>
                <a:cubicBezTo>
                  <a:pt x="435" y="577"/>
                  <a:pt x="448" y="569"/>
                  <a:pt x="457" y="558"/>
                </a:cubicBezTo>
                <a:cubicBezTo>
                  <a:pt x="461" y="551"/>
                  <a:pt x="459" y="540"/>
                  <a:pt x="465" y="534"/>
                </a:cubicBezTo>
                <a:cubicBezTo>
                  <a:pt x="476" y="519"/>
                  <a:pt x="494" y="510"/>
                  <a:pt x="512" y="503"/>
                </a:cubicBezTo>
                <a:cubicBezTo>
                  <a:pt x="527" y="496"/>
                  <a:pt x="543" y="492"/>
                  <a:pt x="559" y="487"/>
                </a:cubicBezTo>
                <a:cubicBezTo>
                  <a:pt x="566" y="484"/>
                  <a:pt x="583" y="479"/>
                  <a:pt x="583" y="479"/>
                </a:cubicBezTo>
                <a:cubicBezTo>
                  <a:pt x="600" y="451"/>
                  <a:pt x="614" y="442"/>
                  <a:pt x="645" y="432"/>
                </a:cubicBezTo>
                <a:cubicBezTo>
                  <a:pt x="695" y="383"/>
                  <a:pt x="681" y="313"/>
                  <a:pt x="614" y="291"/>
                </a:cubicBezTo>
                <a:cubicBezTo>
                  <a:pt x="559" y="297"/>
                  <a:pt x="527" y="313"/>
                  <a:pt x="496" y="268"/>
                </a:cubicBezTo>
                <a:cubicBezTo>
                  <a:pt x="486" y="235"/>
                  <a:pt x="479" y="173"/>
                  <a:pt x="449" y="150"/>
                </a:cubicBezTo>
                <a:cubicBezTo>
                  <a:pt x="442" y="144"/>
                  <a:pt x="433" y="145"/>
                  <a:pt x="426" y="142"/>
                </a:cubicBezTo>
                <a:lnTo>
                  <a:pt x="379" y="111"/>
                </a:lnTo>
                <a:cubicBezTo>
                  <a:pt x="379" y="111"/>
                  <a:pt x="379" y="111"/>
                  <a:pt x="379" y="111"/>
                </a:cubicBezTo>
                <a:cubicBezTo>
                  <a:pt x="345" y="77"/>
                  <a:pt x="364" y="93"/>
                  <a:pt x="324" y="64"/>
                </a:cubicBezTo>
                <a:cubicBezTo>
                  <a:pt x="286" y="9"/>
                  <a:pt x="307" y="27"/>
                  <a:pt x="269" y="1"/>
                </a:cubicBezTo>
                <a:cubicBezTo>
                  <a:pt x="224" y="8"/>
                  <a:pt x="194" y="0"/>
                  <a:pt x="151" y="9"/>
                </a:cubicBezTo>
                <a:cubicBezTo>
                  <a:pt x="123" y="50"/>
                  <a:pt x="134" y="67"/>
                  <a:pt x="120" y="119"/>
                </a:cubicBezTo>
                <a:cubicBezTo>
                  <a:pt x="117" y="127"/>
                  <a:pt x="110" y="148"/>
                  <a:pt x="104" y="142"/>
                </a:cubicBezTo>
                <a:cubicBezTo>
                  <a:pt x="96" y="134"/>
                  <a:pt x="109" y="121"/>
                  <a:pt x="112" y="111"/>
                </a:cubicBezTo>
                <a:close/>
              </a:path>
            </a:pathLst>
          </a:custGeom>
          <a:solidFill>
            <a:srgbClr val="58595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12" name="Text Box 8"/>
          <p:cNvSpPr txBox="1">
            <a:spLocks noChangeArrowheads="1"/>
          </p:cNvSpPr>
          <p:nvPr/>
        </p:nvSpPr>
        <p:spPr bwMode="auto">
          <a:xfrm>
            <a:off x="8723313" y="90488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Comic Sans MS" charset="0"/>
              </a:rPr>
              <a:t> </a:t>
            </a:r>
          </a:p>
        </p:txBody>
      </p:sp>
      <p:sp>
        <p:nvSpPr>
          <p:cNvPr id="119813" name="Text Box 12"/>
          <p:cNvSpPr txBox="1">
            <a:spLocks noChangeArrowheads="1"/>
          </p:cNvSpPr>
          <p:nvPr/>
        </p:nvSpPr>
        <p:spPr bwMode="auto">
          <a:xfrm>
            <a:off x="8085138" y="6523038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57</a:t>
            </a:r>
          </a:p>
        </p:txBody>
      </p:sp>
      <p:sp>
        <p:nvSpPr>
          <p:cNvPr id="119814" name="Text Box 14"/>
          <p:cNvSpPr txBox="1">
            <a:spLocks noChangeArrowheads="1"/>
          </p:cNvSpPr>
          <p:nvPr/>
        </p:nvSpPr>
        <p:spPr bwMode="auto">
          <a:xfrm>
            <a:off x="7070004" y="6269445"/>
            <a:ext cx="15937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err="1">
                <a:solidFill>
                  <a:schemeClr val="tx1"/>
                </a:solidFill>
              </a:rPr>
              <a:t>Katamli</a:t>
            </a:r>
            <a:r>
              <a:rPr lang="en-US" sz="1200" b="1" dirty="0">
                <a:solidFill>
                  <a:schemeClr val="tx1"/>
                </a:solidFill>
              </a:rPr>
              <a:t> K </a:t>
            </a:r>
            <a:r>
              <a:rPr lang="en-US" sz="1200" b="1" dirty="0" err="1">
                <a:solidFill>
                  <a:schemeClr val="tx1"/>
                </a:solidFill>
              </a:rPr>
              <a:t>ana</a:t>
            </a:r>
            <a:r>
              <a:rPr lang="en-US" sz="1200" b="1" dirty="0">
                <a:solidFill>
                  <a:schemeClr val="tx1"/>
                </a:solidFill>
              </a:rPr>
              <a:t>. 8-14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598613" y="234950"/>
            <a:ext cx="7196137" cy="6288088"/>
          </a:xfrm>
          <a:prstGeom prst="rect">
            <a:avLst/>
          </a:prstGeom>
          <a:ln w="12700">
            <a:miter lim="800000"/>
            <a:headEnd/>
            <a:tailEnd/>
          </a:ln>
          <a:effectLst>
            <a:outerShdw blurRad="63500" dist="107763" dir="2700000" algn="ctr" rotWithShape="0">
              <a:schemeClr val="bg2"/>
            </a:outerShdw>
          </a:effectLst>
        </p:spPr>
        <p:txBody>
          <a:bodyPr lIns="90487" tIns="44450" rIns="90487" bIns="4445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pitchFamily="-107" charset="-128"/>
                <a:cs typeface="ＭＳ Ｐゴシック" pitchFamily="-107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107" charset="0"/>
                <a:ea typeface="ＭＳ Ｐゴシック" pitchFamily="-107" charset="-128"/>
                <a:cs typeface="ＭＳ Ｐゴシック" pitchFamily="-10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107" charset="0"/>
                <a:ea typeface="ＭＳ Ｐゴシック" pitchFamily="-107" charset="-128"/>
                <a:cs typeface="ＭＳ Ｐゴシック" pitchFamily="-10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107" charset="0"/>
                <a:ea typeface="ＭＳ Ｐゴシック" pitchFamily="-107" charset="-128"/>
                <a:cs typeface="ＭＳ Ｐゴシック" pitchFamily="-10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107" charset="0"/>
                <a:ea typeface="ＭＳ Ｐゴシック" pitchFamily="-107" charset="-128"/>
                <a:cs typeface="ＭＳ Ｐゴシック" pitchFamily="-107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107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107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107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107" charset="0"/>
              </a:defRPr>
            </a:lvl9pPr>
          </a:lstStyle>
          <a:p>
            <a:pPr algn="ctr">
              <a:defRPr/>
            </a:pPr>
            <a:r>
              <a:rPr lang="en-US" sz="6000" b="1" dirty="0">
                <a:solidFill>
                  <a:srgbClr val="FAFD00"/>
                </a:solidFill>
                <a:latin typeface="Arial" charset="0"/>
                <a:ea typeface="ＭＳ Ｐゴシック" charset="0"/>
                <a:cs typeface="ＭＳ Ｐゴシック" charset="0"/>
              </a:rPr>
              <a:t>OKATHUI</a:t>
            </a:r>
            <a:br>
              <a:rPr lang="en-US" sz="6000" b="1" dirty="0">
                <a:solidFill>
                  <a:srgbClr val="FAFD0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6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4  MIBING</a:t>
            </a:r>
            <a:br>
              <a:rPr lang="en-US" sz="6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6000" b="1" dirty="0">
                <a:solidFill>
                  <a:srgbClr val="00FF00"/>
                </a:solidFill>
                <a:latin typeface="Arial" charset="0"/>
                <a:ea typeface="ＭＳ Ｐゴシック" charset="0"/>
                <a:cs typeface="ＭＳ Ｐゴシック" charset="0"/>
              </a:rPr>
              <a:t>3  </a:t>
            </a:r>
            <a:r>
              <a:rPr lang="en-US" sz="6000" b="1" dirty="0">
                <a:solidFill>
                  <a:srgbClr val="00FF00"/>
                </a:solidFill>
                <a:latin typeface="Arial"/>
                <a:ea typeface="ＭＳ Ｐゴシック" charset="0"/>
                <a:cs typeface="Arial"/>
              </a:rPr>
              <a:t>YARUIPȂN</a:t>
            </a:r>
            <a:br>
              <a:rPr lang="en-US" sz="6000" b="1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6000" b="1" dirty="0">
                <a:solidFill>
                  <a:srgbClr val="E8EC39"/>
                </a:solidFill>
                <a:latin typeface="Arial" charset="0"/>
                <a:ea typeface="ＭＳ Ｐゴシック" charset="0"/>
                <a:cs typeface="ＭＳ Ｐゴシック" charset="0"/>
              </a:rPr>
              <a:t>VARI KAHAI</a:t>
            </a:r>
            <a:br>
              <a:rPr lang="en-US" sz="6000" b="1" dirty="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8000" b="1" i="1" dirty="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rPr>
              <a:t>JISHU</a:t>
            </a:r>
            <a:endParaRPr lang="en-US" sz="8000" i="1" dirty="0">
              <a:solidFill>
                <a:schemeClr val="hlink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88438" y="2506663"/>
            <a:ext cx="2339975" cy="2762250"/>
          </a:xfrm>
        </p:spPr>
        <p:txBody>
          <a:bodyPr/>
          <a:lstStyle/>
          <a:p>
            <a:pPr>
              <a:defRPr/>
            </a:pPr>
            <a:r>
              <a:rPr lang="en-US" dirty="0"/>
              <a:t>The Basics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2208213" y="550863"/>
            <a:ext cx="4087812" cy="644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91581" dir="2021404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defRPr/>
            </a:pPr>
            <a:r>
              <a:rPr lang="en-US" sz="3600" b="1" i="1" dirty="0">
                <a:solidFill>
                  <a:srgbClr val="F6FE0A"/>
                </a:solidFill>
                <a:latin typeface="Arial" pitchFamily="-107" charset="0"/>
                <a:ea typeface="+mn-ea"/>
                <a:cs typeface="+mn-cs"/>
              </a:rPr>
              <a:t>OKATHUI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2411413" y="1087438"/>
            <a:ext cx="4102100" cy="644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91581" dir="2021404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defRPr/>
            </a:pPr>
            <a:r>
              <a:rPr lang="en-US" sz="3600" b="1" i="1" dirty="0">
                <a:solidFill>
                  <a:srgbClr val="FFF6DB"/>
                </a:solidFill>
                <a:latin typeface="Arial" pitchFamily="-107" charset="0"/>
                <a:ea typeface="+mn-ea"/>
                <a:cs typeface="+mn-cs"/>
              </a:rPr>
              <a:t>ABRAHAM</a:t>
            </a: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2606675" y="1641475"/>
            <a:ext cx="3314700" cy="644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91581" dir="2021404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defRPr/>
            </a:pPr>
            <a:r>
              <a:rPr lang="en-US" sz="3600" b="1" i="1">
                <a:solidFill>
                  <a:srgbClr val="FFF6DB"/>
                </a:solidFill>
                <a:latin typeface="Arial" pitchFamily="-107" charset="0"/>
                <a:ea typeface="+mn-ea"/>
                <a:cs typeface="+mn-cs"/>
              </a:rPr>
              <a:t>JOSEPH</a:t>
            </a: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2957513" y="2197100"/>
            <a:ext cx="3225800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91581" dir="2021404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defRPr/>
            </a:pPr>
            <a:r>
              <a:rPr lang="en-US" sz="3600" b="1" i="1">
                <a:solidFill>
                  <a:srgbClr val="FFF6DB"/>
                </a:solidFill>
                <a:latin typeface="Arial" pitchFamily="-107" charset="0"/>
                <a:ea typeface="+mn-ea"/>
                <a:cs typeface="+mn-cs"/>
              </a:rPr>
              <a:t>MOSES</a:t>
            </a: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3108325" y="2744788"/>
            <a:ext cx="3368675" cy="644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91581" dir="2021404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defRPr/>
            </a:pPr>
            <a:r>
              <a:rPr lang="en-US" sz="3600" b="1" i="1" dirty="0">
                <a:solidFill>
                  <a:srgbClr val="FFF6DB"/>
                </a:solidFill>
                <a:latin typeface="Arial" pitchFamily="-107" charset="0"/>
                <a:ea typeface="+mn-ea"/>
                <a:cs typeface="+mn-cs"/>
              </a:rPr>
              <a:t>JOSHUA</a:t>
            </a: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3373438" y="3298825"/>
            <a:ext cx="3970337" cy="644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91581" dir="2021404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defRPr/>
            </a:pPr>
            <a:r>
              <a:rPr lang="en-US" sz="3600" b="1" i="1" dirty="0">
                <a:solidFill>
                  <a:srgbClr val="00FF00"/>
                </a:solidFill>
                <a:latin typeface="Arial" pitchFamily="-107" charset="0"/>
                <a:ea typeface="+mn-ea"/>
                <a:cs typeface="+mn-cs"/>
              </a:rPr>
              <a:t>RAMNGAZAN</a:t>
            </a: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3579813" y="3852863"/>
            <a:ext cx="3708400" cy="644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91581" dir="2021404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defRPr/>
            </a:pPr>
            <a:r>
              <a:rPr lang="en-US" sz="3600" b="1" i="1" dirty="0">
                <a:solidFill>
                  <a:srgbClr val="00FF00"/>
                </a:solidFill>
                <a:latin typeface="Arial" pitchFamily="-107" charset="0"/>
                <a:ea typeface="+mn-ea"/>
                <a:cs typeface="+mn-cs"/>
              </a:rPr>
              <a:t>WUNGNAO</a:t>
            </a: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3783013" y="4406900"/>
            <a:ext cx="4127500" cy="644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91581" dir="2021404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defRPr/>
            </a:pPr>
            <a:r>
              <a:rPr lang="en-US" sz="3600" b="1" i="1" dirty="0">
                <a:solidFill>
                  <a:srgbClr val="00FF00"/>
                </a:solidFill>
                <a:latin typeface="Arial" pitchFamily="-107" charset="0"/>
                <a:ea typeface="+mn-ea"/>
                <a:cs typeface="+mn-cs"/>
              </a:rPr>
              <a:t>NARKAHAI</a:t>
            </a: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4040188" y="4960938"/>
            <a:ext cx="3513137" cy="644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91581" dir="2021404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defRPr/>
            </a:pPr>
            <a:r>
              <a:rPr lang="en-US" sz="3600" b="1" i="1" dirty="0">
                <a:solidFill>
                  <a:srgbClr val="E8EC39"/>
                </a:solidFill>
                <a:latin typeface="Arial" pitchFamily="-107" charset="0"/>
                <a:ea typeface="+mn-ea"/>
                <a:cs typeface="+mn-cs"/>
              </a:rPr>
              <a:t>VARIKAHAI</a:t>
            </a: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4348163" y="5514975"/>
            <a:ext cx="3321050" cy="766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91581" dir="2021404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defRPr/>
            </a:pPr>
            <a:r>
              <a:rPr lang="en-US" sz="4400" b="1" i="1" dirty="0">
                <a:solidFill>
                  <a:schemeClr val="hlink"/>
                </a:solidFill>
                <a:latin typeface="Arial" pitchFamily="-107" charset="0"/>
                <a:ea typeface="+mn-ea"/>
                <a:cs typeface="+mn-cs"/>
              </a:rPr>
              <a:t>JISHU</a:t>
            </a: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pitchFamily="-107" charset="0"/>
                <a:ea typeface="+mn-ea"/>
                <a:cs typeface="+mn-cs"/>
              </a:rPr>
              <a:t>7</a:t>
            </a:r>
          </a:p>
        </p:txBody>
      </p:sp>
      <p:sp>
        <p:nvSpPr>
          <p:cNvPr id="49166" name="Line 14"/>
          <p:cNvSpPr>
            <a:spLocks noChangeShapeType="1"/>
          </p:cNvSpPr>
          <p:nvPr/>
        </p:nvSpPr>
        <p:spPr bwMode="auto">
          <a:xfrm>
            <a:off x="912813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121869" name="Freeform 17"/>
          <p:cNvSpPr>
            <a:spLocks/>
          </p:cNvSpPr>
          <p:nvPr/>
        </p:nvSpPr>
        <p:spPr bwMode="auto">
          <a:xfrm>
            <a:off x="7131050" y="2638425"/>
            <a:ext cx="1103313" cy="1035050"/>
          </a:xfrm>
          <a:custGeom>
            <a:avLst/>
            <a:gdLst>
              <a:gd name="T0" fmla="*/ 2147483647 w 695"/>
              <a:gd name="T1" fmla="*/ 2147483647 h 652"/>
              <a:gd name="T2" fmla="*/ 2147483647 w 695"/>
              <a:gd name="T3" fmla="*/ 2147483647 h 652"/>
              <a:gd name="T4" fmla="*/ 2147483647 w 695"/>
              <a:gd name="T5" fmla="*/ 2147483647 h 652"/>
              <a:gd name="T6" fmla="*/ 2147483647 w 695"/>
              <a:gd name="T7" fmla="*/ 2147483647 h 652"/>
              <a:gd name="T8" fmla="*/ 2147483647 w 695"/>
              <a:gd name="T9" fmla="*/ 2147483647 h 652"/>
              <a:gd name="T10" fmla="*/ 2147483647 w 695"/>
              <a:gd name="T11" fmla="*/ 2147483647 h 652"/>
              <a:gd name="T12" fmla="*/ 2147483647 w 695"/>
              <a:gd name="T13" fmla="*/ 2147483647 h 652"/>
              <a:gd name="T14" fmla="*/ 2147483647 w 695"/>
              <a:gd name="T15" fmla="*/ 2147483647 h 652"/>
              <a:gd name="T16" fmla="*/ 2147483647 w 695"/>
              <a:gd name="T17" fmla="*/ 2147483647 h 652"/>
              <a:gd name="T18" fmla="*/ 2147483647 w 695"/>
              <a:gd name="T19" fmla="*/ 2147483647 h 652"/>
              <a:gd name="T20" fmla="*/ 2147483647 w 695"/>
              <a:gd name="T21" fmla="*/ 2147483647 h 652"/>
              <a:gd name="T22" fmla="*/ 2147483647 w 695"/>
              <a:gd name="T23" fmla="*/ 2147483647 h 652"/>
              <a:gd name="T24" fmla="*/ 2147483647 w 695"/>
              <a:gd name="T25" fmla="*/ 2147483647 h 652"/>
              <a:gd name="T26" fmla="*/ 2147483647 w 695"/>
              <a:gd name="T27" fmla="*/ 2147483647 h 652"/>
              <a:gd name="T28" fmla="*/ 2147483647 w 695"/>
              <a:gd name="T29" fmla="*/ 2147483647 h 652"/>
              <a:gd name="T30" fmla="*/ 2147483647 w 695"/>
              <a:gd name="T31" fmla="*/ 2147483647 h 652"/>
              <a:gd name="T32" fmla="*/ 2147483647 w 695"/>
              <a:gd name="T33" fmla="*/ 2147483647 h 652"/>
              <a:gd name="T34" fmla="*/ 2147483647 w 695"/>
              <a:gd name="T35" fmla="*/ 2147483647 h 652"/>
              <a:gd name="T36" fmla="*/ 2147483647 w 695"/>
              <a:gd name="T37" fmla="*/ 2147483647 h 652"/>
              <a:gd name="T38" fmla="*/ 2147483647 w 695"/>
              <a:gd name="T39" fmla="*/ 2147483647 h 652"/>
              <a:gd name="T40" fmla="*/ 2147483647 w 695"/>
              <a:gd name="T41" fmla="*/ 2147483647 h 652"/>
              <a:gd name="T42" fmla="*/ 2147483647 w 695"/>
              <a:gd name="T43" fmla="*/ 2147483647 h 652"/>
              <a:gd name="T44" fmla="*/ 2147483647 w 695"/>
              <a:gd name="T45" fmla="*/ 2147483647 h 652"/>
              <a:gd name="T46" fmla="*/ 2147483647 w 695"/>
              <a:gd name="T47" fmla="*/ 2147483647 h 652"/>
              <a:gd name="T48" fmla="*/ 2147483647 w 695"/>
              <a:gd name="T49" fmla="*/ 2147483647 h 652"/>
              <a:gd name="T50" fmla="*/ 2147483647 w 695"/>
              <a:gd name="T51" fmla="*/ 2147483647 h 652"/>
              <a:gd name="T52" fmla="*/ 2147483647 w 695"/>
              <a:gd name="T53" fmla="*/ 2147483647 h 652"/>
              <a:gd name="T54" fmla="*/ 2147483647 w 695"/>
              <a:gd name="T55" fmla="*/ 2147483647 h 652"/>
              <a:gd name="T56" fmla="*/ 2147483647 w 695"/>
              <a:gd name="T57" fmla="*/ 2147483647 h 652"/>
              <a:gd name="T58" fmla="*/ 2147483647 w 695"/>
              <a:gd name="T59" fmla="*/ 2147483647 h 65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95"/>
              <a:gd name="T91" fmla="*/ 0 h 652"/>
              <a:gd name="T92" fmla="*/ 695 w 695"/>
              <a:gd name="T93" fmla="*/ 652 h 65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95" h="652">
                <a:moveTo>
                  <a:pt x="112" y="111"/>
                </a:moveTo>
                <a:cubicBezTo>
                  <a:pt x="81" y="169"/>
                  <a:pt x="107" y="112"/>
                  <a:pt x="89" y="181"/>
                </a:cubicBezTo>
                <a:cubicBezTo>
                  <a:pt x="84" y="196"/>
                  <a:pt x="86" y="218"/>
                  <a:pt x="73" y="228"/>
                </a:cubicBezTo>
                <a:cubicBezTo>
                  <a:pt x="57" y="238"/>
                  <a:pt x="26" y="260"/>
                  <a:pt x="26" y="260"/>
                </a:cubicBezTo>
                <a:cubicBezTo>
                  <a:pt x="0" y="333"/>
                  <a:pt x="18" y="361"/>
                  <a:pt x="41" y="432"/>
                </a:cubicBezTo>
                <a:cubicBezTo>
                  <a:pt x="38" y="442"/>
                  <a:pt x="37" y="453"/>
                  <a:pt x="34" y="464"/>
                </a:cubicBezTo>
                <a:cubicBezTo>
                  <a:pt x="29" y="479"/>
                  <a:pt x="18" y="511"/>
                  <a:pt x="18" y="511"/>
                </a:cubicBezTo>
                <a:cubicBezTo>
                  <a:pt x="26" y="578"/>
                  <a:pt x="28" y="598"/>
                  <a:pt x="96" y="628"/>
                </a:cubicBezTo>
                <a:cubicBezTo>
                  <a:pt x="111" y="634"/>
                  <a:pt x="127" y="638"/>
                  <a:pt x="143" y="644"/>
                </a:cubicBezTo>
                <a:cubicBezTo>
                  <a:pt x="150" y="646"/>
                  <a:pt x="167" y="652"/>
                  <a:pt x="167" y="652"/>
                </a:cubicBezTo>
                <a:cubicBezTo>
                  <a:pt x="254" y="646"/>
                  <a:pt x="328" y="641"/>
                  <a:pt x="410" y="613"/>
                </a:cubicBezTo>
                <a:cubicBezTo>
                  <a:pt x="415" y="605"/>
                  <a:pt x="419" y="596"/>
                  <a:pt x="426" y="589"/>
                </a:cubicBezTo>
                <a:cubicBezTo>
                  <a:pt x="435" y="577"/>
                  <a:pt x="448" y="569"/>
                  <a:pt x="457" y="558"/>
                </a:cubicBezTo>
                <a:cubicBezTo>
                  <a:pt x="461" y="551"/>
                  <a:pt x="459" y="540"/>
                  <a:pt x="465" y="534"/>
                </a:cubicBezTo>
                <a:cubicBezTo>
                  <a:pt x="476" y="519"/>
                  <a:pt x="494" y="510"/>
                  <a:pt x="512" y="503"/>
                </a:cubicBezTo>
                <a:cubicBezTo>
                  <a:pt x="527" y="496"/>
                  <a:pt x="543" y="492"/>
                  <a:pt x="559" y="487"/>
                </a:cubicBezTo>
                <a:cubicBezTo>
                  <a:pt x="566" y="484"/>
                  <a:pt x="583" y="479"/>
                  <a:pt x="583" y="479"/>
                </a:cubicBezTo>
                <a:cubicBezTo>
                  <a:pt x="600" y="451"/>
                  <a:pt x="614" y="442"/>
                  <a:pt x="645" y="432"/>
                </a:cubicBezTo>
                <a:cubicBezTo>
                  <a:pt x="695" y="383"/>
                  <a:pt x="681" y="313"/>
                  <a:pt x="614" y="291"/>
                </a:cubicBezTo>
                <a:cubicBezTo>
                  <a:pt x="559" y="297"/>
                  <a:pt x="527" y="313"/>
                  <a:pt x="496" y="268"/>
                </a:cubicBezTo>
                <a:cubicBezTo>
                  <a:pt x="486" y="235"/>
                  <a:pt x="479" y="173"/>
                  <a:pt x="449" y="150"/>
                </a:cubicBezTo>
                <a:cubicBezTo>
                  <a:pt x="442" y="144"/>
                  <a:pt x="433" y="145"/>
                  <a:pt x="426" y="142"/>
                </a:cubicBezTo>
                <a:lnTo>
                  <a:pt x="379" y="111"/>
                </a:lnTo>
                <a:cubicBezTo>
                  <a:pt x="379" y="111"/>
                  <a:pt x="379" y="111"/>
                  <a:pt x="379" y="111"/>
                </a:cubicBezTo>
                <a:cubicBezTo>
                  <a:pt x="345" y="77"/>
                  <a:pt x="364" y="93"/>
                  <a:pt x="324" y="64"/>
                </a:cubicBezTo>
                <a:cubicBezTo>
                  <a:pt x="286" y="9"/>
                  <a:pt x="307" y="27"/>
                  <a:pt x="269" y="1"/>
                </a:cubicBezTo>
                <a:cubicBezTo>
                  <a:pt x="224" y="8"/>
                  <a:pt x="194" y="0"/>
                  <a:pt x="151" y="9"/>
                </a:cubicBezTo>
                <a:cubicBezTo>
                  <a:pt x="123" y="50"/>
                  <a:pt x="134" y="67"/>
                  <a:pt x="120" y="119"/>
                </a:cubicBezTo>
                <a:cubicBezTo>
                  <a:pt x="117" y="127"/>
                  <a:pt x="110" y="148"/>
                  <a:pt x="104" y="142"/>
                </a:cubicBezTo>
                <a:cubicBezTo>
                  <a:pt x="96" y="134"/>
                  <a:pt x="109" y="121"/>
                  <a:pt x="112" y="111"/>
                </a:cubicBezTo>
                <a:close/>
              </a:path>
            </a:pathLst>
          </a:custGeom>
          <a:solidFill>
            <a:srgbClr val="58595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70" name="Text Box 20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21871" name="Text Box 21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121872" name="Text Box 22"/>
          <p:cNvSpPr txBox="1">
            <a:spLocks noChangeArrowheads="1"/>
          </p:cNvSpPr>
          <p:nvPr/>
        </p:nvSpPr>
        <p:spPr bwMode="auto">
          <a:xfrm>
            <a:off x="8085138" y="6516688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58</a:t>
            </a:r>
          </a:p>
        </p:txBody>
      </p:sp>
      <p:sp>
        <p:nvSpPr>
          <p:cNvPr id="121873" name="Text Box 23"/>
          <p:cNvSpPr txBox="1">
            <a:spLocks noChangeArrowheads="1"/>
          </p:cNvSpPr>
          <p:nvPr/>
        </p:nvSpPr>
        <p:spPr bwMode="auto">
          <a:xfrm>
            <a:off x="8740775" y="64008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21874" name="Text Box 25"/>
          <p:cNvSpPr txBox="1">
            <a:spLocks noChangeArrowheads="1"/>
          </p:cNvSpPr>
          <p:nvPr/>
        </p:nvSpPr>
        <p:spPr bwMode="auto">
          <a:xfrm>
            <a:off x="7070004" y="6269445"/>
            <a:ext cx="15937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err="1">
                <a:solidFill>
                  <a:schemeClr val="tx1"/>
                </a:solidFill>
              </a:rPr>
              <a:t>Katamli</a:t>
            </a:r>
            <a:r>
              <a:rPr lang="en-US" sz="1200" b="1" dirty="0">
                <a:solidFill>
                  <a:schemeClr val="tx1"/>
                </a:solidFill>
              </a:rPr>
              <a:t> K </a:t>
            </a:r>
            <a:r>
              <a:rPr lang="en-US" sz="1200" b="1" dirty="0" err="1">
                <a:solidFill>
                  <a:schemeClr val="tx1"/>
                </a:solidFill>
              </a:rPr>
              <a:t>ana</a:t>
            </a:r>
            <a:r>
              <a:rPr lang="en-US" sz="1200" b="1" dirty="0">
                <a:solidFill>
                  <a:schemeClr val="tx1"/>
                </a:solidFill>
              </a:rPr>
              <a:t>. 8-14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9144000" y="1498600"/>
            <a:ext cx="2033588" cy="4337050"/>
          </a:xfrm>
        </p:spPr>
        <p:txBody>
          <a:bodyPr/>
          <a:lstStyle/>
          <a:p>
            <a:pPr>
              <a:defRPr/>
            </a:pPr>
            <a:r>
              <a:rPr lang="en-US" dirty="0"/>
              <a:t>The Last Two Folders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3" grpId="0" autoUpdateAnimBg="0"/>
      <p:bldP spid="49164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Freeform 3"/>
          <p:cNvSpPr>
            <a:spLocks/>
          </p:cNvSpPr>
          <p:nvPr/>
        </p:nvSpPr>
        <p:spPr bwMode="auto">
          <a:xfrm>
            <a:off x="7131050" y="2638425"/>
            <a:ext cx="1103313" cy="1035050"/>
          </a:xfrm>
          <a:custGeom>
            <a:avLst/>
            <a:gdLst>
              <a:gd name="T0" fmla="*/ 2147483647 w 695"/>
              <a:gd name="T1" fmla="*/ 2147483647 h 652"/>
              <a:gd name="T2" fmla="*/ 2147483647 w 695"/>
              <a:gd name="T3" fmla="*/ 2147483647 h 652"/>
              <a:gd name="T4" fmla="*/ 2147483647 w 695"/>
              <a:gd name="T5" fmla="*/ 2147483647 h 652"/>
              <a:gd name="T6" fmla="*/ 2147483647 w 695"/>
              <a:gd name="T7" fmla="*/ 2147483647 h 652"/>
              <a:gd name="T8" fmla="*/ 2147483647 w 695"/>
              <a:gd name="T9" fmla="*/ 2147483647 h 652"/>
              <a:gd name="T10" fmla="*/ 2147483647 w 695"/>
              <a:gd name="T11" fmla="*/ 2147483647 h 652"/>
              <a:gd name="T12" fmla="*/ 2147483647 w 695"/>
              <a:gd name="T13" fmla="*/ 2147483647 h 652"/>
              <a:gd name="T14" fmla="*/ 2147483647 w 695"/>
              <a:gd name="T15" fmla="*/ 2147483647 h 652"/>
              <a:gd name="T16" fmla="*/ 2147483647 w 695"/>
              <a:gd name="T17" fmla="*/ 2147483647 h 652"/>
              <a:gd name="T18" fmla="*/ 2147483647 w 695"/>
              <a:gd name="T19" fmla="*/ 2147483647 h 652"/>
              <a:gd name="T20" fmla="*/ 2147483647 w 695"/>
              <a:gd name="T21" fmla="*/ 2147483647 h 652"/>
              <a:gd name="T22" fmla="*/ 2147483647 w 695"/>
              <a:gd name="T23" fmla="*/ 2147483647 h 652"/>
              <a:gd name="T24" fmla="*/ 2147483647 w 695"/>
              <a:gd name="T25" fmla="*/ 2147483647 h 652"/>
              <a:gd name="T26" fmla="*/ 2147483647 w 695"/>
              <a:gd name="T27" fmla="*/ 2147483647 h 652"/>
              <a:gd name="T28" fmla="*/ 2147483647 w 695"/>
              <a:gd name="T29" fmla="*/ 2147483647 h 652"/>
              <a:gd name="T30" fmla="*/ 2147483647 w 695"/>
              <a:gd name="T31" fmla="*/ 2147483647 h 652"/>
              <a:gd name="T32" fmla="*/ 2147483647 w 695"/>
              <a:gd name="T33" fmla="*/ 2147483647 h 652"/>
              <a:gd name="T34" fmla="*/ 2147483647 w 695"/>
              <a:gd name="T35" fmla="*/ 2147483647 h 652"/>
              <a:gd name="T36" fmla="*/ 2147483647 w 695"/>
              <a:gd name="T37" fmla="*/ 2147483647 h 652"/>
              <a:gd name="T38" fmla="*/ 2147483647 w 695"/>
              <a:gd name="T39" fmla="*/ 2147483647 h 652"/>
              <a:gd name="T40" fmla="*/ 2147483647 w 695"/>
              <a:gd name="T41" fmla="*/ 2147483647 h 652"/>
              <a:gd name="T42" fmla="*/ 2147483647 w 695"/>
              <a:gd name="T43" fmla="*/ 2147483647 h 652"/>
              <a:gd name="T44" fmla="*/ 2147483647 w 695"/>
              <a:gd name="T45" fmla="*/ 2147483647 h 652"/>
              <a:gd name="T46" fmla="*/ 2147483647 w 695"/>
              <a:gd name="T47" fmla="*/ 2147483647 h 652"/>
              <a:gd name="T48" fmla="*/ 2147483647 w 695"/>
              <a:gd name="T49" fmla="*/ 2147483647 h 652"/>
              <a:gd name="T50" fmla="*/ 2147483647 w 695"/>
              <a:gd name="T51" fmla="*/ 2147483647 h 652"/>
              <a:gd name="T52" fmla="*/ 2147483647 w 695"/>
              <a:gd name="T53" fmla="*/ 2147483647 h 652"/>
              <a:gd name="T54" fmla="*/ 2147483647 w 695"/>
              <a:gd name="T55" fmla="*/ 2147483647 h 652"/>
              <a:gd name="T56" fmla="*/ 2147483647 w 695"/>
              <a:gd name="T57" fmla="*/ 2147483647 h 652"/>
              <a:gd name="T58" fmla="*/ 2147483647 w 695"/>
              <a:gd name="T59" fmla="*/ 2147483647 h 65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95"/>
              <a:gd name="T91" fmla="*/ 0 h 652"/>
              <a:gd name="T92" fmla="*/ 695 w 695"/>
              <a:gd name="T93" fmla="*/ 652 h 65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95" h="652">
                <a:moveTo>
                  <a:pt x="112" y="111"/>
                </a:moveTo>
                <a:cubicBezTo>
                  <a:pt x="81" y="169"/>
                  <a:pt x="107" y="112"/>
                  <a:pt x="89" y="181"/>
                </a:cubicBezTo>
                <a:cubicBezTo>
                  <a:pt x="84" y="196"/>
                  <a:pt x="86" y="218"/>
                  <a:pt x="73" y="228"/>
                </a:cubicBezTo>
                <a:cubicBezTo>
                  <a:pt x="57" y="238"/>
                  <a:pt x="26" y="260"/>
                  <a:pt x="26" y="260"/>
                </a:cubicBezTo>
                <a:cubicBezTo>
                  <a:pt x="0" y="333"/>
                  <a:pt x="18" y="361"/>
                  <a:pt x="41" y="432"/>
                </a:cubicBezTo>
                <a:cubicBezTo>
                  <a:pt x="38" y="442"/>
                  <a:pt x="37" y="453"/>
                  <a:pt x="34" y="464"/>
                </a:cubicBezTo>
                <a:cubicBezTo>
                  <a:pt x="29" y="479"/>
                  <a:pt x="18" y="511"/>
                  <a:pt x="18" y="511"/>
                </a:cubicBezTo>
                <a:cubicBezTo>
                  <a:pt x="26" y="578"/>
                  <a:pt x="28" y="598"/>
                  <a:pt x="96" y="628"/>
                </a:cubicBezTo>
                <a:cubicBezTo>
                  <a:pt x="111" y="634"/>
                  <a:pt x="127" y="638"/>
                  <a:pt x="143" y="644"/>
                </a:cubicBezTo>
                <a:cubicBezTo>
                  <a:pt x="150" y="646"/>
                  <a:pt x="167" y="652"/>
                  <a:pt x="167" y="652"/>
                </a:cubicBezTo>
                <a:cubicBezTo>
                  <a:pt x="254" y="646"/>
                  <a:pt x="328" y="641"/>
                  <a:pt x="410" y="613"/>
                </a:cubicBezTo>
                <a:cubicBezTo>
                  <a:pt x="415" y="605"/>
                  <a:pt x="419" y="596"/>
                  <a:pt x="426" y="589"/>
                </a:cubicBezTo>
                <a:cubicBezTo>
                  <a:pt x="435" y="577"/>
                  <a:pt x="448" y="569"/>
                  <a:pt x="457" y="558"/>
                </a:cubicBezTo>
                <a:cubicBezTo>
                  <a:pt x="461" y="551"/>
                  <a:pt x="459" y="540"/>
                  <a:pt x="465" y="534"/>
                </a:cubicBezTo>
                <a:cubicBezTo>
                  <a:pt x="476" y="519"/>
                  <a:pt x="494" y="510"/>
                  <a:pt x="512" y="503"/>
                </a:cubicBezTo>
                <a:cubicBezTo>
                  <a:pt x="527" y="496"/>
                  <a:pt x="543" y="492"/>
                  <a:pt x="559" y="487"/>
                </a:cubicBezTo>
                <a:cubicBezTo>
                  <a:pt x="566" y="484"/>
                  <a:pt x="583" y="479"/>
                  <a:pt x="583" y="479"/>
                </a:cubicBezTo>
                <a:cubicBezTo>
                  <a:pt x="600" y="451"/>
                  <a:pt x="614" y="442"/>
                  <a:pt x="645" y="432"/>
                </a:cubicBezTo>
                <a:cubicBezTo>
                  <a:pt x="695" y="383"/>
                  <a:pt x="681" y="313"/>
                  <a:pt x="614" y="291"/>
                </a:cubicBezTo>
                <a:cubicBezTo>
                  <a:pt x="559" y="297"/>
                  <a:pt x="527" y="313"/>
                  <a:pt x="496" y="268"/>
                </a:cubicBezTo>
                <a:cubicBezTo>
                  <a:pt x="486" y="235"/>
                  <a:pt x="479" y="173"/>
                  <a:pt x="449" y="150"/>
                </a:cubicBezTo>
                <a:cubicBezTo>
                  <a:pt x="442" y="144"/>
                  <a:pt x="433" y="145"/>
                  <a:pt x="426" y="142"/>
                </a:cubicBezTo>
                <a:lnTo>
                  <a:pt x="379" y="111"/>
                </a:lnTo>
                <a:cubicBezTo>
                  <a:pt x="379" y="111"/>
                  <a:pt x="379" y="111"/>
                  <a:pt x="379" y="111"/>
                </a:cubicBezTo>
                <a:cubicBezTo>
                  <a:pt x="345" y="77"/>
                  <a:pt x="364" y="93"/>
                  <a:pt x="324" y="64"/>
                </a:cubicBezTo>
                <a:cubicBezTo>
                  <a:pt x="286" y="9"/>
                  <a:pt x="307" y="27"/>
                  <a:pt x="269" y="1"/>
                </a:cubicBezTo>
                <a:cubicBezTo>
                  <a:pt x="224" y="8"/>
                  <a:pt x="194" y="0"/>
                  <a:pt x="151" y="9"/>
                </a:cubicBezTo>
                <a:cubicBezTo>
                  <a:pt x="123" y="50"/>
                  <a:pt x="134" y="67"/>
                  <a:pt x="120" y="119"/>
                </a:cubicBezTo>
                <a:cubicBezTo>
                  <a:pt x="117" y="127"/>
                  <a:pt x="110" y="148"/>
                  <a:pt x="104" y="142"/>
                </a:cubicBezTo>
                <a:cubicBezTo>
                  <a:pt x="96" y="134"/>
                  <a:pt x="109" y="121"/>
                  <a:pt x="112" y="111"/>
                </a:cubicBezTo>
                <a:close/>
              </a:path>
            </a:pathLst>
          </a:custGeom>
          <a:solidFill>
            <a:srgbClr val="58595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26308" name="Picture 4"/>
          <p:cNvPicPr>
            <a:picLocks noChangeAspect="1" noChangeArrowheads="1"/>
          </p:cNvPicPr>
          <p:nvPr/>
        </p:nvPicPr>
        <p:blipFill>
          <a:blip r:embed="rId3"/>
          <a:srcRect l="14999" t="10115" r="12968" b="11848"/>
          <a:stretch>
            <a:fillRect/>
          </a:stretch>
        </p:blipFill>
        <p:spPr bwMode="auto">
          <a:xfrm>
            <a:off x="1363663" y="904875"/>
            <a:ext cx="6584950" cy="5351463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465668" y="1428750"/>
            <a:ext cx="2195481" cy="1709738"/>
            <a:chOff x="1512" y="1397"/>
            <a:chExt cx="2748" cy="2267"/>
          </a:xfrm>
        </p:grpSpPr>
        <p:sp>
          <p:nvSpPr>
            <p:cNvPr id="123977" name="Rectangle 6"/>
            <p:cNvSpPr>
              <a:spLocks noChangeArrowheads="1"/>
            </p:cNvSpPr>
            <p:nvPr/>
          </p:nvSpPr>
          <p:spPr bwMode="auto">
            <a:xfrm>
              <a:off x="1512" y="1613"/>
              <a:ext cx="977" cy="41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11" name="Rectangle 7"/>
            <p:cNvSpPr>
              <a:spLocks noChangeArrowheads="1"/>
            </p:cNvSpPr>
            <p:nvPr/>
          </p:nvSpPr>
          <p:spPr bwMode="auto">
            <a:xfrm>
              <a:off x="1633" y="1433"/>
              <a:ext cx="650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800">
                  <a:solidFill>
                    <a:srgbClr val="790015"/>
                  </a:solidFill>
                  <a:latin typeface="Times" charset="0"/>
                </a:rPr>
                <a:t>ABRAHAM</a:t>
              </a:r>
              <a:endParaRPr lang="en-US" sz="800"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  <p:sp>
          <p:nvSpPr>
            <p:cNvPr id="123979" name="Rectangle 8"/>
            <p:cNvSpPr>
              <a:spLocks noChangeArrowheads="1"/>
            </p:cNvSpPr>
            <p:nvPr/>
          </p:nvSpPr>
          <p:spPr bwMode="auto">
            <a:xfrm>
              <a:off x="1512" y="1613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80" name="AutoShape 9"/>
            <p:cNvSpPr>
              <a:spLocks noChangeArrowheads="1"/>
            </p:cNvSpPr>
            <p:nvPr/>
          </p:nvSpPr>
          <p:spPr bwMode="auto">
            <a:xfrm>
              <a:off x="1512" y="1397"/>
              <a:ext cx="803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81" name="Rectangle 10"/>
            <p:cNvSpPr>
              <a:spLocks noChangeArrowheads="1"/>
            </p:cNvSpPr>
            <p:nvPr/>
          </p:nvSpPr>
          <p:spPr bwMode="auto">
            <a:xfrm>
              <a:off x="1512" y="1613"/>
              <a:ext cx="977" cy="376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15" name="Rectangle 11"/>
            <p:cNvSpPr>
              <a:spLocks noChangeArrowheads="1"/>
            </p:cNvSpPr>
            <p:nvPr/>
          </p:nvSpPr>
          <p:spPr bwMode="auto">
            <a:xfrm>
              <a:off x="1545" y="1399"/>
              <a:ext cx="65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800" b="1" dirty="0">
                  <a:solidFill>
                    <a:srgbClr val="790015"/>
                  </a:solidFill>
                  <a:latin typeface="Helvetica" charset="0"/>
                </a:rPr>
                <a:t>  OKATHUI</a:t>
              </a:r>
              <a:endParaRPr lang="en-US" sz="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23983" name="Line 12"/>
            <p:cNvSpPr>
              <a:spLocks noChangeShapeType="1"/>
            </p:cNvSpPr>
            <p:nvPr/>
          </p:nvSpPr>
          <p:spPr bwMode="auto">
            <a:xfrm>
              <a:off x="1512" y="1559"/>
              <a:ext cx="1" cy="47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84" name="Line 13"/>
            <p:cNvSpPr>
              <a:spLocks noChangeShapeType="1"/>
            </p:cNvSpPr>
            <p:nvPr/>
          </p:nvSpPr>
          <p:spPr bwMode="auto">
            <a:xfrm>
              <a:off x="2301" y="1613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85" name="Rectangle 14"/>
            <p:cNvSpPr>
              <a:spLocks noChangeArrowheads="1"/>
            </p:cNvSpPr>
            <p:nvPr/>
          </p:nvSpPr>
          <p:spPr bwMode="auto">
            <a:xfrm>
              <a:off x="1659" y="1774"/>
              <a:ext cx="977" cy="43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19" name="Rectangle 15"/>
            <p:cNvSpPr>
              <a:spLocks noChangeArrowheads="1"/>
            </p:cNvSpPr>
            <p:nvPr/>
          </p:nvSpPr>
          <p:spPr bwMode="auto">
            <a:xfrm>
              <a:off x="1776" y="1605"/>
              <a:ext cx="650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800">
                  <a:solidFill>
                    <a:srgbClr val="790015"/>
                  </a:solidFill>
                  <a:latin typeface="Times" charset="0"/>
                </a:rPr>
                <a:t>ABRAHAM</a:t>
              </a:r>
              <a:endParaRPr lang="en-US" sz="800"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  <p:sp>
          <p:nvSpPr>
            <p:cNvPr id="123987" name="Rectangle 16"/>
            <p:cNvSpPr>
              <a:spLocks noChangeArrowheads="1"/>
            </p:cNvSpPr>
            <p:nvPr/>
          </p:nvSpPr>
          <p:spPr bwMode="auto">
            <a:xfrm>
              <a:off x="1659" y="1774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88" name="AutoShape 17"/>
            <p:cNvSpPr>
              <a:spLocks noChangeArrowheads="1"/>
            </p:cNvSpPr>
            <p:nvPr/>
          </p:nvSpPr>
          <p:spPr bwMode="auto">
            <a:xfrm>
              <a:off x="1659" y="1559"/>
              <a:ext cx="789" cy="605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89" name="Rectangle 18"/>
            <p:cNvSpPr>
              <a:spLocks noChangeArrowheads="1"/>
            </p:cNvSpPr>
            <p:nvPr/>
          </p:nvSpPr>
          <p:spPr bwMode="auto">
            <a:xfrm>
              <a:off x="1659" y="1774"/>
              <a:ext cx="977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23" name="Rectangle 19"/>
            <p:cNvSpPr>
              <a:spLocks noChangeArrowheads="1"/>
            </p:cNvSpPr>
            <p:nvPr/>
          </p:nvSpPr>
          <p:spPr bwMode="auto">
            <a:xfrm>
              <a:off x="1647" y="1563"/>
              <a:ext cx="727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800" b="1">
                  <a:solidFill>
                    <a:srgbClr val="790015"/>
                  </a:solidFill>
                  <a:latin typeface="Helvetica" charset="0"/>
                </a:rPr>
                <a:t>  ABRAHAM</a:t>
              </a:r>
              <a:endParaRPr lang="en-US" sz="800" b="1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23991" name="Line 20"/>
            <p:cNvSpPr>
              <a:spLocks noChangeShapeType="1"/>
            </p:cNvSpPr>
            <p:nvPr/>
          </p:nvSpPr>
          <p:spPr bwMode="auto">
            <a:xfrm>
              <a:off x="1659" y="1734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92" name="Line 21"/>
            <p:cNvSpPr>
              <a:spLocks noChangeShapeType="1"/>
            </p:cNvSpPr>
            <p:nvPr/>
          </p:nvSpPr>
          <p:spPr bwMode="auto">
            <a:xfrm>
              <a:off x="2448" y="1774"/>
              <a:ext cx="429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93" name="Rectangle 22"/>
            <p:cNvSpPr>
              <a:spLocks noChangeArrowheads="1"/>
            </p:cNvSpPr>
            <p:nvPr/>
          </p:nvSpPr>
          <p:spPr bwMode="auto">
            <a:xfrm>
              <a:off x="1806" y="1949"/>
              <a:ext cx="964" cy="41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27" name="Rectangle 23"/>
            <p:cNvSpPr>
              <a:spLocks noChangeArrowheads="1"/>
            </p:cNvSpPr>
            <p:nvPr/>
          </p:nvSpPr>
          <p:spPr bwMode="auto">
            <a:xfrm>
              <a:off x="1917" y="1765"/>
              <a:ext cx="650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800">
                  <a:solidFill>
                    <a:srgbClr val="790015"/>
                  </a:solidFill>
                  <a:latin typeface="Times" charset="0"/>
                </a:rPr>
                <a:t>ABRAHAM</a:t>
              </a:r>
              <a:endParaRPr lang="en-US" sz="800"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  <p:sp>
          <p:nvSpPr>
            <p:cNvPr id="123995" name="Rectangle 24"/>
            <p:cNvSpPr>
              <a:spLocks noChangeArrowheads="1"/>
            </p:cNvSpPr>
            <p:nvPr/>
          </p:nvSpPr>
          <p:spPr bwMode="auto">
            <a:xfrm>
              <a:off x="1806" y="1949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96" name="AutoShape 25"/>
            <p:cNvSpPr>
              <a:spLocks noChangeArrowheads="1"/>
            </p:cNvSpPr>
            <p:nvPr/>
          </p:nvSpPr>
          <p:spPr bwMode="auto">
            <a:xfrm>
              <a:off x="1806" y="1734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97" name="Rectangle 26"/>
            <p:cNvSpPr>
              <a:spLocks noChangeArrowheads="1"/>
            </p:cNvSpPr>
            <p:nvPr/>
          </p:nvSpPr>
          <p:spPr bwMode="auto">
            <a:xfrm>
              <a:off x="1806" y="1949"/>
              <a:ext cx="964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31" name="Rectangle 27"/>
            <p:cNvSpPr>
              <a:spLocks noChangeArrowheads="1"/>
            </p:cNvSpPr>
            <p:nvPr/>
          </p:nvSpPr>
          <p:spPr bwMode="auto">
            <a:xfrm>
              <a:off x="1832" y="1736"/>
              <a:ext cx="622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800" b="1">
                  <a:solidFill>
                    <a:srgbClr val="790015"/>
                  </a:solidFill>
                  <a:latin typeface="Helvetica" charset="0"/>
                </a:rPr>
                <a:t>   JOSEPH</a:t>
              </a:r>
              <a:endParaRPr lang="en-US" sz="800" b="1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23999" name="Line 28"/>
            <p:cNvSpPr>
              <a:spLocks noChangeShapeType="1"/>
            </p:cNvSpPr>
            <p:nvPr/>
          </p:nvSpPr>
          <p:spPr bwMode="auto">
            <a:xfrm>
              <a:off x="1806" y="1895"/>
              <a:ext cx="1" cy="47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000" name="Line 29"/>
            <p:cNvSpPr>
              <a:spLocks noChangeShapeType="1"/>
            </p:cNvSpPr>
            <p:nvPr/>
          </p:nvSpPr>
          <p:spPr bwMode="auto">
            <a:xfrm>
              <a:off x="2582" y="1949"/>
              <a:ext cx="442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001" name="Rectangle 30"/>
            <p:cNvSpPr>
              <a:spLocks noChangeArrowheads="1"/>
            </p:cNvSpPr>
            <p:nvPr/>
          </p:nvSpPr>
          <p:spPr bwMode="auto">
            <a:xfrm>
              <a:off x="1980" y="2110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02" name="AutoShape 31"/>
            <p:cNvSpPr>
              <a:spLocks noChangeArrowheads="1"/>
            </p:cNvSpPr>
            <p:nvPr/>
          </p:nvSpPr>
          <p:spPr bwMode="auto">
            <a:xfrm>
              <a:off x="1980" y="1895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03" name="Rectangle 32"/>
            <p:cNvSpPr>
              <a:spLocks noChangeArrowheads="1"/>
            </p:cNvSpPr>
            <p:nvPr/>
          </p:nvSpPr>
          <p:spPr bwMode="auto">
            <a:xfrm>
              <a:off x="1980" y="2110"/>
              <a:ext cx="977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37" name="Rectangle 33"/>
            <p:cNvSpPr>
              <a:spLocks noChangeArrowheads="1"/>
            </p:cNvSpPr>
            <p:nvPr/>
          </p:nvSpPr>
          <p:spPr bwMode="auto">
            <a:xfrm>
              <a:off x="2050" y="1894"/>
              <a:ext cx="566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800" b="1">
                  <a:solidFill>
                    <a:srgbClr val="790015"/>
                  </a:solidFill>
                  <a:latin typeface="Helvetica" charset="0"/>
                </a:rPr>
                <a:t>   MOSES</a:t>
              </a:r>
              <a:endParaRPr lang="en-US" sz="800" b="1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24005" name="Line 34"/>
            <p:cNvSpPr>
              <a:spLocks noChangeShapeType="1"/>
            </p:cNvSpPr>
            <p:nvPr/>
          </p:nvSpPr>
          <p:spPr bwMode="auto">
            <a:xfrm>
              <a:off x="1980" y="2070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006" name="Line 35"/>
            <p:cNvSpPr>
              <a:spLocks noChangeShapeType="1"/>
            </p:cNvSpPr>
            <p:nvPr/>
          </p:nvSpPr>
          <p:spPr bwMode="auto">
            <a:xfrm>
              <a:off x="2770" y="2110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007" name="Rectangle 36"/>
            <p:cNvSpPr>
              <a:spLocks noChangeArrowheads="1"/>
            </p:cNvSpPr>
            <p:nvPr/>
          </p:nvSpPr>
          <p:spPr bwMode="auto">
            <a:xfrm>
              <a:off x="2127" y="2272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08" name="AutoShape 37"/>
            <p:cNvSpPr>
              <a:spLocks noChangeArrowheads="1"/>
            </p:cNvSpPr>
            <p:nvPr/>
          </p:nvSpPr>
          <p:spPr bwMode="auto">
            <a:xfrm>
              <a:off x="2127" y="2070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09" name="Rectangle 38"/>
            <p:cNvSpPr>
              <a:spLocks noChangeArrowheads="1"/>
            </p:cNvSpPr>
            <p:nvPr/>
          </p:nvSpPr>
          <p:spPr bwMode="auto">
            <a:xfrm>
              <a:off x="2127" y="2272"/>
              <a:ext cx="872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43" name="Rectangle 39"/>
            <p:cNvSpPr>
              <a:spLocks noChangeArrowheads="1"/>
            </p:cNvSpPr>
            <p:nvPr/>
          </p:nvSpPr>
          <p:spPr bwMode="auto">
            <a:xfrm>
              <a:off x="2142" y="2071"/>
              <a:ext cx="636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800" b="1">
                  <a:solidFill>
                    <a:srgbClr val="790015"/>
                  </a:solidFill>
                  <a:latin typeface="Helvetica" charset="0"/>
                </a:rPr>
                <a:t>   JOSHUA</a:t>
              </a:r>
              <a:endParaRPr lang="en-US" sz="800" b="1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24011" name="Line 40"/>
            <p:cNvSpPr>
              <a:spLocks noChangeShapeType="1"/>
            </p:cNvSpPr>
            <p:nvPr/>
          </p:nvSpPr>
          <p:spPr bwMode="auto">
            <a:xfrm>
              <a:off x="2127" y="2232"/>
              <a:ext cx="1" cy="47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012" name="Rectangle 41"/>
            <p:cNvSpPr>
              <a:spLocks noChangeArrowheads="1"/>
            </p:cNvSpPr>
            <p:nvPr/>
          </p:nvSpPr>
          <p:spPr bwMode="auto">
            <a:xfrm>
              <a:off x="2261" y="2455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13" name="AutoShape 42"/>
            <p:cNvSpPr>
              <a:spLocks noChangeArrowheads="1"/>
            </p:cNvSpPr>
            <p:nvPr/>
          </p:nvSpPr>
          <p:spPr bwMode="auto">
            <a:xfrm>
              <a:off x="2261" y="2232"/>
              <a:ext cx="819" cy="591"/>
            </a:xfrm>
            <a:prstGeom prst="roundRect">
              <a:avLst>
                <a:gd name="adj" fmla="val 1074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14" name="Rectangle 43"/>
            <p:cNvSpPr>
              <a:spLocks noChangeArrowheads="1"/>
            </p:cNvSpPr>
            <p:nvPr/>
          </p:nvSpPr>
          <p:spPr bwMode="auto">
            <a:xfrm>
              <a:off x="2261" y="2455"/>
              <a:ext cx="965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48" name="Rectangle 44"/>
            <p:cNvSpPr>
              <a:spLocks noChangeArrowheads="1"/>
            </p:cNvSpPr>
            <p:nvPr/>
          </p:nvSpPr>
          <p:spPr bwMode="auto">
            <a:xfrm>
              <a:off x="2122" y="2235"/>
              <a:ext cx="947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800" b="1" dirty="0">
                  <a:solidFill>
                    <a:srgbClr val="790015"/>
                  </a:solidFill>
                  <a:latin typeface="Helvetica" charset="0"/>
                </a:rPr>
                <a:t>   RAMNGAZAN</a:t>
              </a:r>
              <a:endParaRPr lang="en-US" sz="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24016" name="Line 45"/>
            <p:cNvSpPr>
              <a:spLocks noChangeShapeType="1"/>
            </p:cNvSpPr>
            <p:nvPr/>
          </p:nvSpPr>
          <p:spPr bwMode="auto">
            <a:xfrm>
              <a:off x="2261" y="2415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017" name="Rectangle 46"/>
            <p:cNvSpPr>
              <a:spLocks noChangeArrowheads="1"/>
            </p:cNvSpPr>
            <p:nvPr/>
          </p:nvSpPr>
          <p:spPr bwMode="auto">
            <a:xfrm>
              <a:off x="2400" y="2642"/>
              <a:ext cx="1365" cy="466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18" name="AutoShape 47"/>
            <p:cNvSpPr>
              <a:spLocks noChangeArrowheads="1"/>
            </p:cNvSpPr>
            <p:nvPr/>
          </p:nvSpPr>
          <p:spPr bwMode="auto">
            <a:xfrm>
              <a:off x="2400" y="2415"/>
              <a:ext cx="834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19" name="Rectangle 48"/>
            <p:cNvSpPr>
              <a:spLocks noChangeArrowheads="1"/>
            </p:cNvSpPr>
            <p:nvPr/>
          </p:nvSpPr>
          <p:spPr bwMode="auto">
            <a:xfrm>
              <a:off x="2400" y="2646"/>
              <a:ext cx="977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53" name="Rectangle 49"/>
            <p:cNvSpPr>
              <a:spLocks noChangeArrowheads="1"/>
            </p:cNvSpPr>
            <p:nvPr/>
          </p:nvSpPr>
          <p:spPr bwMode="auto">
            <a:xfrm>
              <a:off x="2398" y="2416"/>
              <a:ext cx="713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800" b="1" dirty="0">
                  <a:solidFill>
                    <a:srgbClr val="790015"/>
                  </a:solidFill>
                  <a:latin typeface="Helvetica" charset="0"/>
                </a:rPr>
                <a:t>   WUNGAO</a:t>
              </a:r>
              <a:endParaRPr lang="en-US" sz="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24021" name="Line 50"/>
            <p:cNvSpPr>
              <a:spLocks noChangeShapeType="1"/>
            </p:cNvSpPr>
            <p:nvPr/>
          </p:nvSpPr>
          <p:spPr bwMode="auto">
            <a:xfrm>
              <a:off x="2400" y="2593"/>
              <a:ext cx="1" cy="47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022" name="Rectangle 51"/>
            <p:cNvSpPr>
              <a:spLocks noChangeArrowheads="1"/>
            </p:cNvSpPr>
            <p:nvPr/>
          </p:nvSpPr>
          <p:spPr bwMode="auto">
            <a:xfrm>
              <a:off x="2550" y="2816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23" name="AutoShape 52"/>
            <p:cNvSpPr>
              <a:spLocks noChangeArrowheads="1"/>
            </p:cNvSpPr>
            <p:nvPr/>
          </p:nvSpPr>
          <p:spPr bwMode="auto">
            <a:xfrm>
              <a:off x="2550" y="2593"/>
              <a:ext cx="803" cy="605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24" name="Rectangle 53"/>
            <p:cNvSpPr>
              <a:spLocks noChangeArrowheads="1"/>
            </p:cNvSpPr>
            <p:nvPr/>
          </p:nvSpPr>
          <p:spPr bwMode="auto">
            <a:xfrm>
              <a:off x="2550" y="2816"/>
              <a:ext cx="977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58" name="Rectangle 54"/>
            <p:cNvSpPr>
              <a:spLocks noChangeArrowheads="1"/>
            </p:cNvSpPr>
            <p:nvPr/>
          </p:nvSpPr>
          <p:spPr bwMode="auto">
            <a:xfrm>
              <a:off x="2484" y="2590"/>
              <a:ext cx="791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800" b="1" dirty="0">
                  <a:solidFill>
                    <a:srgbClr val="790015"/>
                  </a:solidFill>
                  <a:latin typeface="Helvetica" charset="0"/>
                </a:rPr>
                <a:t>   NARKAHAI</a:t>
              </a:r>
              <a:endParaRPr lang="en-US" sz="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24026" name="Line 55"/>
            <p:cNvSpPr>
              <a:spLocks noChangeShapeType="1"/>
            </p:cNvSpPr>
            <p:nvPr/>
          </p:nvSpPr>
          <p:spPr bwMode="auto">
            <a:xfrm>
              <a:off x="2550" y="2776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027" name="Line 56"/>
            <p:cNvSpPr>
              <a:spLocks noChangeShapeType="1"/>
            </p:cNvSpPr>
            <p:nvPr/>
          </p:nvSpPr>
          <p:spPr bwMode="auto">
            <a:xfrm>
              <a:off x="3340" y="2816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028" name="Rectangle 57"/>
            <p:cNvSpPr>
              <a:spLocks noChangeArrowheads="1"/>
            </p:cNvSpPr>
            <p:nvPr/>
          </p:nvSpPr>
          <p:spPr bwMode="auto">
            <a:xfrm>
              <a:off x="2722" y="2991"/>
              <a:ext cx="1364" cy="458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29" name="AutoShape 58"/>
            <p:cNvSpPr>
              <a:spLocks noChangeArrowheads="1"/>
            </p:cNvSpPr>
            <p:nvPr/>
          </p:nvSpPr>
          <p:spPr bwMode="auto">
            <a:xfrm>
              <a:off x="2722" y="2776"/>
              <a:ext cx="789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30" name="Rectangle 59"/>
            <p:cNvSpPr>
              <a:spLocks noChangeArrowheads="1"/>
            </p:cNvSpPr>
            <p:nvPr/>
          </p:nvSpPr>
          <p:spPr bwMode="auto">
            <a:xfrm>
              <a:off x="2722" y="2991"/>
              <a:ext cx="963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64" name="Rectangle 60"/>
            <p:cNvSpPr>
              <a:spLocks noChangeArrowheads="1"/>
            </p:cNvSpPr>
            <p:nvPr/>
          </p:nvSpPr>
          <p:spPr bwMode="auto">
            <a:xfrm>
              <a:off x="2627" y="2778"/>
              <a:ext cx="857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800" b="1" dirty="0">
                  <a:solidFill>
                    <a:srgbClr val="790015"/>
                  </a:solidFill>
                  <a:latin typeface="Helvetica" charset="0"/>
                </a:rPr>
                <a:t>   VARI KAHAI</a:t>
              </a:r>
              <a:endParaRPr lang="en-US" sz="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24032" name="Line 61"/>
            <p:cNvSpPr>
              <a:spLocks noChangeShapeType="1"/>
            </p:cNvSpPr>
            <p:nvPr/>
          </p:nvSpPr>
          <p:spPr bwMode="auto">
            <a:xfrm>
              <a:off x="2722" y="2951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033" name="Line 62"/>
            <p:cNvSpPr>
              <a:spLocks noChangeShapeType="1"/>
            </p:cNvSpPr>
            <p:nvPr/>
          </p:nvSpPr>
          <p:spPr bwMode="auto">
            <a:xfrm>
              <a:off x="3511" y="2991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034" name="Rectangle 63"/>
            <p:cNvSpPr>
              <a:spLocks noChangeArrowheads="1"/>
            </p:cNvSpPr>
            <p:nvPr/>
          </p:nvSpPr>
          <p:spPr bwMode="auto">
            <a:xfrm>
              <a:off x="2895" y="3201"/>
              <a:ext cx="1365" cy="463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35" name="AutoShape 64"/>
            <p:cNvSpPr>
              <a:spLocks noChangeArrowheads="1"/>
            </p:cNvSpPr>
            <p:nvPr/>
          </p:nvSpPr>
          <p:spPr bwMode="auto">
            <a:xfrm>
              <a:off x="2895" y="2951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36" name="Rectangle 65"/>
            <p:cNvSpPr>
              <a:spLocks noChangeArrowheads="1"/>
            </p:cNvSpPr>
            <p:nvPr/>
          </p:nvSpPr>
          <p:spPr bwMode="auto">
            <a:xfrm>
              <a:off x="2895" y="3221"/>
              <a:ext cx="865" cy="378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4037" name="Group 66"/>
            <p:cNvGrpSpPr>
              <a:grpSpLocks/>
            </p:cNvGrpSpPr>
            <p:nvPr/>
          </p:nvGrpSpPr>
          <p:grpSpPr bwMode="auto">
            <a:xfrm>
              <a:off x="3016" y="2963"/>
              <a:ext cx="466" cy="175"/>
              <a:chOff x="3104" y="3099"/>
              <a:chExt cx="466" cy="175"/>
            </a:xfrm>
          </p:grpSpPr>
          <p:sp>
            <p:nvSpPr>
              <p:cNvPr id="226371" name="Rectangle 67"/>
              <p:cNvSpPr>
                <a:spLocks noChangeArrowheads="1"/>
              </p:cNvSpPr>
              <p:nvPr/>
            </p:nvSpPr>
            <p:spPr bwMode="auto">
              <a:xfrm>
                <a:off x="3104" y="3112"/>
                <a:ext cx="105" cy="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800" b="1">
                    <a:solidFill>
                      <a:schemeClr val="accent1"/>
                    </a:solidFill>
                    <a:latin typeface="Helvetica" charset="0"/>
                  </a:rPr>
                  <a:t>   </a:t>
                </a:r>
                <a:endParaRPr lang="en-US" sz="8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endParaRPr>
              </a:p>
            </p:txBody>
          </p:sp>
          <p:sp>
            <p:nvSpPr>
              <p:cNvPr id="226372" name="Rectangle 68"/>
              <p:cNvSpPr>
                <a:spLocks noChangeArrowheads="1"/>
              </p:cNvSpPr>
              <p:nvPr/>
            </p:nvSpPr>
            <p:spPr bwMode="auto">
              <a:xfrm>
                <a:off x="3191" y="3099"/>
                <a:ext cx="379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800" b="1" dirty="0">
                    <a:solidFill>
                      <a:schemeClr val="accent1"/>
                    </a:solidFill>
                    <a:latin typeface="Helvetica" charset="0"/>
                  </a:rPr>
                  <a:t>JISHU</a:t>
                </a:r>
                <a:endParaRPr lang="en-US" sz="8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endParaRPr>
              </a:p>
            </p:txBody>
          </p:sp>
        </p:grpSp>
        <p:sp>
          <p:nvSpPr>
            <p:cNvPr id="124038" name="Line 69"/>
            <p:cNvSpPr>
              <a:spLocks noChangeShapeType="1"/>
            </p:cNvSpPr>
            <p:nvPr/>
          </p:nvSpPr>
          <p:spPr bwMode="auto">
            <a:xfrm>
              <a:off x="2895" y="3153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039" name="Line 70"/>
            <p:cNvSpPr>
              <a:spLocks noChangeShapeType="1"/>
            </p:cNvSpPr>
            <p:nvPr/>
          </p:nvSpPr>
          <p:spPr bwMode="auto">
            <a:xfrm flipV="1">
              <a:off x="3354" y="2645"/>
              <a:ext cx="158" cy="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72"/>
          <p:cNvGrpSpPr>
            <a:grpSpLocks/>
          </p:cNvGrpSpPr>
          <p:nvPr/>
        </p:nvGrpSpPr>
        <p:grpSpPr bwMode="auto">
          <a:xfrm>
            <a:off x="2076450" y="1225550"/>
            <a:ext cx="2763838" cy="1343025"/>
            <a:chOff x="2412" y="2052"/>
            <a:chExt cx="1741" cy="846"/>
          </a:xfrm>
        </p:grpSpPr>
        <p:sp>
          <p:nvSpPr>
            <p:cNvPr id="123972" name="Rectangle 73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73" name="AutoShape 74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74" name="Rectangle 75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80" name="Rectangle 76"/>
            <p:cNvSpPr>
              <a:spLocks noChangeArrowheads="1"/>
            </p:cNvSpPr>
            <p:nvPr/>
          </p:nvSpPr>
          <p:spPr bwMode="auto">
            <a:xfrm>
              <a:off x="2533" y="2078"/>
              <a:ext cx="652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790015"/>
                  </a:solidFill>
                  <a:latin typeface="Helvetica" charset="0"/>
                </a:rPr>
                <a:t>OKATHUI</a:t>
              </a:r>
              <a:endPara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23976" name="Line 77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78"/>
          <p:cNvGrpSpPr>
            <a:grpSpLocks/>
          </p:cNvGrpSpPr>
          <p:nvPr/>
        </p:nvGrpSpPr>
        <p:grpSpPr bwMode="auto">
          <a:xfrm>
            <a:off x="2317750" y="1581150"/>
            <a:ext cx="2763838" cy="1343025"/>
            <a:chOff x="2412" y="2052"/>
            <a:chExt cx="1741" cy="846"/>
          </a:xfrm>
        </p:grpSpPr>
        <p:sp>
          <p:nvSpPr>
            <p:cNvPr id="123967" name="Rectangle 79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68" name="AutoShape 80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69" name="Rectangle 81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86" name="Rectangle 82"/>
            <p:cNvSpPr>
              <a:spLocks noChangeArrowheads="1"/>
            </p:cNvSpPr>
            <p:nvPr/>
          </p:nvSpPr>
          <p:spPr bwMode="auto">
            <a:xfrm>
              <a:off x="2434" y="2078"/>
              <a:ext cx="8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  ABRAHAM</a:t>
              </a:r>
              <a:endPara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23971" name="Line 83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84"/>
          <p:cNvGrpSpPr>
            <a:grpSpLocks/>
          </p:cNvGrpSpPr>
          <p:nvPr/>
        </p:nvGrpSpPr>
        <p:grpSpPr bwMode="auto">
          <a:xfrm>
            <a:off x="2597150" y="1924050"/>
            <a:ext cx="2763838" cy="1343025"/>
            <a:chOff x="2412" y="2052"/>
            <a:chExt cx="1741" cy="846"/>
          </a:xfrm>
        </p:grpSpPr>
        <p:sp>
          <p:nvSpPr>
            <p:cNvPr id="123962" name="Rectangle 85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63" name="AutoShape 86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64" name="Rectangle 87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92" name="Rectangle 88"/>
            <p:cNvSpPr>
              <a:spLocks noChangeArrowheads="1"/>
            </p:cNvSpPr>
            <p:nvPr/>
          </p:nvSpPr>
          <p:spPr bwMode="auto">
            <a:xfrm>
              <a:off x="2514" y="2078"/>
              <a:ext cx="7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  JOSEPH</a:t>
              </a:r>
              <a:endPara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23966" name="Line 89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90"/>
          <p:cNvGrpSpPr>
            <a:grpSpLocks/>
          </p:cNvGrpSpPr>
          <p:nvPr/>
        </p:nvGrpSpPr>
        <p:grpSpPr bwMode="auto">
          <a:xfrm>
            <a:off x="2889250" y="2241550"/>
            <a:ext cx="2763838" cy="1343025"/>
            <a:chOff x="2412" y="2052"/>
            <a:chExt cx="1741" cy="846"/>
          </a:xfrm>
        </p:grpSpPr>
        <p:sp>
          <p:nvSpPr>
            <p:cNvPr id="123957" name="Rectangle 91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58" name="AutoShape 92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59" name="Rectangle 93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98" name="Rectangle 94"/>
            <p:cNvSpPr>
              <a:spLocks noChangeArrowheads="1"/>
            </p:cNvSpPr>
            <p:nvPr/>
          </p:nvSpPr>
          <p:spPr bwMode="auto">
            <a:xfrm>
              <a:off x="2546" y="2078"/>
              <a:ext cx="6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  MOSES</a:t>
              </a:r>
              <a:endPara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23961" name="Line 95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96"/>
          <p:cNvGrpSpPr>
            <a:grpSpLocks/>
          </p:cNvGrpSpPr>
          <p:nvPr/>
        </p:nvGrpSpPr>
        <p:grpSpPr bwMode="auto">
          <a:xfrm>
            <a:off x="3155950" y="2546350"/>
            <a:ext cx="2763838" cy="1343025"/>
            <a:chOff x="2412" y="2052"/>
            <a:chExt cx="1741" cy="846"/>
          </a:xfrm>
        </p:grpSpPr>
        <p:sp>
          <p:nvSpPr>
            <p:cNvPr id="123952" name="Rectangle 97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53" name="AutoShape 98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54" name="Rectangle 99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404" name="Rectangle 100"/>
            <p:cNvSpPr>
              <a:spLocks noChangeArrowheads="1"/>
            </p:cNvSpPr>
            <p:nvPr/>
          </p:nvSpPr>
          <p:spPr bwMode="auto">
            <a:xfrm>
              <a:off x="2506" y="2078"/>
              <a:ext cx="7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  JOSHUA</a:t>
              </a:r>
              <a:endPara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23956" name="Line 101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102"/>
          <p:cNvGrpSpPr>
            <a:grpSpLocks/>
          </p:cNvGrpSpPr>
          <p:nvPr/>
        </p:nvGrpSpPr>
        <p:grpSpPr bwMode="auto">
          <a:xfrm>
            <a:off x="3303588" y="2851150"/>
            <a:ext cx="2895601" cy="1343025"/>
            <a:chOff x="2329" y="2052"/>
            <a:chExt cx="1824" cy="846"/>
          </a:xfrm>
        </p:grpSpPr>
        <p:sp>
          <p:nvSpPr>
            <p:cNvPr id="123947" name="Rectangle 103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48" name="AutoShape 104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49" name="Rectangle 105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410" name="Rectangle 106"/>
            <p:cNvSpPr>
              <a:spLocks noChangeArrowheads="1"/>
            </p:cNvSpPr>
            <p:nvPr/>
          </p:nvSpPr>
          <p:spPr bwMode="auto">
            <a:xfrm>
              <a:off x="2329" y="2078"/>
              <a:ext cx="107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790015"/>
                  </a:solidFill>
                  <a:latin typeface="Helvetica" charset="0"/>
                </a:rPr>
                <a:t>   RAMNGAZAN</a:t>
              </a:r>
              <a:endPara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23951" name="Line 107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8"/>
          <p:cNvGrpSpPr>
            <a:grpSpLocks/>
          </p:cNvGrpSpPr>
          <p:nvPr/>
        </p:nvGrpSpPr>
        <p:grpSpPr bwMode="auto">
          <a:xfrm>
            <a:off x="3727450" y="3168650"/>
            <a:ext cx="2763838" cy="1343025"/>
            <a:chOff x="2412" y="2052"/>
            <a:chExt cx="1741" cy="846"/>
          </a:xfrm>
        </p:grpSpPr>
        <p:sp>
          <p:nvSpPr>
            <p:cNvPr id="123942" name="Rectangle 109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43" name="AutoShape 110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44" name="Rectangle 111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416" name="Rectangle 112"/>
            <p:cNvSpPr>
              <a:spLocks noChangeArrowheads="1"/>
            </p:cNvSpPr>
            <p:nvPr/>
          </p:nvSpPr>
          <p:spPr bwMode="auto">
            <a:xfrm>
              <a:off x="2462" y="2078"/>
              <a:ext cx="80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790015"/>
                  </a:solidFill>
                  <a:latin typeface="Helvetica" charset="0"/>
                </a:rPr>
                <a:t>   WUNGAO</a:t>
              </a:r>
              <a:endPara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23946" name="Line 113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4"/>
          <p:cNvGrpSpPr>
            <a:grpSpLocks/>
          </p:cNvGrpSpPr>
          <p:nvPr/>
        </p:nvGrpSpPr>
        <p:grpSpPr bwMode="auto">
          <a:xfrm>
            <a:off x="3968750" y="3524250"/>
            <a:ext cx="2763838" cy="1343025"/>
            <a:chOff x="2412" y="2052"/>
            <a:chExt cx="1741" cy="846"/>
          </a:xfrm>
        </p:grpSpPr>
        <p:sp>
          <p:nvSpPr>
            <p:cNvPr id="123937" name="Rectangle 115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38" name="AutoShape 116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39" name="Rectangle 117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422" name="Rectangle 118"/>
            <p:cNvSpPr>
              <a:spLocks noChangeArrowheads="1"/>
            </p:cNvSpPr>
            <p:nvPr/>
          </p:nvSpPr>
          <p:spPr bwMode="auto">
            <a:xfrm>
              <a:off x="2418" y="2078"/>
              <a:ext cx="89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790015"/>
                  </a:solidFill>
                  <a:latin typeface="Helvetica" charset="0"/>
                </a:rPr>
                <a:t>   NARKAHAI</a:t>
              </a:r>
              <a:endPara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23941" name="Line 119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0"/>
          <p:cNvGrpSpPr>
            <a:grpSpLocks/>
          </p:cNvGrpSpPr>
          <p:nvPr/>
        </p:nvGrpSpPr>
        <p:grpSpPr bwMode="auto">
          <a:xfrm>
            <a:off x="4273550" y="3859213"/>
            <a:ext cx="2760663" cy="1333500"/>
            <a:chOff x="2652" y="2271"/>
            <a:chExt cx="1739" cy="840"/>
          </a:xfrm>
        </p:grpSpPr>
        <p:sp>
          <p:nvSpPr>
            <p:cNvPr id="123933" name="Rectangle 121"/>
            <p:cNvSpPr>
              <a:spLocks noChangeArrowheads="1"/>
            </p:cNvSpPr>
            <p:nvPr/>
          </p:nvSpPr>
          <p:spPr bwMode="auto">
            <a:xfrm>
              <a:off x="2652" y="2559"/>
              <a:ext cx="1739" cy="55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34" name="AutoShape 122"/>
            <p:cNvSpPr>
              <a:spLocks noChangeArrowheads="1"/>
            </p:cNvSpPr>
            <p:nvPr/>
          </p:nvSpPr>
          <p:spPr bwMode="auto">
            <a:xfrm>
              <a:off x="2652" y="2271"/>
              <a:ext cx="1006" cy="71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35" name="Rectangle 123"/>
            <p:cNvSpPr>
              <a:spLocks noChangeArrowheads="1"/>
            </p:cNvSpPr>
            <p:nvPr/>
          </p:nvSpPr>
          <p:spPr bwMode="auto">
            <a:xfrm>
              <a:off x="2678" y="2585"/>
              <a:ext cx="1227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428" name="Rectangle 124"/>
            <p:cNvSpPr>
              <a:spLocks noChangeArrowheads="1"/>
            </p:cNvSpPr>
            <p:nvPr/>
          </p:nvSpPr>
          <p:spPr bwMode="auto">
            <a:xfrm>
              <a:off x="2656" y="2298"/>
              <a:ext cx="95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790015"/>
                  </a:solidFill>
                  <a:latin typeface="Helvetica" charset="0"/>
                </a:rPr>
                <a:t>   VARI KAHAI</a:t>
              </a:r>
              <a:endPara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</p:grpSp>
      <p:grpSp>
        <p:nvGrpSpPr>
          <p:cNvPr id="13" name="Group 125"/>
          <p:cNvGrpSpPr>
            <a:grpSpLocks/>
          </p:cNvGrpSpPr>
          <p:nvPr/>
        </p:nvGrpSpPr>
        <p:grpSpPr bwMode="auto">
          <a:xfrm>
            <a:off x="4540250" y="4208463"/>
            <a:ext cx="2762250" cy="1479550"/>
            <a:chOff x="3948" y="107"/>
            <a:chExt cx="1740" cy="932"/>
          </a:xfrm>
        </p:grpSpPr>
        <p:sp>
          <p:nvSpPr>
            <p:cNvPr id="123925" name="Rectangle 126"/>
            <p:cNvSpPr>
              <a:spLocks noChangeArrowheads="1"/>
            </p:cNvSpPr>
            <p:nvPr/>
          </p:nvSpPr>
          <p:spPr bwMode="auto">
            <a:xfrm>
              <a:off x="3948" y="472"/>
              <a:ext cx="1740" cy="567"/>
            </a:xfrm>
            <a:prstGeom prst="rect">
              <a:avLst/>
            </a:prstGeom>
            <a:solidFill>
              <a:schemeClr val="tx2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26" name="AutoShape 127"/>
            <p:cNvSpPr>
              <a:spLocks noChangeArrowheads="1"/>
            </p:cNvSpPr>
            <p:nvPr/>
          </p:nvSpPr>
          <p:spPr bwMode="auto">
            <a:xfrm>
              <a:off x="3948" y="107"/>
              <a:ext cx="1007" cy="712"/>
            </a:xfrm>
            <a:prstGeom prst="roundRect">
              <a:avLst>
                <a:gd name="adj" fmla="val 10727"/>
              </a:avLst>
            </a:prstGeom>
            <a:solidFill>
              <a:schemeClr val="tx2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27" name="Rectangle 128"/>
            <p:cNvSpPr>
              <a:spLocks noChangeArrowheads="1"/>
            </p:cNvSpPr>
            <p:nvPr/>
          </p:nvSpPr>
          <p:spPr bwMode="auto">
            <a:xfrm>
              <a:off x="3953" y="472"/>
              <a:ext cx="1245" cy="470"/>
            </a:xfrm>
            <a:prstGeom prst="rect">
              <a:avLst/>
            </a:prstGeom>
            <a:solidFill>
              <a:schemeClr val="tx2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3928" name="Group 129"/>
            <p:cNvGrpSpPr>
              <a:grpSpLocks/>
            </p:cNvGrpSpPr>
            <p:nvPr/>
          </p:nvGrpSpPr>
          <p:grpSpPr bwMode="auto">
            <a:xfrm>
              <a:off x="4059" y="130"/>
              <a:ext cx="721" cy="284"/>
              <a:chOff x="3084" y="3101"/>
              <a:chExt cx="565" cy="235"/>
            </a:xfrm>
          </p:grpSpPr>
          <p:sp>
            <p:nvSpPr>
              <p:cNvPr id="226434" name="Rectangle 130"/>
              <p:cNvSpPr>
                <a:spLocks noChangeArrowheads="1"/>
              </p:cNvSpPr>
              <p:nvPr/>
            </p:nvSpPr>
            <p:spPr bwMode="auto">
              <a:xfrm>
                <a:off x="3084" y="3113"/>
                <a:ext cx="146" cy="223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2800" b="1">
                    <a:solidFill>
                      <a:srgbClr val="790015"/>
                    </a:solidFill>
                    <a:latin typeface="Helvetica" charset="0"/>
                  </a:rPr>
                  <a:t>   </a:t>
                </a:r>
                <a:endParaRPr lang="en-US" sz="4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endParaRPr>
              </a:p>
            </p:txBody>
          </p:sp>
          <p:sp>
            <p:nvSpPr>
              <p:cNvPr id="226435" name="Rectangle 131"/>
              <p:cNvSpPr>
                <a:spLocks noChangeArrowheads="1"/>
              </p:cNvSpPr>
              <p:nvPr/>
            </p:nvSpPr>
            <p:spPr bwMode="auto">
              <a:xfrm>
                <a:off x="3108" y="3101"/>
                <a:ext cx="541" cy="233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2900" b="1" dirty="0">
                    <a:solidFill>
                      <a:srgbClr val="790015"/>
                    </a:solidFill>
                    <a:latin typeface="Helvetica" charset="0"/>
                  </a:rPr>
                  <a:t>JISHU</a:t>
                </a:r>
                <a:endParaRPr lang="en-US" sz="40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endParaRPr>
              </a:p>
            </p:txBody>
          </p:sp>
        </p:grpSp>
        <p:sp>
          <p:nvSpPr>
            <p:cNvPr id="123929" name="Line 132"/>
            <p:cNvSpPr>
              <a:spLocks noChangeShapeType="1"/>
            </p:cNvSpPr>
            <p:nvPr/>
          </p:nvSpPr>
          <p:spPr bwMode="auto">
            <a:xfrm>
              <a:off x="3948" y="412"/>
              <a:ext cx="1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30" name="Line 133"/>
            <p:cNvSpPr>
              <a:spLocks noChangeShapeType="1"/>
            </p:cNvSpPr>
            <p:nvPr/>
          </p:nvSpPr>
          <p:spPr bwMode="auto">
            <a:xfrm>
              <a:off x="4945" y="472"/>
              <a:ext cx="545" cy="2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918" name="Text Box 134"/>
          <p:cNvSpPr txBox="1">
            <a:spLocks noChangeArrowheads="1"/>
          </p:cNvSpPr>
          <p:nvPr/>
        </p:nvSpPr>
        <p:spPr bwMode="auto">
          <a:xfrm>
            <a:off x="8723313" y="90488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Comic Sans MS" charset="0"/>
              </a:rPr>
              <a:t> </a:t>
            </a:r>
          </a:p>
        </p:txBody>
      </p:sp>
      <p:sp>
        <p:nvSpPr>
          <p:cNvPr id="123919" name="Text Box 136"/>
          <p:cNvSpPr txBox="1">
            <a:spLocks noChangeArrowheads="1"/>
          </p:cNvSpPr>
          <p:nvPr/>
        </p:nvSpPr>
        <p:spPr bwMode="auto">
          <a:xfrm>
            <a:off x="8834438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23920" name="Text Box 137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123921" name="Text Box 138"/>
          <p:cNvSpPr txBox="1">
            <a:spLocks noChangeArrowheads="1"/>
          </p:cNvSpPr>
          <p:nvPr/>
        </p:nvSpPr>
        <p:spPr bwMode="auto">
          <a:xfrm>
            <a:off x="8085138" y="6518275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59</a:t>
            </a:r>
          </a:p>
        </p:txBody>
      </p:sp>
      <p:sp>
        <p:nvSpPr>
          <p:cNvPr id="123922" name="Text Box 139"/>
          <p:cNvSpPr txBox="1">
            <a:spLocks noChangeArrowheads="1"/>
          </p:cNvSpPr>
          <p:nvPr/>
        </p:nvSpPr>
        <p:spPr bwMode="auto">
          <a:xfrm>
            <a:off x="8651875" y="6413500"/>
            <a:ext cx="46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11</a:t>
            </a:r>
          </a:p>
        </p:txBody>
      </p:sp>
      <p:sp>
        <p:nvSpPr>
          <p:cNvPr id="123923" name="Text Box 141"/>
          <p:cNvSpPr txBox="1">
            <a:spLocks noChangeArrowheads="1"/>
          </p:cNvSpPr>
          <p:nvPr/>
        </p:nvSpPr>
        <p:spPr bwMode="auto">
          <a:xfrm>
            <a:off x="7070004" y="6269445"/>
            <a:ext cx="15937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err="1">
                <a:solidFill>
                  <a:schemeClr val="tx1"/>
                </a:solidFill>
              </a:rPr>
              <a:t>Katamli</a:t>
            </a:r>
            <a:r>
              <a:rPr lang="en-US" sz="1200" b="1" dirty="0">
                <a:solidFill>
                  <a:schemeClr val="tx1"/>
                </a:solidFill>
              </a:rPr>
              <a:t> K </a:t>
            </a:r>
            <a:r>
              <a:rPr lang="en-US" sz="1200" b="1" dirty="0" err="1">
                <a:solidFill>
                  <a:schemeClr val="tx1"/>
                </a:solidFill>
              </a:rPr>
              <a:t>ana</a:t>
            </a:r>
            <a:r>
              <a:rPr lang="en-US" sz="1200" b="1" dirty="0">
                <a:solidFill>
                  <a:schemeClr val="tx1"/>
                </a:solidFill>
              </a:rPr>
              <a:t>. 8-14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54372" y="295344"/>
            <a:ext cx="8914621" cy="707886"/>
          </a:xfrm>
          <a:prstGeom prst="rect">
            <a:avLst/>
          </a:prstGeom>
          <a:ln w="12700">
            <a:miter lim="800000"/>
            <a:headEnd/>
            <a:tailEnd/>
          </a:ln>
          <a:effectLst>
            <a:outerShdw blurRad="63500" dist="63500" dir="2212194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kern="1200" dirty="0" err="1">
                <a:solidFill>
                  <a:srgbClr val="DCF21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Naningwui</a:t>
            </a:r>
            <a:r>
              <a:rPr lang="en-US" sz="4000" b="1" kern="1200" dirty="0">
                <a:solidFill>
                  <a:srgbClr val="DCF21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000" b="1" kern="1200" dirty="0" err="1">
                <a:solidFill>
                  <a:srgbClr val="DCF21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Kathar</a:t>
            </a:r>
            <a:r>
              <a:rPr lang="en-US" sz="4000" b="1" kern="1200" dirty="0">
                <a:solidFill>
                  <a:srgbClr val="DCF21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"Bible </a:t>
            </a:r>
            <a:r>
              <a:rPr lang="en-US" sz="4000" b="1" kern="1200" dirty="0" err="1">
                <a:solidFill>
                  <a:srgbClr val="DCF21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Lairikkom</a:t>
            </a:r>
            <a:r>
              <a:rPr lang="en-US" sz="4000" b="1" kern="1200" dirty="0">
                <a:solidFill>
                  <a:srgbClr val="DCF21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"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2" name="Text Box 7"/>
          <p:cNvSpPr txBox="1">
            <a:spLocks noChangeArrowheads="1"/>
          </p:cNvSpPr>
          <p:nvPr/>
        </p:nvSpPr>
        <p:spPr bwMode="auto">
          <a:xfrm>
            <a:off x="4638675" y="4138613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15363" name="Text Box 9"/>
          <p:cNvSpPr txBox="1">
            <a:spLocks noChangeArrowheads="1"/>
          </p:cNvSpPr>
          <p:nvPr/>
        </p:nvSpPr>
        <p:spPr bwMode="auto">
          <a:xfrm>
            <a:off x="3908425" y="1744663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115723" name="Text Box 11"/>
          <p:cNvSpPr txBox="1">
            <a:spLocks noChangeArrowheads="1"/>
          </p:cNvSpPr>
          <p:nvPr/>
        </p:nvSpPr>
        <p:spPr bwMode="auto">
          <a:xfrm>
            <a:off x="347663" y="210599"/>
            <a:ext cx="8451850" cy="62971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Bible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Ngashan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Khayang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kachi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otmei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hi John E.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Fryman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,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Ph.D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na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phaningkhui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laga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phakashokna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.</a:t>
            </a:r>
          </a:p>
          <a:p>
            <a:pPr>
              <a:lnSpc>
                <a:spcPct val="90000"/>
              </a:lnSpc>
              <a:defRPr/>
            </a:pPr>
            <a:endParaRPr lang="en-US" sz="1600" b="1" dirty="0">
              <a:solidFill>
                <a:schemeClr val="tx1"/>
              </a:solidFill>
              <a:latin typeface="Times" charset="0"/>
              <a:ea typeface="+mn-ea"/>
              <a:cs typeface="+mn-cs"/>
            </a:endParaRPr>
          </a:p>
          <a:p>
            <a:pPr>
              <a:lnSpc>
                <a:spcPct val="90000"/>
              </a:lnSpc>
              <a:defRPr/>
            </a:pP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Mashun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© 2006 The Bible…Basically Ministries Intl. Inc., Ft. Worth, Texas</a:t>
            </a:r>
          </a:p>
          <a:p>
            <a:pPr>
              <a:lnSpc>
                <a:spcPct val="90000"/>
              </a:lnSpc>
              <a:defRPr/>
            </a:pPr>
            <a:endParaRPr lang="en-US" sz="1600" b="1" dirty="0">
              <a:solidFill>
                <a:schemeClr val="tx1"/>
              </a:solidFill>
              <a:latin typeface="Times" charset="0"/>
              <a:ea typeface="+mn-ea"/>
              <a:cs typeface="+mn-cs"/>
            </a:endParaRPr>
          </a:p>
          <a:p>
            <a:pPr>
              <a:lnSpc>
                <a:spcPct val="90000"/>
              </a:lnSpc>
              <a:defRPr/>
            </a:pP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Mashun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katonga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ngakhȃm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kahaina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.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Lairik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hi United States of America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wui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mashun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ain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wui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athishurda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ngȃk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kahaina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.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Kachilikha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eina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tangda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mapu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wui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khamayȃ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lairik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mazangla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namkashok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hi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masapaimara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,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kha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kachikatha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lairik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kakapili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teomeikha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ngasun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kakhuiva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mayaya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.  </a:t>
            </a:r>
          </a:p>
          <a:p>
            <a:pPr>
              <a:lnSpc>
                <a:spcPct val="90000"/>
              </a:lnSpc>
              <a:defRPr/>
            </a:pPr>
            <a:endParaRPr lang="en-US" sz="1600" b="1" dirty="0">
              <a:solidFill>
                <a:schemeClr val="tx1"/>
              </a:solidFill>
              <a:latin typeface="Times" charset="0"/>
              <a:ea typeface="+mn-ea"/>
              <a:cs typeface="+mn-cs"/>
            </a:endParaRPr>
          </a:p>
          <a:p>
            <a:pPr>
              <a:lnSpc>
                <a:spcPct val="90000"/>
              </a:lnSpc>
              <a:defRPr/>
            </a:pP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Kachikatha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akhum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kaikha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wuivang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rinsit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eina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khamaya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mikahai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bing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chi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katamnao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bingna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darkar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kasa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athishurda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namshokluipaiya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.</a:t>
            </a:r>
          </a:p>
          <a:p>
            <a:pPr>
              <a:lnSpc>
                <a:spcPct val="90000"/>
              </a:lnSpc>
              <a:defRPr/>
            </a:pPr>
            <a:endParaRPr lang="en-US" sz="1600" b="1" dirty="0">
              <a:solidFill>
                <a:schemeClr val="tx1"/>
              </a:solidFill>
              <a:latin typeface="Times" charset="0"/>
              <a:ea typeface="+mn-ea"/>
              <a:cs typeface="+mn-cs"/>
            </a:endParaRPr>
          </a:p>
          <a:p>
            <a:pPr>
              <a:lnSpc>
                <a:spcPct val="90000"/>
              </a:lnSpc>
              <a:defRPr/>
            </a:pP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Otsin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hina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Dr. Todd Bolen, The Master</a:t>
            </a:r>
            <a:r>
              <a:rPr lang="fr-FR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'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s College, Jerusalem, Israel, 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kala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Pictorial Library of Bible Lands (BiblePlaces.com) li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ama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sichin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khavai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khamaya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khamiwuivang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ningshiya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. 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Kadesh-Barnea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wui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amabing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chi Dr.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Leen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Ritmeyer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,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Hawthornedene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, Australia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wui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khamaya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khuilaga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sikachinna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. 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Khangatei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miwui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ama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kala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khangata-tei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ot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khamaya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makhuila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kasing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zangkasa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thei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akha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otsin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hina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ngalangda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chithei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mikhavai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podalei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. </a:t>
            </a:r>
          </a:p>
          <a:p>
            <a:pPr>
              <a:lnSpc>
                <a:spcPct val="90000"/>
              </a:lnSpc>
              <a:defRPr/>
            </a:pP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Hili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rinsit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eina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zangda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khaleibingwui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tharrin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chi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kashap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eina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tangda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chitheira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.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Khamay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makhuila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amabing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kala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kapi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kahai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bingchi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mashichin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khavai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kashap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eina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tangda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hotnaya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.</a:t>
            </a:r>
          </a:p>
          <a:p>
            <a:pPr>
              <a:lnSpc>
                <a:spcPct val="90000"/>
              </a:lnSpc>
              <a:defRPr/>
            </a:pPr>
            <a:endParaRPr lang="en-US" sz="1600" b="1" dirty="0">
              <a:solidFill>
                <a:schemeClr val="tx1"/>
              </a:solidFill>
              <a:latin typeface="Times" charset="0"/>
              <a:ea typeface="+mn-ea"/>
              <a:cs typeface="+mn-cs"/>
            </a:endParaRPr>
          </a:p>
          <a:p>
            <a:pPr>
              <a:lnSpc>
                <a:spcPct val="90000"/>
              </a:lnSpc>
              <a:defRPr/>
            </a:pP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Ojabing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,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akap-akai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kasingbing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kala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/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maningkha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chishutmebing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na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PowerPoing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slidebing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wui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ama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ngathaung-ngathava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kasa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,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maningkha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tamkachithei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hiwui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khari-khanao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khangachei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,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tuiyȃr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kateili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namkashok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,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maningkha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kachikatha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computerwui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akap-akai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eina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,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kachiho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, digital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maningkha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Internetwui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arȃ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sichinlaga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hkt.hi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namshokme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bingwui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khamaya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makhuila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masapaimara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.</a:t>
            </a:r>
          </a:p>
          <a:p>
            <a:pPr>
              <a:lnSpc>
                <a:spcPct val="90000"/>
              </a:lnSpc>
              <a:defRPr/>
            </a:pPr>
            <a:endParaRPr lang="en-US" sz="1600" b="1" dirty="0">
              <a:solidFill>
                <a:schemeClr val="tx1"/>
              </a:solidFill>
              <a:latin typeface="Times" charset="0"/>
              <a:ea typeface="+mn-ea"/>
              <a:cs typeface="+mn-cs"/>
            </a:endParaRPr>
          </a:p>
          <a:p>
            <a:pPr>
              <a:lnSpc>
                <a:spcPct val="90000"/>
              </a:lnSpc>
              <a:defRPr/>
            </a:pP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United States of America li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khuikashokna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. International Rights Reserved.</a:t>
            </a:r>
          </a:p>
        </p:txBody>
      </p:sp>
      <p:sp>
        <p:nvSpPr>
          <p:cNvPr id="15365" name="Rectangle 12"/>
          <p:cNvSpPr>
            <a:spLocks noChangeArrowheads="1"/>
          </p:cNvSpPr>
          <p:nvPr/>
        </p:nvSpPr>
        <p:spPr bwMode="auto">
          <a:xfrm>
            <a:off x="2327275" y="2682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000">
              <a:latin typeface="Comic Sans MS" charset="0"/>
            </a:endParaRPr>
          </a:p>
        </p:txBody>
      </p:sp>
      <p:sp>
        <p:nvSpPr>
          <p:cNvPr id="15366" name="Text Box 16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5367" name="Text Box 19"/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FFFFFF"/>
                </a:solidFill>
              </a:rPr>
              <a:t>©2006 TBBMI</a:t>
            </a:r>
          </a:p>
        </p:txBody>
      </p:sp>
      <p:sp>
        <p:nvSpPr>
          <p:cNvPr id="115732" name="Rectangle 20"/>
          <p:cNvSpPr>
            <a:spLocks noChangeArrowheads="1"/>
          </p:cNvSpPr>
          <p:nvPr/>
        </p:nvSpPr>
        <p:spPr bwMode="auto">
          <a:xfrm>
            <a:off x="7581900" y="6526213"/>
            <a:ext cx="7366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9.65.01.</a:t>
            </a:r>
          </a:p>
        </p:txBody>
      </p:sp>
      <p:sp>
        <p:nvSpPr>
          <p:cNvPr id="15369" name="Text Box 22"/>
          <p:cNvSpPr txBox="1">
            <a:spLocks noChangeArrowheads="1"/>
          </p:cNvSpPr>
          <p:nvPr/>
        </p:nvSpPr>
        <p:spPr bwMode="auto">
          <a:xfrm>
            <a:off x="8123238" y="6521450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>
                <a:solidFill>
                  <a:srgbClr val="FFFFFF"/>
                </a:solidFill>
              </a:rPr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3215097333"/>
      </p:ext>
    </p:extLst>
  </p:cSld>
  <p:clrMapOvr>
    <a:masterClrMapping/>
  </p:clrMapOvr>
  <p:transition spd="med"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3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7"/>
          <a:stretch>
            <a:fillRect/>
          </a:stretch>
        </p:blipFill>
        <p:spPr bwMode="auto">
          <a:xfrm>
            <a:off x="639763" y="546100"/>
            <a:ext cx="7858125" cy="5740400"/>
          </a:xfrm>
          <a:prstGeom prst="rect">
            <a:avLst/>
          </a:prstGeom>
          <a:noFill/>
          <a:ln w="508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1299" name="Rectangle 3"/>
          <p:cNvSpPr>
            <a:spLocks noChangeArrowheads="1"/>
          </p:cNvSpPr>
          <p:nvPr/>
        </p:nvSpPr>
        <p:spPr bwMode="auto">
          <a:xfrm>
            <a:off x="544513" y="158750"/>
            <a:ext cx="742950" cy="1433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11300" name="Rectangle 4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8800">
                <a:solidFill>
                  <a:srgbClr val="FFD34A"/>
                </a:solidFill>
                <a:latin typeface="Times" pitchFamily="8" charset="0"/>
                <a:cs typeface="+mn-cs"/>
              </a:rPr>
              <a:t>7</a:t>
            </a:r>
          </a:p>
        </p:txBody>
      </p:sp>
      <p:sp>
        <p:nvSpPr>
          <p:cNvPr id="311301" name="Line 5"/>
          <p:cNvSpPr>
            <a:spLocks noChangeShapeType="1"/>
          </p:cNvSpPr>
          <p:nvPr/>
        </p:nvSpPr>
        <p:spPr bwMode="auto">
          <a:xfrm>
            <a:off x="925513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>
                <a:latin typeface="Comic Sans MS" charset="0"/>
                <a:cs typeface="+mn-cs"/>
              </a:rPr>
              <a:t> </a:t>
            </a:r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fr-FR" sz="2000">
              <a:solidFill>
                <a:srgbClr val="FFFFFF"/>
              </a:solidFill>
              <a:cs typeface="+mn-cs"/>
            </a:endParaRPr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8085138" y="6530975"/>
            <a:ext cx="327025" cy="246063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00" dirty="0">
                <a:solidFill>
                  <a:srgbClr val="FFFFFF"/>
                </a:solidFill>
                <a:cs typeface="+mn-cs"/>
              </a:rPr>
              <a:t>60</a:t>
            </a:r>
          </a:p>
        </p:txBody>
      </p:sp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7213600" y="6270625"/>
            <a:ext cx="1314450" cy="274638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200" b="1">
                <a:solidFill>
                  <a:srgbClr val="FFFFFF"/>
                </a:solidFill>
                <a:cs typeface="+mn-cs"/>
              </a:rPr>
              <a:t>Manuel pg. 8-14</a:t>
            </a:r>
          </a:p>
        </p:txBody>
      </p:sp>
      <p:sp>
        <p:nvSpPr>
          <p:cNvPr id="61450" name="Rectangle 10"/>
          <p:cNvSpPr>
            <a:spLocks noChangeArrowheads="1"/>
          </p:cNvSpPr>
          <p:nvPr/>
        </p:nvSpPr>
        <p:spPr bwMode="auto">
          <a:xfrm>
            <a:off x="655638" y="1641475"/>
            <a:ext cx="7759700" cy="4618038"/>
          </a:xfrm>
          <a:prstGeom prst="rect">
            <a:avLst/>
          </a:prstGeom>
          <a:solidFill>
            <a:srgbClr val="251C3B"/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fr-FR">
              <a:cs typeface="+mn-cs"/>
            </a:endParaRPr>
          </a:p>
        </p:txBody>
      </p:sp>
      <p:sp>
        <p:nvSpPr>
          <p:cNvPr id="125962" name="TextBox 10"/>
          <p:cNvSpPr txBox="1">
            <a:spLocks noChangeArrowheads="1"/>
          </p:cNvSpPr>
          <p:nvPr/>
        </p:nvSpPr>
        <p:spPr bwMode="auto">
          <a:xfrm>
            <a:off x="3934785" y="933450"/>
            <a:ext cx="1193468" cy="369332"/>
          </a:xfrm>
          <a:prstGeom prst="rect">
            <a:avLst/>
          </a:prstGeom>
          <a:solidFill>
            <a:srgbClr val="F3774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chemeClr val="bg2"/>
                </a:solidFill>
              </a:rPr>
              <a:t>OKATHUI</a:t>
            </a:r>
          </a:p>
        </p:txBody>
      </p:sp>
    </p:spTree>
  </p:cSld>
  <p:clrMapOvr>
    <a:masterClrMapping/>
  </p:clrMapOvr>
  <p:transition spd="med"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7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7"/>
          <a:stretch>
            <a:fillRect/>
          </a:stretch>
        </p:blipFill>
        <p:spPr bwMode="auto">
          <a:xfrm>
            <a:off x="639763" y="546100"/>
            <a:ext cx="7858125" cy="5740400"/>
          </a:xfrm>
          <a:prstGeom prst="rect">
            <a:avLst/>
          </a:prstGeom>
          <a:noFill/>
          <a:ln w="508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2323" name="Rectangle 3"/>
          <p:cNvSpPr>
            <a:spLocks noChangeArrowheads="1"/>
          </p:cNvSpPr>
          <p:nvPr/>
        </p:nvSpPr>
        <p:spPr bwMode="auto">
          <a:xfrm>
            <a:off x="544513" y="158750"/>
            <a:ext cx="742950" cy="1433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12324" name="Rectangle 4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8800">
                <a:solidFill>
                  <a:srgbClr val="FFD34A"/>
                </a:solidFill>
                <a:latin typeface="Times" pitchFamily="8" charset="0"/>
                <a:cs typeface="+mn-cs"/>
              </a:rPr>
              <a:t>7</a:t>
            </a:r>
          </a:p>
        </p:txBody>
      </p:sp>
      <p:sp>
        <p:nvSpPr>
          <p:cNvPr id="312325" name="Line 5"/>
          <p:cNvSpPr>
            <a:spLocks noChangeShapeType="1"/>
          </p:cNvSpPr>
          <p:nvPr/>
        </p:nvSpPr>
        <p:spPr bwMode="auto">
          <a:xfrm>
            <a:off x="925513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>
                <a:latin typeface="Comic Sans MS" charset="0"/>
                <a:cs typeface="+mn-cs"/>
              </a:rPr>
              <a:t> </a:t>
            </a: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fr-FR" sz="2000">
              <a:solidFill>
                <a:srgbClr val="FFFFFF"/>
              </a:solidFill>
              <a:cs typeface="+mn-cs"/>
            </a:endParaRPr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8097838" y="6530975"/>
            <a:ext cx="327025" cy="246063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00" dirty="0">
                <a:solidFill>
                  <a:srgbClr val="FFFFFF"/>
                </a:solidFill>
                <a:cs typeface="+mn-cs"/>
              </a:rPr>
              <a:t>61</a:t>
            </a:r>
          </a:p>
        </p:txBody>
      </p:sp>
      <p:sp>
        <p:nvSpPr>
          <p:cNvPr id="62473" name="Text Box 9"/>
          <p:cNvSpPr txBox="1">
            <a:spLocks noChangeArrowheads="1"/>
          </p:cNvSpPr>
          <p:nvPr/>
        </p:nvSpPr>
        <p:spPr bwMode="auto">
          <a:xfrm>
            <a:off x="7213600" y="6270625"/>
            <a:ext cx="1314450" cy="274638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200" b="1">
                <a:solidFill>
                  <a:srgbClr val="FFFFFF"/>
                </a:solidFill>
                <a:cs typeface="+mn-cs"/>
              </a:rPr>
              <a:t>Manuel pg. 8-14</a:t>
            </a:r>
          </a:p>
        </p:txBody>
      </p:sp>
      <p:sp>
        <p:nvSpPr>
          <p:cNvPr id="62474" name="Rectangle 10"/>
          <p:cNvSpPr>
            <a:spLocks noChangeArrowheads="1"/>
          </p:cNvSpPr>
          <p:nvPr/>
        </p:nvSpPr>
        <p:spPr bwMode="auto">
          <a:xfrm>
            <a:off x="641350" y="2808288"/>
            <a:ext cx="7839075" cy="3463925"/>
          </a:xfrm>
          <a:prstGeom prst="rect">
            <a:avLst/>
          </a:prstGeom>
          <a:solidFill>
            <a:srgbClr val="251C3B"/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fr-FR">
              <a:cs typeface="+mn-cs"/>
            </a:endParaRPr>
          </a:p>
        </p:txBody>
      </p:sp>
      <p:sp>
        <p:nvSpPr>
          <p:cNvPr id="126986" name="TextBox 10"/>
          <p:cNvSpPr txBox="1">
            <a:spLocks noChangeArrowheads="1"/>
          </p:cNvSpPr>
          <p:nvPr/>
        </p:nvSpPr>
        <p:spPr bwMode="auto">
          <a:xfrm>
            <a:off x="3934785" y="933450"/>
            <a:ext cx="1193468" cy="369332"/>
          </a:xfrm>
          <a:prstGeom prst="rect">
            <a:avLst/>
          </a:prstGeom>
          <a:solidFill>
            <a:srgbClr val="F2764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chemeClr val="bg2"/>
                </a:solidFill>
              </a:rPr>
              <a:t>OKATHUI</a:t>
            </a:r>
          </a:p>
        </p:txBody>
      </p:sp>
      <p:sp>
        <p:nvSpPr>
          <p:cNvPr id="126987" name="TextBox 11"/>
          <p:cNvSpPr txBox="1">
            <a:spLocks noChangeArrowheads="1"/>
          </p:cNvSpPr>
          <p:nvPr/>
        </p:nvSpPr>
        <p:spPr bwMode="auto">
          <a:xfrm>
            <a:off x="3925888" y="1931988"/>
            <a:ext cx="1100137" cy="647700"/>
          </a:xfrm>
          <a:prstGeom prst="rect">
            <a:avLst/>
          </a:prstGeom>
          <a:solidFill>
            <a:srgbClr val="FFB47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chemeClr val="bg2"/>
                </a:solidFill>
              </a:rPr>
              <a:t>4 MIBING</a:t>
            </a:r>
          </a:p>
        </p:txBody>
      </p:sp>
    </p:spTree>
  </p:cSld>
  <p:clrMapOvr>
    <a:masterClrMapping/>
  </p:clrMapOvr>
  <p:transition spd="med"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1" name="Picture 102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7"/>
          <a:stretch>
            <a:fillRect/>
          </a:stretch>
        </p:blipFill>
        <p:spPr bwMode="auto">
          <a:xfrm>
            <a:off x="639763" y="546100"/>
            <a:ext cx="7858125" cy="5740400"/>
          </a:xfrm>
          <a:prstGeom prst="rect">
            <a:avLst/>
          </a:prstGeom>
          <a:noFill/>
          <a:ln w="508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3347" name="Rectangle 1027"/>
          <p:cNvSpPr>
            <a:spLocks noChangeArrowheads="1"/>
          </p:cNvSpPr>
          <p:nvPr/>
        </p:nvSpPr>
        <p:spPr bwMode="auto">
          <a:xfrm>
            <a:off x="544513" y="158750"/>
            <a:ext cx="742950" cy="1433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13348" name="Rectangle 1028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8800">
                <a:solidFill>
                  <a:srgbClr val="FFD34A"/>
                </a:solidFill>
                <a:latin typeface="Times" pitchFamily="8" charset="0"/>
                <a:cs typeface="+mn-cs"/>
              </a:rPr>
              <a:t>7</a:t>
            </a:r>
          </a:p>
        </p:txBody>
      </p:sp>
      <p:sp>
        <p:nvSpPr>
          <p:cNvPr id="313349" name="Line 1029"/>
          <p:cNvSpPr>
            <a:spLocks noChangeShapeType="1"/>
          </p:cNvSpPr>
          <p:nvPr/>
        </p:nvSpPr>
        <p:spPr bwMode="auto">
          <a:xfrm>
            <a:off x="925513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3494" name="Text Box 1030"/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>
                <a:latin typeface="Comic Sans MS" charset="0"/>
                <a:cs typeface="+mn-cs"/>
              </a:rPr>
              <a:t> </a:t>
            </a:r>
          </a:p>
        </p:txBody>
      </p:sp>
      <p:sp>
        <p:nvSpPr>
          <p:cNvPr id="63495" name="Text Box 1031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fr-FR" sz="2000">
              <a:solidFill>
                <a:srgbClr val="FFFFFF"/>
              </a:solidFill>
              <a:cs typeface="+mn-cs"/>
            </a:endParaRPr>
          </a:p>
        </p:txBody>
      </p:sp>
      <p:sp>
        <p:nvSpPr>
          <p:cNvPr id="63496" name="Text Box 1032"/>
          <p:cNvSpPr txBox="1">
            <a:spLocks noChangeArrowheads="1"/>
          </p:cNvSpPr>
          <p:nvPr/>
        </p:nvSpPr>
        <p:spPr bwMode="auto">
          <a:xfrm>
            <a:off x="8097838" y="6523038"/>
            <a:ext cx="327025" cy="247650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00" dirty="0">
                <a:solidFill>
                  <a:srgbClr val="FFFFFF"/>
                </a:solidFill>
                <a:cs typeface="+mn-cs"/>
              </a:rPr>
              <a:t>62</a:t>
            </a:r>
          </a:p>
        </p:txBody>
      </p:sp>
      <p:sp>
        <p:nvSpPr>
          <p:cNvPr id="63497" name="Text Box 1033"/>
          <p:cNvSpPr txBox="1">
            <a:spLocks noChangeArrowheads="1"/>
          </p:cNvSpPr>
          <p:nvPr/>
        </p:nvSpPr>
        <p:spPr bwMode="auto">
          <a:xfrm>
            <a:off x="7210425" y="6270625"/>
            <a:ext cx="1314450" cy="274638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200" b="1">
                <a:solidFill>
                  <a:srgbClr val="FFFFFF"/>
                </a:solidFill>
                <a:cs typeface="+mn-cs"/>
              </a:rPr>
              <a:t>Manuel pg. 8-14</a:t>
            </a:r>
          </a:p>
        </p:txBody>
      </p:sp>
      <p:sp>
        <p:nvSpPr>
          <p:cNvPr id="63498" name="Rectangle 1034"/>
          <p:cNvSpPr>
            <a:spLocks noChangeArrowheads="1"/>
          </p:cNvSpPr>
          <p:nvPr/>
        </p:nvSpPr>
        <p:spPr bwMode="auto">
          <a:xfrm>
            <a:off x="654050" y="4219575"/>
            <a:ext cx="7812088" cy="2079625"/>
          </a:xfrm>
          <a:prstGeom prst="rect">
            <a:avLst/>
          </a:prstGeom>
          <a:solidFill>
            <a:srgbClr val="251C3B"/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fr-FR">
              <a:cs typeface="+mn-cs"/>
            </a:endParaRPr>
          </a:p>
        </p:txBody>
      </p:sp>
      <p:sp>
        <p:nvSpPr>
          <p:cNvPr id="128010" name="TextBox 10"/>
          <p:cNvSpPr txBox="1">
            <a:spLocks noChangeArrowheads="1"/>
          </p:cNvSpPr>
          <p:nvPr/>
        </p:nvSpPr>
        <p:spPr bwMode="auto">
          <a:xfrm>
            <a:off x="3934785" y="933450"/>
            <a:ext cx="1193468" cy="369332"/>
          </a:xfrm>
          <a:prstGeom prst="rect">
            <a:avLst/>
          </a:prstGeom>
          <a:solidFill>
            <a:srgbClr val="F2764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chemeClr val="bg2"/>
                </a:solidFill>
              </a:rPr>
              <a:t>OKATHUI</a:t>
            </a:r>
          </a:p>
        </p:txBody>
      </p:sp>
      <p:sp>
        <p:nvSpPr>
          <p:cNvPr id="128011" name="TextBox 11"/>
          <p:cNvSpPr txBox="1">
            <a:spLocks noChangeArrowheads="1"/>
          </p:cNvSpPr>
          <p:nvPr/>
        </p:nvSpPr>
        <p:spPr bwMode="auto">
          <a:xfrm>
            <a:off x="3925888" y="1931988"/>
            <a:ext cx="1100137" cy="647700"/>
          </a:xfrm>
          <a:prstGeom prst="rect">
            <a:avLst/>
          </a:prstGeom>
          <a:solidFill>
            <a:srgbClr val="FFB47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chemeClr val="bg2"/>
                </a:solidFill>
              </a:rPr>
              <a:t>4 MIBING</a:t>
            </a:r>
          </a:p>
        </p:txBody>
      </p:sp>
      <p:sp>
        <p:nvSpPr>
          <p:cNvPr id="128012" name="TextBox 12"/>
          <p:cNvSpPr txBox="1">
            <a:spLocks noChangeArrowheads="1"/>
          </p:cNvSpPr>
          <p:nvPr/>
        </p:nvSpPr>
        <p:spPr bwMode="auto">
          <a:xfrm>
            <a:off x="3722688" y="3213100"/>
            <a:ext cx="1487487" cy="647700"/>
          </a:xfrm>
          <a:prstGeom prst="rect">
            <a:avLst/>
          </a:prstGeom>
          <a:solidFill>
            <a:srgbClr val="FFB47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chemeClr val="bg2"/>
                </a:solidFill>
              </a:rPr>
              <a:t>3 YARUIP</a:t>
            </a:r>
            <a:r>
              <a:rPr lang="en-US" sz="1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Ȃ</a:t>
            </a:r>
            <a:r>
              <a:rPr lang="en-US" sz="1800" dirty="0">
                <a:solidFill>
                  <a:schemeClr val="bg2"/>
                </a:solidFill>
              </a:rPr>
              <a:t>N</a:t>
            </a:r>
          </a:p>
        </p:txBody>
      </p:sp>
    </p:spTree>
  </p:cSld>
  <p:clrMapOvr>
    <a:masterClrMapping/>
  </p:clrMapOvr>
  <p:transition spd="med"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5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7"/>
          <a:stretch>
            <a:fillRect/>
          </a:stretch>
        </p:blipFill>
        <p:spPr bwMode="auto">
          <a:xfrm>
            <a:off x="639763" y="546100"/>
            <a:ext cx="7858125" cy="5740400"/>
          </a:xfrm>
          <a:prstGeom prst="rect">
            <a:avLst/>
          </a:prstGeom>
          <a:noFill/>
          <a:ln w="508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4371" name="Rectangle 3"/>
          <p:cNvSpPr>
            <a:spLocks noChangeArrowheads="1"/>
          </p:cNvSpPr>
          <p:nvPr/>
        </p:nvSpPr>
        <p:spPr bwMode="auto">
          <a:xfrm>
            <a:off x="544513" y="158750"/>
            <a:ext cx="742950" cy="1433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14372" name="Rectangle 4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8800">
                <a:solidFill>
                  <a:srgbClr val="FFD34A"/>
                </a:solidFill>
                <a:latin typeface="Times" pitchFamily="8" charset="0"/>
                <a:cs typeface="+mn-cs"/>
              </a:rPr>
              <a:t>7</a:t>
            </a:r>
          </a:p>
        </p:txBody>
      </p:sp>
      <p:sp>
        <p:nvSpPr>
          <p:cNvPr id="314373" name="Line 5"/>
          <p:cNvSpPr>
            <a:spLocks noChangeShapeType="1"/>
          </p:cNvSpPr>
          <p:nvPr/>
        </p:nvSpPr>
        <p:spPr bwMode="auto">
          <a:xfrm>
            <a:off x="912813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>
                <a:latin typeface="Comic Sans MS" charset="0"/>
                <a:cs typeface="+mn-cs"/>
              </a:rPr>
              <a:t> </a:t>
            </a: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fr-FR" sz="2000">
              <a:solidFill>
                <a:srgbClr val="FFFFFF"/>
              </a:solidFill>
              <a:cs typeface="+mn-cs"/>
            </a:endParaRPr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8097838" y="6530975"/>
            <a:ext cx="327025" cy="246063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00" dirty="0">
                <a:solidFill>
                  <a:srgbClr val="FFFFFF"/>
                </a:solidFill>
                <a:cs typeface="+mn-cs"/>
              </a:rPr>
              <a:t>63</a:t>
            </a:r>
          </a:p>
        </p:txBody>
      </p:sp>
      <p:sp>
        <p:nvSpPr>
          <p:cNvPr id="64521" name="Text Box 9"/>
          <p:cNvSpPr txBox="1">
            <a:spLocks noChangeArrowheads="1"/>
          </p:cNvSpPr>
          <p:nvPr/>
        </p:nvSpPr>
        <p:spPr bwMode="auto">
          <a:xfrm>
            <a:off x="7210425" y="6270625"/>
            <a:ext cx="1314450" cy="274638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FFFFFF"/>
                </a:solidFill>
                <a:cs typeface="+mn-cs"/>
              </a:rPr>
              <a:t>Manuel pg. 8-14</a:t>
            </a:r>
          </a:p>
        </p:txBody>
      </p:sp>
      <p:sp>
        <p:nvSpPr>
          <p:cNvPr id="129033" name="TextBox 9"/>
          <p:cNvSpPr txBox="1">
            <a:spLocks noChangeArrowheads="1"/>
          </p:cNvSpPr>
          <p:nvPr/>
        </p:nvSpPr>
        <p:spPr bwMode="auto">
          <a:xfrm>
            <a:off x="3934785" y="933450"/>
            <a:ext cx="1193468" cy="369332"/>
          </a:xfrm>
          <a:prstGeom prst="rect">
            <a:avLst/>
          </a:prstGeom>
          <a:solidFill>
            <a:srgbClr val="F2764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chemeClr val="bg2"/>
                </a:solidFill>
              </a:rPr>
              <a:t>OKATHUI</a:t>
            </a:r>
          </a:p>
        </p:txBody>
      </p:sp>
      <p:sp>
        <p:nvSpPr>
          <p:cNvPr id="129034" name="TextBox 10"/>
          <p:cNvSpPr txBox="1">
            <a:spLocks noChangeArrowheads="1"/>
          </p:cNvSpPr>
          <p:nvPr/>
        </p:nvSpPr>
        <p:spPr bwMode="auto">
          <a:xfrm>
            <a:off x="3925888" y="1931988"/>
            <a:ext cx="1100137" cy="647700"/>
          </a:xfrm>
          <a:prstGeom prst="rect">
            <a:avLst/>
          </a:prstGeom>
          <a:solidFill>
            <a:srgbClr val="FFB47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chemeClr val="bg2"/>
                </a:solidFill>
              </a:rPr>
              <a:t>4 MIBING</a:t>
            </a:r>
          </a:p>
        </p:txBody>
      </p:sp>
      <p:sp>
        <p:nvSpPr>
          <p:cNvPr id="129035" name="TextBox 11"/>
          <p:cNvSpPr txBox="1">
            <a:spLocks noChangeArrowheads="1"/>
          </p:cNvSpPr>
          <p:nvPr/>
        </p:nvSpPr>
        <p:spPr bwMode="auto">
          <a:xfrm>
            <a:off x="3722688" y="3213100"/>
            <a:ext cx="1487487" cy="647700"/>
          </a:xfrm>
          <a:prstGeom prst="rect">
            <a:avLst/>
          </a:prstGeom>
          <a:solidFill>
            <a:srgbClr val="FFB47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chemeClr val="bg2"/>
                </a:solidFill>
              </a:rPr>
              <a:t>3 YARUIP</a:t>
            </a:r>
            <a:r>
              <a:rPr lang="en-US" sz="1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Ȃ</a:t>
            </a:r>
            <a:r>
              <a:rPr lang="en-US" sz="1800" dirty="0">
                <a:solidFill>
                  <a:schemeClr val="bg2"/>
                </a:solidFill>
              </a:rPr>
              <a:t>N</a:t>
            </a:r>
          </a:p>
        </p:txBody>
      </p:sp>
      <p:sp>
        <p:nvSpPr>
          <p:cNvPr id="129036" name="TextBox 12"/>
          <p:cNvSpPr txBox="1">
            <a:spLocks noChangeArrowheads="1"/>
          </p:cNvSpPr>
          <p:nvPr/>
        </p:nvSpPr>
        <p:spPr bwMode="auto">
          <a:xfrm>
            <a:off x="2551113" y="4548188"/>
            <a:ext cx="1487487" cy="369887"/>
          </a:xfrm>
          <a:prstGeom prst="rect">
            <a:avLst/>
          </a:prstGeom>
          <a:solidFill>
            <a:srgbClr val="FFB47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chemeClr val="bg2"/>
                </a:solidFill>
              </a:rPr>
              <a:t>VARI KAHAI</a:t>
            </a:r>
          </a:p>
        </p:txBody>
      </p:sp>
      <p:sp>
        <p:nvSpPr>
          <p:cNvPr id="129037" name="TextBox 13"/>
          <p:cNvSpPr txBox="1">
            <a:spLocks noChangeArrowheads="1"/>
          </p:cNvSpPr>
          <p:nvPr/>
        </p:nvSpPr>
        <p:spPr bwMode="auto">
          <a:xfrm>
            <a:off x="4667250" y="4581525"/>
            <a:ext cx="1487488" cy="369888"/>
          </a:xfrm>
          <a:prstGeom prst="rect">
            <a:avLst/>
          </a:prstGeom>
          <a:solidFill>
            <a:srgbClr val="FFB47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chemeClr val="bg2"/>
                </a:solidFill>
              </a:rPr>
              <a:t>JISHU</a:t>
            </a:r>
          </a:p>
        </p:txBody>
      </p:sp>
    </p:spTree>
  </p:cSld>
  <p:clrMapOvr>
    <a:masterClrMapping/>
  </p:clrMapOvr>
  <p:transition spd="med"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3"/>
          <p:cNvSpPr>
            <a:spLocks noChangeArrowheads="1"/>
          </p:cNvSpPr>
          <p:nvPr/>
        </p:nvSpPr>
        <p:spPr bwMode="auto">
          <a:xfrm>
            <a:off x="1549400" y="901700"/>
            <a:ext cx="6483350" cy="4978400"/>
          </a:xfrm>
          <a:prstGeom prst="rect">
            <a:avLst/>
          </a:prstGeom>
          <a:noFill/>
          <a:ln w="508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pitchFamily="-107" charset="0"/>
                <a:ea typeface="+mn-ea"/>
                <a:cs typeface="+mn-cs"/>
              </a:rPr>
              <a:t>7</a:t>
            </a:r>
          </a:p>
        </p:txBody>
      </p:sp>
      <p:sp>
        <p:nvSpPr>
          <p:cNvPr id="55301" name="Line 5"/>
          <p:cNvSpPr>
            <a:spLocks noChangeShapeType="1"/>
          </p:cNvSpPr>
          <p:nvPr/>
        </p:nvSpPr>
        <p:spPr bwMode="auto">
          <a:xfrm>
            <a:off x="912813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130052" name="Text Box 8"/>
          <p:cNvSpPr txBox="1">
            <a:spLocks noChangeArrowheads="1"/>
          </p:cNvSpPr>
          <p:nvPr/>
        </p:nvSpPr>
        <p:spPr bwMode="auto">
          <a:xfrm>
            <a:off x="8723313" y="90488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Comic Sans MS" charset="0"/>
              </a:rPr>
              <a:t> </a:t>
            </a:r>
          </a:p>
        </p:txBody>
      </p:sp>
      <p:sp>
        <p:nvSpPr>
          <p:cNvPr id="130053" name="Text Box 11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130054" name="Text Box 12"/>
          <p:cNvSpPr txBox="1">
            <a:spLocks noChangeArrowheads="1"/>
          </p:cNvSpPr>
          <p:nvPr/>
        </p:nvSpPr>
        <p:spPr bwMode="auto">
          <a:xfrm>
            <a:off x="8085138" y="6518275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64</a:t>
            </a:r>
          </a:p>
        </p:txBody>
      </p:sp>
      <p:sp>
        <p:nvSpPr>
          <p:cNvPr id="130055" name="Text Box 14"/>
          <p:cNvSpPr txBox="1">
            <a:spLocks noChangeArrowheads="1"/>
          </p:cNvSpPr>
          <p:nvPr/>
        </p:nvSpPr>
        <p:spPr bwMode="auto">
          <a:xfrm>
            <a:off x="7070004" y="6269445"/>
            <a:ext cx="15937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err="1">
                <a:solidFill>
                  <a:schemeClr val="tx1"/>
                </a:solidFill>
              </a:rPr>
              <a:t>Katamli</a:t>
            </a:r>
            <a:r>
              <a:rPr lang="en-US" sz="1200" b="1" dirty="0">
                <a:solidFill>
                  <a:schemeClr val="tx1"/>
                </a:solidFill>
              </a:rPr>
              <a:t> K </a:t>
            </a:r>
            <a:r>
              <a:rPr lang="en-US" sz="1200" b="1" dirty="0" err="1">
                <a:solidFill>
                  <a:schemeClr val="tx1"/>
                </a:solidFill>
              </a:rPr>
              <a:t>ana</a:t>
            </a:r>
            <a:r>
              <a:rPr lang="en-US" sz="1200" b="1" dirty="0">
                <a:solidFill>
                  <a:schemeClr val="tx1"/>
                </a:solidFill>
              </a:rPr>
              <a:t>. 8-14</a:t>
            </a:r>
          </a:p>
        </p:txBody>
      </p:sp>
      <p:pic>
        <p:nvPicPr>
          <p:cNvPr id="130056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952500"/>
            <a:ext cx="6402388" cy="4897438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5314" name="WordArt 18"/>
          <p:cNvSpPr>
            <a:spLocks noChangeArrowheads="1" noChangeShapeType="1" noTextEdit="1"/>
          </p:cNvSpPr>
          <p:nvPr/>
        </p:nvSpPr>
        <p:spPr bwMode="auto">
          <a:xfrm>
            <a:off x="366713" y="4164013"/>
            <a:ext cx="8393112" cy="24828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>
              <a:defRPr/>
            </a:pPr>
            <a:r>
              <a:rPr lang="en-US" sz="3600" kern="10" spc="10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06157"/>
                </a:solidFill>
                <a:effectLst>
                  <a:glow rad="165100">
                    <a:schemeClr val="accent4">
                      <a:lumMod val="10000"/>
                    </a:schemeClr>
                  </a:glow>
                </a:effectLst>
                <a:latin typeface="Impact"/>
                <a:ea typeface="Impact"/>
                <a:cs typeface="Impact"/>
              </a:rPr>
              <a:t>Okathui</a:t>
            </a:r>
            <a:r>
              <a:rPr lang="en-US" sz="3600" kern="10" spc="10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06157"/>
                </a:solidFill>
                <a:effectLst>
                  <a:glow rad="165100">
                    <a:schemeClr val="accent4">
                      <a:lumMod val="10000"/>
                    </a:schemeClr>
                  </a:glow>
                </a:effectLst>
                <a:latin typeface="Impact"/>
                <a:ea typeface="Impact"/>
                <a:cs typeface="Impact"/>
              </a:rPr>
              <a:t> hi </a:t>
            </a:r>
            <a:r>
              <a:rPr lang="en-US" sz="3600" kern="10" spc="10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06157"/>
                </a:solidFill>
                <a:effectLst>
                  <a:glow rad="165100">
                    <a:schemeClr val="accent4">
                      <a:lumMod val="10000"/>
                    </a:schemeClr>
                  </a:glow>
                </a:effectLst>
                <a:latin typeface="Impact"/>
                <a:ea typeface="Impact"/>
                <a:cs typeface="Impact"/>
              </a:rPr>
              <a:t>ngachei</a:t>
            </a:r>
            <a:r>
              <a:rPr lang="en-US" sz="3600" kern="10" spc="10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06157"/>
                </a:solidFill>
                <a:effectLst>
                  <a:glow rad="165100">
                    <a:schemeClr val="accent4">
                      <a:lumMod val="10000"/>
                    </a:schemeClr>
                  </a:glow>
                </a:effectLst>
                <a:latin typeface="Impact"/>
                <a:ea typeface="Impact"/>
                <a:cs typeface="Impact"/>
              </a:rPr>
              <a:t> </a:t>
            </a:r>
            <a:r>
              <a:rPr lang="en-US" sz="3600" kern="10" spc="10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06157"/>
                </a:solidFill>
                <a:effectLst>
                  <a:glow rad="165100">
                    <a:schemeClr val="accent4">
                      <a:lumMod val="10000"/>
                    </a:schemeClr>
                  </a:glow>
                </a:effectLst>
                <a:latin typeface="Impact"/>
                <a:ea typeface="Impact"/>
                <a:cs typeface="Impact"/>
              </a:rPr>
              <a:t>kachangkhat</a:t>
            </a:r>
            <a:r>
              <a:rPr lang="en-US" sz="3600" kern="10" spc="10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06157"/>
                </a:solidFill>
                <a:effectLst>
                  <a:glow rad="165100">
                    <a:schemeClr val="accent4">
                      <a:lumMod val="10000"/>
                    </a:schemeClr>
                  </a:glow>
                </a:effectLst>
                <a:latin typeface="Impact"/>
                <a:ea typeface="Impact"/>
                <a:cs typeface="Impact"/>
              </a:rPr>
              <a:t> </a:t>
            </a:r>
            <a:r>
              <a:rPr lang="en-US" sz="3600" kern="10" spc="10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06157"/>
                </a:solidFill>
                <a:effectLst>
                  <a:glow rad="165100">
                    <a:schemeClr val="accent4">
                      <a:lumMod val="10000"/>
                    </a:schemeClr>
                  </a:glow>
                </a:effectLst>
                <a:latin typeface="Impact"/>
                <a:ea typeface="Impact"/>
                <a:cs typeface="Impact"/>
              </a:rPr>
              <a:t>haira</a:t>
            </a:r>
            <a:r>
              <a:rPr lang="en-US" sz="3600" kern="10" spc="10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06157"/>
                </a:solidFill>
                <a:effectLst>
                  <a:glow rad="165100">
                    <a:schemeClr val="accent4">
                      <a:lumMod val="10000"/>
                    </a:schemeClr>
                  </a:glow>
                </a:effectLst>
                <a:latin typeface="Impact"/>
                <a:ea typeface="Impact"/>
                <a:cs typeface="Impact"/>
              </a:rPr>
              <a:t>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097" name="Group 305"/>
          <p:cNvGrpSpPr>
            <a:grpSpLocks/>
          </p:cNvGrpSpPr>
          <p:nvPr/>
        </p:nvGrpSpPr>
        <p:grpSpPr bwMode="auto">
          <a:xfrm>
            <a:off x="2852710" y="1468438"/>
            <a:ext cx="4368828" cy="3598862"/>
            <a:chOff x="285" y="1788"/>
            <a:chExt cx="2753" cy="2267"/>
          </a:xfrm>
        </p:grpSpPr>
        <p:sp>
          <p:nvSpPr>
            <p:cNvPr id="132175" name="Rectangle 306"/>
            <p:cNvSpPr>
              <a:spLocks noChangeArrowheads="1"/>
            </p:cNvSpPr>
            <p:nvPr/>
          </p:nvSpPr>
          <p:spPr bwMode="auto">
            <a:xfrm>
              <a:off x="290" y="2004"/>
              <a:ext cx="977" cy="41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627" name="Rectangle 307"/>
            <p:cNvSpPr>
              <a:spLocks noChangeArrowheads="1"/>
            </p:cNvSpPr>
            <p:nvPr/>
          </p:nvSpPr>
          <p:spPr bwMode="auto">
            <a:xfrm>
              <a:off x="369" y="1822"/>
              <a:ext cx="7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790015"/>
                  </a:solidFill>
                  <a:latin typeface="Times" charset="0"/>
                </a:rPr>
                <a:t>ABRAHAM</a:t>
              </a:r>
              <a:endPara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  <p:sp>
          <p:nvSpPr>
            <p:cNvPr id="132177" name="Rectangle 308"/>
            <p:cNvSpPr>
              <a:spLocks noChangeArrowheads="1"/>
            </p:cNvSpPr>
            <p:nvPr/>
          </p:nvSpPr>
          <p:spPr bwMode="auto">
            <a:xfrm>
              <a:off x="290" y="2004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178" name="AutoShape 309"/>
            <p:cNvSpPr>
              <a:spLocks noChangeArrowheads="1"/>
            </p:cNvSpPr>
            <p:nvPr/>
          </p:nvSpPr>
          <p:spPr bwMode="auto">
            <a:xfrm>
              <a:off x="290" y="1788"/>
              <a:ext cx="803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179" name="Rectangle 310"/>
            <p:cNvSpPr>
              <a:spLocks noChangeArrowheads="1"/>
            </p:cNvSpPr>
            <p:nvPr/>
          </p:nvSpPr>
          <p:spPr bwMode="auto">
            <a:xfrm>
              <a:off x="290" y="2004"/>
              <a:ext cx="977" cy="376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631" name="Rectangle 311"/>
            <p:cNvSpPr>
              <a:spLocks noChangeArrowheads="1"/>
            </p:cNvSpPr>
            <p:nvPr/>
          </p:nvSpPr>
          <p:spPr bwMode="auto">
            <a:xfrm>
              <a:off x="285" y="1790"/>
              <a:ext cx="73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790015"/>
                  </a:solidFill>
                  <a:latin typeface="Helvetica" charset="0"/>
                </a:rPr>
                <a:t>  OKATHUI</a:t>
              </a:r>
              <a:endPara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32181" name="Line 312"/>
            <p:cNvSpPr>
              <a:spLocks noChangeShapeType="1"/>
            </p:cNvSpPr>
            <p:nvPr/>
          </p:nvSpPr>
          <p:spPr bwMode="auto">
            <a:xfrm>
              <a:off x="290" y="1950"/>
              <a:ext cx="1" cy="47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182" name="Line 313"/>
            <p:cNvSpPr>
              <a:spLocks noChangeShapeType="1"/>
            </p:cNvSpPr>
            <p:nvPr/>
          </p:nvSpPr>
          <p:spPr bwMode="auto">
            <a:xfrm>
              <a:off x="1079" y="2004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183" name="Rectangle 314"/>
            <p:cNvSpPr>
              <a:spLocks noChangeArrowheads="1"/>
            </p:cNvSpPr>
            <p:nvPr/>
          </p:nvSpPr>
          <p:spPr bwMode="auto">
            <a:xfrm>
              <a:off x="437" y="2165"/>
              <a:ext cx="977" cy="43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635" name="Rectangle 315"/>
            <p:cNvSpPr>
              <a:spLocks noChangeArrowheads="1"/>
            </p:cNvSpPr>
            <p:nvPr/>
          </p:nvSpPr>
          <p:spPr bwMode="auto">
            <a:xfrm>
              <a:off x="512" y="1997"/>
              <a:ext cx="7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790015"/>
                  </a:solidFill>
                  <a:latin typeface="Times" charset="0"/>
                </a:rPr>
                <a:t>ABRAHAM</a:t>
              </a:r>
              <a:endPara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  <p:sp>
          <p:nvSpPr>
            <p:cNvPr id="132185" name="Rectangle 316"/>
            <p:cNvSpPr>
              <a:spLocks noChangeArrowheads="1"/>
            </p:cNvSpPr>
            <p:nvPr/>
          </p:nvSpPr>
          <p:spPr bwMode="auto">
            <a:xfrm>
              <a:off x="437" y="2165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186" name="AutoShape 317"/>
            <p:cNvSpPr>
              <a:spLocks noChangeArrowheads="1"/>
            </p:cNvSpPr>
            <p:nvPr/>
          </p:nvSpPr>
          <p:spPr bwMode="auto">
            <a:xfrm>
              <a:off x="437" y="1950"/>
              <a:ext cx="789" cy="605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187" name="Rectangle 318"/>
            <p:cNvSpPr>
              <a:spLocks noChangeArrowheads="1"/>
            </p:cNvSpPr>
            <p:nvPr/>
          </p:nvSpPr>
          <p:spPr bwMode="auto">
            <a:xfrm>
              <a:off x="437" y="2165"/>
              <a:ext cx="977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639" name="Rectangle 319"/>
            <p:cNvSpPr>
              <a:spLocks noChangeArrowheads="1"/>
            </p:cNvSpPr>
            <p:nvPr/>
          </p:nvSpPr>
          <p:spPr bwMode="auto">
            <a:xfrm>
              <a:off x="376" y="1957"/>
              <a:ext cx="82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 ABRAHAM</a:t>
              </a:r>
              <a:endPara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32189" name="Line 320"/>
            <p:cNvSpPr>
              <a:spLocks noChangeShapeType="1"/>
            </p:cNvSpPr>
            <p:nvPr/>
          </p:nvSpPr>
          <p:spPr bwMode="auto">
            <a:xfrm>
              <a:off x="437" y="2125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190" name="Line 321"/>
            <p:cNvSpPr>
              <a:spLocks noChangeShapeType="1"/>
            </p:cNvSpPr>
            <p:nvPr/>
          </p:nvSpPr>
          <p:spPr bwMode="auto">
            <a:xfrm>
              <a:off x="1226" y="2165"/>
              <a:ext cx="429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191" name="Rectangle 322"/>
            <p:cNvSpPr>
              <a:spLocks noChangeArrowheads="1"/>
            </p:cNvSpPr>
            <p:nvPr/>
          </p:nvSpPr>
          <p:spPr bwMode="auto">
            <a:xfrm>
              <a:off x="584" y="2340"/>
              <a:ext cx="964" cy="41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643" name="Rectangle 323"/>
            <p:cNvSpPr>
              <a:spLocks noChangeArrowheads="1"/>
            </p:cNvSpPr>
            <p:nvPr/>
          </p:nvSpPr>
          <p:spPr bwMode="auto">
            <a:xfrm>
              <a:off x="655" y="2158"/>
              <a:ext cx="7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790015"/>
                  </a:solidFill>
                  <a:latin typeface="Times" charset="0"/>
                </a:rPr>
                <a:t>ABRAHAM</a:t>
              </a:r>
              <a:endPara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  <p:sp>
          <p:nvSpPr>
            <p:cNvPr id="132193" name="Rectangle 324"/>
            <p:cNvSpPr>
              <a:spLocks noChangeArrowheads="1"/>
            </p:cNvSpPr>
            <p:nvPr/>
          </p:nvSpPr>
          <p:spPr bwMode="auto">
            <a:xfrm>
              <a:off x="584" y="2340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194" name="AutoShape 325"/>
            <p:cNvSpPr>
              <a:spLocks noChangeArrowheads="1"/>
            </p:cNvSpPr>
            <p:nvPr/>
          </p:nvSpPr>
          <p:spPr bwMode="auto">
            <a:xfrm>
              <a:off x="584" y="2125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195" name="Rectangle 326"/>
            <p:cNvSpPr>
              <a:spLocks noChangeArrowheads="1"/>
            </p:cNvSpPr>
            <p:nvPr/>
          </p:nvSpPr>
          <p:spPr bwMode="auto">
            <a:xfrm>
              <a:off x="584" y="2340"/>
              <a:ext cx="964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647" name="Rectangle 327"/>
            <p:cNvSpPr>
              <a:spLocks noChangeArrowheads="1"/>
            </p:cNvSpPr>
            <p:nvPr/>
          </p:nvSpPr>
          <p:spPr bwMode="auto">
            <a:xfrm>
              <a:off x="572" y="2126"/>
              <a:ext cx="7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  JOSEPH</a:t>
              </a:r>
              <a:endPara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32197" name="Line 328"/>
            <p:cNvSpPr>
              <a:spLocks noChangeShapeType="1"/>
            </p:cNvSpPr>
            <p:nvPr/>
          </p:nvSpPr>
          <p:spPr bwMode="auto">
            <a:xfrm>
              <a:off x="584" y="2286"/>
              <a:ext cx="1" cy="47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198" name="Line 329"/>
            <p:cNvSpPr>
              <a:spLocks noChangeShapeType="1"/>
            </p:cNvSpPr>
            <p:nvPr/>
          </p:nvSpPr>
          <p:spPr bwMode="auto">
            <a:xfrm>
              <a:off x="1360" y="2340"/>
              <a:ext cx="442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199" name="Rectangle 330"/>
            <p:cNvSpPr>
              <a:spLocks noChangeArrowheads="1"/>
            </p:cNvSpPr>
            <p:nvPr/>
          </p:nvSpPr>
          <p:spPr bwMode="auto">
            <a:xfrm>
              <a:off x="758" y="2501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200" name="AutoShape 331"/>
            <p:cNvSpPr>
              <a:spLocks noChangeArrowheads="1"/>
            </p:cNvSpPr>
            <p:nvPr/>
          </p:nvSpPr>
          <p:spPr bwMode="auto">
            <a:xfrm>
              <a:off x="758" y="2286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201" name="Rectangle 332"/>
            <p:cNvSpPr>
              <a:spLocks noChangeArrowheads="1"/>
            </p:cNvSpPr>
            <p:nvPr/>
          </p:nvSpPr>
          <p:spPr bwMode="auto">
            <a:xfrm>
              <a:off x="758" y="2501"/>
              <a:ext cx="977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653" name="Rectangle 333"/>
            <p:cNvSpPr>
              <a:spLocks noChangeArrowheads="1"/>
            </p:cNvSpPr>
            <p:nvPr/>
          </p:nvSpPr>
          <p:spPr bwMode="auto">
            <a:xfrm>
              <a:off x="787" y="2287"/>
              <a:ext cx="6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  MOSES</a:t>
              </a:r>
              <a:endPara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32203" name="Line 334"/>
            <p:cNvSpPr>
              <a:spLocks noChangeShapeType="1"/>
            </p:cNvSpPr>
            <p:nvPr/>
          </p:nvSpPr>
          <p:spPr bwMode="auto">
            <a:xfrm>
              <a:off x="758" y="2461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204" name="Line 335"/>
            <p:cNvSpPr>
              <a:spLocks noChangeShapeType="1"/>
            </p:cNvSpPr>
            <p:nvPr/>
          </p:nvSpPr>
          <p:spPr bwMode="auto">
            <a:xfrm>
              <a:off x="1548" y="2501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205" name="Rectangle 336"/>
            <p:cNvSpPr>
              <a:spLocks noChangeArrowheads="1"/>
            </p:cNvSpPr>
            <p:nvPr/>
          </p:nvSpPr>
          <p:spPr bwMode="auto">
            <a:xfrm>
              <a:off x="905" y="2663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206" name="AutoShape 337"/>
            <p:cNvSpPr>
              <a:spLocks noChangeArrowheads="1"/>
            </p:cNvSpPr>
            <p:nvPr/>
          </p:nvSpPr>
          <p:spPr bwMode="auto">
            <a:xfrm>
              <a:off x="905" y="2461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207" name="Rectangle 338"/>
            <p:cNvSpPr>
              <a:spLocks noChangeArrowheads="1"/>
            </p:cNvSpPr>
            <p:nvPr/>
          </p:nvSpPr>
          <p:spPr bwMode="auto">
            <a:xfrm>
              <a:off x="905" y="2663"/>
              <a:ext cx="872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659" name="Rectangle 339"/>
            <p:cNvSpPr>
              <a:spLocks noChangeArrowheads="1"/>
            </p:cNvSpPr>
            <p:nvPr/>
          </p:nvSpPr>
          <p:spPr bwMode="auto">
            <a:xfrm>
              <a:off x="877" y="2462"/>
              <a:ext cx="7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  JOSHUA</a:t>
              </a:r>
              <a:endPara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32209" name="Line 340"/>
            <p:cNvSpPr>
              <a:spLocks noChangeShapeType="1"/>
            </p:cNvSpPr>
            <p:nvPr/>
          </p:nvSpPr>
          <p:spPr bwMode="auto">
            <a:xfrm>
              <a:off x="905" y="2623"/>
              <a:ext cx="1" cy="47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210" name="Rectangle 341"/>
            <p:cNvSpPr>
              <a:spLocks noChangeArrowheads="1"/>
            </p:cNvSpPr>
            <p:nvPr/>
          </p:nvSpPr>
          <p:spPr bwMode="auto">
            <a:xfrm>
              <a:off x="1039" y="2846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211" name="AutoShape 342"/>
            <p:cNvSpPr>
              <a:spLocks noChangeArrowheads="1"/>
            </p:cNvSpPr>
            <p:nvPr/>
          </p:nvSpPr>
          <p:spPr bwMode="auto">
            <a:xfrm>
              <a:off x="1039" y="2623"/>
              <a:ext cx="819" cy="591"/>
            </a:xfrm>
            <a:prstGeom prst="roundRect">
              <a:avLst>
                <a:gd name="adj" fmla="val 1074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212" name="Rectangle 343"/>
            <p:cNvSpPr>
              <a:spLocks noChangeArrowheads="1"/>
            </p:cNvSpPr>
            <p:nvPr/>
          </p:nvSpPr>
          <p:spPr bwMode="auto">
            <a:xfrm>
              <a:off x="1039" y="2846"/>
              <a:ext cx="965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664" name="Rectangle 344"/>
            <p:cNvSpPr>
              <a:spLocks noChangeArrowheads="1"/>
            </p:cNvSpPr>
            <p:nvPr/>
          </p:nvSpPr>
          <p:spPr bwMode="auto">
            <a:xfrm>
              <a:off x="822" y="2624"/>
              <a:ext cx="107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790015"/>
                  </a:solidFill>
                  <a:latin typeface="Helvetica" charset="0"/>
                </a:rPr>
                <a:t>   RAMNGAZAN</a:t>
              </a:r>
              <a:endPara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32214" name="Line 345"/>
            <p:cNvSpPr>
              <a:spLocks noChangeShapeType="1"/>
            </p:cNvSpPr>
            <p:nvPr/>
          </p:nvSpPr>
          <p:spPr bwMode="auto">
            <a:xfrm>
              <a:off x="1039" y="2806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215" name="Rectangle 346"/>
            <p:cNvSpPr>
              <a:spLocks noChangeArrowheads="1"/>
            </p:cNvSpPr>
            <p:nvPr/>
          </p:nvSpPr>
          <p:spPr bwMode="auto">
            <a:xfrm>
              <a:off x="1178" y="3033"/>
              <a:ext cx="1365" cy="466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216" name="AutoShape 347"/>
            <p:cNvSpPr>
              <a:spLocks noChangeArrowheads="1"/>
            </p:cNvSpPr>
            <p:nvPr/>
          </p:nvSpPr>
          <p:spPr bwMode="auto">
            <a:xfrm>
              <a:off x="1178" y="2806"/>
              <a:ext cx="834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217" name="Rectangle 348"/>
            <p:cNvSpPr>
              <a:spLocks noChangeArrowheads="1"/>
            </p:cNvSpPr>
            <p:nvPr/>
          </p:nvSpPr>
          <p:spPr bwMode="auto">
            <a:xfrm>
              <a:off x="1178" y="3037"/>
              <a:ext cx="977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669" name="Rectangle 349"/>
            <p:cNvSpPr>
              <a:spLocks noChangeArrowheads="1"/>
            </p:cNvSpPr>
            <p:nvPr/>
          </p:nvSpPr>
          <p:spPr bwMode="auto">
            <a:xfrm>
              <a:off x="1116" y="2807"/>
              <a:ext cx="80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790015"/>
                  </a:solidFill>
                  <a:latin typeface="Helvetica" charset="0"/>
                </a:rPr>
                <a:t>   WUNGAO</a:t>
              </a:r>
              <a:endPara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32219" name="Line 350"/>
            <p:cNvSpPr>
              <a:spLocks noChangeShapeType="1"/>
            </p:cNvSpPr>
            <p:nvPr/>
          </p:nvSpPr>
          <p:spPr bwMode="auto">
            <a:xfrm>
              <a:off x="1178" y="2984"/>
              <a:ext cx="1" cy="47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220" name="Rectangle 351"/>
            <p:cNvSpPr>
              <a:spLocks noChangeArrowheads="1"/>
            </p:cNvSpPr>
            <p:nvPr/>
          </p:nvSpPr>
          <p:spPr bwMode="auto">
            <a:xfrm>
              <a:off x="1328" y="3207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221" name="AutoShape 352"/>
            <p:cNvSpPr>
              <a:spLocks noChangeArrowheads="1"/>
            </p:cNvSpPr>
            <p:nvPr/>
          </p:nvSpPr>
          <p:spPr bwMode="auto">
            <a:xfrm>
              <a:off x="1328" y="2984"/>
              <a:ext cx="803" cy="605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222" name="Rectangle 353"/>
            <p:cNvSpPr>
              <a:spLocks noChangeArrowheads="1"/>
            </p:cNvSpPr>
            <p:nvPr/>
          </p:nvSpPr>
          <p:spPr bwMode="auto">
            <a:xfrm>
              <a:off x="1328" y="3207"/>
              <a:ext cx="977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674" name="Rectangle 354"/>
            <p:cNvSpPr>
              <a:spLocks noChangeArrowheads="1"/>
            </p:cNvSpPr>
            <p:nvPr/>
          </p:nvSpPr>
          <p:spPr bwMode="auto">
            <a:xfrm>
              <a:off x="1194" y="2982"/>
              <a:ext cx="89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790015"/>
                  </a:solidFill>
                  <a:latin typeface="Helvetica" charset="0"/>
                </a:rPr>
                <a:t>   NARKAHAI</a:t>
              </a:r>
              <a:endPara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32224" name="Line 355"/>
            <p:cNvSpPr>
              <a:spLocks noChangeShapeType="1"/>
            </p:cNvSpPr>
            <p:nvPr/>
          </p:nvSpPr>
          <p:spPr bwMode="auto">
            <a:xfrm>
              <a:off x="1328" y="3167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225" name="Line 356"/>
            <p:cNvSpPr>
              <a:spLocks noChangeShapeType="1"/>
            </p:cNvSpPr>
            <p:nvPr/>
          </p:nvSpPr>
          <p:spPr bwMode="auto">
            <a:xfrm>
              <a:off x="2118" y="3207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226" name="Rectangle 357"/>
            <p:cNvSpPr>
              <a:spLocks noChangeArrowheads="1"/>
            </p:cNvSpPr>
            <p:nvPr/>
          </p:nvSpPr>
          <p:spPr bwMode="auto">
            <a:xfrm>
              <a:off x="1500" y="3382"/>
              <a:ext cx="1364" cy="458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227" name="AutoShape 358"/>
            <p:cNvSpPr>
              <a:spLocks noChangeArrowheads="1"/>
            </p:cNvSpPr>
            <p:nvPr/>
          </p:nvSpPr>
          <p:spPr bwMode="auto">
            <a:xfrm>
              <a:off x="1500" y="3167"/>
              <a:ext cx="789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228" name="Rectangle 359"/>
            <p:cNvSpPr>
              <a:spLocks noChangeArrowheads="1"/>
            </p:cNvSpPr>
            <p:nvPr/>
          </p:nvSpPr>
          <p:spPr bwMode="auto">
            <a:xfrm>
              <a:off x="1500" y="3382"/>
              <a:ext cx="963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680" name="Rectangle 360"/>
            <p:cNvSpPr>
              <a:spLocks noChangeArrowheads="1"/>
            </p:cNvSpPr>
            <p:nvPr/>
          </p:nvSpPr>
          <p:spPr bwMode="auto">
            <a:xfrm>
              <a:off x="1336" y="3168"/>
              <a:ext cx="95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790015"/>
                  </a:solidFill>
                  <a:latin typeface="Helvetica" charset="0"/>
                </a:rPr>
                <a:t>   VARI KAHAI</a:t>
              </a:r>
              <a:endPara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32230" name="Line 361"/>
            <p:cNvSpPr>
              <a:spLocks noChangeShapeType="1"/>
            </p:cNvSpPr>
            <p:nvPr/>
          </p:nvSpPr>
          <p:spPr bwMode="auto">
            <a:xfrm>
              <a:off x="1500" y="3342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231" name="Line 362"/>
            <p:cNvSpPr>
              <a:spLocks noChangeShapeType="1"/>
            </p:cNvSpPr>
            <p:nvPr/>
          </p:nvSpPr>
          <p:spPr bwMode="auto">
            <a:xfrm>
              <a:off x="2289" y="3382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232" name="Rectangle 363"/>
            <p:cNvSpPr>
              <a:spLocks noChangeArrowheads="1"/>
            </p:cNvSpPr>
            <p:nvPr/>
          </p:nvSpPr>
          <p:spPr bwMode="auto">
            <a:xfrm>
              <a:off x="1673" y="3592"/>
              <a:ext cx="1365" cy="463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233" name="AutoShape 364"/>
            <p:cNvSpPr>
              <a:spLocks noChangeArrowheads="1"/>
            </p:cNvSpPr>
            <p:nvPr/>
          </p:nvSpPr>
          <p:spPr bwMode="auto">
            <a:xfrm>
              <a:off x="1673" y="3342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234" name="Rectangle 365"/>
            <p:cNvSpPr>
              <a:spLocks noChangeArrowheads="1"/>
            </p:cNvSpPr>
            <p:nvPr/>
          </p:nvSpPr>
          <p:spPr bwMode="auto">
            <a:xfrm>
              <a:off x="1673" y="3612"/>
              <a:ext cx="865" cy="378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2235" name="Group 366"/>
            <p:cNvGrpSpPr>
              <a:grpSpLocks/>
            </p:cNvGrpSpPr>
            <p:nvPr/>
          </p:nvGrpSpPr>
          <p:grpSpPr bwMode="auto">
            <a:xfrm>
              <a:off x="1722" y="3356"/>
              <a:ext cx="691" cy="281"/>
              <a:chOff x="3032" y="3101"/>
              <a:chExt cx="691" cy="281"/>
            </a:xfrm>
          </p:grpSpPr>
          <p:sp>
            <p:nvSpPr>
              <p:cNvPr id="56687" name="Rectangle 367"/>
              <p:cNvSpPr>
                <a:spLocks noChangeArrowheads="1"/>
              </p:cNvSpPr>
              <p:nvPr/>
            </p:nvSpPr>
            <p:spPr bwMode="auto">
              <a:xfrm>
                <a:off x="3063" y="3112"/>
                <a:ext cx="187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2800" b="1">
                    <a:solidFill>
                      <a:schemeClr val="accent1"/>
                    </a:solidFill>
                    <a:latin typeface="Helvetica" charset="0"/>
                  </a:rPr>
                  <a:t>   </a:t>
                </a:r>
                <a:endParaRPr lang="en-US" sz="40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endParaRPr>
              </a:p>
            </p:txBody>
          </p:sp>
          <p:sp>
            <p:nvSpPr>
              <p:cNvPr id="56688" name="Rectangle 368"/>
              <p:cNvSpPr>
                <a:spLocks noChangeArrowheads="1"/>
              </p:cNvSpPr>
              <p:nvPr/>
            </p:nvSpPr>
            <p:spPr bwMode="auto">
              <a:xfrm>
                <a:off x="3032" y="3101"/>
                <a:ext cx="691" cy="2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2900" b="1" dirty="0">
                    <a:solidFill>
                      <a:schemeClr val="accent1"/>
                    </a:solidFill>
                    <a:latin typeface="Helvetica" charset="0"/>
                  </a:rPr>
                  <a:t>JISHU</a:t>
                </a:r>
                <a:endParaRPr lang="en-US" sz="40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endParaRPr>
              </a:p>
            </p:txBody>
          </p:sp>
        </p:grpSp>
        <p:sp>
          <p:nvSpPr>
            <p:cNvPr id="132236" name="Line 369"/>
            <p:cNvSpPr>
              <a:spLocks noChangeShapeType="1"/>
            </p:cNvSpPr>
            <p:nvPr/>
          </p:nvSpPr>
          <p:spPr bwMode="auto">
            <a:xfrm>
              <a:off x="1673" y="3544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237" name="Line 370"/>
            <p:cNvSpPr>
              <a:spLocks noChangeShapeType="1"/>
            </p:cNvSpPr>
            <p:nvPr/>
          </p:nvSpPr>
          <p:spPr bwMode="auto">
            <a:xfrm flipV="1">
              <a:off x="2132" y="3036"/>
              <a:ext cx="158" cy="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2098" name="AutoShape 5"/>
          <p:cNvSpPr>
            <a:spLocks noChangeArrowheads="1"/>
          </p:cNvSpPr>
          <p:nvPr/>
        </p:nvSpPr>
        <p:spPr bwMode="auto">
          <a:xfrm rot="10800000">
            <a:off x="5886450" y="1143000"/>
            <a:ext cx="476250" cy="476250"/>
          </a:xfrm>
          <a:prstGeom prst="rtTriangle">
            <a:avLst/>
          </a:prstGeom>
          <a:solidFill>
            <a:srgbClr val="56565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099" name="AutoShape 8"/>
          <p:cNvSpPr>
            <a:spLocks noChangeArrowheads="1"/>
          </p:cNvSpPr>
          <p:nvPr/>
        </p:nvSpPr>
        <p:spPr bwMode="auto">
          <a:xfrm rot="-5400000">
            <a:off x="2997200" y="1435100"/>
            <a:ext cx="273050" cy="120650"/>
          </a:xfrm>
          <a:prstGeom prst="rightArrow">
            <a:avLst>
              <a:gd name="adj1" fmla="val 50000"/>
              <a:gd name="adj2" fmla="val 113168"/>
            </a:avLst>
          </a:prstGeom>
          <a:noFill/>
          <a:ln w="12700">
            <a:solidFill>
              <a:srgbClr val="51515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pitchFamily="-107" charset="0"/>
                <a:ea typeface="+mn-ea"/>
                <a:cs typeface="+mn-cs"/>
              </a:rPr>
              <a:t>7</a:t>
            </a:r>
          </a:p>
        </p:txBody>
      </p:sp>
      <p:sp>
        <p:nvSpPr>
          <p:cNvPr id="56333" name="Line 13"/>
          <p:cNvSpPr>
            <a:spLocks noChangeShapeType="1"/>
          </p:cNvSpPr>
          <p:nvPr/>
        </p:nvSpPr>
        <p:spPr bwMode="auto">
          <a:xfrm>
            <a:off x="912813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132102" name="Text Box 160"/>
          <p:cNvSpPr txBox="1">
            <a:spLocks noChangeArrowheads="1"/>
          </p:cNvSpPr>
          <p:nvPr/>
        </p:nvSpPr>
        <p:spPr bwMode="auto">
          <a:xfrm>
            <a:off x="8723313" y="90488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Comic Sans MS" charset="0"/>
              </a:rPr>
              <a:t> </a:t>
            </a:r>
          </a:p>
        </p:txBody>
      </p:sp>
      <p:sp>
        <p:nvSpPr>
          <p:cNvPr id="132103" name="Text Box 162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32104" name="Text Box 164"/>
          <p:cNvSpPr txBox="1">
            <a:spLocks noChangeArrowheads="1"/>
          </p:cNvSpPr>
          <p:nvPr/>
        </p:nvSpPr>
        <p:spPr bwMode="auto">
          <a:xfrm>
            <a:off x="8085138" y="6523038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65</a:t>
            </a:r>
          </a:p>
        </p:txBody>
      </p:sp>
      <p:grpSp>
        <p:nvGrpSpPr>
          <p:cNvPr id="132105" name="Group 437"/>
          <p:cNvGrpSpPr>
            <a:grpSpLocks/>
          </p:cNvGrpSpPr>
          <p:nvPr/>
        </p:nvGrpSpPr>
        <p:grpSpPr bwMode="auto">
          <a:xfrm>
            <a:off x="2859060" y="1458913"/>
            <a:ext cx="4368828" cy="3598862"/>
            <a:chOff x="285" y="1788"/>
            <a:chExt cx="2753" cy="2267"/>
          </a:xfrm>
        </p:grpSpPr>
        <p:sp>
          <p:nvSpPr>
            <p:cNvPr id="132110" name="Rectangle 438"/>
            <p:cNvSpPr>
              <a:spLocks noChangeArrowheads="1"/>
            </p:cNvSpPr>
            <p:nvPr/>
          </p:nvSpPr>
          <p:spPr bwMode="auto">
            <a:xfrm>
              <a:off x="290" y="2004"/>
              <a:ext cx="977" cy="41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759" name="Rectangle 439"/>
            <p:cNvSpPr>
              <a:spLocks noChangeArrowheads="1"/>
            </p:cNvSpPr>
            <p:nvPr/>
          </p:nvSpPr>
          <p:spPr bwMode="auto">
            <a:xfrm>
              <a:off x="369" y="1822"/>
              <a:ext cx="7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790015"/>
                  </a:solidFill>
                  <a:latin typeface="Times" charset="0"/>
                </a:rPr>
                <a:t>ABRAHAM</a:t>
              </a:r>
              <a:endPara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  <p:sp>
          <p:nvSpPr>
            <p:cNvPr id="132112" name="Rectangle 440"/>
            <p:cNvSpPr>
              <a:spLocks noChangeArrowheads="1"/>
            </p:cNvSpPr>
            <p:nvPr/>
          </p:nvSpPr>
          <p:spPr bwMode="auto">
            <a:xfrm>
              <a:off x="290" y="2004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113" name="AutoShape 441"/>
            <p:cNvSpPr>
              <a:spLocks noChangeArrowheads="1"/>
            </p:cNvSpPr>
            <p:nvPr/>
          </p:nvSpPr>
          <p:spPr bwMode="auto">
            <a:xfrm>
              <a:off x="290" y="1788"/>
              <a:ext cx="803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114" name="Rectangle 442"/>
            <p:cNvSpPr>
              <a:spLocks noChangeArrowheads="1"/>
            </p:cNvSpPr>
            <p:nvPr/>
          </p:nvSpPr>
          <p:spPr bwMode="auto">
            <a:xfrm>
              <a:off x="290" y="2004"/>
              <a:ext cx="977" cy="376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763" name="Rectangle 443"/>
            <p:cNvSpPr>
              <a:spLocks noChangeArrowheads="1"/>
            </p:cNvSpPr>
            <p:nvPr/>
          </p:nvSpPr>
          <p:spPr bwMode="auto">
            <a:xfrm>
              <a:off x="285" y="1790"/>
              <a:ext cx="73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790015"/>
                  </a:solidFill>
                  <a:latin typeface="Helvetica" charset="0"/>
                </a:rPr>
                <a:t>  OKATHUI</a:t>
              </a:r>
              <a:endPara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32116" name="Line 444"/>
            <p:cNvSpPr>
              <a:spLocks noChangeShapeType="1"/>
            </p:cNvSpPr>
            <p:nvPr/>
          </p:nvSpPr>
          <p:spPr bwMode="auto">
            <a:xfrm>
              <a:off x="290" y="1950"/>
              <a:ext cx="1" cy="47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117" name="Line 445"/>
            <p:cNvSpPr>
              <a:spLocks noChangeShapeType="1"/>
            </p:cNvSpPr>
            <p:nvPr/>
          </p:nvSpPr>
          <p:spPr bwMode="auto">
            <a:xfrm>
              <a:off x="1079" y="2004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118" name="Rectangle 446"/>
            <p:cNvSpPr>
              <a:spLocks noChangeArrowheads="1"/>
            </p:cNvSpPr>
            <p:nvPr/>
          </p:nvSpPr>
          <p:spPr bwMode="auto">
            <a:xfrm>
              <a:off x="437" y="2165"/>
              <a:ext cx="977" cy="43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767" name="Rectangle 447"/>
            <p:cNvSpPr>
              <a:spLocks noChangeArrowheads="1"/>
            </p:cNvSpPr>
            <p:nvPr/>
          </p:nvSpPr>
          <p:spPr bwMode="auto">
            <a:xfrm>
              <a:off x="512" y="1997"/>
              <a:ext cx="7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790015"/>
                  </a:solidFill>
                  <a:latin typeface="Times" charset="0"/>
                </a:rPr>
                <a:t>ABRAHAM</a:t>
              </a:r>
              <a:endPara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  <p:sp>
          <p:nvSpPr>
            <p:cNvPr id="132120" name="Rectangle 448"/>
            <p:cNvSpPr>
              <a:spLocks noChangeArrowheads="1"/>
            </p:cNvSpPr>
            <p:nvPr/>
          </p:nvSpPr>
          <p:spPr bwMode="auto">
            <a:xfrm>
              <a:off x="437" y="2165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121" name="AutoShape 449"/>
            <p:cNvSpPr>
              <a:spLocks noChangeArrowheads="1"/>
            </p:cNvSpPr>
            <p:nvPr/>
          </p:nvSpPr>
          <p:spPr bwMode="auto">
            <a:xfrm>
              <a:off x="437" y="1950"/>
              <a:ext cx="789" cy="605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122" name="Rectangle 450"/>
            <p:cNvSpPr>
              <a:spLocks noChangeArrowheads="1"/>
            </p:cNvSpPr>
            <p:nvPr/>
          </p:nvSpPr>
          <p:spPr bwMode="auto">
            <a:xfrm>
              <a:off x="437" y="2165"/>
              <a:ext cx="977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771" name="Rectangle 451"/>
            <p:cNvSpPr>
              <a:spLocks noChangeArrowheads="1"/>
            </p:cNvSpPr>
            <p:nvPr/>
          </p:nvSpPr>
          <p:spPr bwMode="auto">
            <a:xfrm>
              <a:off x="376" y="1957"/>
              <a:ext cx="82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 ABRAHAM</a:t>
              </a:r>
              <a:endPara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32124" name="Line 452"/>
            <p:cNvSpPr>
              <a:spLocks noChangeShapeType="1"/>
            </p:cNvSpPr>
            <p:nvPr/>
          </p:nvSpPr>
          <p:spPr bwMode="auto">
            <a:xfrm>
              <a:off x="437" y="2125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125" name="Line 453"/>
            <p:cNvSpPr>
              <a:spLocks noChangeShapeType="1"/>
            </p:cNvSpPr>
            <p:nvPr/>
          </p:nvSpPr>
          <p:spPr bwMode="auto">
            <a:xfrm>
              <a:off x="1226" y="2165"/>
              <a:ext cx="429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126" name="Rectangle 454"/>
            <p:cNvSpPr>
              <a:spLocks noChangeArrowheads="1"/>
            </p:cNvSpPr>
            <p:nvPr/>
          </p:nvSpPr>
          <p:spPr bwMode="auto">
            <a:xfrm>
              <a:off x="584" y="2340"/>
              <a:ext cx="964" cy="41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775" name="Rectangle 455"/>
            <p:cNvSpPr>
              <a:spLocks noChangeArrowheads="1"/>
            </p:cNvSpPr>
            <p:nvPr/>
          </p:nvSpPr>
          <p:spPr bwMode="auto">
            <a:xfrm>
              <a:off x="655" y="2158"/>
              <a:ext cx="7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790015"/>
                  </a:solidFill>
                  <a:latin typeface="Times" charset="0"/>
                </a:rPr>
                <a:t>ABRAHAM</a:t>
              </a:r>
              <a:endPara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  <p:sp>
          <p:nvSpPr>
            <p:cNvPr id="132128" name="Rectangle 456"/>
            <p:cNvSpPr>
              <a:spLocks noChangeArrowheads="1"/>
            </p:cNvSpPr>
            <p:nvPr/>
          </p:nvSpPr>
          <p:spPr bwMode="auto">
            <a:xfrm>
              <a:off x="584" y="2340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129" name="AutoShape 457"/>
            <p:cNvSpPr>
              <a:spLocks noChangeArrowheads="1"/>
            </p:cNvSpPr>
            <p:nvPr/>
          </p:nvSpPr>
          <p:spPr bwMode="auto">
            <a:xfrm>
              <a:off x="584" y="2125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130" name="Rectangle 458"/>
            <p:cNvSpPr>
              <a:spLocks noChangeArrowheads="1"/>
            </p:cNvSpPr>
            <p:nvPr/>
          </p:nvSpPr>
          <p:spPr bwMode="auto">
            <a:xfrm>
              <a:off x="584" y="2340"/>
              <a:ext cx="964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779" name="Rectangle 459"/>
            <p:cNvSpPr>
              <a:spLocks noChangeArrowheads="1"/>
            </p:cNvSpPr>
            <p:nvPr/>
          </p:nvSpPr>
          <p:spPr bwMode="auto">
            <a:xfrm>
              <a:off x="572" y="2126"/>
              <a:ext cx="7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  JOSEPH</a:t>
              </a:r>
              <a:endPara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32132" name="Line 460"/>
            <p:cNvSpPr>
              <a:spLocks noChangeShapeType="1"/>
            </p:cNvSpPr>
            <p:nvPr/>
          </p:nvSpPr>
          <p:spPr bwMode="auto">
            <a:xfrm>
              <a:off x="584" y="2286"/>
              <a:ext cx="1" cy="47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133" name="Line 461"/>
            <p:cNvSpPr>
              <a:spLocks noChangeShapeType="1"/>
            </p:cNvSpPr>
            <p:nvPr/>
          </p:nvSpPr>
          <p:spPr bwMode="auto">
            <a:xfrm>
              <a:off x="1360" y="2340"/>
              <a:ext cx="442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134" name="Rectangle 462"/>
            <p:cNvSpPr>
              <a:spLocks noChangeArrowheads="1"/>
            </p:cNvSpPr>
            <p:nvPr/>
          </p:nvSpPr>
          <p:spPr bwMode="auto">
            <a:xfrm>
              <a:off x="758" y="2501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135" name="AutoShape 463"/>
            <p:cNvSpPr>
              <a:spLocks noChangeArrowheads="1"/>
            </p:cNvSpPr>
            <p:nvPr/>
          </p:nvSpPr>
          <p:spPr bwMode="auto">
            <a:xfrm>
              <a:off x="758" y="2286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136" name="Rectangle 464"/>
            <p:cNvSpPr>
              <a:spLocks noChangeArrowheads="1"/>
            </p:cNvSpPr>
            <p:nvPr/>
          </p:nvSpPr>
          <p:spPr bwMode="auto">
            <a:xfrm>
              <a:off x="758" y="2501"/>
              <a:ext cx="977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785" name="Rectangle 465"/>
            <p:cNvSpPr>
              <a:spLocks noChangeArrowheads="1"/>
            </p:cNvSpPr>
            <p:nvPr/>
          </p:nvSpPr>
          <p:spPr bwMode="auto">
            <a:xfrm>
              <a:off x="787" y="2287"/>
              <a:ext cx="6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  MOSES</a:t>
              </a:r>
              <a:endPara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32138" name="Line 466"/>
            <p:cNvSpPr>
              <a:spLocks noChangeShapeType="1"/>
            </p:cNvSpPr>
            <p:nvPr/>
          </p:nvSpPr>
          <p:spPr bwMode="auto">
            <a:xfrm>
              <a:off x="758" y="2461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139" name="Line 467"/>
            <p:cNvSpPr>
              <a:spLocks noChangeShapeType="1"/>
            </p:cNvSpPr>
            <p:nvPr/>
          </p:nvSpPr>
          <p:spPr bwMode="auto">
            <a:xfrm>
              <a:off x="1548" y="2501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140" name="Rectangle 468"/>
            <p:cNvSpPr>
              <a:spLocks noChangeArrowheads="1"/>
            </p:cNvSpPr>
            <p:nvPr/>
          </p:nvSpPr>
          <p:spPr bwMode="auto">
            <a:xfrm>
              <a:off x="905" y="2663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141" name="AutoShape 469"/>
            <p:cNvSpPr>
              <a:spLocks noChangeArrowheads="1"/>
            </p:cNvSpPr>
            <p:nvPr/>
          </p:nvSpPr>
          <p:spPr bwMode="auto">
            <a:xfrm>
              <a:off x="905" y="2461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142" name="Rectangle 470"/>
            <p:cNvSpPr>
              <a:spLocks noChangeArrowheads="1"/>
            </p:cNvSpPr>
            <p:nvPr/>
          </p:nvSpPr>
          <p:spPr bwMode="auto">
            <a:xfrm>
              <a:off x="905" y="2663"/>
              <a:ext cx="872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791" name="Rectangle 471"/>
            <p:cNvSpPr>
              <a:spLocks noChangeArrowheads="1"/>
            </p:cNvSpPr>
            <p:nvPr/>
          </p:nvSpPr>
          <p:spPr bwMode="auto">
            <a:xfrm>
              <a:off x="877" y="2462"/>
              <a:ext cx="7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  JOSHUA</a:t>
              </a:r>
              <a:endPara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32144" name="Line 472"/>
            <p:cNvSpPr>
              <a:spLocks noChangeShapeType="1"/>
            </p:cNvSpPr>
            <p:nvPr/>
          </p:nvSpPr>
          <p:spPr bwMode="auto">
            <a:xfrm>
              <a:off x="905" y="2623"/>
              <a:ext cx="1" cy="47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145" name="Rectangle 473"/>
            <p:cNvSpPr>
              <a:spLocks noChangeArrowheads="1"/>
            </p:cNvSpPr>
            <p:nvPr/>
          </p:nvSpPr>
          <p:spPr bwMode="auto">
            <a:xfrm>
              <a:off x="1039" y="2846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146" name="AutoShape 474"/>
            <p:cNvSpPr>
              <a:spLocks noChangeArrowheads="1"/>
            </p:cNvSpPr>
            <p:nvPr/>
          </p:nvSpPr>
          <p:spPr bwMode="auto">
            <a:xfrm>
              <a:off x="1039" y="2623"/>
              <a:ext cx="819" cy="591"/>
            </a:xfrm>
            <a:prstGeom prst="roundRect">
              <a:avLst>
                <a:gd name="adj" fmla="val 1074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147" name="Rectangle 475"/>
            <p:cNvSpPr>
              <a:spLocks noChangeArrowheads="1"/>
            </p:cNvSpPr>
            <p:nvPr/>
          </p:nvSpPr>
          <p:spPr bwMode="auto">
            <a:xfrm>
              <a:off x="1039" y="2846"/>
              <a:ext cx="965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796" name="Rectangle 476"/>
            <p:cNvSpPr>
              <a:spLocks noChangeArrowheads="1"/>
            </p:cNvSpPr>
            <p:nvPr/>
          </p:nvSpPr>
          <p:spPr bwMode="auto">
            <a:xfrm>
              <a:off x="822" y="2624"/>
              <a:ext cx="107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790015"/>
                  </a:solidFill>
                  <a:latin typeface="Helvetica" charset="0"/>
                </a:rPr>
                <a:t>   RAMNGAZAN</a:t>
              </a:r>
              <a:endPara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32149" name="Line 477"/>
            <p:cNvSpPr>
              <a:spLocks noChangeShapeType="1"/>
            </p:cNvSpPr>
            <p:nvPr/>
          </p:nvSpPr>
          <p:spPr bwMode="auto">
            <a:xfrm>
              <a:off x="1039" y="2806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150" name="Rectangle 478"/>
            <p:cNvSpPr>
              <a:spLocks noChangeArrowheads="1"/>
            </p:cNvSpPr>
            <p:nvPr/>
          </p:nvSpPr>
          <p:spPr bwMode="auto">
            <a:xfrm>
              <a:off x="1178" y="3033"/>
              <a:ext cx="1365" cy="466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151" name="AutoShape 479"/>
            <p:cNvSpPr>
              <a:spLocks noChangeArrowheads="1"/>
            </p:cNvSpPr>
            <p:nvPr/>
          </p:nvSpPr>
          <p:spPr bwMode="auto">
            <a:xfrm>
              <a:off x="1178" y="2806"/>
              <a:ext cx="834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152" name="Rectangle 480"/>
            <p:cNvSpPr>
              <a:spLocks noChangeArrowheads="1"/>
            </p:cNvSpPr>
            <p:nvPr/>
          </p:nvSpPr>
          <p:spPr bwMode="auto">
            <a:xfrm>
              <a:off x="1178" y="3037"/>
              <a:ext cx="977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801" name="Rectangle 481"/>
            <p:cNvSpPr>
              <a:spLocks noChangeArrowheads="1"/>
            </p:cNvSpPr>
            <p:nvPr/>
          </p:nvSpPr>
          <p:spPr bwMode="auto">
            <a:xfrm>
              <a:off x="1116" y="2807"/>
              <a:ext cx="80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790015"/>
                  </a:solidFill>
                  <a:latin typeface="Helvetica" charset="0"/>
                </a:rPr>
                <a:t>   WUNGAO</a:t>
              </a:r>
              <a:endPara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32154" name="Line 482"/>
            <p:cNvSpPr>
              <a:spLocks noChangeShapeType="1"/>
            </p:cNvSpPr>
            <p:nvPr/>
          </p:nvSpPr>
          <p:spPr bwMode="auto">
            <a:xfrm>
              <a:off x="1178" y="2984"/>
              <a:ext cx="1" cy="47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155" name="Rectangle 483"/>
            <p:cNvSpPr>
              <a:spLocks noChangeArrowheads="1"/>
            </p:cNvSpPr>
            <p:nvPr/>
          </p:nvSpPr>
          <p:spPr bwMode="auto">
            <a:xfrm>
              <a:off x="1328" y="3207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156" name="AutoShape 484"/>
            <p:cNvSpPr>
              <a:spLocks noChangeArrowheads="1"/>
            </p:cNvSpPr>
            <p:nvPr/>
          </p:nvSpPr>
          <p:spPr bwMode="auto">
            <a:xfrm>
              <a:off x="1328" y="2984"/>
              <a:ext cx="803" cy="605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157" name="Rectangle 485"/>
            <p:cNvSpPr>
              <a:spLocks noChangeArrowheads="1"/>
            </p:cNvSpPr>
            <p:nvPr/>
          </p:nvSpPr>
          <p:spPr bwMode="auto">
            <a:xfrm>
              <a:off x="1328" y="3207"/>
              <a:ext cx="977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806" name="Rectangle 486"/>
            <p:cNvSpPr>
              <a:spLocks noChangeArrowheads="1"/>
            </p:cNvSpPr>
            <p:nvPr/>
          </p:nvSpPr>
          <p:spPr bwMode="auto">
            <a:xfrm>
              <a:off x="1194" y="2982"/>
              <a:ext cx="89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790015"/>
                  </a:solidFill>
                  <a:latin typeface="Helvetica" charset="0"/>
                </a:rPr>
                <a:t>   NARKAHAI</a:t>
              </a:r>
              <a:endPara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32159" name="Line 487"/>
            <p:cNvSpPr>
              <a:spLocks noChangeShapeType="1"/>
            </p:cNvSpPr>
            <p:nvPr/>
          </p:nvSpPr>
          <p:spPr bwMode="auto">
            <a:xfrm>
              <a:off x="1328" y="3167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160" name="Line 488"/>
            <p:cNvSpPr>
              <a:spLocks noChangeShapeType="1"/>
            </p:cNvSpPr>
            <p:nvPr/>
          </p:nvSpPr>
          <p:spPr bwMode="auto">
            <a:xfrm>
              <a:off x="2118" y="3207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161" name="Rectangle 489"/>
            <p:cNvSpPr>
              <a:spLocks noChangeArrowheads="1"/>
            </p:cNvSpPr>
            <p:nvPr/>
          </p:nvSpPr>
          <p:spPr bwMode="auto">
            <a:xfrm>
              <a:off x="1500" y="3382"/>
              <a:ext cx="1364" cy="458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162" name="AutoShape 490"/>
            <p:cNvSpPr>
              <a:spLocks noChangeArrowheads="1"/>
            </p:cNvSpPr>
            <p:nvPr/>
          </p:nvSpPr>
          <p:spPr bwMode="auto">
            <a:xfrm>
              <a:off x="1500" y="3167"/>
              <a:ext cx="789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163" name="Rectangle 491"/>
            <p:cNvSpPr>
              <a:spLocks noChangeArrowheads="1"/>
            </p:cNvSpPr>
            <p:nvPr/>
          </p:nvSpPr>
          <p:spPr bwMode="auto">
            <a:xfrm>
              <a:off x="1500" y="3382"/>
              <a:ext cx="963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812" name="Rectangle 492"/>
            <p:cNvSpPr>
              <a:spLocks noChangeArrowheads="1"/>
            </p:cNvSpPr>
            <p:nvPr/>
          </p:nvSpPr>
          <p:spPr bwMode="auto">
            <a:xfrm>
              <a:off x="1336" y="3168"/>
              <a:ext cx="95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790015"/>
                  </a:solidFill>
                  <a:latin typeface="Helvetica" charset="0"/>
                </a:rPr>
                <a:t>   VARI KAHAI</a:t>
              </a:r>
              <a:endPara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32165" name="Line 493"/>
            <p:cNvSpPr>
              <a:spLocks noChangeShapeType="1"/>
            </p:cNvSpPr>
            <p:nvPr/>
          </p:nvSpPr>
          <p:spPr bwMode="auto">
            <a:xfrm>
              <a:off x="1500" y="3342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166" name="Line 494"/>
            <p:cNvSpPr>
              <a:spLocks noChangeShapeType="1"/>
            </p:cNvSpPr>
            <p:nvPr/>
          </p:nvSpPr>
          <p:spPr bwMode="auto">
            <a:xfrm>
              <a:off x="2289" y="3382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167" name="Rectangle 495"/>
            <p:cNvSpPr>
              <a:spLocks noChangeArrowheads="1"/>
            </p:cNvSpPr>
            <p:nvPr/>
          </p:nvSpPr>
          <p:spPr bwMode="auto">
            <a:xfrm>
              <a:off x="1673" y="3592"/>
              <a:ext cx="1365" cy="463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168" name="AutoShape 496"/>
            <p:cNvSpPr>
              <a:spLocks noChangeArrowheads="1"/>
            </p:cNvSpPr>
            <p:nvPr/>
          </p:nvSpPr>
          <p:spPr bwMode="auto">
            <a:xfrm>
              <a:off x="1673" y="3342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169" name="Rectangle 497"/>
            <p:cNvSpPr>
              <a:spLocks noChangeArrowheads="1"/>
            </p:cNvSpPr>
            <p:nvPr/>
          </p:nvSpPr>
          <p:spPr bwMode="auto">
            <a:xfrm>
              <a:off x="1673" y="3612"/>
              <a:ext cx="865" cy="378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2170" name="Group 498"/>
            <p:cNvGrpSpPr>
              <a:grpSpLocks/>
            </p:cNvGrpSpPr>
            <p:nvPr/>
          </p:nvGrpSpPr>
          <p:grpSpPr bwMode="auto">
            <a:xfrm>
              <a:off x="1722" y="3356"/>
              <a:ext cx="691" cy="281"/>
              <a:chOff x="3032" y="3101"/>
              <a:chExt cx="691" cy="281"/>
            </a:xfrm>
          </p:grpSpPr>
          <p:sp>
            <p:nvSpPr>
              <p:cNvPr id="56819" name="Rectangle 499"/>
              <p:cNvSpPr>
                <a:spLocks noChangeArrowheads="1"/>
              </p:cNvSpPr>
              <p:nvPr/>
            </p:nvSpPr>
            <p:spPr bwMode="auto">
              <a:xfrm>
                <a:off x="3063" y="3112"/>
                <a:ext cx="187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2800" b="1">
                    <a:solidFill>
                      <a:schemeClr val="accent1"/>
                    </a:solidFill>
                    <a:latin typeface="Helvetica" charset="0"/>
                  </a:rPr>
                  <a:t>   </a:t>
                </a:r>
                <a:endParaRPr lang="en-US" sz="40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endParaRPr>
              </a:p>
            </p:txBody>
          </p:sp>
          <p:sp>
            <p:nvSpPr>
              <p:cNvPr id="56820" name="Rectangle 500"/>
              <p:cNvSpPr>
                <a:spLocks noChangeArrowheads="1"/>
              </p:cNvSpPr>
              <p:nvPr/>
            </p:nvSpPr>
            <p:spPr bwMode="auto">
              <a:xfrm>
                <a:off x="3032" y="3101"/>
                <a:ext cx="691" cy="2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2900" b="1" dirty="0">
                    <a:solidFill>
                      <a:schemeClr val="accent1"/>
                    </a:solidFill>
                    <a:latin typeface="Helvetica" charset="0"/>
                  </a:rPr>
                  <a:t>JISHU</a:t>
                </a:r>
                <a:endParaRPr lang="en-US" sz="40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endParaRPr>
              </a:p>
            </p:txBody>
          </p:sp>
        </p:grpSp>
        <p:sp>
          <p:nvSpPr>
            <p:cNvPr id="132171" name="Line 501"/>
            <p:cNvSpPr>
              <a:spLocks noChangeShapeType="1"/>
            </p:cNvSpPr>
            <p:nvPr/>
          </p:nvSpPr>
          <p:spPr bwMode="auto">
            <a:xfrm>
              <a:off x="1673" y="3544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172" name="Line 502"/>
            <p:cNvSpPr>
              <a:spLocks noChangeShapeType="1"/>
            </p:cNvSpPr>
            <p:nvPr/>
          </p:nvSpPr>
          <p:spPr bwMode="auto">
            <a:xfrm flipV="1">
              <a:off x="2132" y="3036"/>
              <a:ext cx="158" cy="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6491" name="Picture 1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274763"/>
            <a:ext cx="2527300" cy="240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488" name="Picture 16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00" y="2265363"/>
            <a:ext cx="243363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487" name="Picture 16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775" y="2619375"/>
            <a:ext cx="1290638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486" name="Picture 16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38" y="3476625"/>
            <a:ext cx="2852737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5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609600"/>
            <a:ext cx="7569200" cy="554355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7349" name="Oval 5"/>
          <p:cNvSpPr>
            <a:spLocks noChangeArrowheads="1"/>
          </p:cNvSpPr>
          <p:nvPr/>
        </p:nvSpPr>
        <p:spPr bwMode="auto">
          <a:xfrm>
            <a:off x="3357563" y="2178050"/>
            <a:ext cx="1905000" cy="1203325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134147" name="Text Box 6"/>
          <p:cNvSpPr txBox="1">
            <a:spLocks noChangeArrowheads="1"/>
          </p:cNvSpPr>
          <p:nvPr/>
        </p:nvSpPr>
        <p:spPr bwMode="auto">
          <a:xfrm>
            <a:off x="8723313" y="90488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Comic Sans MS" charset="0"/>
              </a:rPr>
              <a:t> </a:t>
            </a:r>
          </a:p>
        </p:txBody>
      </p:sp>
      <p:sp>
        <p:nvSpPr>
          <p:cNvPr id="134148" name="Text Box 9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134149" name="Text Box 10"/>
          <p:cNvSpPr txBox="1">
            <a:spLocks noChangeArrowheads="1"/>
          </p:cNvSpPr>
          <p:nvPr/>
        </p:nvSpPr>
        <p:spPr bwMode="auto">
          <a:xfrm>
            <a:off x="8085138" y="6518275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66</a:t>
            </a:r>
          </a:p>
        </p:txBody>
      </p:sp>
      <p:sp>
        <p:nvSpPr>
          <p:cNvPr id="134150" name="TextBox 6"/>
          <p:cNvSpPr txBox="1">
            <a:spLocks noChangeArrowheads="1"/>
          </p:cNvSpPr>
          <p:nvPr/>
        </p:nvSpPr>
        <p:spPr bwMode="auto">
          <a:xfrm>
            <a:off x="3431302" y="2746375"/>
            <a:ext cx="1789272" cy="30777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b="1" dirty="0">
                <a:solidFill>
                  <a:srgbClr val="1A0004"/>
                </a:solidFill>
              </a:rPr>
              <a:t>BIBLE LAIRIKKOM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1688" y="542925"/>
            <a:ext cx="7607300" cy="5608638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</p:pic>
      <p:grpSp>
        <p:nvGrpSpPr>
          <p:cNvPr id="136194" name="Group 28"/>
          <p:cNvGrpSpPr>
            <a:grpSpLocks/>
          </p:cNvGrpSpPr>
          <p:nvPr/>
        </p:nvGrpSpPr>
        <p:grpSpPr bwMode="auto">
          <a:xfrm>
            <a:off x="2165350" y="2128838"/>
            <a:ext cx="5221288" cy="1925637"/>
            <a:chOff x="2165684" y="2128105"/>
            <a:chExt cx="5221618" cy="1927245"/>
          </a:xfrm>
        </p:grpSpPr>
        <p:sp>
          <p:nvSpPr>
            <p:cNvPr id="136211" name="TextBox 23"/>
            <p:cNvSpPr txBox="1">
              <a:spLocks noChangeArrowheads="1"/>
            </p:cNvSpPr>
            <p:nvPr/>
          </p:nvSpPr>
          <p:spPr bwMode="auto">
            <a:xfrm>
              <a:off x="3247384" y="2670883"/>
              <a:ext cx="976875" cy="2769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 b="1">
                  <a:solidFill>
                    <a:srgbClr val="1A0004"/>
                  </a:solidFill>
                </a:rPr>
                <a:t>JOSEPH</a:t>
              </a:r>
            </a:p>
          </p:txBody>
        </p:sp>
        <p:sp>
          <p:nvSpPr>
            <p:cNvPr id="136212" name="TextBox 24"/>
            <p:cNvSpPr txBox="1">
              <a:spLocks noChangeArrowheads="1"/>
            </p:cNvSpPr>
            <p:nvPr/>
          </p:nvSpPr>
          <p:spPr bwMode="auto">
            <a:xfrm>
              <a:off x="3247384" y="3224516"/>
              <a:ext cx="976875" cy="2769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 b="1">
                  <a:solidFill>
                    <a:srgbClr val="1A0004"/>
                  </a:solidFill>
                </a:rPr>
                <a:t>MOSES</a:t>
              </a:r>
            </a:p>
          </p:txBody>
        </p:sp>
        <p:sp>
          <p:nvSpPr>
            <p:cNvPr id="136213" name="TextBox 25"/>
            <p:cNvSpPr txBox="1">
              <a:spLocks noChangeArrowheads="1"/>
            </p:cNvSpPr>
            <p:nvPr/>
          </p:nvSpPr>
          <p:spPr bwMode="auto">
            <a:xfrm>
              <a:off x="4320835" y="2670883"/>
              <a:ext cx="976875" cy="2769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 b="1" dirty="0">
                  <a:solidFill>
                    <a:srgbClr val="1A0004"/>
                  </a:solidFill>
                </a:rPr>
                <a:t>WUNGAO</a:t>
              </a:r>
            </a:p>
          </p:txBody>
        </p:sp>
        <p:sp>
          <p:nvSpPr>
            <p:cNvPr id="136214" name="TextBox 26"/>
            <p:cNvSpPr txBox="1">
              <a:spLocks noChangeArrowheads="1"/>
            </p:cNvSpPr>
            <p:nvPr/>
          </p:nvSpPr>
          <p:spPr bwMode="auto">
            <a:xfrm>
              <a:off x="4320835" y="3224516"/>
              <a:ext cx="1077253" cy="277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 b="1" dirty="0">
                  <a:solidFill>
                    <a:srgbClr val="1A0004"/>
                  </a:solidFill>
                </a:rPr>
                <a:t>NARKAHAI</a:t>
              </a:r>
            </a:p>
          </p:txBody>
        </p:sp>
        <p:sp>
          <p:nvSpPr>
            <p:cNvPr id="136215" name="TextBox 27"/>
            <p:cNvSpPr txBox="1">
              <a:spLocks noChangeArrowheads="1"/>
            </p:cNvSpPr>
            <p:nvPr/>
          </p:nvSpPr>
          <p:spPr bwMode="auto">
            <a:xfrm>
              <a:off x="3247384" y="3778149"/>
              <a:ext cx="976875" cy="27720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 b="1">
                  <a:solidFill>
                    <a:srgbClr val="1A0004"/>
                  </a:solidFill>
                </a:rPr>
                <a:t>JOSHUA</a:t>
              </a:r>
            </a:p>
          </p:txBody>
        </p:sp>
        <p:sp>
          <p:nvSpPr>
            <p:cNvPr id="136216" name="TextBox 18"/>
            <p:cNvSpPr txBox="1">
              <a:spLocks noChangeArrowheads="1"/>
            </p:cNvSpPr>
            <p:nvPr/>
          </p:nvSpPr>
          <p:spPr bwMode="auto">
            <a:xfrm>
              <a:off x="2165684" y="2128105"/>
              <a:ext cx="976875" cy="2769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 b="1" dirty="0">
                  <a:solidFill>
                    <a:srgbClr val="1A0004"/>
                  </a:solidFill>
                </a:rPr>
                <a:t>OKATHUI</a:t>
              </a:r>
            </a:p>
          </p:txBody>
        </p:sp>
        <p:sp>
          <p:nvSpPr>
            <p:cNvPr id="136217" name="TextBox 19"/>
            <p:cNvSpPr txBox="1">
              <a:spLocks noChangeArrowheads="1"/>
            </p:cNvSpPr>
            <p:nvPr/>
          </p:nvSpPr>
          <p:spPr bwMode="auto">
            <a:xfrm>
              <a:off x="3247384" y="2128105"/>
              <a:ext cx="976875" cy="2769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 b="1">
                  <a:solidFill>
                    <a:srgbClr val="1A0004"/>
                  </a:solidFill>
                </a:rPr>
                <a:t>ABRAHAM</a:t>
              </a:r>
            </a:p>
          </p:txBody>
        </p:sp>
        <p:sp>
          <p:nvSpPr>
            <p:cNvPr id="136218" name="TextBox 20"/>
            <p:cNvSpPr txBox="1">
              <a:spLocks noChangeArrowheads="1"/>
            </p:cNvSpPr>
            <p:nvPr/>
          </p:nvSpPr>
          <p:spPr bwMode="auto">
            <a:xfrm>
              <a:off x="4204163" y="2128105"/>
              <a:ext cx="1206575" cy="277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 b="1" dirty="0">
                  <a:solidFill>
                    <a:srgbClr val="1A0004"/>
                  </a:solidFill>
                </a:rPr>
                <a:t>RAMNGAZAN</a:t>
              </a:r>
            </a:p>
          </p:txBody>
        </p:sp>
        <p:sp>
          <p:nvSpPr>
            <p:cNvPr id="136219" name="TextBox 21"/>
            <p:cNvSpPr txBox="1">
              <a:spLocks noChangeArrowheads="1"/>
            </p:cNvSpPr>
            <p:nvPr/>
          </p:nvSpPr>
          <p:spPr bwMode="auto">
            <a:xfrm>
              <a:off x="5398088" y="2128105"/>
              <a:ext cx="1104920" cy="277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 b="1" dirty="0">
                  <a:solidFill>
                    <a:srgbClr val="1A0004"/>
                  </a:solidFill>
                </a:rPr>
                <a:t>VARI KAHAI</a:t>
              </a:r>
            </a:p>
          </p:txBody>
        </p:sp>
        <p:sp>
          <p:nvSpPr>
            <p:cNvPr id="136220" name="TextBox 22"/>
            <p:cNvSpPr txBox="1">
              <a:spLocks noChangeArrowheads="1"/>
            </p:cNvSpPr>
            <p:nvPr/>
          </p:nvSpPr>
          <p:spPr bwMode="auto">
            <a:xfrm>
              <a:off x="6410427" y="2128105"/>
              <a:ext cx="976875" cy="2769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 b="1" dirty="0">
                  <a:solidFill>
                    <a:srgbClr val="1A0004"/>
                  </a:solidFill>
                </a:rPr>
                <a:t>JISHU</a:t>
              </a:r>
            </a:p>
          </p:txBody>
        </p:sp>
      </p:grp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1525588" y="1254125"/>
            <a:ext cx="59610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defRPr/>
            </a:pPr>
            <a:r>
              <a:rPr lang="en-US" sz="2800" i="1">
                <a:solidFill>
                  <a:schemeClr val="tx1"/>
                </a:solidFill>
                <a:latin typeface="Times" pitchFamily="-107" charset="0"/>
                <a:ea typeface="+mn-ea"/>
                <a:cs typeface="+mn-cs"/>
              </a:rPr>
              <a:t>C   </a:t>
            </a:r>
          </a:p>
        </p:txBody>
      </p:sp>
      <p:sp>
        <p:nvSpPr>
          <p:cNvPr id="58374" name="Line 6"/>
          <p:cNvSpPr>
            <a:spLocks noChangeShapeType="1"/>
          </p:cNvSpPr>
          <p:nvPr/>
        </p:nvSpPr>
        <p:spPr bwMode="auto">
          <a:xfrm>
            <a:off x="2166938" y="2387600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58375" name="Line 7"/>
          <p:cNvSpPr>
            <a:spLocks noChangeShapeType="1"/>
          </p:cNvSpPr>
          <p:nvPr/>
        </p:nvSpPr>
        <p:spPr bwMode="auto">
          <a:xfrm>
            <a:off x="3251200" y="2390775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58376" name="Line 8"/>
          <p:cNvSpPr>
            <a:spLocks noChangeShapeType="1"/>
          </p:cNvSpPr>
          <p:nvPr/>
        </p:nvSpPr>
        <p:spPr bwMode="auto">
          <a:xfrm>
            <a:off x="4330700" y="2390775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58377" name="Line 9"/>
          <p:cNvSpPr>
            <a:spLocks noChangeShapeType="1"/>
          </p:cNvSpPr>
          <p:nvPr/>
        </p:nvSpPr>
        <p:spPr bwMode="auto">
          <a:xfrm>
            <a:off x="5380038" y="2390775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58378" name="Line 10"/>
          <p:cNvSpPr>
            <a:spLocks noChangeShapeType="1"/>
          </p:cNvSpPr>
          <p:nvPr/>
        </p:nvSpPr>
        <p:spPr bwMode="auto">
          <a:xfrm>
            <a:off x="6459538" y="2390775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58379" name="Line 11"/>
          <p:cNvSpPr>
            <a:spLocks noChangeShapeType="1"/>
          </p:cNvSpPr>
          <p:nvPr/>
        </p:nvSpPr>
        <p:spPr bwMode="auto">
          <a:xfrm>
            <a:off x="3241675" y="2932113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58380" name="Line 12"/>
          <p:cNvSpPr>
            <a:spLocks noChangeShapeType="1"/>
          </p:cNvSpPr>
          <p:nvPr/>
        </p:nvSpPr>
        <p:spPr bwMode="auto">
          <a:xfrm>
            <a:off x="3241675" y="3482975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58381" name="Line 13"/>
          <p:cNvSpPr>
            <a:spLocks noChangeShapeType="1"/>
          </p:cNvSpPr>
          <p:nvPr/>
        </p:nvSpPr>
        <p:spPr bwMode="auto">
          <a:xfrm>
            <a:off x="3228975" y="4033838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58382" name="Line 14"/>
          <p:cNvSpPr>
            <a:spLocks noChangeShapeType="1"/>
          </p:cNvSpPr>
          <p:nvPr/>
        </p:nvSpPr>
        <p:spPr bwMode="auto">
          <a:xfrm>
            <a:off x="4308475" y="2932113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58383" name="Line 15"/>
          <p:cNvSpPr>
            <a:spLocks noChangeShapeType="1"/>
          </p:cNvSpPr>
          <p:nvPr/>
        </p:nvSpPr>
        <p:spPr bwMode="auto">
          <a:xfrm>
            <a:off x="4302125" y="3479800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136206" name="Text Box 17"/>
          <p:cNvSpPr txBox="1">
            <a:spLocks noChangeArrowheads="1"/>
          </p:cNvSpPr>
          <p:nvPr/>
        </p:nvSpPr>
        <p:spPr bwMode="auto">
          <a:xfrm>
            <a:off x="8723313" y="90488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Comic Sans MS" charset="0"/>
              </a:rPr>
              <a:t> </a:t>
            </a:r>
          </a:p>
        </p:txBody>
      </p:sp>
      <p:sp>
        <p:nvSpPr>
          <p:cNvPr id="136207" name="Text Box 19"/>
          <p:cNvSpPr txBox="1">
            <a:spLocks noChangeArrowheads="1"/>
          </p:cNvSpPr>
          <p:nvPr/>
        </p:nvSpPr>
        <p:spPr bwMode="auto">
          <a:xfrm>
            <a:off x="8834438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36208" name="Text Box 20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136209" name="Text Box 21"/>
          <p:cNvSpPr txBox="1">
            <a:spLocks noChangeArrowheads="1"/>
          </p:cNvSpPr>
          <p:nvPr/>
        </p:nvSpPr>
        <p:spPr bwMode="auto">
          <a:xfrm>
            <a:off x="8085138" y="6523038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67</a:t>
            </a:r>
          </a:p>
        </p:txBody>
      </p:sp>
      <p:sp>
        <p:nvSpPr>
          <p:cNvPr id="136210" name="Text Box 22"/>
          <p:cNvSpPr txBox="1">
            <a:spLocks noChangeArrowheads="1"/>
          </p:cNvSpPr>
          <p:nvPr/>
        </p:nvSpPr>
        <p:spPr bwMode="auto">
          <a:xfrm>
            <a:off x="8651875" y="6403975"/>
            <a:ext cx="46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10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8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8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8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8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722" name="Picture 2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1688" y="542925"/>
            <a:ext cx="7607300" cy="5608638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</p:pic>
      <p:grpSp>
        <p:nvGrpSpPr>
          <p:cNvPr id="138242" name="Group 21"/>
          <p:cNvGrpSpPr>
            <a:grpSpLocks/>
          </p:cNvGrpSpPr>
          <p:nvPr/>
        </p:nvGrpSpPr>
        <p:grpSpPr bwMode="auto">
          <a:xfrm>
            <a:off x="2165350" y="2128838"/>
            <a:ext cx="5221288" cy="1925637"/>
            <a:chOff x="2165684" y="2128105"/>
            <a:chExt cx="5221618" cy="1927043"/>
          </a:xfrm>
        </p:grpSpPr>
        <p:sp>
          <p:nvSpPr>
            <p:cNvPr id="138262" name="TextBox 22"/>
            <p:cNvSpPr txBox="1">
              <a:spLocks noChangeArrowheads="1"/>
            </p:cNvSpPr>
            <p:nvPr/>
          </p:nvSpPr>
          <p:spPr bwMode="auto">
            <a:xfrm>
              <a:off x="3247384" y="2670883"/>
              <a:ext cx="976875" cy="2769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 b="1">
                  <a:solidFill>
                    <a:srgbClr val="1A0004"/>
                  </a:solidFill>
                </a:rPr>
                <a:t>JOSEPH</a:t>
              </a:r>
            </a:p>
          </p:txBody>
        </p:sp>
        <p:sp>
          <p:nvSpPr>
            <p:cNvPr id="138263" name="TextBox 23"/>
            <p:cNvSpPr txBox="1">
              <a:spLocks noChangeArrowheads="1"/>
            </p:cNvSpPr>
            <p:nvPr/>
          </p:nvSpPr>
          <p:spPr bwMode="auto">
            <a:xfrm>
              <a:off x="3247384" y="3224516"/>
              <a:ext cx="976875" cy="2769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 b="1">
                  <a:solidFill>
                    <a:srgbClr val="1A0004"/>
                  </a:solidFill>
                </a:rPr>
                <a:t>MOSES</a:t>
              </a:r>
            </a:p>
          </p:txBody>
        </p:sp>
        <p:sp>
          <p:nvSpPr>
            <p:cNvPr id="138264" name="TextBox 24"/>
            <p:cNvSpPr txBox="1">
              <a:spLocks noChangeArrowheads="1"/>
            </p:cNvSpPr>
            <p:nvPr/>
          </p:nvSpPr>
          <p:spPr bwMode="auto">
            <a:xfrm>
              <a:off x="4320835" y="2670883"/>
              <a:ext cx="976875" cy="2769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 b="1" dirty="0">
                  <a:solidFill>
                    <a:srgbClr val="1A0004"/>
                  </a:solidFill>
                </a:rPr>
                <a:t>WUNGAO</a:t>
              </a:r>
            </a:p>
          </p:txBody>
        </p:sp>
        <p:sp>
          <p:nvSpPr>
            <p:cNvPr id="138265" name="TextBox 25"/>
            <p:cNvSpPr txBox="1">
              <a:spLocks noChangeArrowheads="1"/>
            </p:cNvSpPr>
            <p:nvPr/>
          </p:nvSpPr>
          <p:spPr bwMode="auto">
            <a:xfrm>
              <a:off x="4320835" y="3224516"/>
              <a:ext cx="1064502" cy="27720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 b="1" dirty="0">
                  <a:solidFill>
                    <a:srgbClr val="1A0004"/>
                  </a:solidFill>
                </a:rPr>
                <a:t>NARKAHAI</a:t>
              </a:r>
            </a:p>
          </p:txBody>
        </p:sp>
        <p:sp>
          <p:nvSpPr>
            <p:cNvPr id="138266" name="TextBox 26"/>
            <p:cNvSpPr txBox="1">
              <a:spLocks noChangeArrowheads="1"/>
            </p:cNvSpPr>
            <p:nvPr/>
          </p:nvSpPr>
          <p:spPr bwMode="auto">
            <a:xfrm>
              <a:off x="3247384" y="3778149"/>
              <a:ext cx="976875" cy="2769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 b="1">
                  <a:solidFill>
                    <a:srgbClr val="1A0004"/>
                  </a:solidFill>
                </a:rPr>
                <a:t>JOSEPH</a:t>
              </a:r>
            </a:p>
          </p:txBody>
        </p:sp>
        <p:sp>
          <p:nvSpPr>
            <p:cNvPr id="138267" name="TextBox 27"/>
            <p:cNvSpPr txBox="1">
              <a:spLocks noChangeArrowheads="1"/>
            </p:cNvSpPr>
            <p:nvPr/>
          </p:nvSpPr>
          <p:spPr bwMode="auto">
            <a:xfrm>
              <a:off x="2165684" y="2128105"/>
              <a:ext cx="976875" cy="2769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 b="1" dirty="0">
                  <a:solidFill>
                    <a:srgbClr val="1A0004"/>
                  </a:solidFill>
                </a:rPr>
                <a:t>OKATHUI</a:t>
              </a:r>
            </a:p>
          </p:txBody>
        </p:sp>
        <p:sp>
          <p:nvSpPr>
            <p:cNvPr id="138268" name="TextBox 28"/>
            <p:cNvSpPr txBox="1">
              <a:spLocks noChangeArrowheads="1"/>
            </p:cNvSpPr>
            <p:nvPr/>
          </p:nvSpPr>
          <p:spPr bwMode="auto">
            <a:xfrm>
              <a:off x="3247384" y="2128105"/>
              <a:ext cx="976875" cy="2769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 b="1">
                  <a:solidFill>
                    <a:srgbClr val="1A0004"/>
                  </a:solidFill>
                </a:rPr>
                <a:t>ABRAHAM</a:t>
              </a:r>
            </a:p>
          </p:txBody>
        </p:sp>
        <p:sp>
          <p:nvSpPr>
            <p:cNvPr id="138270" name="TextBox 30"/>
            <p:cNvSpPr txBox="1">
              <a:spLocks noChangeArrowheads="1"/>
            </p:cNvSpPr>
            <p:nvPr/>
          </p:nvSpPr>
          <p:spPr bwMode="auto">
            <a:xfrm>
              <a:off x="5309133" y="2128106"/>
              <a:ext cx="1231978" cy="27720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 b="1" dirty="0">
                  <a:solidFill>
                    <a:srgbClr val="1A0004"/>
                  </a:solidFill>
                </a:rPr>
                <a:t>VARI KAHAI</a:t>
              </a:r>
            </a:p>
          </p:txBody>
        </p:sp>
        <p:sp>
          <p:nvSpPr>
            <p:cNvPr id="138271" name="TextBox 31"/>
            <p:cNvSpPr txBox="1">
              <a:spLocks noChangeArrowheads="1"/>
            </p:cNvSpPr>
            <p:nvPr/>
          </p:nvSpPr>
          <p:spPr bwMode="auto">
            <a:xfrm>
              <a:off x="6410427" y="2128105"/>
              <a:ext cx="976875" cy="2769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 b="1" dirty="0">
                  <a:solidFill>
                    <a:srgbClr val="1A0004"/>
                  </a:solidFill>
                </a:rPr>
                <a:t>JISHU</a:t>
              </a:r>
            </a:p>
          </p:txBody>
        </p:sp>
        <p:sp>
          <p:nvSpPr>
            <p:cNvPr id="138269" name="TextBox 29"/>
            <p:cNvSpPr txBox="1">
              <a:spLocks noChangeArrowheads="1"/>
            </p:cNvSpPr>
            <p:nvPr/>
          </p:nvSpPr>
          <p:spPr bwMode="auto">
            <a:xfrm>
              <a:off x="4229565" y="2128105"/>
              <a:ext cx="1257379" cy="27720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 b="1" dirty="0">
                  <a:solidFill>
                    <a:srgbClr val="1A0004"/>
                  </a:solidFill>
                </a:rPr>
                <a:t>RAMNGAZAN</a:t>
              </a:r>
            </a:p>
          </p:txBody>
        </p:sp>
      </p:grpSp>
      <p:sp>
        <p:nvSpPr>
          <p:cNvPr id="157699" name="Rectangle 3"/>
          <p:cNvSpPr>
            <a:spLocks noChangeArrowheads="1"/>
          </p:cNvSpPr>
          <p:nvPr/>
        </p:nvSpPr>
        <p:spPr bwMode="auto">
          <a:xfrm>
            <a:off x="1525588" y="1254125"/>
            <a:ext cx="59610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defRPr/>
            </a:pPr>
            <a:r>
              <a:rPr lang="en-US" sz="2800" i="1">
                <a:solidFill>
                  <a:schemeClr val="tx1"/>
                </a:solidFill>
                <a:latin typeface="Times" pitchFamily="-107" charset="0"/>
                <a:ea typeface="+mn-ea"/>
                <a:cs typeface="+mn-cs"/>
              </a:rPr>
              <a:t>C   </a:t>
            </a:r>
          </a:p>
        </p:txBody>
      </p:sp>
      <p:sp>
        <p:nvSpPr>
          <p:cNvPr id="157701" name="Line 5"/>
          <p:cNvSpPr>
            <a:spLocks noChangeShapeType="1"/>
          </p:cNvSpPr>
          <p:nvPr/>
        </p:nvSpPr>
        <p:spPr bwMode="auto">
          <a:xfrm>
            <a:off x="2311400" y="2387600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157702" name="Line 6"/>
          <p:cNvSpPr>
            <a:spLocks noChangeShapeType="1"/>
          </p:cNvSpPr>
          <p:nvPr/>
        </p:nvSpPr>
        <p:spPr bwMode="auto">
          <a:xfrm>
            <a:off x="3395663" y="2390775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157703" name="Line 7"/>
          <p:cNvSpPr>
            <a:spLocks noChangeShapeType="1"/>
          </p:cNvSpPr>
          <p:nvPr/>
        </p:nvSpPr>
        <p:spPr bwMode="auto">
          <a:xfrm>
            <a:off x="4475163" y="2390775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157704" name="Line 8"/>
          <p:cNvSpPr>
            <a:spLocks noChangeShapeType="1"/>
          </p:cNvSpPr>
          <p:nvPr/>
        </p:nvSpPr>
        <p:spPr bwMode="auto">
          <a:xfrm>
            <a:off x="5524500" y="2390775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157705" name="Line 9"/>
          <p:cNvSpPr>
            <a:spLocks noChangeShapeType="1"/>
          </p:cNvSpPr>
          <p:nvPr/>
        </p:nvSpPr>
        <p:spPr bwMode="auto">
          <a:xfrm>
            <a:off x="6604000" y="2390775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157706" name="Line 10"/>
          <p:cNvSpPr>
            <a:spLocks noChangeShapeType="1"/>
          </p:cNvSpPr>
          <p:nvPr/>
        </p:nvSpPr>
        <p:spPr bwMode="auto">
          <a:xfrm>
            <a:off x="3408363" y="2932113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157707" name="Line 11"/>
          <p:cNvSpPr>
            <a:spLocks noChangeShapeType="1"/>
          </p:cNvSpPr>
          <p:nvPr/>
        </p:nvSpPr>
        <p:spPr bwMode="auto">
          <a:xfrm>
            <a:off x="3408363" y="3482975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157708" name="Line 12"/>
          <p:cNvSpPr>
            <a:spLocks noChangeShapeType="1"/>
          </p:cNvSpPr>
          <p:nvPr/>
        </p:nvSpPr>
        <p:spPr bwMode="auto">
          <a:xfrm>
            <a:off x="3395663" y="4033838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157709" name="Line 13"/>
          <p:cNvSpPr>
            <a:spLocks noChangeShapeType="1"/>
          </p:cNvSpPr>
          <p:nvPr/>
        </p:nvSpPr>
        <p:spPr bwMode="auto">
          <a:xfrm>
            <a:off x="4475163" y="2932113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157710" name="Line 14"/>
          <p:cNvSpPr>
            <a:spLocks noChangeShapeType="1"/>
          </p:cNvSpPr>
          <p:nvPr/>
        </p:nvSpPr>
        <p:spPr bwMode="auto">
          <a:xfrm>
            <a:off x="4468813" y="3479800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138254" name="Rectangle 15"/>
          <p:cNvSpPr>
            <a:spLocks noChangeArrowheads="1"/>
          </p:cNvSpPr>
          <p:nvPr/>
        </p:nvSpPr>
        <p:spPr bwMode="auto">
          <a:xfrm>
            <a:off x="1265238" y="2601913"/>
            <a:ext cx="1685925" cy="88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/>
            <a:r>
              <a:rPr lang="en-US" sz="2400" b="1" i="1" dirty="0">
                <a:solidFill>
                  <a:schemeClr val="accent2"/>
                </a:solidFill>
                <a:latin typeface="Times" charset="0"/>
              </a:rPr>
              <a:t>         </a:t>
            </a:r>
            <a:r>
              <a:rPr lang="en-US" sz="2800" b="1" i="1" dirty="0">
                <a:solidFill>
                  <a:schemeClr val="accent2"/>
                </a:solidFill>
                <a:latin typeface="Times" charset="0"/>
              </a:rPr>
              <a:t>4  </a:t>
            </a:r>
            <a:r>
              <a:rPr lang="en-US" sz="2400" b="1" i="1" dirty="0">
                <a:solidFill>
                  <a:schemeClr val="accent2"/>
                </a:solidFill>
                <a:latin typeface="Times" charset="0"/>
              </a:rPr>
              <a:t>           </a:t>
            </a:r>
          </a:p>
          <a:p>
            <a:pPr algn="l"/>
            <a:r>
              <a:rPr lang="en-US" sz="2400" b="1" i="1" dirty="0">
                <a:solidFill>
                  <a:schemeClr val="accent2"/>
                </a:solidFill>
                <a:latin typeface="Times" charset="0"/>
              </a:rPr>
              <a:t>   MIBING     </a:t>
            </a:r>
          </a:p>
        </p:txBody>
      </p:sp>
      <p:sp>
        <p:nvSpPr>
          <p:cNvPr id="138255" name="Rectangle 16"/>
          <p:cNvSpPr>
            <a:spLocks noChangeArrowheads="1"/>
          </p:cNvSpPr>
          <p:nvPr/>
        </p:nvSpPr>
        <p:spPr bwMode="auto">
          <a:xfrm>
            <a:off x="5751513" y="2601913"/>
            <a:ext cx="2127250" cy="88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/>
            <a:r>
              <a:rPr lang="en-US" sz="2400" b="1" i="1" dirty="0">
                <a:solidFill>
                  <a:schemeClr val="accent2"/>
                </a:solidFill>
                <a:latin typeface="Times" charset="0"/>
              </a:rPr>
              <a:t>           </a:t>
            </a:r>
            <a:r>
              <a:rPr lang="en-US" sz="2800" b="1" i="1" dirty="0">
                <a:solidFill>
                  <a:schemeClr val="accent2"/>
                </a:solidFill>
                <a:latin typeface="Times" charset="0"/>
              </a:rPr>
              <a:t>3</a:t>
            </a:r>
            <a:endParaRPr lang="en-US" sz="2400" b="1" i="1" dirty="0">
              <a:solidFill>
                <a:schemeClr val="accent2"/>
              </a:solidFill>
              <a:latin typeface="Times" charset="0"/>
            </a:endParaRPr>
          </a:p>
          <a:p>
            <a:pPr algn="l"/>
            <a:r>
              <a:rPr lang="en-US" sz="2400" b="1" i="1" dirty="0">
                <a:solidFill>
                  <a:schemeClr val="accent2"/>
                </a:solidFill>
                <a:latin typeface="Times" charset="0"/>
              </a:rPr>
              <a:t>  YARUIP</a:t>
            </a:r>
            <a:r>
              <a:rPr lang="en-US" sz="24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Ȃ</a:t>
            </a:r>
            <a:r>
              <a:rPr lang="en-US" sz="2400" b="1" i="1" dirty="0">
                <a:solidFill>
                  <a:schemeClr val="accent2"/>
                </a:solidFill>
                <a:latin typeface="Times" charset="0"/>
              </a:rPr>
              <a:t>N</a:t>
            </a:r>
          </a:p>
        </p:txBody>
      </p:sp>
      <p:sp>
        <p:nvSpPr>
          <p:cNvPr id="157713" name="Text Box 17"/>
          <p:cNvSpPr txBox="1">
            <a:spLocks noChangeArrowheads="1"/>
          </p:cNvSpPr>
          <p:nvPr/>
        </p:nvSpPr>
        <p:spPr bwMode="auto">
          <a:xfrm>
            <a:off x="2868613" y="1216025"/>
            <a:ext cx="1095375" cy="2713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187534">
                <a:alpha val="74998"/>
              </a:srgbClr>
            </a:outerShdw>
          </a:effec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7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ush Script MT" charset="0"/>
              </a:rPr>
              <a:t>{</a:t>
            </a:r>
          </a:p>
        </p:txBody>
      </p:sp>
      <p:sp>
        <p:nvSpPr>
          <p:cNvPr id="157714" name="Text Box 18"/>
          <p:cNvSpPr txBox="1">
            <a:spLocks noChangeArrowheads="1"/>
          </p:cNvSpPr>
          <p:nvPr/>
        </p:nvSpPr>
        <p:spPr bwMode="auto">
          <a:xfrm>
            <a:off x="5016500" y="1214438"/>
            <a:ext cx="1130300" cy="2713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187534">
                <a:alpha val="74998"/>
              </a:srgbClr>
            </a:outerShdw>
          </a:effectLst>
        </p:spPr>
        <p:txBody>
          <a:bodyPr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7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ush Script MT" charset="0"/>
              </a:rPr>
              <a:t>}</a:t>
            </a:r>
          </a:p>
        </p:txBody>
      </p:sp>
      <p:sp>
        <p:nvSpPr>
          <p:cNvPr id="138258" name="Rectangle 19"/>
          <p:cNvSpPr>
            <a:spLocks noChangeArrowheads="1"/>
          </p:cNvSpPr>
          <p:nvPr/>
        </p:nvSpPr>
        <p:spPr bwMode="auto">
          <a:xfrm>
            <a:off x="2332038" y="1238250"/>
            <a:ext cx="545465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/>
            <a:r>
              <a:rPr lang="en-US" sz="4000" b="1" i="1" dirty="0">
                <a:solidFill>
                  <a:schemeClr val="accent2"/>
                </a:solidFill>
                <a:latin typeface="Times" charset="0"/>
              </a:rPr>
              <a:t>O           7          V      J</a:t>
            </a:r>
          </a:p>
        </p:txBody>
      </p:sp>
      <p:sp>
        <p:nvSpPr>
          <p:cNvPr id="138259" name="Line 20"/>
          <p:cNvSpPr>
            <a:spLocks noChangeShapeType="1"/>
          </p:cNvSpPr>
          <p:nvPr/>
        </p:nvSpPr>
        <p:spPr bwMode="auto">
          <a:xfrm>
            <a:off x="4260850" y="1604963"/>
            <a:ext cx="160338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60" name="Text Box 22"/>
          <p:cNvSpPr txBox="1">
            <a:spLocks noChangeArrowheads="1"/>
          </p:cNvSpPr>
          <p:nvPr/>
        </p:nvSpPr>
        <p:spPr bwMode="auto">
          <a:xfrm>
            <a:off x="8723313" y="90488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Comic Sans MS" charset="0"/>
              </a:rPr>
              <a:t> </a:t>
            </a:r>
          </a:p>
        </p:txBody>
      </p:sp>
      <p:sp>
        <p:nvSpPr>
          <p:cNvPr id="138261" name="Text Box 27"/>
          <p:cNvSpPr txBox="1">
            <a:spLocks noChangeArrowheads="1"/>
          </p:cNvSpPr>
          <p:nvPr/>
        </p:nvSpPr>
        <p:spPr bwMode="auto">
          <a:xfrm>
            <a:off x="8085138" y="6518275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68</a:t>
            </a:r>
          </a:p>
        </p:txBody>
      </p:sp>
    </p:spTree>
  </p:cSld>
  <p:clrMapOvr>
    <a:masterClrMapping/>
  </p:clrMapOvr>
  <p:transition spd="med"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076450" y="1225550"/>
            <a:ext cx="2763838" cy="1343025"/>
            <a:chOff x="2412" y="2052"/>
            <a:chExt cx="1741" cy="846"/>
          </a:xfrm>
        </p:grpSpPr>
        <p:sp>
          <p:nvSpPr>
            <p:cNvPr id="140354" name="Rectangle 5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355" name="AutoShape 6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356" name="Rectangle 7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36" name="Rectangle 8"/>
            <p:cNvSpPr>
              <a:spLocks noChangeArrowheads="1"/>
            </p:cNvSpPr>
            <p:nvPr/>
          </p:nvSpPr>
          <p:spPr bwMode="auto">
            <a:xfrm>
              <a:off x="2480" y="2078"/>
              <a:ext cx="77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790015"/>
                  </a:solidFill>
                  <a:latin typeface="Helvetica" charset="0"/>
                </a:rPr>
                <a:t>   OKATHUI</a:t>
              </a:r>
              <a:endPara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40358" name="Line 9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317750" y="1581150"/>
            <a:ext cx="2763838" cy="1343025"/>
            <a:chOff x="2412" y="2052"/>
            <a:chExt cx="1741" cy="846"/>
          </a:xfrm>
        </p:grpSpPr>
        <p:sp>
          <p:nvSpPr>
            <p:cNvPr id="140349" name="Rectangle 11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350" name="AutoShape 12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351" name="Rectangle 13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42" name="Rectangle 14"/>
            <p:cNvSpPr>
              <a:spLocks noChangeArrowheads="1"/>
            </p:cNvSpPr>
            <p:nvPr/>
          </p:nvSpPr>
          <p:spPr bwMode="auto">
            <a:xfrm>
              <a:off x="2434" y="2078"/>
              <a:ext cx="8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  ABRAHAM</a:t>
              </a:r>
              <a:endPara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40353" name="Line 15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2597150" y="1924050"/>
            <a:ext cx="2763838" cy="1343025"/>
            <a:chOff x="2412" y="2052"/>
            <a:chExt cx="1741" cy="846"/>
          </a:xfrm>
        </p:grpSpPr>
        <p:sp>
          <p:nvSpPr>
            <p:cNvPr id="140344" name="Rectangle 17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345" name="AutoShape 18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346" name="Rectangle 19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48" name="Rectangle 20"/>
            <p:cNvSpPr>
              <a:spLocks noChangeArrowheads="1"/>
            </p:cNvSpPr>
            <p:nvPr/>
          </p:nvSpPr>
          <p:spPr bwMode="auto">
            <a:xfrm>
              <a:off x="2514" y="2078"/>
              <a:ext cx="7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  JOSEPH</a:t>
              </a:r>
              <a:endPara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40348" name="Line 21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2889250" y="2241550"/>
            <a:ext cx="2763838" cy="1343025"/>
            <a:chOff x="2412" y="2052"/>
            <a:chExt cx="1741" cy="846"/>
          </a:xfrm>
        </p:grpSpPr>
        <p:sp>
          <p:nvSpPr>
            <p:cNvPr id="140339" name="Rectangle 23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340" name="AutoShape 24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341" name="Rectangle 25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54" name="Rectangle 26"/>
            <p:cNvSpPr>
              <a:spLocks noChangeArrowheads="1"/>
            </p:cNvSpPr>
            <p:nvPr/>
          </p:nvSpPr>
          <p:spPr bwMode="auto">
            <a:xfrm>
              <a:off x="2546" y="2078"/>
              <a:ext cx="6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  MOSES</a:t>
              </a:r>
              <a:endPara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40343" name="Line 27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3155950" y="2546350"/>
            <a:ext cx="2763838" cy="1343025"/>
            <a:chOff x="2412" y="2052"/>
            <a:chExt cx="1741" cy="846"/>
          </a:xfrm>
        </p:grpSpPr>
        <p:sp>
          <p:nvSpPr>
            <p:cNvPr id="140334" name="Rectangle 29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335" name="AutoShape 30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336" name="Rectangle 31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60" name="Rectangle 32"/>
            <p:cNvSpPr>
              <a:spLocks noChangeArrowheads="1"/>
            </p:cNvSpPr>
            <p:nvPr/>
          </p:nvSpPr>
          <p:spPr bwMode="auto">
            <a:xfrm>
              <a:off x="2506" y="2078"/>
              <a:ext cx="7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  JOSHUA</a:t>
              </a:r>
              <a:endPara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40338" name="Line 33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3303588" y="2851150"/>
            <a:ext cx="2895601" cy="1343025"/>
            <a:chOff x="2329" y="2052"/>
            <a:chExt cx="1824" cy="846"/>
          </a:xfrm>
        </p:grpSpPr>
        <p:sp>
          <p:nvSpPr>
            <p:cNvPr id="140329" name="Rectangle 35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330" name="AutoShape 36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331" name="Rectangle 37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66" name="Rectangle 38"/>
            <p:cNvSpPr>
              <a:spLocks noChangeArrowheads="1"/>
            </p:cNvSpPr>
            <p:nvPr/>
          </p:nvSpPr>
          <p:spPr bwMode="auto">
            <a:xfrm>
              <a:off x="2329" y="2078"/>
              <a:ext cx="107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790015"/>
                  </a:solidFill>
                  <a:latin typeface="Helvetica" charset="0"/>
                </a:rPr>
                <a:t>   RAMNGAZAN</a:t>
              </a:r>
              <a:endPara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40333" name="Line 39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40"/>
          <p:cNvGrpSpPr>
            <a:grpSpLocks/>
          </p:cNvGrpSpPr>
          <p:nvPr/>
        </p:nvGrpSpPr>
        <p:grpSpPr bwMode="auto">
          <a:xfrm>
            <a:off x="3727450" y="3168650"/>
            <a:ext cx="2763838" cy="1343025"/>
            <a:chOff x="2412" y="2052"/>
            <a:chExt cx="1741" cy="846"/>
          </a:xfrm>
        </p:grpSpPr>
        <p:sp>
          <p:nvSpPr>
            <p:cNvPr id="140324" name="Rectangle 41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325" name="AutoShape 42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326" name="Rectangle 43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72" name="Rectangle 44"/>
            <p:cNvSpPr>
              <a:spLocks noChangeArrowheads="1"/>
            </p:cNvSpPr>
            <p:nvPr/>
          </p:nvSpPr>
          <p:spPr bwMode="auto">
            <a:xfrm>
              <a:off x="2462" y="2078"/>
              <a:ext cx="80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790015"/>
                  </a:solidFill>
                  <a:latin typeface="Helvetica" charset="0"/>
                </a:rPr>
                <a:t>   WUNGAO</a:t>
              </a:r>
              <a:endPara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40328" name="Line 45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46"/>
          <p:cNvGrpSpPr>
            <a:grpSpLocks/>
          </p:cNvGrpSpPr>
          <p:nvPr/>
        </p:nvGrpSpPr>
        <p:grpSpPr bwMode="auto">
          <a:xfrm>
            <a:off x="3968750" y="3524250"/>
            <a:ext cx="2763838" cy="1343025"/>
            <a:chOff x="2412" y="2052"/>
            <a:chExt cx="1741" cy="846"/>
          </a:xfrm>
        </p:grpSpPr>
        <p:sp>
          <p:nvSpPr>
            <p:cNvPr id="140319" name="Rectangle 47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320" name="AutoShape 48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321" name="Rectangle 49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78" name="Rectangle 50"/>
            <p:cNvSpPr>
              <a:spLocks noChangeArrowheads="1"/>
            </p:cNvSpPr>
            <p:nvPr/>
          </p:nvSpPr>
          <p:spPr bwMode="auto">
            <a:xfrm>
              <a:off x="2418" y="2078"/>
              <a:ext cx="89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790015"/>
                  </a:solidFill>
                  <a:latin typeface="Helvetica" charset="0"/>
                </a:rPr>
                <a:t>   NARKAHAI</a:t>
              </a:r>
              <a:endPara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40323" name="Line 51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52"/>
          <p:cNvGrpSpPr>
            <a:grpSpLocks/>
          </p:cNvGrpSpPr>
          <p:nvPr/>
        </p:nvGrpSpPr>
        <p:grpSpPr bwMode="auto">
          <a:xfrm>
            <a:off x="4273550" y="3859213"/>
            <a:ext cx="2760663" cy="1333500"/>
            <a:chOff x="2652" y="2271"/>
            <a:chExt cx="1739" cy="840"/>
          </a:xfrm>
        </p:grpSpPr>
        <p:sp>
          <p:nvSpPr>
            <p:cNvPr id="140315" name="Rectangle 53"/>
            <p:cNvSpPr>
              <a:spLocks noChangeArrowheads="1"/>
            </p:cNvSpPr>
            <p:nvPr/>
          </p:nvSpPr>
          <p:spPr bwMode="auto">
            <a:xfrm>
              <a:off x="2652" y="2559"/>
              <a:ext cx="1739" cy="55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316" name="AutoShape 54"/>
            <p:cNvSpPr>
              <a:spLocks noChangeArrowheads="1"/>
            </p:cNvSpPr>
            <p:nvPr/>
          </p:nvSpPr>
          <p:spPr bwMode="auto">
            <a:xfrm>
              <a:off x="2652" y="2271"/>
              <a:ext cx="1006" cy="71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317" name="Rectangle 55"/>
            <p:cNvSpPr>
              <a:spLocks noChangeArrowheads="1"/>
            </p:cNvSpPr>
            <p:nvPr/>
          </p:nvSpPr>
          <p:spPr bwMode="auto">
            <a:xfrm>
              <a:off x="2678" y="2585"/>
              <a:ext cx="1227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84" name="Rectangle 56"/>
            <p:cNvSpPr>
              <a:spLocks noChangeArrowheads="1"/>
            </p:cNvSpPr>
            <p:nvPr/>
          </p:nvSpPr>
          <p:spPr bwMode="auto">
            <a:xfrm>
              <a:off x="2656" y="2298"/>
              <a:ext cx="95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790015"/>
                  </a:solidFill>
                  <a:latin typeface="Helvetica" charset="0"/>
                </a:rPr>
                <a:t>   VARI KAHAI</a:t>
              </a:r>
              <a:endPara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</p:grpSp>
      <p:grpSp>
        <p:nvGrpSpPr>
          <p:cNvPr id="11" name="Group 57"/>
          <p:cNvGrpSpPr>
            <a:grpSpLocks/>
          </p:cNvGrpSpPr>
          <p:nvPr/>
        </p:nvGrpSpPr>
        <p:grpSpPr bwMode="auto">
          <a:xfrm>
            <a:off x="4540250" y="4208463"/>
            <a:ext cx="2762250" cy="1479550"/>
            <a:chOff x="3948" y="107"/>
            <a:chExt cx="1740" cy="932"/>
          </a:xfrm>
        </p:grpSpPr>
        <p:sp>
          <p:nvSpPr>
            <p:cNvPr id="140307" name="Rectangle 58"/>
            <p:cNvSpPr>
              <a:spLocks noChangeArrowheads="1"/>
            </p:cNvSpPr>
            <p:nvPr/>
          </p:nvSpPr>
          <p:spPr bwMode="auto">
            <a:xfrm>
              <a:off x="3948" y="472"/>
              <a:ext cx="1740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308" name="AutoShape 59"/>
            <p:cNvSpPr>
              <a:spLocks noChangeArrowheads="1"/>
            </p:cNvSpPr>
            <p:nvPr/>
          </p:nvSpPr>
          <p:spPr bwMode="auto">
            <a:xfrm>
              <a:off x="3948" y="107"/>
              <a:ext cx="1007" cy="71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309" name="Rectangle 60"/>
            <p:cNvSpPr>
              <a:spLocks noChangeArrowheads="1"/>
            </p:cNvSpPr>
            <p:nvPr/>
          </p:nvSpPr>
          <p:spPr bwMode="auto">
            <a:xfrm>
              <a:off x="3953" y="472"/>
              <a:ext cx="1245" cy="47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0310" name="Group 61"/>
            <p:cNvGrpSpPr>
              <a:grpSpLocks/>
            </p:cNvGrpSpPr>
            <p:nvPr/>
          </p:nvGrpSpPr>
          <p:grpSpPr bwMode="auto">
            <a:xfrm>
              <a:off x="4059" y="130"/>
              <a:ext cx="721" cy="284"/>
              <a:chOff x="3084" y="3101"/>
              <a:chExt cx="565" cy="235"/>
            </a:xfrm>
          </p:grpSpPr>
          <p:sp>
            <p:nvSpPr>
              <p:cNvPr id="150590" name="Rectangle 62"/>
              <p:cNvSpPr>
                <a:spLocks noChangeArrowheads="1"/>
              </p:cNvSpPr>
              <p:nvPr/>
            </p:nvSpPr>
            <p:spPr bwMode="auto">
              <a:xfrm>
                <a:off x="3084" y="3113"/>
                <a:ext cx="146" cy="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2800" b="1">
                    <a:solidFill>
                      <a:srgbClr val="790015"/>
                    </a:solidFill>
                    <a:latin typeface="Helvetica" charset="0"/>
                  </a:rPr>
                  <a:t>   </a:t>
                </a:r>
                <a:endParaRPr lang="en-US" sz="4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endParaRPr>
              </a:p>
            </p:txBody>
          </p:sp>
          <p:sp>
            <p:nvSpPr>
              <p:cNvPr id="150591" name="Rectangle 63"/>
              <p:cNvSpPr>
                <a:spLocks noChangeArrowheads="1"/>
              </p:cNvSpPr>
              <p:nvPr/>
            </p:nvSpPr>
            <p:spPr bwMode="auto">
              <a:xfrm>
                <a:off x="3108" y="3101"/>
                <a:ext cx="541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2900" b="1" dirty="0">
                    <a:solidFill>
                      <a:srgbClr val="790015"/>
                    </a:solidFill>
                    <a:latin typeface="Helvetica" charset="0"/>
                  </a:rPr>
                  <a:t>JISHU</a:t>
                </a:r>
                <a:endParaRPr lang="en-US" sz="40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endParaRPr>
              </a:p>
            </p:txBody>
          </p:sp>
        </p:grpSp>
        <p:sp>
          <p:nvSpPr>
            <p:cNvPr id="140311" name="Line 64"/>
            <p:cNvSpPr>
              <a:spLocks noChangeShapeType="1"/>
            </p:cNvSpPr>
            <p:nvPr/>
          </p:nvSpPr>
          <p:spPr bwMode="auto">
            <a:xfrm>
              <a:off x="3948" y="412"/>
              <a:ext cx="1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312" name="Line 65"/>
            <p:cNvSpPr>
              <a:spLocks noChangeShapeType="1"/>
            </p:cNvSpPr>
            <p:nvPr/>
          </p:nvSpPr>
          <p:spPr bwMode="auto">
            <a:xfrm>
              <a:off x="4945" y="472"/>
              <a:ext cx="545" cy="2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0299" name="Text Box 68"/>
          <p:cNvSpPr txBox="1">
            <a:spLocks noChangeArrowheads="1"/>
          </p:cNvSpPr>
          <p:nvPr/>
        </p:nvSpPr>
        <p:spPr bwMode="auto">
          <a:xfrm>
            <a:off x="8723313" y="90488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Comic Sans MS" charset="0"/>
              </a:rPr>
              <a:t> </a:t>
            </a:r>
          </a:p>
        </p:txBody>
      </p:sp>
      <p:sp>
        <p:nvSpPr>
          <p:cNvPr id="140300" name="Text Box 72"/>
          <p:cNvSpPr txBox="1">
            <a:spLocks noChangeArrowheads="1"/>
          </p:cNvSpPr>
          <p:nvPr/>
        </p:nvSpPr>
        <p:spPr bwMode="auto">
          <a:xfrm>
            <a:off x="8085138" y="6518275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69</a:t>
            </a:r>
          </a:p>
        </p:txBody>
      </p:sp>
      <p:sp>
        <p:nvSpPr>
          <p:cNvPr id="150606" name="Rectangle 78"/>
          <p:cNvSpPr>
            <a:spLocks noChangeArrowheads="1"/>
          </p:cNvSpPr>
          <p:nvPr/>
        </p:nvSpPr>
        <p:spPr bwMode="auto">
          <a:xfrm>
            <a:off x="552450" y="565150"/>
            <a:ext cx="7964488" cy="5788025"/>
          </a:xfrm>
          <a:prstGeom prst="rect">
            <a:avLst/>
          </a:prstGeom>
          <a:solidFill>
            <a:schemeClr val="bg2">
              <a:alpha val="50195"/>
            </a:schemeClr>
          </a:solidFill>
          <a:ln w="76200">
            <a:solidFill>
              <a:srgbClr val="9900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0595" name="Text Box 67"/>
          <p:cNvSpPr txBox="1">
            <a:spLocks noChangeArrowheads="1"/>
          </p:cNvSpPr>
          <p:nvPr/>
        </p:nvSpPr>
        <p:spPr bwMode="auto">
          <a:xfrm>
            <a:off x="60325" y="68452"/>
            <a:ext cx="9078913" cy="15696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800" b="1" dirty="0">
                <a:solidFill>
                  <a:schemeClr val="tx2"/>
                </a:solidFill>
                <a:latin typeface="Comic Sans MS" pitchFamily="-107" charset="0"/>
                <a:ea typeface="+mn-ea"/>
                <a:cs typeface="+mn-cs"/>
              </a:rPr>
              <a:t>NANINGWUI BIBLE LAIRIKKOM!</a:t>
            </a:r>
          </a:p>
        </p:txBody>
      </p:sp>
      <p:sp>
        <p:nvSpPr>
          <p:cNvPr id="150602" name="Text Box 74"/>
          <p:cNvSpPr txBox="1">
            <a:spLocks noChangeArrowheads="1"/>
          </p:cNvSpPr>
          <p:nvPr/>
        </p:nvSpPr>
        <p:spPr bwMode="auto">
          <a:xfrm>
            <a:off x="0" y="2060575"/>
            <a:ext cx="9144000" cy="1128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800" b="1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MARARSHAP</a:t>
            </a:r>
          </a:p>
        </p:txBody>
      </p:sp>
      <p:sp>
        <p:nvSpPr>
          <p:cNvPr id="150603" name="Text Box 75"/>
          <p:cNvSpPr txBox="1">
            <a:spLocks noChangeArrowheads="1"/>
          </p:cNvSpPr>
          <p:nvPr/>
        </p:nvSpPr>
        <p:spPr bwMode="auto">
          <a:xfrm>
            <a:off x="0" y="3163888"/>
            <a:ext cx="9144000" cy="1128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800" b="1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SHAMPAT EINA</a:t>
            </a:r>
          </a:p>
        </p:txBody>
      </p:sp>
      <p:sp>
        <p:nvSpPr>
          <p:cNvPr id="150607" name="Text Box 79"/>
          <p:cNvSpPr txBox="1">
            <a:spLocks noChangeArrowheads="1"/>
          </p:cNvSpPr>
          <p:nvPr/>
        </p:nvSpPr>
        <p:spPr bwMode="auto">
          <a:xfrm>
            <a:off x="0" y="4267200"/>
            <a:ext cx="9144000" cy="1128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800" b="1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NGANARSHANTIT</a:t>
            </a:r>
          </a:p>
        </p:txBody>
      </p:sp>
      <p:sp>
        <p:nvSpPr>
          <p:cNvPr id="140306" name="Text Box 81"/>
          <p:cNvSpPr txBox="1">
            <a:spLocks noChangeArrowheads="1"/>
          </p:cNvSpPr>
          <p:nvPr/>
        </p:nvSpPr>
        <p:spPr bwMode="auto">
          <a:xfrm>
            <a:off x="8747125" y="64008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4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0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50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50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50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50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50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606" grpId="0" animBg="1"/>
      <p:bldP spid="150595" grpId="0" autoUpdateAnimBg="0"/>
      <p:bldP spid="150602" grpId="0" autoUpdateAnimBg="0"/>
      <p:bldP spid="150603" grpId="0" autoUpdateAnimBg="0"/>
      <p:bldP spid="150607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0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0"/>
                  <a:invGamma/>
                </a:scheme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-1047750" y="1225550"/>
            <a:ext cx="7870825" cy="564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8135938" y="6519863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>
                <a:solidFill>
                  <a:srgbClr val="FFFFFF"/>
                </a:solidFill>
              </a:rPr>
              <a:t>07</a:t>
            </a: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FFFFFF"/>
                </a:solidFill>
              </a:rPr>
              <a:t>©2006 TBBMI</a:t>
            </a:r>
          </a:p>
        </p:txBody>
      </p:sp>
      <p:sp>
        <p:nvSpPr>
          <p:cNvPr id="17413" name="Rectangle 8"/>
          <p:cNvSpPr>
            <a:spLocks noChangeArrowheads="1"/>
          </p:cNvSpPr>
          <p:nvPr/>
        </p:nvSpPr>
        <p:spPr bwMode="auto">
          <a:xfrm>
            <a:off x="692150" y="622300"/>
            <a:ext cx="8086725" cy="59150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41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612775"/>
            <a:ext cx="7854950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Rectangle 10"/>
          <p:cNvSpPr>
            <a:spLocks noChangeArrowheads="1"/>
          </p:cNvSpPr>
          <p:nvPr/>
        </p:nvSpPr>
        <p:spPr bwMode="auto">
          <a:xfrm>
            <a:off x="596900" y="615950"/>
            <a:ext cx="7870825" cy="5640388"/>
          </a:xfrm>
          <a:prstGeom prst="rect">
            <a:avLst/>
          </a:prstGeom>
          <a:noFill/>
          <a:ln w="190500">
            <a:solidFill>
              <a:srgbClr val="79001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416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7"/>
          <a:stretch>
            <a:fillRect/>
          </a:stretch>
        </p:blipFill>
        <p:spPr bwMode="auto">
          <a:xfrm>
            <a:off x="871538" y="687388"/>
            <a:ext cx="7499350" cy="549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4"/>
          <a:stretch>
            <a:fillRect/>
          </a:stretch>
        </p:blipFill>
        <p:spPr bwMode="auto">
          <a:xfrm>
            <a:off x="677863" y="687388"/>
            <a:ext cx="7693025" cy="551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Rectangle 16"/>
          <p:cNvSpPr>
            <a:spLocks noChangeArrowheads="1"/>
          </p:cNvSpPr>
          <p:nvPr/>
        </p:nvSpPr>
        <p:spPr bwMode="auto">
          <a:xfrm>
            <a:off x="666750" y="687388"/>
            <a:ext cx="7704138" cy="5511800"/>
          </a:xfrm>
          <a:prstGeom prst="rect">
            <a:avLst/>
          </a:prstGeom>
          <a:solidFill>
            <a:srgbClr val="080808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481" name="Text Box 17"/>
          <p:cNvSpPr txBox="1">
            <a:spLocks noChangeArrowheads="1"/>
          </p:cNvSpPr>
          <p:nvPr/>
        </p:nvSpPr>
        <p:spPr bwMode="auto">
          <a:xfrm>
            <a:off x="1001713" y="1903413"/>
            <a:ext cx="7051675" cy="17543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5400" b="1" i="1" dirty="0">
                <a:solidFill>
                  <a:srgbClr val="FFFC1E"/>
                </a:solidFill>
              </a:rPr>
              <a:t>BIBLE </a:t>
            </a:r>
            <a:r>
              <a:rPr lang="en-US" sz="5400" b="1" kern="10" dirty="0">
                <a:solidFill>
                  <a:srgbClr val="FFFF00"/>
                </a:solidFill>
                <a:latin typeface="Arial"/>
                <a:ea typeface="Kosher-Normal"/>
                <a:cs typeface="Arial"/>
              </a:rPr>
              <a:t>NGASHȂNKAKHUI</a:t>
            </a:r>
            <a:endParaRPr lang="en-US" sz="5400" b="1" i="1" baseline="100000" dirty="0">
              <a:solidFill>
                <a:srgbClr val="27FC31"/>
              </a:solidFill>
            </a:endParaRPr>
          </a:p>
        </p:txBody>
      </p:sp>
      <p:sp>
        <p:nvSpPr>
          <p:cNvPr id="318482" name="Text Box 18"/>
          <p:cNvSpPr txBox="1">
            <a:spLocks noChangeArrowheads="1"/>
          </p:cNvSpPr>
          <p:nvPr/>
        </p:nvSpPr>
        <p:spPr bwMode="auto">
          <a:xfrm>
            <a:off x="2971058" y="3994657"/>
            <a:ext cx="2997103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AKHUM AKHA</a:t>
            </a:r>
          </a:p>
        </p:txBody>
      </p:sp>
      <p:sp>
        <p:nvSpPr>
          <p:cNvPr id="17421" name="Text Box 19"/>
          <p:cNvSpPr txBox="1">
            <a:spLocks noChangeArrowheads="1"/>
          </p:cNvSpPr>
          <p:nvPr/>
        </p:nvSpPr>
        <p:spPr bwMode="auto">
          <a:xfrm>
            <a:off x="7837488" y="2619305"/>
            <a:ext cx="371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i="1" dirty="0">
                <a:solidFill>
                  <a:srgbClr val="FFFC1E"/>
                </a:solidFill>
              </a:rPr>
              <a:t>®</a:t>
            </a:r>
          </a:p>
        </p:txBody>
      </p:sp>
      <p:sp>
        <p:nvSpPr>
          <p:cNvPr id="318484" name="Text Box 20"/>
          <p:cNvSpPr txBox="1">
            <a:spLocks noChangeArrowheads="1"/>
          </p:cNvSpPr>
          <p:nvPr/>
        </p:nvSpPr>
        <p:spPr bwMode="auto">
          <a:xfrm>
            <a:off x="436563" y="1263650"/>
            <a:ext cx="8061325" cy="488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1320" dir="2319588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(</a:t>
            </a:r>
            <a:r>
              <a:rPr lang="en-US" sz="26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Kharin</a:t>
            </a:r>
            <a:r>
              <a:rPr lang="en-US" sz="2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: Bible hi </a:t>
            </a:r>
            <a:r>
              <a:rPr lang="en-US" sz="26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Ningphun</a:t>
            </a:r>
            <a:r>
              <a:rPr lang="en-US" sz="2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 </a:t>
            </a:r>
            <a:r>
              <a:rPr lang="en-US" sz="26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eina</a:t>
            </a:r>
            <a:r>
              <a:rPr lang="en-US" sz="2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 </a:t>
            </a:r>
            <a:r>
              <a:rPr lang="en-US" sz="26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Theikhavai</a:t>
            </a:r>
            <a:r>
              <a:rPr lang="en-US" sz="2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!)</a:t>
            </a:r>
          </a:p>
        </p:txBody>
      </p:sp>
      <p:sp>
        <p:nvSpPr>
          <p:cNvPr id="318485" name="Text Box 21"/>
          <p:cNvSpPr txBox="1">
            <a:spLocks noChangeArrowheads="1"/>
          </p:cNvSpPr>
          <p:nvPr/>
        </p:nvSpPr>
        <p:spPr bwMode="auto">
          <a:xfrm>
            <a:off x="969963" y="4679474"/>
            <a:ext cx="7024687" cy="14773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ja-JP" sz="3600" b="1" i="1" dirty="0">
                <a:solidFill>
                  <a:srgbClr val="77FD6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"BIBLE LAIRIKKOM"</a:t>
            </a:r>
          </a:p>
          <a:p>
            <a:pPr>
              <a:spcBef>
                <a:spcPct val="50000"/>
              </a:spcBef>
              <a:defRPr/>
            </a:pPr>
            <a:r>
              <a:rPr lang="en-US" sz="3600" b="1" i="1" dirty="0">
                <a:solidFill>
                  <a:srgbClr val="77FD6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KAH</a:t>
            </a:r>
            <a:r>
              <a:rPr lang="en-US" sz="3600" b="1" i="1" dirty="0">
                <a:solidFill>
                  <a:srgbClr val="77FD6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Ȃ</a:t>
            </a:r>
            <a:r>
              <a:rPr lang="en-US" sz="3600" b="1" i="1" dirty="0">
                <a:solidFill>
                  <a:srgbClr val="77FD6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endParaRPr lang="en-US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8486" name="Rectangle 22"/>
          <p:cNvSpPr>
            <a:spLocks noChangeArrowheads="1"/>
          </p:cNvSpPr>
          <p:nvPr/>
        </p:nvSpPr>
        <p:spPr bwMode="auto">
          <a:xfrm>
            <a:off x="7580313" y="6529388"/>
            <a:ext cx="7366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9.65.01.</a:t>
            </a:r>
          </a:p>
        </p:txBody>
      </p:sp>
    </p:spTree>
    <p:extLst>
      <p:ext uri="{BB962C8B-B14F-4D97-AF65-F5344CB8AC3E}">
        <p14:creationId xmlns:p14="http://schemas.microsoft.com/office/powerpoint/2010/main" val="11278320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8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18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84" grpId="0"/>
      <p:bldP spid="318485" grpId="0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268288" y="3159125"/>
            <a:ext cx="8188325" cy="2905125"/>
            <a:chOff x="183" y="1982"/>
            <a:chExt cx="5068" cy="1830"/>
          </a:xfrm>
        </p:grpSpPr>
        <p:grpSp>
          <p:nvGrpSpPr>
            <p:cNvPr id="142348" name="Group 19"/>
            <p:cNvGrpSpPr>
              <a:grpSpLocks/>
            </p:cNvGrpSpPr>
            <p:nvPr/>
          </p:nvGrpSpPr>
          <p:grpSpPr bwMode="auto">
            <a:xfrm>
              <a:off x="183" y="1982"/>
              <a:ext cx="5068" cy="1830"/>
              <a:chOff x="295" y="1982"/>
              <a:chExt cx="5068" cy="1830"/>
            </a:xfrm>
          </p:grpSpPr>
          <p:sp>
            <p:nvSpPr>
              <p:cNvPr id="227346" name="AutoShape 18"/>
              <p:cNvSpPr>
                <a:spLocks noChangeArrowheads="1"/>
              </p:cNvSpPr>
              <p:nvPr/>
            </p:nvSpPr>
            <p:spPr bwMode="auto">
              <a:xfrm>
                <a:off x="525" y="1982"/>
                <a:ext cx="4838" cy="1830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187534">
                      <a:gamma/>
                      <a:shade val="0"/>
                      <a:invGamma/>
                    </a:srgbClr>
                  </a:gs>
                  <a:gs pos="50000">
                    <a:srgbClr val="187534"/>
                  </a:gs>
                  <a:gs pos="100000">
                    <a:srgbClr val="187534">
                      <a:gamma/>
                      <a:shade val="0"/>
                      <a:invGamma/>
                    </a:srgbClr>
                  </a:gs>
                </a:gsLst>
                <a:lin ang="5400000" scaled="1"/>
              </a:gradFill>
              <a:ln w="76200">
                <a:solidFill>
                  <a:srgbClr val="1FCC16"/>
                </a:solidFill>
                <a:round/>
                <a:headEnd/>
                <a:tailEnd/>
              </a:ln>
              <a:effectLst>
                <a:outerShdw blurRad="63500" dist="81320" dir="3080412" algn="ctr" rotWithShape="0">
                  <a:srgbClr val="040404">
                    <a:alpha val="74998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solidFill>
                    <a:schemeClr val="tx1"/>
                  </a:solidFill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227344" name="Text Box 16"/>
              <p:cNvSpPr txBox="1">
                <a:spLocks noChangeArrowheads="1"/>
              </p:cNvSpPr>
              <p:nvPr/>
            </p:nvSpPr>
            <p:spPr bwMode="auto">
              <a:xfrm>
                <a:off x="295" y="2220"/>
                <a:ext cx="1821" cy="122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81320" dir="3080412" algn="ctr" rotWithShape="0">
                  <a:schemeClr val="bg2">
                    <a:alpha val="74998"/>
                  </a:schemeClr>
                </a:outerShdw>
              </a:effectLst>
            </p:spPr>
            <p:txBody>
              <a:bodyPr anchor="ctr">
                <a:spAutoFit/>
              </a:bodyPr>
              <a:lstStyle/>
              <a:p>
                <a:pPr algn="r">
                  <a:spcBef>
                    <a:spcPct val="50000"/>
                  </a:spcBef>
                  <a:defRPr/>
                </a:pPr>
                <a:r>
                  <a:rPr lang="en-US" sz="3000" b="1" dirty="0">
                    <a:solidFill>
                      <a:srgbClr val="FFEA18"/>
                    </a:solidFill>
                    <a:latin typeface="Arial" pitchFamily="-107" charset="0"/>
                    <a:ea typeface="+mn-ea"/>
                    <a:cs typeface="+mn-cs"/>
                  </a:rPr>
                  <a:t>KHANGAH</a:t>
                </a:r>
                <a:r>
                  <a:rPr lang="en-US" sz="3000" b="1" dirty="0">
                    <a:solidFill>
                      <a:srgbClr val="FFEA1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Ȃ</a:t>
                </a:r>
                <a:r>
                  <a:rPr lang="en-US" sz="3000" b="1" dirty="0">
                    <a:solidFill>
                      <a:srgbClr val="FFEA18"/>
                    </a:solidFill>
                    <a:latin typeface="Arial" pitchFamily="-107" charset="0"/>
                    <a:ea typeface="+mn-ea"/>
                    <a:cs typeface="+mn-cs"/>
                  </a:rPr>
                  <a:t>N KATHUM NGAHANK</a:t>
                </a:r>
                <a:r>
                  <a:rPr lang="en-US" sz="3000" b="1" dirty="0">
                    <a:solidFill>
                      <a:srgbClr val="FFEA18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Ȃ</a:t>
                </a:r>
                <a:r>
                  <a:rPr lang="en-US" sz="3000" b="1" dirty="0">
                    <a:solidFill>
                      <a:srgbClr val="FFEA18"/>
                    </a:solidFill>
                    <a:latin typeface="Arial" pitchFamily="-107" charset="0"/>
                    <a:ea typeface="+mn-ea"/>
                    <a:cs typeface="+mn-cs"/>
                  </a:rPr>
                  <a:t> KHAVAI</a:t>
                </a:r>
              </a:p>
            </p:txBody>
          </p:sp>
        </p:grpSp>
        <p:sp>
          <p:nvSpPr>
            <p:cNvPr id="227351" name="Line 23"/>
            <p:cNvSpPr>
              <a:spLocks noChangeShapeType="1"/>
            </p:cNvSpPr>
            <p:nvPr/>
          </p:nvSpPr>
          <p:spPr bwMode="auto">
            <a:xfrm>
              <a:off x="2115" y="2149"/>
              <a:ext cx="0" cy="1439"/>
            </a:xfrm>
            <a:prstGeom prst="line">
              <a:avLst/>
            </a:prstGeom>
            <a:noFill/>
            <a:ln w="57150">
              <a:solidFill>
                <a:srgbClr val="FFEA18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sp>
        <p:nvSpPr>
          <p:cNvPr id="227332" name="Text Box 4"/>
          <p:cNvSpPr txBox="1">
            <a:spLocks noChangeArrowheads="1"/>
          </p:cNvSpPr>
          <p:nvPr/>
        </p:nvSpPr>
        <p:spPr bwMode="auto">
          <a:xfrm>
            <a:off x="2693988" y="358775"/>
            <a:ext cx="66024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r>
              <a:rPr lang="en-US" sz="3200" b="1" i="1" dirty="0" err="1">
                <a:solidFill>
                  <a:srgbClr val="FFFFFF"/>
                </a:solidFill>
                <a:latin typeface="Arial"/>
                <a:cs typeface="Arial"/>
              </a:rPr>
              <a:t>Ara</a:t>
            </a:r>
            <a:r>
              <a:rPr lang="en-US" sz="3200" b="1" i="1" dirty="0">
                <a:solidFill>
                  <a:srgbClr val="FFFFFF"/>
                </a:solidFill>
                <a:latin typeface="Arial"/>
                <a:cs typeface="Arial"/>
              </a:rPr>
              <a:t> Bible </a:t>
            </a:r>
            <a:r>
              <a:rPr lang="en-US" sz="3200" b="1" i="1" dirty="0" err="1">
                <a:solidFill>
                  <a:srgbClr val="FFFFFF"/>
                </a:solidFill>
                <a:latin typeface="Arial"/>
                <a:cs typeface="Arial"/>
              </a:rPr>
              <a:t>Ngashȃnkakhui</a:t>
            </a:r>
            <a:r>
              <a:rPr lang="en-US" sz="3200" b="1" i="1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3200" b="1" i="1" dirty="0" err="1">
                <a:solidFill>
                  <a:srgbClr val="FFFFFF"/>
                </a:solidFill>
                <a:latin typeface="Arial"/>
                <a:cs typeface="Arial"/>
              </a:rPr>
              <a:t>hili</a:t>
            </a:r>
            <a:r>
              <a:rPr lang="en-US" sz="3200" b="1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3200" b="1" i="1" dirty="0" err="1">
                <a:solidFill>
                  <a:srgbClr val="FFFFFF"/>
                </a:solidFill>
                <a:latin typeface="Arial"/>
                <a:cs typeface="Arial"/>
              </a:rPr>
              <a:t>nawui</a:t>
            </a:r>
            <a:r>
              <a:rPr lang="en-US" sz="3200" b="1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3200" b="1" i="1" dirty="0" err="1">
                <a:solidFill>
                  <a:srgbClr val="FFFFFF"/>
                </a:solidFill>
                <a:latin typeface="Arial"/>
                <a:cs typeface="Arial"/>
              </a:rPr>
              <a:t>ningli</a:t>
            </a:r>
            <a:r>
              <a:rPr lang="en-US" sz="3200" b="1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227333" name="Text Box 5"/>
          <p:cNvSpPr txBox="1">
            <a:spLocks noChangeArrowheads="1"/>
          </p:cNvSpPr>
          <p:nvPr/>
        </p:nvSpPr>
        <p:spPr bwMode="auto">
          <a:xfrm>
            <a:off x="215899" y="1620838"/>
            <a:ext cx="83343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CC18"/>
                </a:solidFill>
                <a:effectLst>
                  <a:outerShdw blurRad="50800" dist="101600" dir="2700000" algn="tl" rotWithShape="0">
                    <a:srgbClr val="000000">
                      <a:alpha val="95000"/>
                    </a:srgbClr>
                  </a:outerShdw>
                </a:effectLst>
                <a:latin typeface="Comic Sans MS" charset="0"/>
              </a:rPr>
              <a:t>                  •</a:t>
            </a:r>
            <a:r>
              <a:rPr lang="en-US" altLang="ja-JP" sz="2400" b="1" dirty="0">
                <a:solidFill>
                  <a:schemeClr val="tx1"/>
                </a:solidFill>
                <a:effectLst>
                  <a:outerShdw blurRad="50800" dist="101600" dir="2700000" algn="tl" rotWithShape="0">
                    <a:srgbClr val="000000">
                      <a:alpha val="95000"/>
                    </a:srgbClr>
                  </a:outerShdw>
                </a:effectLst>
                <a:latin typeface="Comic Sans MS" charset="0"/>
              </a:rPr>
              <a:t>"Bible </a:t>
            </a:r>
            <a:r>
              <a:rPr lang="en-US" altLang="ja-JP" sz="2400" b="1" dirty="0" err="1">
                <a:solidFill>
                  <a:schemeClr val="tx1"/>
                </a:solidFill>
                <a:effectLst>
                  <a:outerShdw blurRad="50800" dist="101600" dir="2700000" algn="tl" rotWithShape="0">
                    <a:srgbClr val="000000">
                      <a:alpha val="95000"/>
                    </a:srgbClr>
                  </a:outerShdw>
                </a:effectLst>
                <a:latin typeface="Comic Sans MS" charset="0"/>
              </a:rPr>
              <a:t>Lairikom"</a:t>
            </a:r>
            <a:r>
              <a:rPr lang="en-US" sz="2400" b="1" dirty="0" err="1">
                <a:solidFill>
                  <a:srgbClr val="FFCC18"/>
                </a:solidFill>
                <a:effectLst>
                  <a:outerShdw blurRad="50800" dist="101600" dir="2700000" algn="tl" rotWithShape="0">
                    <a:srgbClr val="000000">
                      <a:alpha val="95000"/>
                    </a:srgbClr>
                  </a:outerShdw>
                </a:effectLst>
                <a:latin typeface="Comic Sans MS" charset="0"/>
              </a:rPr>
              <a:t>da</a:t>
            </a:r>
            <a:r>
              <a:rPr lang="en-US" sz="2400" b="1" dirty="0">
                <a:solidFill>
                  <a:srgbClr val="FFCC18"/>
                </a:solidFill>
                <a:effectLst>
                  <a:outerShdw blurRad="50800" dist="101600" dir="2700000" algn="tl" rotWithShape="0">
                    <a:srgbClr val="000000">
                      <a:alpha val="95000"/>
                    </a:srgbClr>
                  </a:outerShdw>
                </a:effectLst>
                <a:latin typeface="Comic Sans MS" charset="0"/>
              </a:rPr>
              <a:t> lei </a:t>
            </a:r>
            <a:r>
              <a:rPr lang="en-US" sz="2400" b="1" dirty="0" err="1">
                <a:solidFill>
                  <a:srgbClr val="FFCC18"/>
                </a:solidFill>
                <a:effectLst>
                  <a:outerShdw blurRad="50800" dist="101600" dir="2700000" algn="tl" rotWithShape="0">
                    <a:srgbClr val="000000">
                      <a:alpha val="95000"/>
                    </a:srgbClr>
                  </a:outerShdw>
                </a:effectLst>
                <a:latin typeface="Comic Sans MS" charset="0"/>
              </a:rPr>
              <a:t>kachi</a:t>
            </a:r>
            <a:r>
              <a:rPr lang="en-US" sz="2400" b="1" dirty="0">
                <a:solidFill>
                  <a:srgbClr val="FFCC18"/>
                </a:solidFill>
                <a:effectLst>
                  <a:outerShdw blurRad="50800" dist="101600" dir="2700000" algn="tl" rotWithShape="0">
                    <a:srgbClr val="000000">
                      <a:alpha val="95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sz="2400" b="1" dirty="0" err="1">
                <a:solidFill>
                  <a:srgbClr val="FFCC18"/>
                </a:solidFill>
                <a:effectLst>
                  <a:outerShdw blurRad="50800" dist="101600" dir="2700000" algn="tl" rotWithShape="0">
                    <a:srgbClr val="000000">
                      <a:alpha val="95000"/>
                    </a:srgbClr>
                  </a:outerShdw>
                </a:effectLst>
                <a:latin typeface="Comic Sans MS" charset="0"/>
              </a:rPr>
              <a:t>theihaira</a:t>
            </a:r>
            <a:endParaRPr lang="en-US" altLang="ja-JP" sz="2400" b="1" dirty="0">
              <a:solidFill>
                <a:schemeClr val="tx1"/>
              </a:solidFill>
              <a:effectLst>
                <a:outerShdw blurRad="50800" dist="101600" dir="2700000" algn="tl" rotWithShape="0">
                  <a:srgbClr val="000000">
                    <a:alpha val="95000"/>
                  </a:srgbClr>
                </a:outerShdw>
              </a:effectLst>
              <a:latin typeface="Comic Sans MS" charset="0"/>
            </a:endParaRPr>
          </a:p>
          <a:p>
            <a:pPr algn="r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CC18"/>
                </a:solidFill>
                <a:effectLst>
                  <a:outerShdw blurRad="50800" dist="101600" dir="2700000" algn="tl" rotWithShape="0">
                    <a:srgbClr val="000000">
                      <a:alpha val="95000"/>
                    </a:srgbClr>
                  </a:outerShdw>
                </a:effectLst>
                <a:latin typeface="Comic Sans MS" charset="0"/>
              </a:rPr>
              <a:t>• </a:t>
            </a:r>
            <a:r>
              <a:rPr lang="en-US" sz="2400" b="1" dirty="0" err="1">
                <a:solidFill>
                  <a:srgbClr val="FFCC18"/>
                </a:solidFill>
                <a:effectLst>
                  <a:outerShdw blurRad="50800" dist="101600" dir="2700000" algn="tl" rotWithShape="0">
                    <a:srgbClr val="000000">
                      <a:alpha val="95000"/>
                    </a:srgbClr>
                  </a:outerShdw>
                </a:effectLst>
                <a:latin typeface="Comic Sans MS" charset="0"/>
              </a:rPr>
              <a:t>Shokhavai</a:t>
            </a:r>
            <a:r>
              <a:rPr lang="en-US" sz="2400" b="1" dirty="0">
                <a:solidFill>
                  <a:srgbClr val="FFCC18"/>
                </a:solidFill>
                <a:effectLst>
                  <a:outerShdw blurRad="50800" dist="101600" dir="2700000" algn="tl" rotWithShape="0">
                    <a:srgbClr val="000000">
                      <a:alpha val="95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effectLst>
                  <a:outerShdw blurRad="50800" dist="101600" dir="2700000" algn="tl" rotWithShape="0">
                    <a:srgbClr val="000000">
                      <a:alpha val="95000"/>
                    </a:srgbClr>
                  </a:outerShdw>
                </a:effectLst>
                <a:latin typeface="Comic Sans MS" charset="0"/>
              </a:rPr>
              <a:t>Ningwui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50800" dist="101600" dir="2700000" algn="tl" rotWithShape="0">
                    <a:srgbClr val="000000">
                      <a:alpha val="95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effectLst>
                  <a:outerShdw blurRad="50800" dist="101600" dir="2700000" algn="tl" rotWithShape="0">
                    <a:srgbClr val="000000">
                      <a:alpha val="95000"/>
                    </a:srgbClr>
                  </a:outerShdw>
                </a:effectLst>
                <a:latin typeface="Comic Sans MS" charset="0"/>
              </a:rPr>
              <a:t>Chabi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50800" dist="101600" dir="2700000" algn="tl" rotWithShape="0">
                    <a:srgbClr val="000000">
                      <a:alpha val="95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altLang="ja-JP" sz="2400" b="1" dirty="0">
                <a:solidFill>
                  <a:srgbClr val="FFCC18"/>
                </a:solidFill>
                <a:effectLst>
                  <a:outerShdw blurRad="50800" dist="101600" dir="2700000" algn="tl" rotWithShape="0">
                    <a:srgbClr val="000000">
                      <a:alpha val="95000"/>
                    </a:srgbClr>
                  </a:outerShdw>
                </a:effectLst>
                <a:latin typeface="Comic Sans MS" charset="0"/>
              </a:rPr>
              <a:t>"Bible </a:t>
            </a:r>
            <a:r>
              <a:rPr lang="en-US" altLang="ja-JP" sz="2400" b="1" dirty="0" err="1">
                <a:solidFill>
                  <a:srgbClr val="FFCC18"/>
                </a:solidFill>
                <a:effectLst>
                  <a:outerShdw blurRad="50800" dist="101600" dir="2700000" algn="tl" rotWithShape="0">
                    <a:srgbClr val="000000">
                      <a:alpha val="95000"/>
                    </a:srgbClr>
                  </a:outerShdw>
                </a:effectLst>
                <a:latin typeface="Comic Sans MS" charset="0"/>
              </a:rPr>
              <a:t>Lairikkom</a:t>
            </a:r>
            <a:r>
              <a:rPr lang="en-US" altLang="ja-JP" sz="2400" b="1" dirty="0">
                <a:solidFill>
                  <a:srgbClr val="FFCC18"/>
                </a:solidFill>
                <a:effectLst>
                  <a:outerShdw blurRad="50800" dist="101600" dir="2700000" algn="tl" rotWithShape="0">
                    <a:srgbClr val="000000">
                      <a:alpha val="95000"/>
                    </a:srgbClr>
                  </a:outerShdw>
                </a:effectLst>
                <a:latin typeface="Comic Sans MS" charset="0"/>
              </a:rPr>
              <a:t>"…O 7 V J</a:t>
            </a:r>
          </a:p>
          <a:p>
            <a:pPr algn="r">
              <a:spcBef>
                <a:spcPct val="50000"/>
              </a:spcBef>
              <a:defRPr/>
            </a:pPr>
            <a:endParaRPr lang="en-US" sz="2400" b="1" dirty="0">
              <a:solidFill>
                <a:srgbClr val="FFCC18"/>
              </a:solidFill>
              <a:effectLst>
                <a:outerShdw blurRad="50800" dist="101600" dir="2700000" algn="tl" rotWithShape="0">
                  <a:srgbClr val="000000">
                    <a:alpha val="95000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227336" name="AutoShape 8"/>
          <p:cNvSpPr>
            <a:spLocks noChangeArrowheads="1"/>
          </p:cNvSpPr>
          <p:nvPr/>
        </p:nvSpPr>
        <p:spPr bwMode="auto">
          <a:xfrm>
            <a:off x="355600" y="1558925"/>
            <a:ext cx="8310563" cy="1147763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1FCC16"/>
            </a:solidFill>
            <a:round/>
            <a:headEnd/>
            <a:tailEnd/>
          </a:ln>
          <a:effectLst>
            <a:outerShdw blurRad="63500" dist="81320" dir="3080412" algn="ctr" rotWithShape="0">
              <a:srgbClr val="040404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142341" name="Text Box 11"/>
          <p:cNvSpPr txBox="1">
            <a:spLocks noChangeArrowheads="1"/>
          </p:cNvSpPr>
          <p:nvPr/>
        </p:nvSpPr>
        <p:spPr bwMode="auto">
          <a:xfrm>
            <a:off x="8085138" y="6518275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70</a:t>
            </a:r>
          </a:p>
        </p:txBody>
      </p:sp>
      <p:sp>
        <p:nvSpPr>
          <p:cNvPr id="227343" name="Text Box 15"/>
          <p:cNvSpPr txBox="1">
            <a:spLocks noChangeArrowheads="1"/>
          </p:cNvSpPr>
          <p:nvPr/>
        </p:nvSpPr>
        <p:spPr bwMode="auto">
          <a:xfrm>
            <a:off x="3627438" y="4552474"/>
            <a:ext cx="4827587" cy="14773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 marL="419100" indent="-419100" algn="l">
              <a:spcBef>
                <a:spcPct val="50000"/>
              </a:spcBef>
              <a:defRPr/>
            </a:pPr>
            <a:r>
              <a:rPr lang="en-US" sz="3000" b="1" dirty="0">
                <a:solidFill>
                  <a:srgbClr val="FFEA18"/>
                </a:solidFill>
                <a:latin typeface="Arial" pitchFamily="-107" charset="0"/>
                <a:ea typeface="+mn-ea"/>
                <a:cs typeface="+mn-cs"/>
              </a:rPr>
              <a:t>3. </a:t>
            </a:r>
            <a:r>
              <a:rPr lang="en-US" sz="3000" b="1" i="1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KATHADA </a:t>
            </a:r>
            <a:r>
              <a:rPr lang="en-US" sz="3000" b="1" dirty="0">
                <a:solidFill>
                  <a:srgbClr val="FFEA18"/>
                </a:solidFill>
                <a:latin typeface="Arial" pitchFamily="-107" charset="0"/>
                <a:ea typeface="+mn-ea"/>
                <a:cs typeface="+mn-cs"/>
              </a:rPr>
              <a:t>BIBLE LI KAPIKAHAI CHI CHITHADA KAPIHAO?</a:t>
            </a:r>
          </a:p>
        </p:txBody>
      </p:sp>
      <p:sp>
        <p:nvSpPr>
          <p:cNvPr id="227348" name="Text Box 20"/>
          <p:cNvSpPr txBox="1">
            <a:spLocks noChangeArrowheads="1"/>
          </p:cNvSpPr>
          <p:nvPr/>
        </p:nvSpPr>
        <p:spPr bwMode="auto">
          <a:xfrm>
            <a:off x="3627438" y="3243263"/>
            <a:ext cx="4965700" cy="549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3000" b="1" dirty="0">
                <a:solidFill>
                  <a:srgbClr val="FFEA18"/>
                </a:solidFill>
                <a:latin typeface="Arial" pitchFamily="-107" charset="0"/>
                <a:ea typeface="+mn-ea"/>
                <a:cs typeface="+mn-cs"/>
              </a:rPr>
              <a:t>1.</a:t>
            </a:r>
            <a:r>
              <a:rPr lang="en-US" sz="3000" b="1" i="1" dirty="0">
                <a:solidFill>
                  <a:srgbClr val="FFEA18"/>
                </a:solidFill>
                <a:latin typeface="Arial" pitchFamily="-107" charset="0"/>
                <a:ea typeface="+mn-ea"/>
                <a:cs typeface="+mn-cs"/>
              </a:rPr>
              <a:t> </a:t>
            </a:r>
            <a:r>
              <a:rPr lang="en-US" sz="3000" b="1" i="1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KHI </a:t>
            </a:r>
            <a:r>
              <a:rPr lang="en-US" sz="3000" b="1" dirty="0">
                <a:solidFill>
                  <a:srgbClr val="FFEA18"/>
                </a:solidFill>
                <a:latin typeface="Arial" pitchFamily="-107" charset="0"/>
                <a:ea typeface="+mn-ea"/>
                <a:cs typeface="+mn-cs"/>
              </a:rPr>
              <a:t>SHOKHAO?</a:t>
            </a:r>
          </a:p>
        </p:txBody>
      </p:sp>
      <p:sp>
        <p:nvSpPr>
          <p:cNvPr id="227349" name="Text Box 21"/>
          <p:cNvSpPr txBox="1">
            <a:spLocks noChangeArrowheads="1"/>
          </p:cNvSpPr>
          <p:nvPr/>
        </p:nvSpPr>
        <p:spPr bwMode="auto">
          <a:xfrm>
            <a:off x="3627438" y="3657769"/>
            <a:ext cx="5060950" cy="1015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3000" b="1" dirty="0">
                <a:solidFill>
                  <a:srgbClr val="FFEA18"/>
                </a:solidFill>
                <a:latin typeface="Arial" pitchFamily="-107" charset="0"/>
                <a:ea typeface="+mn-ea"/>
                <a:cs typeface="+mn-cs"/>
              </a:rPr>
              <a:t>2. </a:t>
            </a:r>
            <a:r>
              <a:rPr lang="en-US" sz="3000" b="1" i="1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KHIWUIVANG </a:t>
            </a:r>
            <a:r>
              <a:rPr lang="en-US" sz="3000" b="1" dirty="0">
                <a:solidFill>
                  <a:srgbClr val="FFEA18"/>
                </a:solidFill>
                <a:latin typeface="Arial" pitchFamily="-107" charset="0"/>
                <a:ea typeface="+mn-ea"/>
                <a:cs typeface="+mn-cs"/>
              </a:rPr>
              <a:t>CHI SHOKHAO?</a:t>
            </a:r>
          </a:p>
        </p:txBody>
      </p:sp>
      <p:sp>
        <p:nvSpPr>
          <p:cNvPr id="142345" name="Text Box 25"/>
          <p:cNvSpPr txBox="1">
            <a:spLocks noChangeArrowheads="1"/>
          </p:cNvSpPr>
          <p:nvPr/>
        </p:nvSpPr>
        <p:spPr bwMode="auto">
          <a:xfrm>
            <a:off x="8747125" y="64008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4</a:t>
            </a:r>
          </a:p>
        </p:txBody>
      </p:sp>
      <p:pic>
        <p:nvPicPr>
          <p:cNvPr id="227330" name="Picture 2"/>
          <p:cNvPicPr>
            <a:picLocks noChangeAspect="1" noChangeArrowheads="1"/>
          </p:cNvPicPr>
          <p:nvPr/>
        </p:nvPicPr>
        <p:blipFill>
          <a:blip r:embed="rId3">
            <a:lum contrast="12000"/>
          </a:blip>
          <a:srcRect/>
          <a:stretch>
            <a:fillRect/>
          </a:stretch>
        </p:blipFill>
        <p:spPr bwMode="auto">
          <a:xfrm>
            <a:off x="146050" y="219075"/>
            <a:ext cx="2541588" cy="1984375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40404">
                <a:alpha val="74998"/>
              </a:srgbClr>
            </a:outerShdw>
          </a:effectLst>
        </p:spPr>
      </p:pic>
      <p:sp>
        <p:nvSpPr>
          <p:cNvPr id="227331" name="Oval 3"/>
          <p:cNvSpPr>
            <a:spLocks noChangeArrowheads="1"/>
          </p:cNvSpPr>
          <p:nvPr/>
        </p:nvSpPr>
        <p:spPr bwMode="auto">
          <a:xfrm>
            <a:off x="666750" y="228600"/>
            <a:ext cx="939800" cy="939800"/>
          </a:xfrm>
          <a:prstGeom prst="ellipse">
            <a:avLst/>
          </a:prstGeom>
          <a:noFill/>
          <a:ln w="76200">
            <a:solidFill>
              <a:srgbClr val="FFEC14"/>
            </a:solidFill>
            <a:round/>
            <a:headEnd/>
            <a:tailEnd/>
          </a:ln>
          <a:effectLst>
            <a:outerShdw blurRad="63500" dist="53882" dir="2700000" algn="ctr" rotWithShape="0">
              <a:srgbClr val="040404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FFEC14"/>
              </a:solidFill>
              <a:latin typeface="Times" pitchFamily="-107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7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7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7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7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227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227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7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7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7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7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3" grpId="0" build="p" autoUpdateAnimBg="0" advAuto="0"/>
      <p:bldP spid="227336" grpId="0" animBg="1"/>
      <p:bldP spid="227343" grpId="0" autoUpdateAnimBg="0"/>
      <p:bldP spid="227348" grpId="0" autoUpdateAnimBg="0"/>
      <p:bldP spid="227349" grpId="0" autoUpdateAnimBg="0"/>
      <p:bldP spid="227331" grpId="0" animBg="1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800" dirty="0">
              <a:latin typeface="Geneva"/>
              <a:ea typeface="+mn-ea"/>
              <a:cs typeface="Geneva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933575" y="55563"/>
            <a:ext cx="5191125" cy="6858000"/>
            <a:chOff x="1933575" y="55563"/>
            <a:chExt cx="5191125" cy="6858000"/>
          </a:xfrm>
        </p:grpSpPr>
        <p:pic>
          <p:nvPicPr>
            <p:cNvPr id="212995" name="Picture 3"/>
            <p:cNvPicPr>
              <a:picLocks noChangeAspect="1" noChangeArrowheads="1"/>
            </p:cNvPicPr>
            <p:nvPr/>
          </p:nvPicPr>
          <p:blipFill>
            <a:blip r:embed="rId3"/>
            <a:srcRect l="37312" t="11980" r="20161" b="3720"/>
            <a:stretch>
              <a:fillRect/>
            </a:stretch>
          </p:blipFill>
          <p:spPr bwMode="auto">
            <a:xfrm>
              <a:off x="1933575" y="55563"/>
              <a:ext cx="5191125" cy="6858000"/>
            </a:xfrm>
            <a:prstGeom prst="rect">
              <a:avLst/>
            </a:prstGeom>
            <a:noFill/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</p:spPr>
        </p:pic>
        <p:sp>
          <p:nvSpPr>
            <p:cNvPr id="2" name="Rectangle 1"/>
            <p:cNvSpPr/>
            <p:nvPr/>
          </p:nvSpPr>
          <p:spPr bwMode="auto">
            <a:xfrm>
              <a:off x="2717800" y="1295400"/>
              <a:ext cx="762000" cy="1028700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>
                <a:ln>
                  <a:noFill/>
                </a:ln>
                <a:solidFill>
                  <a:srgbClr val="FFA27C"/>
                </a:solidFill>
                <a:effectLst/>
                <a:latin typeface="Arial" pitchFamily="-107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4635500" y="1295400"/>
              <a:ext cx="762000" cy="1028700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>
                <a:ln>
                  <a:noFill/>
                </a:ln>
                <a:solidFill>
                  <a:srgbClr val="FFA27C"/>
                </a:solidFill>
                <a:effectLst/>
                <a:latin typeface="Arial" pitchFamily="-107" charset="0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5575300" y="1295400"/>
              <a:ext cx="762000" cy="1028700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>
                <a:ln>
                  <a:noFill/>
                </a:ln>
                <a:solidFill>
                  <a:srgbClr val="FFA27C"/>
                </a:solidFill>
                <a:effectLst/>
                <a:latin typeface="Arial" pitchFamily="-107" charset="0"/>
              </a:endParaRPr>
            </a:p>
          </p:txBody>
        </p:sp>
      </p:grpSp>
      <p:sp>
        <p:nvSpPr>
          <p:cNvPr id="212996" name="Text Box 4"/>
          <p:cNvSpPr txBox="1">
            <a:spLocks noChangeArrowheads="1"/>
          </p:cNvSpPr>
          <p:nvPr/>
        </p:nvSpPr>
        <p:spPr bwMode="auto">
          <a:xfrm>
            <a:off x="2532281" y="1009918"/>
            <a:ext cx="1071127" cy="13234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000" dirty="0">
                <a:solidFill>
                  <a:srgbClr val="ED181E"/>
                </a:solidFill>
                <a:latin typeface="Lucida Handwriting" pitchFamily="-107" charset="0"/>
                <a:ea typeface="+mn-ea"/>
                <a:cs typeface="+mn-cs"/>
              </a:rPr>
              <a:t>O</a:t>
            </a:r>
          </a:p>
        </p:txBody>
      </p:sp>
      <p:sp>
        <p:nvSpPr>
          <p:cNvPr id="212997" name="Text Box 5"/>
          <p:cNvSpPr txBox="1">
            <a:spLocks noChangeArrowheads="1"/>
          </p:cNvSpPr>
          <p:nvPr/>
        </p:nvSpPr>
        <p:spPr bwMode="auto">
          <a:xfrm>
            <a:off x="3606800" y="1077913"/>
            <a:ext cx="869950" cy="1311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000">
                <a:solidFill>
                  <a:srgbClr val="ED181E"/>
                </a:solidFill>
                <a:latin typeface="Lucida Handwriting" pitchFamily="-107" charset="0"/>
                <a:ea typeface="+mn-ea"/>
                <a:cs typeface="+mn-cs"/>
              </a:rPr>
              <a:t>7</a:t>
            </a:r>
          </a:p>
        </p:txBody>
      </p:sp>
      <p:sp>
        <p:nvSpPr>
          <p:cNvPr id="212998" name="Text Box 6"/>
          <p:cNvSpPr txBox="1">
            <a:spLocks noChangeArrowheads="1"/>
          </p:cNvSpPr>
          <p:nvPr/>
        </p:nvSpPr>
        <p:spPr bwMode="auto">
          <a:xfrm>
            <a:off x="4575560" y="1060718"/>
            <a:ext cx="872355" cy="13234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000" dirty="0">
                <a:solidFill>
                  <a:srgbClr val="ED181E"/>
                </a:solidFill>
                <a:latin typeface="Lucida Handwriting" pitchFamily="-107" charset="0"/>
                <a:ea typeface="+mn-ea"/>
                <a:cs typeface="+mn-cs"/>
              </a:rPr>
              <a:t>V</a:t>
            </a:r>
          </a:p>
        </p:txBody>
      </p:sp>
      <p:sp>
        <p:nvSpPr>
          <p:cNvPr id="212999" name="Text Box 7"/>
          <p:cNvSpPr txBox="1">
            <a:spLocks noChangeArrowheads="1"/>
          </p:cNvSpPr>
          <p:nvPr/>
        </p:nvSpPr>
        <p:spPr bwMode="auto">
          <a:xfrm>
            <a:off x="5622925" y="1016000"/>
            <a:ext cx="731838" cy="1311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000" dirty="0">
                <a:solidFill>
                  <a:srgbClr val="ED181E"/>
                </a:solidFill>
                <a:latin typeface="Lucida Handwriting" pitchFamily="-107" charset="0"/>
                <a:ea typeface="+mn-ea"/>
                <a:cs typeface="+mn-cs"/>
              </a:rPr>
              <a:t>J</a:t>
            </a:r>
          </a:p>
        </p:txBody>
      </p:sp>
      <p:sp>
        <p:nvSpPr>
          <p:cNvPr id="213000" name="Text Box 8"/>
          <p:cNvSpPr txBox="1">
            <a:spLocks noChangeArrowheads="1"/>
          </p:cNvSpPr>
          <p:nvPr/>
        </p:nvSpPr>
        <p:spPr bwMode="auto">
          <a:xfrm>
            <a:off x="2425671" y="2351559"/>
            <a:ext cx="793807" cy="2308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ED181E"/>
                </a:solidFill>
                <a:latin typeface="Lucida Handwriting" pitchFamily="-107" charset="0"/>
                <a:ea typeface="+mn-ea"/>
                <a:cs typeface="+mn-cs"/>
              </a:rPr>
              <a:t>OKATHUI</a:t>
            </a:r>
          </a:p>
        </p:txBody>
      </p:sp>
      <p:sp>
        <p:nvSpPr>
          <p:cNvPr id="213001" name="Text Box 9"/>
          <p:cNvSpPr txBox="1">
            <a:spLocks noChangeArrowheads="1"/>
          </p:cNvSpPr>
          <p:nvPr/>
        </p:nvSpPr>
        <p:spPr bwMode="auto">
          <a:xfrm>
            <a:off x="4488585" y="2338859"/>
            <a:ext cx="966932" cy="2308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ED181E"/>
                </a:solidFill>
                <a:latin typeface="Lucida Handwriting" pitchFamily="-107" charset="0"/>
                <a:ea typeface="+mn-ea"/>
                <a:cs typeface="+mn-cs"/>
              </a:rPr>
              <a:t>VARI KAHAI</a:t>
            </a:r>
          </a:p>
        </p:txBody>
      </p:sp>
      <p:sp>
        <p:nvSpPr>
          <p:cNvPr id="213009" name="Text Box 17"/>
          <p:cNvSpPr txBox="1">
            <a:spLocks noChangeArrowheads="1"/>
          </p:cNvSpPr>
          <p:nvPr/>
        </p:nvSpPr>
        <p:spPr bwMode="auto">
          <a:xfrm>
            <a:off x="3571875" y="3089275"/>
            <a:ext cx="828675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ED181E"/>
                </a:solidFill>
                <a:latin typeface="Lucida Handwriting" pitchFamily="-107" charset="0"/>
                <a:ea typeface="+mn-ea"/>
                <a:cs typeface="+mn-cs"/>
              </a:rPr>
              <a:t>ABRAHAM</a:t>
            </a:r>
          </a:p>
        </p:txBody>
      </p:sp>
      <p:sp>
        <p:nvSpPr>
          <p:cNvPr id="213010" name="Text Box 18"/>
          <p:cNvSpPr txBox="1">
            <a:spLocks noChangeArrowheads="1"/>
          </p:cNvSpPr>
          <p:nvPr/>
        </p:nvSpPr>
        <p:spPr bwMode="auto">
          <a:xfrm>
            <a:off x="4395788" y="3317875"/>
            <a:ext cx="657225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ED181E"/>
                </a:solidFill>
                <a:latin typeface="Lucida Handwriting" pitchFamily="-107" charset="0"/>
                <a:ea typeface="+mn-ea"/>
                <a:cs typeface="+mn-cs"/>
              </a:rPr>
              <a:t>JOSEPH</a:t>
            </a:r>
          </a:p>
        </p:txBody>
      </p:sp>
      <p:sp>
        <p:nvSpPr>
          <p:cNvPr id="213011" name="Text Box 19"/>
          <p:cNvSpPr txBox="1">
            <a:spLocks noChangeArrowheads="1"/>
          </p:cNvSpPr>
          <p:nvPr/>
        </p:nvSpPr>
        <p:spPr bwMode="auto">
          <a:xfrm>
            <a:off x="5165725" y="3533775"/>
            <a:ext cx="588963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ED181E"/>
                </a:solidFill>
                <a:latin typeface="Lucida Handwriting" pitchFamily="-107" charset="0"/>
                <a:ea typeface="+mn-ea"/>
                <a:cs typeface="+mn-cs"/>
              </a:rPr>
              <a:t>MOSES</a:t>
            </a:r>
          </a:p>
        </p:txBody>
      </p:sp>
      <p:sp>
        <p:nvSpPr>
          <p:cNvPr id="213012" name="Text Box 20"/>
          <p:cNvSpPr txBox="1">
            <a:spLocks noChangeArrowheads="1"/>
          </p:cNvSpPr>
          <p:nvPr/>
        </p:nvSpPr>
        <p:spPr bwMode="auto">
          <a:xfrm>
            <a:off x="5775325" y="3762375"/>
            <a:ext cx="69215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ED181E"/>
                </a:solidFill>
                <a:latin typeface="Lucida Handwriting" pitchFamily="-107" charset="0"/>
                <a:ea typeface="+mn-ea"/>
                <a:cs typeface="+mn-cs"/>
              </a:rPr>
              <a:t>JOSHUA</a:t>
            </a:r>
          </a:p>
        </p:txBody>
      </p:sp>
      <p:sp>
        <p:nvSpPr>
          <p:cNvPr id="213013" name="Text Box 21"/>
          <p:cNvSpPr txBox="1">
            <a:spLocks noChangeArrowheads="1"/>
          </p:cNvSpPr>
          <p:nvPr/>
        </p:nvSpPr>
        <p:spPr bwMode="auto">
          <a:xfrm>
            <a:off x="3998702" y="4612159"/>
            <a:ext cx="995785" cy="2308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ED181E"/>
                </a:solidFill>
                <a:latin typeface="Lucida Handwriting" pitchFamily="-107" charset="0"/>
                <a:ea typeface="+mn-ea"/>
                <a:cs typeface="+mn-cs"/>
              </a:rPr>
              <a:t>RAMNGAZAN</a:t>
            </a:r>
          </a:p>
        </p:txBody>
      </p:sp>
      <p:sp>
        <p:nvSpPr>
          <p:cNvPr id="213014" name="Text Box 22"/>
          <p:cNvSpPr txBox="1">
            <a:spLocks noChangeArrowheads="1"/>
          </p:cNvSpPr>
          <p:nvPr/>
        </p:nvSpPr>
        <p:spPr bwMode="auto">
          <a:xfrm>
            <a:off x="4900763" y="4840759"/>
            <a:ext cx="756938" cy="2308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ED181E"/>
                </a:solidFill>
                <a:latin typeface="Lucida Handwriting" pitchFamily="-107" charset="0"/>
                <a:ea typeface="+mn-ea"/>
                <a:cs typeface="+mn-cs"/>
              </a:rPr>
              <a:t>WUNGAO</a:t>
            </a:r>
          </a:p>
        </p:txBody>
      </p:sp>
      <p:sp>
        <p:nvSpPr>
          <p:cNvPr id="213015" name="Text Box 23"/>
          <p:cNvSpPr txBox="1">
            <a:spLocks noChangeArrowheads="1"/>
          </p:cNvSpPr>
          <p:nvPr/>
        </p:nvSpPr>
        <p:spPr bwMode="auto">
          <a:xfrm>
            <a:off x="5681201" y="5069359"/>
            <a:ext cx="883575" cy="2308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ED181E"/>
                </a:solidFill>
                <a:latin typeface="Lucida Handwriting" pitchFamily="-107" charset="0"/>
                <a:ea typeface="+mn-ea"/>
                <a:cs typeface="+mn-cs"/>
              </a:rPr>
              <a:t>NARKAHAI</a:t>
            </a:r>
          </a:p>
        </p:txBody>
      </p:sp>
      <p:sp>
        <p:nvSpPr>
          <p:cNvPr id="213016" name="Text Box 24"/>
          <p:cNvSpPr txBox="1">
            <a:spLocks noChangeArrowheads="1"/>
          </p:cNvSpPr>
          <p:nvPr/>
        </p:nvSpPr>
        <p:spPr bwMode="auto">
          <a:xfrm>
            <a:off x="6748690" y="4345542"/>
            <a:ext cx="2395310" cy="1015663"/>
          </a:xfrm>
          <a:prstGeom prst="rect">
            <a:avLst/>
          </a:prstGeom>
          <a:solidFill>
            <a:schemeClr val="accent1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KATAMLI KHANGACHON #01 </a:t>
            </a:r>
          </a:p>
        </p:txBody>
      </p:sp>
      <p:sp>
        <p:nvSpPr>
          <p:cNvPr id="144401" name="Rectangle 31"/>
          <p:cNvSpPr>
            <a:spLocks noChangeArrowheads="1"/>
          </p:cNvSpPr>
          <p:nvPr/>
        </p:nvSpPr>
        <p:spPr bwMode="auto">
          <a:xfrm>
            <a:off x="5254625" y="219075"/>
            <a:ext cx="1373188" cy="188913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402" name="Text Box 32"/>
          <p:cNvSpPr txBox="1">
            <a:spLocks noChangeArrowheads="1"/>
          </p:cNvSpPr>
          <p:nvPr/>
        </p:nvSpPr>
        <p:spPr bwMode="auto">
          <a:xfrm>
            <a:off x="282575" y="6523038"/>
            <a:ext cx="996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©2006 TBBMI</a:t>
            </a:r>
          </a:p>
        </p:txBody>
      </p:sp>
      <p:sp>
        <p:nvSpPr>
          <p:cNvPr id="213025" name="Rectangle 33"/>
          <p:cNvSpPr>
            <a:spLocks noChangeArrowheads="1"/>
          </p:cNvSpPr>
          <p:nvPr/>
        </p:nvSpPr>
        <p:spPr bwMode="auto">
          <a:xfrm>
            <a:off x="7580313" y="6523038"/>
            <a:ext cx="7366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9.65.01.</a:t>
            </a:r>
          </a:p>
        </p:txBody>
      </p:sp>
      <p:sp>
        <p:nvSpPr>
          <p:cNvPr id="144404" name="Text Box 34"/>
          <p:cNvSpPr txBox="1">
            <a:spLocks noChangeArrowheads="1"/>
          </p:cNvSpPr>
          <p:nvPr/>
        </p:nvSpPr>
        <p:spPr bwMode="auto">
          <a:xfrm>
            <a:off x="8128000" y="6538913"/>
            <a:ext cx="33813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  <a:latin typeface="Geneva" charset="0"/>
                <a:cs typeface="Geneva" charset="0"/>
              </a:rPr>
              <a:t>71</a:t>
            </a:r>
          </a:p>
        </p:txBody>
      </p:sp>
      <p:sp>
        <p:nvSpPr>
          <p:cNvPr id="144405" name="Text Box 35"/>
          <p:cNvSpPr txBox="1">
            <a:spLocks noChangeArrowheads="1"/>
          </p:cNvSpPr>
          <p:nvPr/>
        </p:nvSpPr>
        <p:spPr bwMode="auto">
          <a:xfrm>
            <a:off x="8683625" y="6397625"/>
            <a:ext cx="46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20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225675" y="2887663"/>
            <a:ext cx="1247775" cy="754062"/>
          </a:xfrm>
          <a:prstGeom prst="rect">
            <a:avLst/>
          </a:prstGeom>
          <a:solidFill>
            <a:srgbClr val="FFFFFF"/>
          </a:solidFill>
          <a:effectLst/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1100" b="1" dirty="0">
              <a:solidFill>
                <a:srgbClr val="1A0004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>
              <a:defRPr/>
            </a:pPr>
            <a:r>
              <a:rPr lang="en-US" sz="1600" b="1" dirty="0">
                <a:solidFill>
                  <a:srgbClr val="1A0004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4 MIBING:</a:t>
            </a:r>
          </a:p>
          <a:p>
            <a:pPr>
              <a:defRPr/>
            </a:pPr>
            <a:endParaRPr lang="en-US" sz="1600" b="1" dirty="0">
              <a:solidFill>
                <a:srgbClr val="1A0004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213028" name="Text Box 36"/>
          <p:cNvSpPr txBox="1">
            <a:spLocks noChangeArrowheads="1"/>
          </p:cNvSpPr>
          <p:nvPr/>
        </p:nvSpPr>
        <p:spPr bwMode="auto">
          <a:xfrm>
            <a:off x="1974850" y="2947988"/>
            <a:ext cx="523875" cy="1311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000" dirty="0">
                <a:solidFill>
                  <a:srgbClr val="EF1F1D"/>
                </a:solidFill>
                <a:latin typeface="Arial" pitchFamily="-107" charset="0"/>
                <a:ea typeface="+mn-ea"/>
                <a:cs typeface="+mn-cs"/>
              </a:rPr>
              <a:t>{</a:t>
            </a:r>
          </a:p>
        </p:txBody>
      </p:sp>
      <p:sp>
        <p:nvSpPr>
          <p:cNvPr id="144408" name="Rectangle 35"/>
          <p:cNvSpPr>
            <a:spLocks noChangeArrowheads="1"/>
          </p:cNvSpPr>
          <p:nvPr/>
        </p:nvSpPr>
        <p:spPr bwMode="auto">
          <a:xfrm>
            <a:off x="3365500" y="4233863"/>
            <a:ext cx="271463" cy="3143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2488279" y="4440823"/>
            <a:ext cx="1616689" cy="338554"/>
          </a:xfrm>
          <a:prstGeom prst="rect">
            <a:avLst/>
          </a:prstGeom>
          <a:solidFill>
            <a:srgbClr val="FFFFFF"/>
          </a:solidFill>
          <a:effectLst/>
        </p:spPr>
        <p:txBody>
          <a:bodyPr wrap="square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dirty="0">
                <a:solidFill>
                  <a:srgbClr val="1A0004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3 YARUIPAN:</a:t>
            </a:r>
          </a:p>
        </p:txBody>
      </p:sp>
      <p:sp>
        <p:nvSpPr>
          <p:cNvPr id="213029" name="Text Box 37"/>
          <p:cNvSpPr txBox="1">
            <a:spLocks noChangeArrowheads="1"/>
          </p:cNvSpPr>
          <p:nvPr/>
        </p:nvSpPr>
        <p:spPr bwMode="auto">
          <a:xfrm>
            <a:off x="2270125" y="4127500"/>
            <a:ext cx="523875" cy="1311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000" dirty="0">
                <a:solidFill>
                  <a:srgbClr val="EF1F1D"/>
                </a:solidFill>
                <a:latin typeface="Arial" pitchFamily="-107" charset="0"/>
                <a:ea typeface="+mn-ea"/>
                <a:cs typeface="+mn-cs"/>
              </a:rPr>
              <a:t>{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452687" y="846138"/>
            <a:ext cx="3228514" cy="307777"/>
          </a:xfrm>
          <a:prstGeom prst="rect">
            <a:avLst/>
          </a:prstGeom>
          <a:solidFill>
            <a:srgbClr val="FFFFFF"/>
          </a:solidFill>
          <a:effectLst/>
        </p:spPr>
        <p:txBody>
          <a:bodyPr wrap="square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400" b="1" dirty="0" err="1">
                <a:solidFill>
                  <a:srgbClr val="1A0004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Katongachi</a:t>
            </a:r>
            <a:r>
              <a:rPr lang="en-US" sz="1400" b="1" dirty="0">
                <a:solidFill>
                  <a:srgbClr val="1A0004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n-US" sz="1400" b="1" dirty="0" err="1">
                <a:solidFill>
                  <a:srgbClr val="1A0004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hili</a:t>
            </a:r>
            <a:r>
              <a:rPr lang="en-US" sz="1400" b="1" dirty="0">
                <a:solidFill>
                  <a:srgbClr val="1A0004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n-US" sz="1400" b="1" dirty="0" err="1">
                <a:solidFill>
                  <a:srgbClr val="1A0004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haophok</a:t>
            </a:r>
            <a:r>
              <a:rPr lang="en-US" sz="1400" b="1" dirty="0">
                <a:solidFill>
                  <a:srgbClr val="1A0004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n-US" sz="1400" b="1" dirty="0" err="1">
                <a:solidFill>
                  <a:srgbClr val="1A0004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serra</a:t>
            </a:r>
            <a:r>
              <a:rPr lang="en-US" sz="1400" b="1" dirty="0">
                <a:solidFill>
                  <a:srgbClr val="1A0004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:</a:t>
            </a:r>
            <a:endParaRPr lang="en-US" sz="2000" b="1" dirty="0">
              <a:solidFill>
                <a:srgbClr val="1A0004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041525" y="297193"/>
            <a:ext cx="4902200" cy="523220"/>
          </a:xfrm>
          <a:prstGeom prst="rect">
            <a:avLst/>
          </a:prstGeom>
          <a:solidFill>
            <a:srgbClr val="FFFFFF"/>
          </a:solidFill>
          <a:effectLst/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b="1" dirty="0">
                <a:solidFill>
                  <a:srgbClr val="1A000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Bible </a:t>
            </a:r>
            <a:r>
              <a:rPr lang="en-US" sz="2800" b="1" dirty="0" err="1">
                <a:solidFill>
                  <a:srgbClr val="1A000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Ngashȃnkakhui</a:t>
            </a:r>
            <a:endParaRPr lang="en-US" sz="4000" b="1" dirty="0">
              <a:solidFill>
                <a:srgbClr val="1A0004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/>
              <a:cs typeface="Arial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181225" y="5800725"/>
            <a:ext cx="4722813" cy="830997"/>
          </a:xfrm>
          <a:prstGeom prst="rect">
            <a:avLst/>
          </a:prstGeom>
          <a:solidFill>
            <a:srgbClr val="FFFFFF"/>
          </a:solidFill>
          <a:effectLst/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b="1" dirty="0">
                <a:solidFill>
                  <a:srgbClr val="1A000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NANINGWUI BIBLE LAIRIKKOM!</a:t>
            </a:r>
            <a:endParaRPr lang="en-US" sz="3600" b="1" dirty="0">
              <a:solidFill>
                <a:srgbClr val="1A0004"/>
              </a:solidFill>
              <a:effectLst>
                <a:outerShdw blurRad="38100" dist="38100" dir="2700000" algn="tl">
                  <a:srgbClr val="DDDDDD"/>
                </a:outerShdw>
              </a:effectLst>
              <a:cs typeface="Arial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411413" y="3311525"/>
            <a:ext cx="293687" cy="276225"/>
          </a:xfrm>
          <a:prstGeom prst="rect">
            <a:avLst/>
          </a:prstGeom>
          <a:solidFill>
            <a:srgbClr val="FFFFFF"/>
          </a:solidFill>
          <a:effectLst/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b="1">
                <a:solidFill>
                  <a:srgbClr val="1A0004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A</a:t>
            </a:r>
            <a:endParaRPr lang="en-US" sz="1800" b="1">
              <a:solidFill>
                <a:srgbClr val="1A0004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392363" y="3524250"/>
            <a:ext cx="293687" cy="276225"/>
          </a:xfrm>
          <a:prstGeom prst="rect">
            <a:avLst/>
          </a:prstGeom>
          <a:solidFill>
            <a:srgbClr val="FFFFFF"/>
          </a:solidFill>
          <a:effectLst/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b="1">
                <a:solidFill>
                  <a:srgbClr val="1A0004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J</a:t>
            </a:r>
            <a:endParaRPr lang="en-US" sz="1800" b="1">
              <a:solidFill>
                <a:srgbClr val="1A0004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387600" y="3740150"/>
            <a:ext cx="293688" cy="554038"/>
          </a:xfrm>
          <a:prstGeom prst="rect">
            <a:avLst/>
          </a:prstGeom>
          <a:solidFill>
            <a:srgbClr val="FFFFFF"/>
          </a:solidFill>
          <a:effectLst/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b="1" dirty="0">
                <a:solidFill>
                  <a:srgbClr val="1A0004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</a:t>
            </a:r>
            <a:endParaRPr lang="en-US" sz="1800" b="1" dirty="0">
              <a:solidFill>
                <a:srgbClr val="1A0004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392363" y="3962400"/>
            <a:ext cx="293687" cy="276225"/>
          </a:xfrm>
          <a:prstGeom prst="rect">
            <a:avLst/>
          </a:prstGeom>
          <a:solidFill>
            <a:srgbClr val="FFFFFF"/>
          </a:solidFill>
          <a:effectLst/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b="1" dirty="0">
                <a:solidFill>
                  <a:srgbClr val="1A0004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J</a:t>
            </a:r>
            <a:endParaRPr lang="en-US" sz="1800" b="1" dirty="0">
              <a:solidFill>
                <a:srgbClr val="1A0004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cxnSp>
        <p:nvCxnSpPr>
          <p:cNvPr id="144418" name="Straight Connector 45"/>
          <p:cNvCxnSpPr>
            <a:cxnSpLocks noChangeShapeType="1"/>
          </p:cNvCxnSpPr>
          <p:nvPr/>
        </p:nvCxnSpPr>
        <p:spPr bwMode="auto">
          <a:xfrm>
            <a:off x="2365375" y="3559175"/>
            <a:ext cx="1247775" cy="1588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4419" name="Straight Connector 48"/>
          <p:cNvCxnSpPr>
            <a:cxnSpLocks noChangeShapeType="1"/>
          </p:cNvCxnSpPr>
          <p:nvPr/>
        </p:nvCxnSpPr>
        <p:spPr bwMode="auto">
          <a:xfrm>
            <a:off x="2378075" y="3762375"/>
            <a:ext cx="1285875" cy="3175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4420" name="Straight Connector 50"/>
          <p:cNvCxnSpPr>
            <a:cxnSpLocks noChangeShapeType="1"/>
          </p:cNvCxnSpPr>
          <p:nvPr/>
        </p:nvCxnSpPr>
        <p:spPr bwMode="auto">
          <a:xfrm>
            <a:off x="2378075" y="3962400"/>
            <a:ext cx="1285875" cy="3175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4421" name="Straight Connector 51"/>
          <p:cNvCxnSpPr>
            <a:cxnSpLocks noChangeShapeType="1"/>
          </p:cNvCxnSpPr>
          <p:nvPr/>
        </p:nvCxnSpPr>
        <p:spPr bwMode="auto">
          <a:xfrm>
            <a:off x="2378075" y="4178300"/>
            <a:ext cx="1285875" cy="3175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13002" name="Text Box 10"/>
          <p:cNvSpPr txBox="1">
            <a:spLocks noChangeArrowheads="1"/>
          </p:cNvSpPr>
          <p:nvPr/>
        </p:nvSpPr>
        <p:spPr bwMode="auto">
          <a:xfrm>
            <a:off x="2533650" y="3311525"/>
            <a:ext cx="868363" cy="277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ED181E"/>
                </a:solidFill>
                <a:latin typeface="Lucida Handwriting" pitchFamily="-107" charset="0"/>
                <a:ea typeface="+mn-ea"/>
                <a:cs typeface="+mn-cs"/>
              </a:rPr>
              <a:t>BRAHAM</a:t>
            </a:r>
          </a:p>
        </p:txBody>
      </p:sp>
      <p:sp>
        <p:nvSpPr>
          <p:cNvPr id="213003" name="Text Box 11"/>
          <p:cNvSpPr txBox="1">
            <a:spLocks noChangeArrowheads="1"/>
          </p:cNvSpPr>
          <p:nvPr/>
        </p:nvSpPr>
        <p:spPr bwMode="auto">
          <a:xfrm>
            <a:off x="2533650" y="3529013"/>
            <a:ext cx="731838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200" b="1">
                <a:solidFill>
                  <a:srgbClr val="ED181E"/>
                </a:solidFill>
                <a:latin typeface="Lucida Handwriting" pitchFamily="-107" charset="0"/>
                <a:ea typeface="+mn-ea"/>
                <a:cs typeface="+mn-cs"/>
              </a:rPr>
              <a:t>OSEPH</a:t>
            </a:r>
          </a:p>
        </p:txBody>
      </p:sp>
      <p:sp>
        <p:nvSpPr>
          <p:cNvPr id="213004" name="Text Box 12"/>
          <p:cNvSpPr txBox="1">
            <a:spLocks noChangeArrowheads="1"/>
          </p:cNvSpPr>
          <p:nvPr/>
        </p:nvSpPr>
        <p:spPr bwMode="auto">
          <a:xfrm>
            <a:off x="2533650" y="3730625"/>
            <a:ext cx="612775" cy="277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200" b="1">
                <a:solidFill>
                  <a:srgbClr val="ED181E"/>
                </a:solidFill>
                <a:latin typeface="Lucida Handwriting" pitchFamily="-107" charset="0"/>
                <a:ea typeface="+mn-ea"/>
                <a:cs typeface="+mn-cs"/>
              </a:rPr>
              <a:t>OSES</a:t>
            </a:r>
          </a:p>
        </p:txBody>
      </p:sp>
      <p:sp>
        <p:nvSpPr>
          <p:cNvPr id="213005" name="Text Box 13"/>
          <p:cNvSpPr txBox="1">
            <a:spLocks noChangeArrowheads="1"/>
          </p:cNvSpPr>
          <p:nvPr/>
        </p:nvSpPr>
        <p:spPr bwMode="auto">
          <a:xfrm>
            <a:off x="2533650" y="3946525"/>
            <a:ext cx="736600" cy="277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ED181E"/>
                </a:solidFill>
                <a:latin typeface="Lucida Handwriting" pitchFamily="-107" charset="0"/>
                <a:ea typeface="+mn-ea"/>
                <a:cs typeface="+mn-cs"/>
              </a:rPr>
              <a:t>OSHUA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890838" y="4714875"/>
            <a:ext cx="293687" cy="276999"/>
          </a:xfrm>
          <a:prstGeom prst="rect">
            <a:avLst/>
          </a:prstGeom>
          <a:solidFill>
            <a:srgbClr val="FFFFFF"/>
          </a:solidFill>
          <a:effectLst/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b="1" dirty="0">
                <a:solidFill>
                  <a:srgbClr val="1A0004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R</a:t>
            </a:r>
            <a:endParaRPr lang="en-US" sz="1800" b="1" dirty="0">
              <a:solidFill>
                <a:srgbClr val="1A0004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894013" y="4927600"/>
            <a:ext cx="293687" cy="276225"/>
          </a:xfrm>
          <a:prstGeom prst="rect">
            <a:avLst/>
          </a:prstGeom>
          <a:solidFill>
            <a:srgbClr val="FFFFFF"/>
          </a:solidFill>
          <a:effectLst/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b="1" dirty="0">
                <a:solidFill>
                  <a:srgbClr val="1A0004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W</a:t>
            </a:r>
            <a:endParaRPr lang="en-US" sz="1800" b="1" dirty="0">
              <a:solidFill>
                <a:srgbClr val="1A0004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894013" y="5168900"/>
            <a:ext cx="293687" cy="276999"/>
          </a:xfrm>
          <a:prstGeom prst="rect">
            <a:avLst/>
          </a:prstGeom>
          <a:solidFill>
            <a:srgbClr val="FFFFFF"/>
          </a:solidFill>
          <a:effectLst/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b="1" dirty="0">
                <a:solidFill>
                  <a:srgbClr val="1A0004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N</a:t>
            </a:r>
            <a:endParaRPr lang="en-US" sz="1800" b="1" dirty="0">
              <a:solidFill>
                <a:srgbClr val="1A0004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cxnSp>
        <p:nvCxnSpPr>
          <p:cNvPr id="144429" name="Straight Connector 55"/>
          <p:cNvCxnSpPr>
            <a:cxnSpLocks noChangeShapeType="1"/>
          </p:cNvCxnSpPr>
          <p:nvPr/>
        </p:nvCxnSpPr>
        <p:spPr bwMode="auto">
          <a:xfrm>
            <a:off x="2867025" y="4962525"/>
            <a:ext cx="1247775" cy="1588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4430" name="Straight Connector 56"/>
          <p:cNvCxnSpPr>
            <a:cxnSpLocks noChangeShapeType="1"/>
          </p:cNvCxnSpPr>
          <p:nvPr/>
        </p:nvCxnSpPr>
        <p:spPr bwMode="auto">
          <a:xfrm>
            <a:off x="2879725" y="5175250"/>
            <a:ext cx="1285875" cy="3175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4431" name="Straight Connector 57"/>
          <p:cNvCxnSpPr>
            <a:cxnSpLocks noChangeShapeType="1"/>
          </p:cNvCxnSpPr>
          <p:nvPr/>
        </p:nvCxnSpPr>
        <p:spPr bwMode="auto">
          <a:xfrm>
            <a:off x="2879725" y="5403850"/>
            <a:ext cx="1285875" cy="3175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13006" name="Text Box 14"/>
          <p:cNvSpPr txBox="1">
            <a:spLocks noChangeArrowheads="1"/>
          </p:cNvSpPr>
          <p:nvPr/>
        </p:nvSpPr>
        <p:spPr bwMode="auto">
          <a:xfrm>
            <a:off x="3037681" y="4729578"/>
            <a:ext cx="1140056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ED181E"/>
                </a:solidFill>
                <a:latin typeface="Lucida Handwriting" pitchFamily="-107" charset="0"/>
                <a:ea typeface="+mn-ea"/>
                <a:cs typeface="+mn-cs"/>
              </a:rPr>
              <a:t>AMNGAZAN</a:t>
            </a:r>
          </a:p>
        </p:txBody>
      </p:sp>
      <p:sp>
        <p:nvSpPr>
          <p:cNvPr id="213007" name="Text Box 15"/>
          <p:cNvSpPr txBox="1">
            <a:spLocks noChangeArrowheads="1"/>
          </p:cNvSpPr>
          <p:nvPr/>
        </p:nvSpPr>
        <p:spPr bwMode="auto">
          <a:xfrm>
            <a:off x="3011491" y="4956573"/>
            <a:ext cx="926857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ED181E"/>
                </a:solidFill>
                <a:latin typeface="Lucida Handwriting" pitchFamily="-107" charset="0"/>
                <a:ea typeface="+mn-ea"/>
                <a:cs typeface="+mn-cs"/>
              </a:rPr>
              <a:t>UNGNAO</a:t>
            </a:r>
          </a:p>
        </p:txBody>
      </p:sp>
      <p:sp>
        <p:nvSpPr>
          <p:cNvPr id="213008" name="Text Box 16"/>
          <p:cNvSpPr txBox="1">
            <a:spLocks noChangeArrowheads="1"/>
          </p:cNvSpPr>
          <p:nvPr/>
        </p:nvSpPr>
        <p:spPr bwMode="auto">
          <a:xfrm>
            <a:off x="3021012" y="5185173"/>
            <a:ext cx="989373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ED181E"/>
                </a:solidFill>
                <a:latin typeface="Lucida Handwriting" pitchFamily="-107" charset="0"/>
                <a:ea typeface="+mn-ea"/>
                <a:cs typeface="+mn-cs"/>
              </a:rPr>
              <a:t>ARKAHAI</a:t>
            </a:r>
          </a:p>
        </p:txBody>
      </p:sp>
      <p:sp>
        <p:nvSpPr>
          <p:cNvPr id="144435" name="Rectangle 1"/>
          <p:cNvSpPr>
            <a:spLocks noChangeArrowheads="1"/>
          </p:cNvSpPr>
          <p:nvPr/>
        </p:nvSpPr>
        <p:spPr bwMode="auto">
          <a:xfrm>
            <a:off x="5842000" y="2408238"/>
            <a:ext cx="576263" cy="2000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Text Box 9"/>
          <p:cNvSpPr txBox="1">
            <a:spLocks noChangeArrowheads="1"/>
          </p:cNvSpPr>
          <p:nvPr/>
        </p:nvSpPr>
        <p:spPr bwMode="auto">
          <a:xfrm>
            <a:off x="5807075" y="2349500"/>
            <a:ext cx="582613" cy="230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ED181E"/>
                </a:solidFill>
                <a:latin typeface="Lucida Handwriting" pitchFamily="-107" charset="0"/>
                <a:ea typeface="+mn-ea"/>
                <a:cs typeface="+mn-cs"/>
              </a:rPr>
              <a:t>JISHU</a:t>
            </a:r>
          </a:p>
        </p:txBody>
      </p:sp>
      <p:cxnSp>
        <p:nvCxnSpPr>
          <p:cNvPr id="144437" name="Straight Connector 4"/>
          <p:cNvCxnSpPr>
            <a:cxnSpLocks noChangeShapeType="1"/>
          </p:cNvCxnSpPr>
          <p:nvPr/>
        </p:nvCxnSpPr>
        <p:spPr bwMode="auto">
          <a:xfrm flipV="1">
            <a:off x="5788025" y="2530475"/>
            <a:ext cx="635000" cy="317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3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2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2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3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3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2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2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3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3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30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30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30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30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3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3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3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3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3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3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30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30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30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30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3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3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130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130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13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3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12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12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13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13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12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12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6" grpId="0" autoUpdateAnimBg="0"/>
      <p:bldP spid="212997" grpId="0" autoUpdateAnimBg="0"/>
      <p:bldP spid="212998" grpId="0" autoUpdateAnimBg="0"/>
      <p:bldP spid="212999" grpId="0" autoUpdateAnimBg="0"/>
      <p:bldP spid="213000" grpId="0" autoUpdateAnimBg="0"/>
      <p:bldP spid="213001" grpId="0" autoUpdateAnimBg="0"/>
      <p:bldP spid="213009" grpId="0" autoUpdateAnimBg="0"/>
      <p:bldP spid="213010" grpId="0" autoUpdateAnimBg="0"/>
      <p:bldP spid="213011" grpId="0" autoUpdateAnimBg="0"/>
      <p:bldP spid="213012" grpId="0" autoUpdateAnimBg="0"/>
      <p:bldP spid="213013" grpId="0" autoUpdateAnimBg="0"/>
      <p:bldP spid="213014" grpId="0" autoUpdateAnimBg="0"/>
      <p:bldP spid="213015" grpId="0" autoUpdateAnimBg="0"/>
      <p:bldP spid="213016" grpId="0" animBg="1" autoUpdateAnimBg="0"/>
      <p:bldP spid="213002" grpId="0" autoUpdateAnimBg="0"/>
      <p:bldP spid="213003" grpId="0" autoUpdateAnimBg="0"/>
      <p:bldP spid="213004" grpId="0" autoUpdateAnimBg="0"/>
      <p:bldP spid="213005" grpId="0" autoUpdateAnimBg="0"/>
      <p:bldP spid="213006" grpId="0" autoUpdateAnimBg="0"/>
      <p:bldP spid="213007" grpId="0" autoUpdateAnimBg="0"/>
      <p:bldP spid="213008" grpId="0" autoUpdateAnimBg="0"/>
      <p:bldP spid="56" grpId="0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34" name="Rectangle 23"/>
          <p:cNvSpPr>
            <a:spLocks noChangeArrowheads="1"/>
          </p:cNvSpPr>
          <p:nvPr/>
        </p:nvSpPr>
        <p:spPr bwMode="auto">
          <a:xfrm>
            <a:off x="1878013" y="0"/>
            <a:ext cx="5230812" cy="6858000"/>
          </a:xfrm>
          <a:prstGeom prst="rect">
            <a:avLst/>
          </a:prstGeom>
          <a:solidFill>
            <a:srgbClr val="FFFFFF"/>
          </a:solidFill>
          <a:ln w="76200" cmpd="tri">
            <a:solidFill>
              <a:srgbClr val="1A0004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1972" name="AutoShape 4"/>
          <p:cNvSpPr>
            <a:spLocks noChangeArrowheads="1"/>
          </p:cNvSpPr>
          <p:nvPr/>
        </p:nvSpPr>
        <p:spPr bwMode="auto">
          <a:xfrm>
            <a:off x="2225675" y="1100138"/>
            <a:ext cx="3343275" cy="28575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D181E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4400">
              <a:latin typeface="Lucida Handwriting" pitchFamily="-107" charset="0"/>
              <a:ea typeface="+mn-ea"/>
              <a:cs typeface="+mn-cs"/>
            </a:endParaRPr>
          </a:p>
        </p:txBody>
      </p:sp>
      <p:sp>
        <p:nvSpPr>
          <p:cNvPr id="211973" name="AutoShape 5"/>
          <p:cNvSpPr>
            <a:spLocks noChangeArrowheads="1"/>
          </p:cNvSpPr>
          <p:nvPr/>
        </p:nvSpPr>
        <p:spPr bwMode="auto">
          <a:xfrm>
            <a:off x="5730875" y="1071563"/>
            <a:ext cx="1228725" cy="312737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D181E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4400">
              <a:latin typeface="Lucida Handwriting" pitchFamily="-107" charset="0"/>
              <a:ea typeface="+mn-ea"/>
              <a:cs typeface="+mn-cs"/>
            </a:endParaRPr>
          </a:p>
        </p:txBody>
      </p:sp>
      <p:sp>
        <p:nvSpPr>
          <p:cNvPr id="211974" name="Oval 6"/>
          <p:cNvSpPr>
            <a:spLocks noChangeArrowheads="1"/>
          </p:cNvSpPr>
          <p:nvPr/>
        </p:nvSpPr>
        <p:spPr bwMode="auto">
          <a:xfrm>
            <a:off x="2376488" y="1481138"/>
            <a:ext cx="163512" cy="136525"/>
          </a:xfrm>
          <a:prstGeom prst="ellipse">
            <a:avLst/>
          </a:prstGeom>
          <a:solidFill>
            <a:srgbClr val="ED181E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1A0004"/>
              </a:solidFill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211975" name="Oval 7"/>
          <p:cNvSpPr>
            <a:spLocks noChangeArrowheads="1"/>
          </p:cNvSpPr>
          <p:nvPr/>
        </p:nvSpPr>
        <p:spPr bwMode="auto">
          <a:xfrm>
            <a:off x="2376488" y="1851025"/>
            <a:ext cx="163512" cy="136525"/>
          </a:xfrm>
          <a:prstGeom prst="ellipse">
            <a:avLst/>
          </a:prstGeom>
          <a:solidFill>
            <a:srgbClr val="ED181E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1A0004"/>
              </a:solidFill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211976" name="Oval 8"/>
          <p:cNvSpPr>
            <a:spLocks noChangeArrowheads="1"/>
          </p:cNvSpPr>
          <p:nvPr/>
        </p:nvSpPr>
        <p:spPr bwMode="auto">
          <a:xfrm>
            <a:off x="2376488" y="2179638"/>
            <a:ext cx="163512" cy="136525"/>
          </a:xfrm>
          <a:prstGeom prst="ellipse">
            <a:avLst/>
          </a:prstGeom>
          <a:solidFill>
            <a:srgbClr val="ED181E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1A0004"/>
              </a:solidFill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211977" name="Oval 9"/>
          <p:cNvSpPr>
            <a:spLocks noChangeArrowheads="1"/>
          </p:cNvSpPr>
          <p:nvPr/>
        </p:nvSpPr>
        <p:spPr bwMode="auto">
          <a:xfrm>
            <a:off x="2376488" y="2979738"/>
            <a:ext cx="163512" cy="136525"/>
          </a:xfrm>
          <a:prstGeom prst="ellipse">
            <a:avLst/>
          </a:prstGeom>
          <a:solidFill>
            <a:srgbClr val="ED181E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1A0004"/>
              </a:solidFill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211978" name="Oval 10"/>
          <p:cNvSpPr>
            <a:spLocks noChangeArrowheads="1"/>
          </p:cNvSpPr>
          <p:nvPr/>
        </p:nvSpPr>
        <p:spPr bwMode="auto">
          <a:xfrm>
            <a:off x="3659188" y="3762375"/>
            <a:ext cx="163512" cy="136525"/>
          </a:xfrm>
          <a:prstGeom prst="ellipse">
            <a:avLst/>
          </a:prstGeom>
          <a:solidFill>
            <a:srgbClr val="ED181E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211979" name="Oval 11"/>
          <p:cNvSpPr>
            <a:spLocks noChangeArrowheads="1"/>
          </p:cNvSpPr>
          <p:nvPr/>
        </p:nvSpPr>
        <p:spPr bwMode="auto">
          <a:xfrm>
            <a:off x="3883025" y="4117975"/>
            <a:ext cx="163513" cy="136525"/>
          </a:xfrm>
          <a:prstGeom prst="ellipse">
            <a:avLst/>
          </a:prstGeom>
          <a:solidFill>
            <a:srgbClr val="ED181E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4335463" y="4168775"/>
            <a:ext cx="419100" cy="384175"/>
            <a:chOff x="2399" y="2759"/>
            <a:chExt cx="264" cy="242"/>
          </a:xfrm>
        </p:grpSpPr>
        <p:sp>
          <p:nvSpPr>
            <p:cNvPr id="211980" name="Oval 12"/>
            <p:cNvSpPr>
              <a:spLocks noChangeArrowheads="1"/>
            </p:cNvSpPr>
            <p:nvPr/>
          </p:nvSpPr>
          <p:spPr bwMode="auto">
            <a:xfrm>
              <a:off x="2399" y="2915"/>
              <a:ext cx="103" cy="86"/>
            </a:xfrm>
            <a:prstGeom prst="ellipse">
              <a:avLst/>
            </a:prstGeom>
            <a:solidFill>
              <a:srgbClr val="ED181E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146544" name="Text Box 15"/>
            <p:cNvSpPr txBox="1">
              <a:spLocks noChangeArrowheads="1"/>
            </p:cNvSpPr>
            <p:nvPr/>
          </p:nvSpPr>
          <p:spPr bwMode="auto">
            <a:xfrm>
              <a:off x="2421" y="2759"/>
              <a:ext cx="24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rgbClr val="FF0000"/>
                  </a:solidFill>
                  <a:latin typeface="Lucida Handwriting" charset="0"/>
                </a:rPr>
                <a:t>...</a:t>
              </a:r>
            </a:p>
          </p:txBody>
        </p:sp>
      </p:grpSp>
      <p:sp>
        <p:nvSpPr>
          <p:cNvPr id="146444" name="Text Box 16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46445" name="Text Box 22"/>
          <p:cNvSpPr txBox="1">
            <a:spLocks noChangeArrowheads="1"/>
          </p:cNvSpPr>
          <p:nvPr/>
        </p:nvSpPr>
        <p:spPr bwMode="auto">
          <a:xfrm>
            <a:off x="8759825" y="6527800"/>
            <a:ext cx="184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211992" name="Rectangle 24"/>
          <p:cNvSpPr>
            <a:spLocks noChangeArrowheads="1"/>
          </p:cNvSpPr>
          <p:nvPr/>
        </p:nvSpPr>
        <p:spPr bwMode="auto">
          <a:xfrm>
            <a:off x="7580313" y="6523038"/>
            <a:ext cx="7366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9.65.01.</a:t>
            </a:r>
          </a:p>
        </p:txBody>
      </p:sp>
      <p:sp>
        <p:nvSpPr>
          <p:cNvPr id="146447" name="Text Box 25"/>
          <p:cNvSpPr txBox="1">
            <a:spLocks noChangeArrowheads="1"/>
          </p:cNvSpPr>
          <p:nvPr/>
        </p:nvSpPr>
        <p:spPr bwMode="auto">
          <a:xfrm>
            <a:off x="8121650" y="6523038"/>
            <a:ext cx="3270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>
                <a:solidFill>
                  <a:srgbClr val="FFFFFF"/>
                </a:solidFill>
              </a:rPr>
              <a:t>72</a:t>
            </a:r>
          </a:p>
        </p:txBody>
      </p:sp>
      <p:sp>
        <p:nvSpPr>
          <p:cNvPr id="146448" name="Text Box 26"/>
          <p:cNvSpPr txBox="1">
            <a:spLocks noChangeArrowheads="1"/>
          </p:cNvSpPr>
          <p:nvPr/>
        </p:nvSpPr>
        <p:spPr bwMode="auto">
          <a:xfrm>
            <a:off x="8740775" y="64008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9</a:t>
            </a:r>
          </a:p>
        </p:txBody>
      </p:sp>
      <p:sp>
        <p:nvSpPr>
          <p:cNvPr id="146449" name="Text Box 5"/>
          <p:cNvSpPr txBox="1">
            <a:spLocks noChangeArrowheads="1"/>
          </p:cNvSpPr>
          <p:nvPr/>
        </p:nvSpPr>
        <p:spPr bwMode="auto">
          <a:xfrm>
            <a:off x="1870075" y="565150"/>
            <a:ext cx="51863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err="1">
                <a:solidFill>
                  <a:srgbClr val="1A0004"/>
                </a:solidFill>
                <a:latin typeface="Helvetica" charset="0"/>
              </a:rPr>
              <a:t>Ara</a:t>
            </a:r>
            <a:r>
              <a:rPr lang="en-US" sz="1200" b="1" dirty="0">
                <a:solidFill>
                  <a:srgbClr val="1A0004"/>
                </a:solidFill>
                <a:latin typeface="Helvetica" charset="0"/>
              </a:rPr>
              <a:t>… Bible </a:t>
            </a:r>
            <a:r>
              <a:rPr lang="en-US" sz="1200" b="1" dirty="0" err="1">
                <a:solidFill>
                  <a:srgbClr val="1A0004"/>
                </a:solidFill>
                <a:latin typeface="Helvetica" charset="0"/>
              </a:rPr>
              <a:t>Lairikkom</a:t>
            </a:r>
            <a:r>
              <a:rPr lang="en-US" sz="1200" b="1" dirty="0">
                <a:solidFill>
                  <a:srgbClr val="1A0004"/>
                </a:solidFill>
                <a:latin typeface="Helvetica" charset="0"/>
              </a:rPr>
              <a:t> hi </a:t>
            </a:r>
            <a:r>
              <a:rPr lang="en-US" sz="1200" b="1" dirty="0" err="1">
                <a:solidFill>
                  <a:srgbClr val="1A0004"/>
                </a:solidFill>
                <a:latin typeface="Helvetica" charset="0"/>
              </a:rPr>
              <a:t>shokhavai</a:t>
            </a:r>
            <a:r>
              <a:rPr lang="en-US" sz="1200" b="1" dirty="0">
                <a:solidFill>
                  <a:srgbClr val="1A0004"/>
                </a:solidFill>
                <a:latin typeface="Helvetica" charset="0"/>
              </a:rPr>
              <a:t> </a:t>
            </a:r>
            <a:r>
              <a:rPr lang="en-US" sz="1200" b="1" dirty="0" err="1">
                <a:solidFill>
                  <a:srgbClr val="1A0004"/>
                </a:solidFill>
                <a:latin typeface="Helvetica" charset="0"/>
              </a:rPr>
              <a:t>hotnalu</a:t>
            </a:r>
            <a:r>
              <a:rPr lang="en-US" sz="1200" b="1" dirty="0">
                <a:solidFill>
                  <a:srgbClr val="1A0004"/>
                </a:solidFill>
                <a:latin typeface="Helvetica" charset="0"/>
              </a:rPr>
              <a:t>,  </a:t>
            </a:r>
            <a:r>
              <a:rPr lang="en-US" sz="1200" b="1" dirty="0" err="1">
                <a:solidFill>
                  <a:srgbClr val="1A0004"/>
                </a:solidFill>
                <a:latin typeface="Helvetica" charset="0"/>
              </a:rPr>
              <a:t>nakhalattala</a:t>
            </a:r>
            <a:r>
              <a:rPr lang="en-US" sz="1200" b="1" dirty="0">
                <a:solidFill>
                  <a:srgbClr val="1A0004"/>
                </a:solidFill>
                <a:latin typeface="Helvetica" charset="0"/>
              </a:rPr>
              <a:t> </a:t>
            </a:r>
            <a:r>
              <a:rPr lang="en-US" sz="1200" b="1" dirty="0" err="1">
                <a:solidFill>
                  <a:srgbClr val="1A0004"/>
                </a:solidFill>
                <a:latin typeface="Helvetica" charset="0"/>
              </a:rPr>
              <a:t>maningkha</a:t>
            </a:r>
            <a:r>
              <a:rPr lang="en-US" sz="1200" b="1" dirty="0">
                <a:solidFill>
                  <a:srgbClr val="1A0004"/>
                </a:solidFill>
                <a:latin typeface="Helvetica" charset="0"/>
              </a:rPr>
              <a:t> </a:t>
            </a:r>
            <a:r>
              <a:rPr lang="en-US" sz="1200" b="1" dirty="0" err="1">
                <a:solidFill>
                  <a:srgbClr val="1A0004"/>
                </a:solidFill>
                <a:latin typeface="Helvetica" charset="0"/>
              </a:rPr>
              <a:t>mikateili</a:t>
            </a:r>
            <a:r>
              <a:rPr lang="en-US" sz="1200" b="1" dirty="0">
                <a:solidFill>
                  <a:srgbClr val="1A0004"/>
                </a:solidFill>
                <a:latin typeface="Helvetica" charset="0"/>
              </a:rPr>
              <a:t> </a:t>
            </a:r>
            <a:r>
              <a:rPr lang="en-US" sz="1200" b="1" dirty="0" err="1">
                <a:solidFill>
                  <a:srgbClr val="1A0004"/>
                </a:solidFill>
                <a:latin typeface="Helvetica" charset="0"/>
              </a:rPr>
              <a:t>khangahan</a:t>
            </a:r>
            <a:r>
              <a:rPr lang="en-US" sz="1200" b="1" dirty="0">
                <a:solidFill>
                  <a:srgbClr val="1A0004"/>
                </a:solidFill>
                <a:latin typeface="Helvetica" charset="0"/>
              </a:rPr>
              <a:t> </a:t>
            </a:r>
            <a:r>
              <a:rPr lang="en-US" sz="1200" b="1" dirty="0" err="1">
                <a:solidFill>
                  <a:srgbClr val="1A0004"/>
                </a:solidFill>
                <a:latin typeface="Helvetica" charset="0"/>
              </a:rPr>
              <a:t>sangarok</a:t>
            </a:r>
            <a:r>
              <a:rPr lang="en-US" sz="1200" b="1" dirty="0">
                <a:solidFill>
                  <a:srgbClr val="1A0004"/>
                </a:solidFill>
                <a:latin typeface="Helvetica" charset="0"/>
              </a:rPr>
              <a:t> </a:t>
            </a:r>
            <a:r>
              <a:rPr lang="en-US" sz="1200" b="1" dirty="0" err="1">
                <a:solidFill>
                  <a:srgbClr val="1A0004"/>
                </a:solidFill>
                <a:latin typeface="Helvetica" charset="0"/>
              </a:rPr>
              <a:t>laga</a:t>
            </a:r>
            <a:r>
              <a:rPr lang="en-US" sz="1200" b="1" dirty="0">
                <a:solidFill>
                  <a:srgbClr val="1A0004"/>
                </a:solidFill>
                <a:latin typeface="Helvetica" charset="0"/>
              </a:rPr>
              <a:t> </a:t>
            </a:r>
            <a:r>
              <a:rPr lang="en-US" sz="1200" b="1" dirty="0" err="1">
                <a:solidFill>
                  <a:srgbClr val="1A0004"/>
                </a:solidFill>
                <a:latin typeface="Helvetica" charset="0"/>
              </a:rPr>
              <a:t>hotnalu</a:t>
            </a:r>
            <a:r>
              <a:rPr lang="en-US" sz="1200" b="1" dirty="0">
                <a:solidFill>
                  <a:srgbClr val="1A0004"/>
                </a:solidFill>
                <a:latin typeface="Helvetica" charset="0"/>
              </a:rPr>
              <a:t>.</a:t>
            </a:r>
          </a:p>
        </p:txBody>
      </p:sp>
      <p:sp>
        <p:nvSpPr>
          <p:cNvPr id="118" name="Rectangle 6"/>
          <p:cNvSpPr>
            <a:spLocks noChangeArrowheads="1"/>
          </p:cNvSpPr>
          <p:nvPr/>
        </p:nvSpPr>
        <p:spPr bwMode="auto">
          <a:xfrm>
            <a:off x="1855788" y="5851525"/>
            <a:ext cx="19224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46662" dir="3284183" algn="ctr" rotWithShape="0">
              <a:srgbClr val="000000">
                <a:alpha val="74998"/>
              </a:srgbClr>
            </a:outerShdw>
          </a:effectLst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1A0004"/>
                </a:solidFill>
                <a:latin typeface="Comic Sans MS" charset="0"/>
              </a:rPr>
              <a:t>NANINWUI BIBLE LAIRIKKOM!</a:t>
            </a:r>
            <a:endParaRPr lang="en-US" sz="1800" dirty="0">
              <a:solidFill>
                <a:srgbClr val="1A0004"/>
              </a:solidFill>
              <a:latin typeface="Times" charset="0"/>
            </a:endParaRPr>
          </a:p>
        </p:txBody>
      </p:sp>
      <p:sp>
        <p:nvSpPr>
          <p:cNvPr id="146451" name="Text Box 8"/>
          <p:cNvSpPr txBox="1">
            <a:spLocks noChangeArrowheads="1"/>
          </p:cNvSpPr>
          <p:nvPr/>
        </p:nvSpPr>
        <p:spPr bwMode="auto">
          <a:xfrm>
            <a:off x="4511675" y="4348163"/>
            <a:ext cx="27717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 b="1" dirty="0" err="1">
                <a:solidFill>
                  <a:srgbClr val="1A0004"/>
                </a:solidFill>
                <a:latin typeface="Times" charset="0"/>
              </a:rPr>
              <a:t>Chiwuivang</a:t>
            </a:r>
            <a:r>
              <a:rPr lang="en-US" sz="1400" b="1" dirty="0">
                <a:solidFill>
                  <a:srgbClr val="1A0004"/>
                </a:solidFill>
                <a:latin typeface="Times" charset="0"/>
              </a:rPr>
              <a:t> </a:t>
            </a:r>
            <a:r>
              <a:rPr lang="en-US" sz="1400" b="1" dirty="0" err="1">
                <a:solidFill>
                  <a:srgbClr val="1A0004"/>
                </a:solidFill>
                <a:latin typeface="Times" charset="0"/>
              </a:rPr>
              <a:t>eina</a:t>
            </a:r>
            <a:r>
              <a:rPr lang="en-US" sz="1400" b="1" dirty="0">
                <a:solidFill>
                  <a:srgbClr val="1A0004"/>
                </a:solidFill>
                <a:latin typeface="Times" charset="0"/>
              </a:rPr>
              <a:t>, </a:t>
            </a:r>
            <a:r>
              <a:rPr lang="en-US" sz="1400" b="1" dirty="0" err="1">
                <a:solidFill>
                  <a:srgbClr val="1A0004"/>
                </a:solidFill>
                <a:latin typeface="Times" charset="0"/>
              </a:rPr>
              <a:t>nawui</a:t>
            </a:r>
            <a:r>
              <a:rPr lang="en-US" sz="1400" b="1" dirty="0">
                <a:solidFill>
                  <a:srgbClr val="1A0004"/>
                </a:solidFill>
                <a:latin typeface="Times" charset="0"/>
              </a:rPr>
              <a:t> </a:t>
            </a:r>
            <a:r>
              <a:rPr lang="en-US" sz="1400" b="1" dirty="0" err="1">
                <a:solidFill>
                  <a:srgbClr val="1A0004"/>
                </a:solidFill>
                <a:latin typeface="Times" charset="0"/>
              </a:rPr>
              <a:t>tuiyar</a:t>
            </a:r>
            <a:r>
              <a:rPr lang="en-US" sz="1400" b="1" dirty="0">
                <a:solidFill>
                  <a:srgbClr val="1A0004"/>
                </a:solidFill>
                <a:latin typeface="Times" charset="0"/>
              </a:rPr>
              <a:t>… </a:t>
            </a:r>
            <a:r>
              <a:rPr lang="en-US" sz="1400" b="1" dirty="0" err="1">
                <a:solidFill>
                  <a:srgbClr val="1A0004"/>
                </a:solidFill>
                <a:latin typeface="Times" charset="0"/>
              </a:rPr>
              <a:t>kala</a:t>
            </a:r>
            <a:r>
              <a:rPr lang="en-US" sz="1400" b="1" dirty="0">
                <a:solidFill>
                  <a:srgbClr val="1A0004"/>
                </a:solidFill>
                <a:latin typeface="Times" charset="0"/>
              </a:rPr>
              <a:t> </a:t>
            </a:r>
            <a:r>
              <a:rPr lang="en-US" sz="1400" b="1" dirty="0" err="1">
                <a:solidFill>
                  <a:srgbClr val="1A0004"/>
                </a:solidFill>
                <a:latin typeface="Times" charset="0"/>
              </a:rPr>
              <a:t>lairikkom</a:t>
            </a:r>
            <a:r>
              <a:rPr lang="en-US" sz="1400" b="1" dirty="0">
                <a:solidFill>
                  <a:srgbClr val="1A0004"/>
                </a:solidFill>
                <a:latin typeface="Times" charset="0"/>
              </a:rPr>
              <a:t> </a:t>
            </a:r>
            <a:r>
              <a:rPr lang="en-US" sz="1400" b="1" dirty="0" err="1">
                <a:solidFill>
                  <a:srgbClr val="1A0004"/>
                </a:solidFill>
                <a:latin typeface="Times" charset="0"/>
              </a:rPr>
              <a:t>thar</a:t>
            </a:r>
            <a:r>
              <a:rPr lang="en-US" sz="1400" b="1" dirty="0" err="1">
                <a:solidFill>
                  <a:srgbClr val="1A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ȃ</a:t>
            </a:r>
            <a:r>
              <a:rPr lang="en-US" sz="1400" b="1" dirty="0">
                <a:solidFill>
                  <a:srgbClr val="1A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1400" b="1" dirty="0">
                <a:solidFill>
                  <a:srgbClr val="1A0004"/>
                </a:solidFill>
                <a:latin typeface="Times" charset="0"/>
              </a:rPr>
              <a:t> </a:t>
            </a:r>
            <a:r>
              <a:rPr lang="en-US" sz="1400" b="1" dirty="0" err="1">
                <a:solidFill>
                  <a:srgbClr val="1A0004"/>
                </a:solidFill>
                <a:latin typeface="Times" charset="0"/>
              </a:rPr>
              <a:t>chiya</a:t>
            </a:r>
            <a:r>
              <a:rPr lang="en-US" sz="1400" b="1" dirty="0">
                <a:solidFill>
                  <a:srgbClr val="1A0004"/>
                </a:solidFill>
                <a:latin typeface="Times" charset="0"/>
              </a:rPr>
              <a:t>:</a:t>
            </a:r>
          </a:p>
        </p:txBody>
      </p:sp>
      <p:sp>
        <p:nvSpPr>
          <p:cNvPr id="146452" name="Text Box 10"/>
          <p:cNvSpPr txBox="1">
            <a:spLocks noChangeArrowheads="1"/>
          </p:cNvSpPr>
          <p:nvPr/>
        </p:nvSpPr>
        <p:spPr bwMode="auto">
          <a:xfrm>
            <a:off x="2582863" y="1716088"/>
            <a:ext cx="2432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 dirty="0">
                <a:solidFill>
                  <a:srgbClr val="1A0004"/>
                </a:solidFill>
                <a:latin typeface="Times" charset="0"/>
              </a:rPr>
              <a:t>7 = 4+3 </a:t>
            </a:r>
            <a:r>
              <a:rPr lang="en-US" sz="1400" b="1" dirty="0">
                <a:solidFill>
                  <a:srgbClr val="1A0004"/>
                </a:solidFill>
                <a:latin typeface="Times" charset="0"/>
              </a:rPr>
              <a:t> </a:t>
            </a:r>
            <a:r>
              <a:rPr lang="en-US" sz="1400" b="1" dirty="0" err="1">
                <a:solidFill>
                  <a:srgbClr val="1A0004"/>
                </a:solidFill>
                <a:latin typeface="Times" charset="0"/>
              </a:rPr>
              <a:t>ngayarkhai</a:t>
            </a:r>
            <a:r>
              <a:rPr lang="en-US" sz="1400" b="1" dirty="0">
                <a:solidFill>
                  <a:srgbClr val="1A0004"/>
                </a:solidFill>
                <a:latin typeface="Times" charset="0"/>
              </a:rPr>
              <a:t> </a:t>
            </a:r>
            <a:r>
              <a:rPr lang="en-US" sz="1400" b="1" dirty="0" err="1">
                <a:solidFill>
                  <a:srgbClr val="1A0004"/>
                </a:solidFill>
                <a:latin typeface="Times" charset="0"/>
              </a:rPr>
              <a:t>kha</a:t>
            </a:r>
            <a:r>
              <a:rPr lang="en-US" sz="1400" b="1" dirty="0">
                <a:solidFill>
                  <a:srgbClr val="1A0004"/>
                </a:solidFill>
                <a:latin typeface="Times" charset="0"/>
              </a:rPr>
              <a:t>:</a:t>
            </a:r>
          </a:p>
        </p:txBody>
      </p:sp>
      <p:sp>
        <p:nvSpPr>
          <p:cNvPr id="146453" name="Text Box 11"/>
          <p:cNvSpPr txBox="1">
            <a:spLocks noChangeArrowheads="1"/>
          </p:cNvSpPr>
          <p:nvPr/>
        </p:nvSpPr>
        <p:spPr bwMode="auto">
          <a:xfrm>
            <a:off x="5016500" y="1804988"/>
            <a:ext cx="24733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200" b="1" u="sng" dirty="0">
                <a:solidFill>
                  <a:srgbClr val="1A0004"/>
                </a:solidFill>
                <a:latin typeface="Helvetica" charset="0"/>
              </a:rPr>
              <a:t>4 MIBING &amp;  3 YARUIPAN</a:t>
            </a:r>
          </a:p>
        </p:txBody>
      </p:sp>
      <p:sp>
        <p:nvSpPr>
          <p:cNvPr id="146454" name="Text Box 13"/>
          <p:cNvSpPr txBox="1">
            <a:spLocks noChangeArrowheads="1"/>
          </p:cNvSpPr>
          <p:nvPr/>
        </p:nvSpPr>
        <p:spPr bwMode="auto">
          <a:xfrm>
            <a:off x="2617788" y="1384300"/>
            <a:ext cx="2755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ja-JP" sz="1400" b="1" dirty="0">
                <a:solidFill>
                  <a:srgbClr val="1A0004"/>
                </a:solidFill>
                <a:latin typeface="Times" charset="0"/>
              </a:rPr>
              <a:t>"</a:t>
            </a:r>
            <a:r>
              <a:rPr lang="en-US" altLang="ja-JP" sz="1400" b="1" dirty="0" err="1">
                <a:solidFill>
                  <a:srgbClr val="1A0004"/>
                </a:solidFill>
                <a:latin typeface="Times" charset="0"/>
              </a:rPr>
              <a:t>O"na</a:t>
            </a:r>
            <a:r>
              <a:rPr lang="en-US" altLang="ja-JP" sz="1400" b="1" dirty="0">
                <a:solidFill>
                  <a:srgbClr val="1A0004"/>
                </a:solidFill>
                <a:latin typeface="Times" charset="0"/>
              </a:rPr>
              <a:t> :</a:t>
            </a:r>
            <a:endParaRPr lang="en-US" sz="1400" b="1" dirty="0">
              <a:solidFill>
                <a:srgbClr val="1A0004"/>
              </a:solidFill>
              <a:latin typeface="Times" charset="0"/>
            </a:endParaRPr>
          </a:p>
        </p:txBody>
      </p:sp>
      <p:sp>
        <p:nvSpPr>
          <p:cNvPr id="146455" name="Text Box 14"/>
          <p:cNvSpPr txBox="1">
            <a:spLocks noChangeArrowheads="1"/>
          </p:cNvSpPr>
          <p:nvPr/>
        </p:nvSpPr>
        <p:spPr bwMode="auto">
          <a:xfrm>
            <a:off x="5016500" y="1427163"/>
            <a:ext cx="155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200" b="1" u="sng" dirty="0">
                <a:solidFill>
                  <a:srgbClr val="1A0004"/>
                </a:solidFill>
                <a:latin typeface="Helvetica" charset="0"/>
              </a:rPr>
              <a:t>OKATHUI</a:t>
            </a:r>
          </a:p>
        </p:txBody>
      </p:sp>
      <p:sp>
        <p:nvSpPr>
          <p:cNvPr id="146456" name="Text Box 15"/>
          <p:cNvSpPr txBox="1">
            <a:spLocks noChangeArrowheads="1"/>
          </p:cNvSpPr>
          <p:nvPr/>
        </p:nvSpPr>
        <p:spPr bwMode="auto">
          <a:xfrm>
            <a:off x="3810000" y="3676650"/>
            <a:ext cx="8239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ja-JP" sz="1400" b="1" dirty="0">
                <a:solidFill>
                  <a:srgbClr val="1A0004"/>
                </a:solidFill>
                <a:latin typeface="Times" charset="0"/>
              </a:rPr>
              <a:t>"V" </a:t>
            </a:r>
            <a:r>
              <a:rPr lang="en-US" altLang="ja-JP" sz="1400" b="1" dirty="0" err="1">
                <a:solidFill>
                  <a:srgbClr val="1A0004"/>
                </a:solidFill>
                <a:latin typeface="Times" charset="0"/>
              </a:rPr>
              <a:t>na</a:t>
            </a:r>
            <a:r>
              <a:rPr lang="en-US" altLang="ja-JP" sz="1400" b="1" dirty="0">
                <a:solidFill>
                  <a:srgbClr val="1A0004"/>
                </a:solidFill>
                <a:latin typeface="Times" charset="0"/>
              </a:rPr>
              <a:t>:</a:t>
            </a:r>
            <a:endParaRPr lang="en-US" sz="1400" b="1" dirty="0">
              <a:solidFill>
                <a:srgbClr val="1A0004"/>
              </a:solidFill>
              <a:latin typeface="Times" charset="0"/>
            </a:endParaRPr>
          </a:p>
        </p:txBody>
      </p:sp>
      <p:sp>
        <p:nvSpPr>
          <p:cNvPr id="146457" name="Text Box 16"/>
          <p:cNvSpPr txBox="1">
            <a:spLocks noChangeArrowheads="1"/>
          </p:cNvSpPr>
          <p:nvPr/>
        </p:nvSpPr>
        <p:spPr bwMode="auto">
          <a:xfrm>
            <a:off x="4621213" y="3678749"/>
            <a:ext cx="11398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200" b="1" u="sng" dirty="0">
                <a:solidFill>
                  <a:srgbClr val="1A0004"/>
                </a:solidFill>
                <a:latin typeface="Helvetica" charset="0"/>
              </a:rPr>
              <a:t>VARI KAHAI</a:t>
            </a:r>
          </a:p>
        </p:txBody>
      </p:sp>
      <p:sp>
        <p:nvSpPr>
          <p:cNvPr id="146458" name="Text Box 17"/>
          <p:cNvSpPr txBox="1">
            <a:spLocks noChangeArrowheads="1"/>
          </p:cNvSpPr>
          <p:nvPr/>
        </p:nvSpPr>
        <p:spPr bwMode="auto">
          <a:xfrm>
            <a:off x="4086225" y="4032250"/>
            <a:ext cx="21193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ja-JP" sz="1400" b="1" dirty="0">
                <a:solidFill>
                  <a:srgbClr val="1A0004"/>
                </a:solidFill>
                <a:latin typeface="Times" charset="0"/>
              </a:rPr>
              <a:t>"J" </a:t>
            </a:r>
            <a:r>
              <a:rPr lang="en-US" altLang="ja-JP" sz="1400" b="1" dirty="0" err="1">
                <a:solidFill>
                  <a:srgbClr val="1A0004"/>
                </a:solidFill>
                <a:latin typeface="Times" charset="0"/>
              </a:rPr>
              <a:t>na</a:t>
            </a:r>
            <a:r>
              <a:rPr lang="en-US" altLang="ja-JP" sz="1400" b="1" dirty="0">
                <a:solidFill>
                  <a:srgbClr val="1A0004"/>
                </a:solidFill>
                <a:latin typeface="Times" charset="0"/>
              </a:rPr>
              <a:t>:</a:t>
            </a:r>
            <a:endParaRPr lang="en-US" sz="1400" b="1" dirty="0">
              <a:solidFill>
                <a:srgbClr val="1A0004"/>
              </a:solidFill>
              <a:latin typeface="Times" charset="0"/>
            </a:endParaRPr>
          </a:p>
        </p:txBody>
      </p:sp>
      <p:sp>
        <p:nvSpPr>
          <p:cNvPr id="146459" name="Text Box 18"/>
          <p:cNvSpPr txBox="1">
            <a:spLocks noChangeArrowheads="1"/>
          </p:cNvSpPr>
          <p:nvPr/>
        </p:nvSpPr>
        <p:spPr bwMode="auto">
          <a:xfrm>
            <a:off x="1725613" y="3787775"/>
            <a:ext cx="1746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u="sng" dirty="0">
                <a:solidFill>
                  <a:srgbClr val="1A0004"/>
                </a:solidFill>
                <a:latin typeface="Helvetica" charset="0"/>
              </a:rPr>
              <a:t>JISHU</a:t>
            </a:r>
          </a:p>
        </p:txBody>
      </p:sp>
      <p:sp>
        <p:nvSpPr>
          <p:cNvPr id="146460" name="Text Box 20"/>
          <p:cNvSpPr txBox="1">
            <a:spLocks noChangeArrowheads="1"/>
          </p:cNvSpPr>
          <p:nvPr/>
        </p:nvSpPr>
        <p:spPr bwMode="auto">
          <a:xfrm>
            <a:off x="2371725" y="1085850"/>
            <a:ext cx="30781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 b="1" dirty="0">
                <a:solidFill>
                  <a:srgbClr val="1A0004"/>
                </a:solidFill>
                <a:latin typeface="Times" charset="0"/>
              </a:rPr>
              <a:t>Bible </a:t>
            </a:r>
            <a:r>
              <a:rPr lang="en-US" sz="1400" b="1" dirty="0" err="1">
                <a:solidFill>
                  <a:srgbClr val="1A0004"/>
                </a:solidFill>
                <a:latin typeface="Times" charset="0"/>
              </a:rPr>
              <a:t>Lairikkom</a:t>
            </a:r>
            <a:r>
              <a:rPr lang="en-US" sz="1400" b="1" dirty="0">
                <a:solidFill>
                  <a:srgbClr val="1A0004"/>
                </a:solidFill>
                <a:latin typeface="Times" charset="0"/>
              </a:rPr>
              <a:t> </a:t>
            </a:r>
            <a:r>
              <a:rPr lang="en-US" sz="1400" b="1" dirty="0" err="1">
                <a:solidFill>
                  <a:srgbClr val="1A0004"/>
                </a:solidFill>
                <a:latin typeface="Times" charset="0"/>
              </a:rPr>
              <a:t>shokhavai</a:t>
            </a:r>
            <a:r>
              <a:rPr lang="en-US" sz="1400" b="1" dirty="0">
                <a:solidFill>
                  <a:srgbClr val="1A0004"/>
                </a:solidFill>
                <a:latin typeface="Times" charset="0"/>
              </a:rPr>
              <a:t> </a:t>
            </a:r>
            <a:r>
              <a:rPr lang="en-US" sz="1400" b="1" dirty="0" err="1">
                <a:solidFill>
                  <a:srgbClr val="1A0004"/>
                </a:solidFill>
                <a:latin typeface="Times" charset="0"/>
              </a:rPr>
              <a:t>chabi</a:t>
            </a:r>
            <a:r>
              <a:rPr lang="en-US" sz="1400" b="1" dirty="0">
                <a:solidFill>
                  <a:srgbClr val="1A0004"/>
                </a:solidFill>
                <a:latin typeface="Times" charset="0"/>
              </a:rPr>
              <a:t> hi:</a:t>
            </a:r>
          </a:p>
        </p:txBody>
      </p:sp>
      <p:sp>
        <p:nvSpPr>
          <p:cNvPr id="129" name="Line 22"/>
          <p:cNvSpPr>
            <a:spLocks noChangeShapeType="1"/>
          </p:cNvSpPr>
          <p:nvPr/>
        </p:nvSpPr>
        <p:spPr bwMode="auto">
          <a:xfrm>
            <a:off x="7143750" y="792163"/>
            <a:ext cx="11271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>
              <a:solidFill>
                <a:srgbClr val="1A0004"/>
              </a:solidFill>
              <a:ea typeface="+mn-ea"/>
              <a:cs typeface="+mn-cs"/>
            </a:endParaRPr>
          </a:p>
        </p:txBody>
      </p:sp>
      <p:sp>
        <p:nvSpPr>
          <p:cNvPr id="146462" name="Text Box 24"/>
          <p:cNvSpPr txBox="1">
            <a:spLocks noChangeArrowheads="1"/>
          </p:cNvSpPr>
          <p:nvPr/>
        </p:nvSpPr>
        <p:spPr bwMode="auto">
          <a:xfrm>
            <a:off x="2582863" y="2103438"/>
            <a:ext cx="2587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 b="1" dirty="0">
                <a:solidFill>
                  <a:srgbClr val="1A0004"/>
                </a:solidFill>
                <a:latin typeface="Times" charset="0"/>
              </a:rPr>
              <a:t>MIBING MATI </a:t>
            </a:r>
            <a:r>
              <a:rPr lang="en-US" sz="1400" b="1" dirty="0" err="1">
                <a:solidFill>
                  <a:srgbClr val="1A0004"/>
                </a:solidFill>
                <a:latin typeface="Times" charset="0"/>
              </a:rPr>
              <a:t>chiya</a:t>
            </a:r>
            <a:r>
              <a:rPr lang="en-US" sz="1400" b="1" dirty="0">
                <a:solidFill>
                  <a:srgbClr val="1A0004"/>
                </a:solidFill>
                <a:latin typeface="Times" charset="0"/>
              </a:rPr>
              <a:t>:</a:t>
            </a:r>
          </a:p>
        </p:txBody>
      </p:sp>
      <p:sp>
        <p:nvSpPr>
          <p:cNvPr id="146463" name="Text Box 25"/>
          <p:cNvSpPr txBox="1">
            <a:spLocks noChangeArrowheads="1"/>
          </p:cNvSpPr>
          <p:nvPr/>
        </p:nvSpPr>
        <p:spPr bwMode="auto">
          <a:xfrm>
            <a:off x="5016500" y="2109788"/>
            <a:ext cx="15097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200" b="1" u="sng">
                <a:solidFill>
                  <a:srgbClr val="1A0004"/>
                </a:solidFill>
                <a:latin typeface="Helvetica" charset="0"/>
              </a:rPr>
              <a:t>ABRAHAM               JOSEPH                        MOSES </a:t>
            </a:r>
            <a:br>
              <a:rPr lang="en-US" sz="1200" b="1" u="sng">
                <a:solidFill>
                  <a:srgbClr val="1A0004"/>
                </a:solidFill>
                <a:latin typeface="Helvetica" charset="0"/>
              </a:rPr>
            </a:br>
            <a:r>
              <a:rPr lang="en-US" sz="1200" b="1" u="sng">
                <a:solidFill>
                  <a:srgbClr val="1A0004"/>
                </a:solidFill>
                <a:latin typeface="Helvetica" charset="0"/>
              </a:rPr>
              <a:t>JOSHUA</a:t>
            </a:r>
          </a:p>
        </p:txBody>
      </p:sp>
      <p:sp>
        <p:nvSpPr>
          <p:cNvPr id="146464" name="Text Box 28"/>
          <p:cNvSpPr txBox="1">
            <a:spLocks noChangeArrowheads="1"/>
          </p:cNvSpPr>
          <p:nvPr/>
        </p:nvSpPr>
        <p:spPr bwMode="auto">
          <a:xfrm>
            <a:off x="2593975" y="2884488"/>
            <a:ext cx="25193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 b="1" dirty="0">
                <a:solidFill>
                  <a:srgbClr val="1A0004"/>
                </a:solidFill>
                <a:latin typeface="Times" charset="0"/>
              </a:rPr>
              <a:t>YARUIPAN KATHUM </a:t>
            </a:r>
            <a:r>
              <a:rPr lang="en-US" sz="1400" b="1" dirty="0" err="1">
                <a:solidFill>
                  <a:srgbClr val="1A0004"/>
                </a:solidFill>
                <a:latin typeface="Times" charset="0"/>
              </a:rPr>
              <a:t>chiya</a:t>
            </a:r>
            <a:r>
              <a:rPr lang="en-US" sz="1400" b="1" dirty="0">
                <a:solidFill>
                  <a:srgbClr val="1A0004"/>
                </a:solidFill>
                <a:latin typeface="Times" charset="0"/>
              </a:rPr>
              <a:t>:</a:t>
            </a:r>
          </a:p>
        </p:txBody>
      </p:sp>
      <p:sp>
        <p:nvSpPr>
          <p:cNvPr id="146465" name="Text Box 29"/>
          <p:cNvSpPr txBox="1">
            <a:spLocks noChangeArrowheads="1"/>
          </p:cNvSpPr>
          <p:nvPr/>
        </p:nvSpPr>
        <p:spPr bwMode="auto">
          <a:xfrm>
            <a:off x="5016500" y="2927350"/>
            <a:ext cx="15097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200" b="1" u="sng" dirty="0">
                <a:solidFill>
                  <a:srgbClr val="1A0004"/>
                </a:solidFill>
                <a:latin typeface="Helvetica" charset="0"/>
              </a:rPr>
              <a:t>RAMNGAZAN WUNGAO NARKAHAI</a:t>
            </a:r>
          </a:p>
        </p:txBody>
      </p:sp>
      <p:grpSp>
        <p:nvGrpSpPr>
          <p:cNvPr id="146466" name="Group 32" descr="Large confetti"/>
          <p:cNvGrpSpPr>
            <a:grpSpLocks/>
          </p:cNvGrpSpPr>
          <p:nvPr/>
        </p:nvGrpSpPr>
        <p:grpSpPr bwMode="auto">
          <a:xfrm>
            <a:off x="2089150" y="3387725"/>
            <a:ext cx="1276350" cy="588963"/>
            <a:chOff x="375" y="3720"/>
            <a:chExt cx="868" cy="450"/>
          </a:xfrm>
        </p:grpSpPr>
        <p:sp>
          <p:nvSpPr>
            <p:cNvPr id="137" name="Freeform 33" descr="Large confetti"/>
            <p:cNvSpPr>
              <a:spLocks/>
            </p:cNvSpPr>
            <p:nvPr/>
          </p:nvSpPr>
          <p:spPr bwMode="auto">
            <a:xfrm>
              <a:off x="377" y="3720"/>
              <a:ext cx="615" cy="355"/>
            </a:xfrm>
            <a:custGeom>
              <a:avLst/>
              <a:gdLst>
                <a:gd name="T0" fmla="*/ 38 w 503"/>
                <a:gd name="T1" fmla="*/ 0 h 355"/>
                <a:gd name="T2" fmla="*/ 30 w 503"/>
                <a:gd name="T3" fmla="*/ 1 h 355"/>
                <a:gd name="T4" fmla="*/ 23 w 503"/>
                <a:gd name="T5" fmla="*/ 3 h 355"/>
                <a:gd name="T6" fmla="*/ 17 w 503"/>
                <a:gd name="T7" fmla="*/ 7 h 355"/>
                <a:gd name="T8" fmla="*/ 11 w 503"/>
                <a:gd name="T9" fmla="*/ 11 h 355"/>
                <a:gd name="T10" fmla="*/ 7 w 503"/>
                <a:gd name="T11" fmla="*/ 17 h 355"/>
                <a:gd name="T12" fmla="*/ 3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3 w 503"/>
                <a:gd name="T23" fmla="*/ 332 h 355"/>
                <a:gd name="T24" fmla="*/ 7 w 503"/>
                <a:gd name="T25" fmla="*/ 338 h 355"/>
                <a:gd name="T26" fmla="*/ 11 w 503"/>
                <a:gd name="T27" fmla="*/ 344 h 355"/>
                <a:gd name="T28" fmla="*/ 17 w 503"/>
                <a:gd name="T29" fmla="*/ 349 h 355"/>
                <a:gd name="T30" fmla="*/ 23 w 503"/>
                <a:gd name="T31" fmla="*/ 352 h 355"/>
                <a:gd name="T32" fmla="*/ 30 w 503"/>
                <a:gd name="T33" fmla="*/ 354 h 355"/>
                <a:gd name="T34" fmla="*/ 38 w 503"/>
                <a:gd name="T35" fmla="*/ 355 h 355"/>
                <a:gd name="T36" fmla="*/ 465 w 503"/>
                <a:gd name="T37" fmla="*/ 355 h 355"/>
                <a:gd name="T38" fmla="*/ 473 w 503"/>
                <a:gd name="T39" fmla="*/ 354 h 355"/>
                <a:gd name="T40" fmla="*/ 480 w 503"/>
                <a:gd name="T41" fmla="*/ 352 h 355"/>
                <a:gd name="T42" fmla="*/ 486 w 503"/>
                <a:gd name="T43" fmla="*/ 349 h 355"/>
                <a:gd name="T44" fmla="*/ 492 w 503"/>
                <a:gd name="T45" fmla="*/ 344 h 355"/>
                <a:gd name="T46" fmla="*/ 497 w 503"/>
                <a:gd name="T47" fmla="*/ 338 h 355"/>
                <a:gd name="T48" fmla="*/ 500 w 503"/>
                <a:gd name="T49" fmla="*/ 332 h 355"/>
                <a:gd name="T50" fmla="*/ 502 w 503"/>
                <a:gd name="T51" fmla="*/ 325 h 355"/>
                <a:gd name="T52" fmla="*/ 503 w 503"/>
                <a:gd name="T53" fmla="*/ 317 h 355"/>
                <a:gd name="T54" fmla="*/ 503 w 503"/>
                <a:gd name="T55" fmla="*/ 38 h 355"/>
                <a:gd name="T56" fmla="*/ 502 w 503"/>
                <a:gd name="T57" fmla="*/ 30 h 355"/>
                <a:gd name="T58" fmla="*/ 500 w 503"/>
                <a:gd name="T59" fmla="*/ 23 h 355"/>
                <a:gd name="T60" fmla="*/ 497 w 503"/>
                <a:gd name="T61" fmla="*/ 17 h 355"/>
                <a:gd name="T62" fmla="*/ 492 w 503"/>
                <a:gd name="T63" fmla="*/ 11 h 355"/>
                <a:gd name="T64" fmla="*/ 486 w 503"/>
                <a:gd name="T65" fmla="*/ 7 h 355"/>
                <a:gd name="T66" fmla="*/ 480 w 503"/>
                <a:gd name="T67" fmla="*/ 3 h 355"/>
                <a:gd name="T68" fmla="*/ 473 w 503"/>
                <a:gd name="T69" fmla="*/ 1 h 355"/>
                <a:gd name="T70" fmla="*/ 465 w 503"/>
                <a:gd name="T71" fmla="*/ 0 h 355"/>
                <a:gd name="T72" fmla="*/ 38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3"/>
                <a:gd name="T112" fmla="*/ 0 h 355"/>
                <a:gd name="T113" fmla="*/ 503 w 503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38" name="Rectangle 34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39" name="Rectangle 35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40" name="Rectangle 36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41" name="Line 37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3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</p:grpSp>
      <p:grpSp>
        <p:nvGrpSpPr>
          <p:cNvPr id="146467" name="Group 38" descr="Large confetti"/>
          <p:cNvGrpSpPr>
            <a:grpSpLocks/>
          </p:cNvGrpSpPr>
          <p:nvPr/>
        </p:nvGrpSpPr>
        <p:grpSpPr bwMode="auto">
          <a:xfrm>
            <a:off x="2352675" y="3706813"/>
            <a:ext cx="1276350" cy="588962"/>
            <a:chOff x="375" y="3720"/>
            <a:chExt cx="868" cy="450"/>
          </a:xfrm>
        </p:grpSpPr>
        <p:sp>
          <p:nvSpPr>
            <p:cNvPr id="143" name="Freeform 39" descr="Large confetti"/>
            <p:cNvSpPr>
              <a:spLocks/>
            </p:cNvSpPr>
            <p:nvPr/>
          </p:nvSpPr>
          <p:spPr bwMode="auto">
            <a:xfrm>
              <a:off x="377" y="3720"/>
              <a:ext cx="615" cy="355"/>
            </a:xfrm>
            <a:custGeom>
              <a:avLst/>
              <a:gdLst>
                <a:gd name="T0" fmla="*/ 38 w 503"/>
                <a:gd name="T1" fmla="*/ 0 h 355"/>
                <a:gd name="T2" fmla="*/ 30 w 503"/>
                <a:gd name="T3" fmla="*/ 1 h 355"/>
                <a:gd name="T4" fmla="*/ 23 w 503"/>
                <a:gd name="T5" fmla="*/ 3 h 355"/>
                <a:gd name="T6" fmla="*/ 17 w 503"/>
                <a:gd name="T7" fmla="*/ 7 h 355"/>
                <a:gd name="T8" fmla="*/ 11 w 503"/>
                <a:gd name="T9" fmla="*/ 11 h 355"/>
                <a:gd name="T10" fmla="*/ 7 w 503"/>
                <a:gd name="T11" fmla="*/ 17 h 355"/>
                <a:gd name="T12" fmla="*/ 3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3 w 503"/>
                <a:gd name="T23" fmla="*/ 332 h 355"/>
                <a:gd name="T24" fmla="*/ 7 w 503"/>
                <a:gd name="T25" fmla="*/ 338 h 355"/>
                <a:gd name="T26" fmla="*/ 11 w 503"/>
                <a:gd name="T27" fmla="*/ 344 h 355"/>
                <a:gd name="T28" fmla="*/ 17 w 503"/>
                <a:gd name="T29" fmla="*/ 349 h 355"/>
                <a:gd name="T30" fmla="*/ 23 w 503"/>
                <a:gd name="T31" fmla="*/ 352 h 355"/>
                <a:gd name="T32" fmla="*/ 30 w 503"/>
                <a:gd name="T33" fmla="*/ 354 h 355"/>
                <a:gd name="T34" fmla="*/ 38 w 503"/>
                <a:gd name="T35" fmla="*/ 355 h 355"/>
                <a:gd name="T36" fmla="*/ 465 w 503"/>
                <a:gd name="T37" fmla="*/ 355 h 355"/>
                <a:gd name="T38" fmla="*/ 473 w 503"/>
                <a:gd name="T39" fmla="*/ 354 h 355"/>
                <a:gd name="T40" fmla="*/ 480 w 503"/>
                <a:gd name="T41" fmla="*/ 352 h 355"/>
                <a:gd name="T42" fmla="*/ 486 w 503"/>
                <a:gd name="T43" fmla="*/ 349 h 355"/>
                <a:gd name="T44" fmla="*/ 492 w 503"/>
                <a:gd name="T45" fmla="*/ 344 h 355"/>
                <a:gd name="T46" fmla="*/ 497 w 503"/>
                <a:gd name="T47" fmla="*/ 338 h 355"/>
                <a:gd name="T48" fmla="*/ 500 w 503"/>
                <a:gd name="T49" fmla="*/ 332 h 355"/>
                <a:gd name="T50" fmla="*/ 502 w 503"/>
                <a:gd name="T51" fmla="*/ 325 h 355"/>
                <a:gd name="T52" fmla="*/ 503 w 503"/>
                <a:gd name="T53" fmla="*/ 317 h 355"/>
                <a:gd name="T54" fmla="*/ 503 w 503"/>
                <a:gd name="T55" fmla="*/ 38 h 355"/>
                <a:gd name="T56" fmla="*/ 502 w 503"/>
                <a:gd name="T57" fmla="*/ 30 h 355"/>
                <a:gd name="T58" fmla="*/ 500 w 503"/>
                <a:gd name="T59" fmla="*/ 23 h 355"/>
                <a:gd name="T60" fmla="*/ 497 w 503"/>
                <a:gd name="T61" fmla="*/ 17 h 355"/>
                <a:gd name="T62" fmla="*/ 492 w 503"/>
                <a:gd name="T63" fmla="*/ 11 h 355"/>
                <a:gd name="T64" fmla="*/ 486 w 503"/>
                <a:gd name="T65" fmla="*/ 7 h 355"/>
                <a:gd name="T66" fmla="*/ 480 w 503"/>
                <a:gd name="T67" fmla="*/ 3 h 355"/>
                <a:gd name="T68" fmla="*/ 473 w 503"/>
                <a:gd name="T69" fmla="*/ 1 h 355"/>
                <a:gd name="T70" fmla="*/ 465 w 503"/>
                <a:gd name="T71" fmla="*/ 0 h 355"/>
                <a:gd name="T72" fmla="*/ 38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3"/>
                <a:gd name="T112" fmla="*/ 0 h 355"/>
                <a:gd name="T113" fmla="*/ 503 w 503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44" name="Rectangle 40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45" name="Rectangle 41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46" name="Rectangle 42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47" name="Line 43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3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</p:grpSp>
      <p:grpSp>
        <p:nvGrpSpPr>
          <p:cNvPr id="146468" name="Group 44" descr="Large confetti"/>
          <p:cNvGrpSpPr>
            <a:grpSpLocks/>
          </p:cNvGrpSpPr>
          <p:nvPr/>
        </p:nvGrpSpPr>
        <p:grpSpPr bwMode="auto">
          <a:xfrm>
            <a:off x="2635250" y="4008438"/>
            <a:ext cx="1276350" cy="588962"/>
            <a:chOff x="375" y="3720"/>
            <a:chExt cx="868" cy="450"/>
          </a:xfrm>
        </p:grpSpPr>
        <p:sp>
          <p:nvSpPr>
            <p:cNvPr id="149" name="Freeform 45" descr="Large confetti"/>
            <p:cNvSpPr>
              <a:spLocks/>
            </p:cNvSpPr>
            <p:nvPr/>
          </p:nvSpPr>
          <p:spPr bwMode="auto">
            <a:xfrm>
              <a:off x="377" y="3720"/>
              <a:ext cx="615" cy="355"/>
            </a:xfrm>
            <a:custGeom>
              <a:avLst/>
              <a:gdLst>
                <a:gd name="T0" fmla="*/ 38 w 503"/>
                <a:gd name="T1" fmla="*/ 0 h 355"/>
                <a:gd name="T2" fmla="*/ 30 w 503"/>
                <a:gd name="T3" fmla="*/ 1 h 355"/>
                <a:gd name="T4" fmla="*/ 23 w 503"/>
                <a:gd name="T5" fmla="*/ 3 h 355"/>
                <a:gd name="T6" fmla="*/ 17 w 503"/>
                <a:gd name="T7" fmla="*/ 7 h 355"/>
                <a:gd name="T8" fmla="*/ 11 w 503"/>
                <a:gd name="T9" fmla="*/ 11 h 355"/>
                <a:gd name="T10" fmla="*/ 7 w 503"/>
                <a:gd name="T11" fmla="*/ 17 h 355"/>
                <a:gd name="T12" fmla="*/ 3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3 w 503"/>
                <a:gd name="T23" fmla="*/ 332 h 355"/>
                <a:gd name="T24" fmla="*/ 7 w 503"/>
                <a:gd name="T25" fmla="*/ 338 h 355"/>
                <a:gd name="T26" fmla="*/ 11 w 503"/>
                <a:gd name="T27" fmla="*/ 344 h 355"/>
                <a:gd name="T28" fmla="*/ 17 w 503"/>
                <a:gd name="T29" fmla="*/ 349 h 355"/>
                <a:gd name="T30" fmla="*/ 23 w 503"/>
                <a:gd name="T31" fmla="*/ 352 h 355"/>
                <a:gd name="T32" fmla="*/ 30 w 503"/>
                <a:gd name="T33" fmla="*/ 354 h 355"/>
                <a:gd name="T34" fmla="*/ 38 w 503"/>
                <a:gd name="T35" fmla="*/ 355 h 355"/>
                <a:gd name="T36" fmla="*/ 465 w 503"/>
                <a:gd name="T37" fmla="*/ 355 h 355"/>
                <a:gd name="T38" fmla="*/ 473 w 503"/>
                <a:gd name="T39" fmla="*/ 354 h 355"/>
                <a:gd name="T40" fmla="*/ 480 w 503"/>
                <a:gd name="T41" fmla="*/ 352 h 355"/>
                <a:gd name="T42" fmla="*/ 486 w 503"/>
                <a:gd name="T43" fmla="*/ 349 h 355"/>
                <a:gd name="T44" fmla="*/ 492 w 503"/>
                <a:gd name="T45" fmla="*/ 344 h 355"/>
                <a:gd name="T46" fmla="*/ 497 w 503"/>
                <a:gd name="T47" fmla="*/ 338 h 355"/>
                <a:gd name="T48" fmla="*/ 500 w 503"/>
                <a:gd name="T49" fmla="*/ 332 h 355"/>
                <a:gd name="T50" fmla="*/ 502 w 503"/>
                <a:gd name="T51" fmla="*/ 325 h 355"/>
                <a:gd name="T52" fmla="*/ 503 w 503"/>
                <a:gd name="T53" fmla="*/ 317 h 355"/>
                <a:gd name="T54" fmla="*/ 503 w 503"/>
                <a:gd name="T55" fmla="*/ 38 h 355"/>
                <a:gd name="T56" fmla="*/ 502 w 503"/>
                <a:gd name="T57" fmla="*/ 30 h 355"/>
                <a:gd name="T58" fmla="*/ 500 w 503"/>
                <a:gd name="T59" fmla="*/ 23 h 355"/>
                <a:gd name="T60" fmla="*/ 497 w 503"/>
                <a:gd name="T61" fmla="*/ 17 h 355"/>
                <a:gd name="T62" fmla="*/ 492 w 503"/>
                <a:gd name="T63" fmla="*/ 11 h 355"/>
                <a:gd name="T64" fmla="*/ 486 w 503"/>
                <a:gd name="T65" fmla="*/ 7 h 355"/>
                <a:gd name="T66" fmla="*/ 480 w 503"/>
                <a:gd name="T67" fmla="*/ 3 h 355"/>
                <a:gd name="T68" fmla="*/ 473 w 503"/>
                <a:gd name="T69" fmla="*/ 1 h 355"/>
                <a:gd name="T70" fmla="*/ 465 w 503"/>
                <a:gd name="T71" fmla="*/ 0 h 355"/>
                <a:gd name="T72" fmla="*/ 38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3"/>
                <a:gd name="T112" fmla="*/ 0 h 355"/>
                <a:gd name="T113" fmla="*/ 503 w 503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50" name="Rectangle 46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51" name="Rectangle 47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52" name="Rectangle 48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53" name="Line 49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3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</p:grpSp>
      <p:grpSp>
        <p:nvGrpSpPr>
          <p:cNvPr id="146469" name="Group 50" descr="Large confetti"/>
          <p:cNvGrpSpPr>
            <a:grpSpLocks/>
          </p:cNvGrpSpPr>
          <p:nvPr/>
        </p:nvGrpSpPr>
        <p:grpSpPr bwMode="auto">
          <a:xfrm>
            <a:off x="2917825" y="4329113"/>
            <a:ext cx="1276350" cy="588962"/>
            <a:chOff x="375" y="3720"/>
            <a:chExt cx="868" cy="450"/>
          </a:xfrm>
        </p:grpSpPr>
        <p:sp>
          <p:nvSpPr>
            <p:cNvPr id="155" name="Freeform 51" descr="Large confetti"/>
            <p:cNvSpPr>
              <a:spLocks/>
            </p:cNvSpPr>
            <p:nvPr/>
          </p:nvSpPr>
          <p:spPr bwMode="auto">
            <a:xfrm>
              <a:off x="377" y="3720"/>
              <a:ext cx="615" cy="355"/>
            </a:xfrm>
            <a:custGeom>
              <a:avLst/>
              <a:gdLst>
                <a:gd name="T0" fmla="*/ 38 w 503"/>
                <a:gd name="T1" fmla="*/ 0 h 355"/>
                <a:gd name="T2" fmla="*/ 30 w 503"/>
                <a:gd name="T3" fmla="*/ 1 h 355"/>
                <a:gd name="T4" fmla="*/ 23 w 503"/>
                <a:gd name="T5" fmla="*/ 3 h 355"/>
                <a:gd name="T6" fmla="*/ 17 w 503"/>
                <a:gd name="T7" fmla="*/ 7 h 355"/>
                <a:gd name="T8" fmla="*/ 11 w 503"/>
                <a:gd name="T9" fmla="*/ 11 h 355"/>
                <a:gd name="T10" fmla="*/ 7 w 503"/>
                <a:gd name="T11" fmla="*/ 17 h 355"/>
                <a:gd name="T12" fmla="*/ 3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3 w 503"/>
                <a:gd name="T23" fmla="*/ 332 h 355"/>
                <a:gd name="T24" fmla="*/ 7 w 503"/>
                <a:gd name="T25" fmla="*/ 338 h 355"/>
                <a:gd name="T26" fmla="*/ 11 w 503"/>
                <a:gd name="T27" fmla="*/ 344 h 355"/>
                <a:gd name="T28" fmla="*/ 17 w 503"/>
                <a:gd name="T29" fmla="*/ 349 h 355"/>
                <a:gd name="T30" fmla="*/ 23 w 503"/>
                <a:gd name="T31" fmla="*/ 352 h 355"/>
                <a:gd name="T32" fmla="*/ 30 w 503"/>
                <a:gd name="T33" fmla="*/ 354 h 355"/>
                <a:gd name="T34" fmla="*/ 38 w 503"/>
                <a:gd name="T35" fmla="*/ 355 h 355"/>
                <a:gd name="T36" fmla="*/ 465 w 503"/>
                <a:gd name="T37" fmla="*/ 355 h 355"/>
                <a:gd name="T38" fmla="*/ 473 w 503"/>
                <a:gd name="T39" fmla="*/ 354 h 355"/>
                <a:gd name="T40" fmla="*/ 480 w 503"/>
                <a:gd name="T41" fmla="*/ 352 h 355"/>
                <a:gd name="T42" fmla="*/ 486 w 503"/>
                <a:gd name="T43" fmla="*/ 349 h 355"/>
                <a:gd name="T44" fmla="*/ 492 w 503"/>
                <a:gd name="T45" fmla="*/ 344 h 355"/>
                <a:gd name="T46" fmla="*/ 497 w 503"/>
                <a:gd name="T47" fmla="*/ 338 h 355"/>
                <a:gd name="T48" fmla="*/ 500 w 503"/>
                <a:gd name="T49" fmla="*/ 332 h 355"/>
                <a:gd name="T50" fmla="*/ 502 w 503"/>
                <a:gd name="T51" fmla="*/ 325 h 355"/>
                <a:gd name="T52" fmla="*/ 503 w 503"/>
                <a:gd name="T53" fmla="*/ 317 h 355"/>
                <a:gd name="T54" fmla="*/ 503 w 503"/>
                <a:gd name="T55" fmla="*/ 38 h 355"/>
                <a:gd name="T56" fmla="*/ 502 w 503"/>
                <a:gd name="T57" fmla="*/ 30 h 355"/>
                <a:gd name="T58" fmla="*/ 500 w 503"/>
                <a:gd name="T59" fmla="*/ 23 h 355"/>
                <a:gd name="T60" fmla="*/ 497 w 503"/>
                <a:gd name="T61" fmla="*/ 17 h 355"/>
                <a:gd name="T62" fmla="*/ 492 w 503"/>
                <a:gd name="T63" fmla="*/ 11 h 355"/>
                <a:gd name="T64" fmla="*/ 486 w 503"/>
                <a:gd name="T65" fmla="*/ 7 h 355"/>
                <a:gd name="T66" fmla="*/ 480 w 503"/>
                <a:gd name="T67" fmla="*/ 3 h 355"/>
                <a:gd name="T68" fmla="*/ 473 w 503"/>
                <a:gd name="T69" fmla="*/ 1 h 355"/>
                <a:gd name="T70" fmla="*/ 465 w 503"/>
                <a:gd name="T71" fmla="*/ 0 h 355"/>
                <a:gd name="T72" fmla="*/ 38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3"/>
                <a:gd name="T112" fmla="*/ 0 h 355"/>
                <a:gd name="T113" fmla="*/ 503 w 503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56" name="Rectangle 52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57" name="Rectangle 53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58" name="Rectangle 54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59" name="Line 55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3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</p:grpSp>
      <p:grpSp>
        <p:nvGrpSpPr>
          <p:cNvPr id="146470" name="Group 56" descr="Large confetti"/>
          <p:cNvGrpSpPr>
            <a:grpSpLocks/>
          </p:cNvGrpSpPr>
          <p:nvPr/>
        </p:nvGrpSpPr>
        <p:grpSpPr bwMode="auto">
          <a:xfrm>
            <a:off x="3221038" y="4646613"/>
            <a:ext cx="1276350" cy="588962"/>
            <a:chOff x="375" y="3720"/>
            <a:chExt cx="868" cy="450"/>
          </a:xfrm>
        </p:grpSpPr>
        <p:sp>
          <p:nvSpPr>
            <p:cNvPr id="161" name="Freeform 57" descr="Large confetti"/>
            <p:cNvSpPr>
              <a:spLocks/>
            </p:cNvSpPr>
            <p:nvPr/>
          </p:nvSpPr>
          <p:spPr bwMode="auto">
            <a:xfrm>
              <a:off x="377" y="3720"/>
              <a:ext cx="615" cy="355"/>
            </a:xfrm>
            <a:custGeom>
              <a:avLst/>
              <a:gdLst>
                <a:gd name="T0" fmla="*/ 38 w 503"/>
                <a:gd name="T1" fmla="*/ 0 h 355"/>
                <a:gd name="T2" fmla="*/ 30 w 503"/>
                <a:gd name="T3" fmla="*/ 1 h 355"/>
                <a:gd name="T4" fmla="*/ 23 w 503"/>
                <a:gd name="T5" fmla="*/ 3 h 355"/>
                <a:gd name="T6" fmla="*/ 17 w 503"/>
                <a:gd name="T7" fmla="*/ 7 h 355"/>
                <a:gd name="T8" fmla="*/ 11 w 503"/>
                <a:gd name="T9" fmla="*/ 11 h 355"/>
                <a:gd name="T10" fmla="*/ 7 w 503"/>
                <a:gd name="T11" fmla="*/ 17 h 355"/>
                <a:gd name="T12" fmla="*/ 3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3 w 503"/>
                <a:gd name="T23" fmla="*/ 332 h 355"/>
                <a:gd name="T24" fmla="*/ 7 w 503"/>
                <a:gd name="T25" fmla="*/ 338 h 355"/>
                <a:gd name="T26" fmla="*/ 11 w 503"/>
                <a:gd name="T27" fmla="*/ 344 h 355"/>
                <a:gd name="T28" fmla="*/ 17 w 503"/>
                <a:gd name="T29" fmla="*/ 349 h 355"/>
                <a:gd name="T30" fmla="*/ 23 w 503"/>
                <a:gd name="T31" fmla="*/ 352 h 355"/>
                <a:gd name="T32" fmla="*/ 30 w 503"/>
                <a:gd name="T33" fmla="*/ 354 h 355"/>
                <a:gd name="T34" fmla="*/ 38 w 503"/>
                <a:gd name="T35" fmla="*/ 355 h 355"/>
                <a:gd name="T36" fmla="*/ 465 w 503"/>
                <a:gd name="T37" fmla="*/ 355 h 355"/>
                <a:gd name="T38" fmla="*/ 473 w 503"/>
                <a:gd name="T39" fmla="*/ 354 h 355"/>
                <a:gd name="T40" fmla="*/ 480 w 503"/>
                <a:gd name="T41" fmla="*/ 352 h 355"/>
                <a:gd name="T42" fmla="*/ 486 w 503"/>
                <a:gd name="T43" fmla="*/ 349 h 355"/>
                <a:gd name="T44" fmla="*/ 492 w 503"/>
                <a:gd name="T45" fmla="*/ 344 h 355"/>
                <a:gd name="T46" fmla="*/ 497 w 503"/>
                <a:gd name="T47" fmla="*/ 338 h 355"/>
                <a:gd name="T48" fmla="*/ 500 w 503"/>
                <a:gd name="T49" fmla="*/ 332 h 355"/>
                <a:gd name="T50" fmla="*/ 502 w 503"/>
                <a:gd name="T51" fmla="*/ 325 h 355"/>
                <a:gd name="T52" fmla="*/ 503 w 503"/>
                <a:gd name="T53" fmla="*/ 317 h 355"/>
                <a:gd name="T54" fmla="*/ 503 w 503"/>
                <a:gd name="T55" fmla="*/ 38 h 355"/>
                <a:gd name="T56" fmla="*/ 502 w 503"/>
                <a:gd name="T57" fmla="*/ 30 h 355"/>
                <a:gd name="T58" fmla="*/ 500 w 503"/>
                <a:gd name="T59" fmla="*/ 23 h 355"/>
                <a:gd name="T60" fmla="*/ 497 w 503"/>
                <a:gd name="T61" fmla="*/ 17 h 355"/>
                <a:gd name="T62" fmla="*/ 492 w 503"/>
                <a:gd name="T63" fmla="*/ 11 h 355"/>
                <a:gd name="T64" fmla="*/ 486 w 503"/>
                <a:gd name="T65" fmla="*/ 7 h 355"/>
                <a:gd name="T66" fmla="*/ 480 w 503"/>
                <a:gd name="T67" fmla="*/ 3 h 355"/>
                <a:gd name="T68" fmla="*/ 473 w 503"/>
                <a:gd name="T69" fmla="*/ 1 h 355"/>
                <a:gd name="T70" fmla="*/ 465 w 503"/>
                <a:gd name="T71" fmla="*/ 0 h 355"/>
                <a:gd name="T72" fmla="*/ 38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3"/>
                <a:gd name="T112" fmla="*/ 0 h 355"/>
                <a:gd name="T113" fmla="*/ 503 w 503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62" name="Rectangle 58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63" name="Rectangle 59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64" name="Rectangle 60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65" name="Line 61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3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</p:grpSp>
      <p:grpSp>
        <p:nvGrpSpPr>
          <p:cNvPr id="146471" name="Group 62" descr="Large confetti"/>
          <p:cNvGrpSpPr>
            <a:grpSpLocks/>
          </p:cNvGrpSpPr>
          <p:nvPr/>
        </p:nvGrpSpPr>
        <p:grpSpPr bwMode="auto">
          <a:xfrm>
            <a:off x="3522663" y="4984750"/>
            <a:ext cx="1276350" cy="588963"/>
            <a:chOff x="375" y="3720"/>
            <a:chExt cx="868" cy="450"/>
          </a:xfrm>
        </p:grpSpPr>
        <p:sp>
          <p:nvSpPr>
            <p:cNvPr id="167" name="Freeform 63" descr="Large confetti"/>
            <p:cNvSpPr>
              <a:spLocks/>
            </p:cNvSpPr>
            <p:nvPr/>
          </p:nvSpPr>
          <p:spPr bwMode="auto">
            <a:xfrm>
              <a:off x="377" y="3720"/>
              <a:ext cx="615" cy="355"/>
            </a:xfrm>
            <a:custGeom>
              <a:avLst/>
              <a:gdLst>
                <a:gd name="T0" fmla="*/ 38 w 503"/>
                <a:gd name="T1" fmla="*/ 0 h 355"/>
                <a:gd name="T2" fmla="*/ 30 w 503"/>
                <a:gd name="T3" fmla="*/ 1 h 355"/>
                <a:gd name="T4" fmla="*/ 23 w 503"/>
                <a:gd name="T5" fmla="*/ 3 h 355"/>
                <a:gd name="T6" fmla="*/ 17 w 503"/>
                <a:gd name="T7" fmla="*/ 7 h 355"/>
                <a:gd name="T8" fmla="*/ 11 w 503"/>
                <a:gd name="T9" fmla="*/ 11 h 355"/>
                <a:gd name="T10" fmla="*/ 7 w 503"/>
                <a:gd name="T11" fmla="*/ 17 h 355"/>
                <a:gd name="T12" fmla="*/ 3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3 w 503"/>
                <a:gd name="T23" fmla="*/ 332 h 355"/>
                <a:gd name="T24" fmla="*/ 7 w 503"/>
                <a:gd name="T25" fmla="*/ 338 h 355"/>
                <a:gd name="T26" fmla="*/ 11 w 503"/>
                <a:gd name="T27" fmla="*/ 344 h 355"/>
                <a:gd name="T28" fmla="*/ 17 w 503"/>
                <a:gd name="T29" fmla="*/ 349 h 355"/>
                <a:gd name="T30" fmla="*/ 23 w 503"/>
                <a:gd name="T31" fmla="*/ 352 h 355"/>
                <a:gd name="T32" fmla="*/ 30 w 503"/>
                <a:gd name="T33" fmla="*/ 354 h 355"/>
                <a:gd name="T34" fmla="*/ 38 w 503"/>
                <a:gd name="T35" fmla="*/ 355 h 355"/>
                <a:gd name="T36" fmla="*/ 465 w 503"/>
                <a:gd name="T37" fmla="*/ 355 h 355"/>
                <a:gd name="T38" fmla="*/ 473 w 503"/>
                <a:gd name="T39" fmla="*/ 354 h 355"/>
                <a:gd name="T40" fmla="*/ 480 w 503"/>
                <a:gd name="T41" fmla="*/ 352 h 355"/>
                <a:gd name="T42" fmla="*/ 486 w 503"/>
                <a:gd name="T43" fmla="*/ 349 h 355"/>
                <a:gd name="T44" fmla="*/ 492 w 503"/>
                <a:gd name="T45" fmla="*/ 344 h 355"/>
                <a:gd name="T46" fmla="*/ 497 w 503"/>
                <a:gd name="T47" fmla="*/ 338 h 355"/>
                <a:gd name="T48" fmla="*/ 500 w 503"/>
                <a:gd name="T49" fmla="*/ 332 h 355"/>
                <a:gd name="T50" fmla="*/ 502 w 503"/>
                <a:gd name="T51" fmla="*/ 325 h 355"/>
                <a:gd name="T52" fmla="*/ 503 w 503"/>
                <a:gd name="T53" fmla="*/ 317 h 355"/>
                <a:gd name="T54" fmla="*/ 503 w 503"/>
                <a:gd name="T55" fmla="*/ 38 h 355"/>
                <a:gd name="T56" fmla="*/ 502 w 503"/>
                <a:gd name="T57" fmla="*/ 30 h 355"/>
                <a:gd name="T58" fmla="*/ 500 w 503"/>
                <a:gd name="T59" fmla="*/ 23 h 355"/>
                <a:gd name="T60" fmla="*/ 497 w 503"/>
                <a:gd name="T61" fmla="*/ 17 h 355"/>
                <a:gd name="T62" fmla="*/ 492 w 503"/>
                <a:gd name="T63" fmla="*/ 11 h 355"/>
                <a:gd name="T64" fmla="*/ 486 w 503"/>
                <a:gd name="T65" fmla="*/ 7 h 355"/>
                <a:gd name="T66" fmla="*/ 480 w 503"/>
                <a:gd name="T67" fmla="*/ 3 h 355"/>
                <a:gd name="T68" fmla="*/ 473 w 503"/>
                <a:gd name="T69" fmla="*/ 1 h 355"/>
                <a:gd name="T70" fmla="*/ 465 w 503"/>
                <a:gd name="T71" fmla="*/ 0 h 355"/>
                <a:gd name="T72" fmla="*/ 38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3"/>
                <a:gd name="T112" fmla="*/ 0 h 355"/>
                <a:gd name="T113" fmla="*/ 503 w 503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68" name="Rectangle 64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69" name="Rectangle 65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70" name="Rectangle 66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71" name="Line 67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3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</p:grpSp>
      <p:grpSp>
        <p:nvGrpSpPr>
          <p:cNvPr id="146472" name="Group 68" descr="Large confetti"/>
          <p:cNvGrpSpPr>
            <a:grpSpLocks/>
          </p:cNvGrpSpPr>
          <p:nvPr/>
        </p:nvGrpSpPr>
        <p:grpSpPr bwMode="auto">
          <a:xfrm>
            <a:off x="3805238" y="5303838"/>
            <a:ext cx="1276350" cy="588962"/>
            <a:chOff x="375" y="3720"/>
            <a:chExt cx="868" cy="450"/>
          </a:xfrm>
        </p:grpSpPr>
        <p:sp>
          <p:nvSpPr>
            <p:cNvPr id="173" name="Freeform 69" descr="Large confetti"/>
            <p:cNvSpPr>
              <a:spLocks/>
            </p:cNvSpPr>
            <p:nvPr/>
          </p:nvSpPr>
          <p:spPr bwMode="auto">
            <a:xfrm>
              <a:off x="377" y="3720"/>
              <a:ext cx="615" cy="355"/>
            </a:xfrm>
            <a:custGeom>
              <a:avLst/>
              <a:gdLst>
                <a:gd name="T0" fmla="*/ 38 w 503"/>
                <a:gd name="T1" fmla="*/ 0 h 355"/>
                <a:gd name="T2" fmla="*/ 30 w 503"/>
                <a:gd name="T3" fmla="*/ 1 h 355"/>
                <a:gd name="T4" fmla="*/ 23 w 503"/>
                <a:gd name="T5" fmla="*/ 3 h 355"/>
                <a:gd name="T6" fmla="*/ 17 w 503"/>
                <a:gd name="T7" fmla="*/ 7 h 355"/>
                <a:gd name="T8" fmla="*/ 11 w 503"/>
                <a:gd name="T9" fmla="*/ 11 h 355"/>
                <a:gd name="T10" fmla="*/ 7 w 503"/>
                <a:gd name="T11" fmla="*/ 17 h 355"/>
                <a:gd name="T12" fmla="*/ 3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3 w 503"/>
                <a:gd name="T23" fmla="*/ 332 h 355"/>
                <a:gd name="T24" fmla="*/ 7 w 503"/>
                <a:gd name="T25" fmla="*/ 338 h 355"/>
                <a:gd name="T26" fmla="*/ 11 w 503"/>
                <a:gd name="T27" fmla="*/ 344 h 355"/>
                <a:gd name="T28" fmla="*/ 17 w 503"/>
                <a:gd name="T29" fmla="*/ 349 h 355"/>
                <a:gd name="T30" fmla="*/ 23 w 503"/>
                <a:gd name="T31" fmla="*/ 352 h 355"/>
                <a:gd name="T32" fmla="*/ 30 w 503"/>
                <a:gd name="T33" fmla="*/ 354 h 355"/>
                <a:gd name="T34" fmla="*/ 38 w 503"/>
                <a:gd name="T35" fmla="*/ 355 h 355"/>
                <a:gd name="T36" fmla="*/ 465 w 503"/>
                <a:gd name="T37" fmla="*/ 355 h 355"/>
                <a:gd name="T38" fmla="*/ 473 w 503"/>
                <a:gd name="T39" fmla="*/ 354 h 355"/>
                <a:gd name="T40" fmla="*/ 480 w 503"/>
                <a:gd name="T41" fmla="*/ 352 h 355"/>
                <a:gd name="T42" fmla="*/ 486 w 503"/>
                <a:gd name="T43" fmla="*/ 349 h 355"/>
                <a:gd name="T44" fmla="*/ 492 w 503"/>
                <a:gd name="T45" fmla="*/ 344 h 355"/>
                <a:gd name="T46" fmla="*/ 497 w 503"/>
                <a:gd name="T47" fmla="*/ 338 h 355"/>
                <a:gd name="T48" fmla="*/ 500 w 503"/>
                <a:gd name="T49" fmla="*/ 332 h 355"/>
                <a:gd name="T50" fmla="*/ 502 w 503"/>
                <a:gd name="T51" fmla="*/ 325 h 355"/>
                <a:gd name="T52" fmla="*/ 503 w 503"/>
                <a:gd name="T53" fmla="*/ 317 h 355"/>
                <a:gd name="T54" fmla="*/ 503 w 503"/>
                <a:gd name="T55" fmla="*/ 38 h 355"/>
                <a:gd name="T56" fmla="*/ 502 w 503"/>
                <a:gd name="T57" fmla="*/ 30 h 355"/>
                <a:gd name="T58" fmla="*/ 500 w 503"/>
                <a:gd name="T59" fmla="*/ 23 h 355"/>
                <a:gd name="T60" fmla="*/ 497 w 503"/>
                <a:gd name="T61" fmla="*/ 17 h 355"/>
                <a:gd name="T62" fmla="*/ 492 w 503"/>
                <a:gd name="T63" fmla="*/ 11 h 355"/>
                <a:gd name="T64" fmla="*/ 486 w 503"/>
                <a:gd name="T65" fmla="*/ 7 h 355"/>
                <a:gd name="T66" fmla="*/ 480 w 503"/>
                <a:gd name="T67" fmla="*/ 3 h 355"/>
                <a:gd name="T68" fmla="*/ 473 w 503"/>
                <a:gd name="T69" fmla="*/ 1 h 355"/>
                <a:gd name="T70" fmla="*/ 465 w 503"/>
                <a:gd name="T71" fmla="*/ 0 h 355"/>
                <a:gd name="T72" fmla="*/ 38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3"/>
                <a:gd name="T112" fmla="*/ 0 h 355"/>
                <a:gd name="T113" fmla="*/ 503 w 503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74" name="Rectangle 70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75" name="Rectangle 71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76" name="Rectangle 72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77" name="Line 73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3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</p:grpSp>
      <p:grpSp>
        <p:nvGrpSpPr>
          <p:cNvPr id="146473" name="Group 74" descr="Large confetti"/>
          <p:cNvGrpSpPr>
            <a:grpSpLocks/>
          </p:cNvGrpSpPr>
          <p:nvPr/>
        </p:nvGrpSpPr>
        <p:grpSpPr bwMode="auto">
          <a:xfrm>
            <a:off x="4087813" y="5641975"/>
            <a:ext cx="1276350" cy="588963"/>
            <a:chOff x="375" y="3720"/>
            <a:chExt cx="868" cy="450"/>
          </a:xfrm>
        </p:grpSpPr>
        <p:sp>
          <p:nvSpPr>
            <p:cNvPr id="179" name="Freeform 75" descr="Large confetti"/>
            <p:cNvSpPr>
              <a:spLocks/>
            </p:cNvSpPr>
            <p:nvPr/>
          </p:nvSpPr>
          <p:spPr bwMode="auto">
            <a:xfrm>
              <a:off x="377" y="3720"/>
              <a:ext cx="615" cy="355"/>
            </a:xfrm>
            <a:custGeom>
              <a:avLst/>
              <a:gdLst>
                <a:gd name="T0" fmla="*/ 38 w 503"/>
                <a:gd name="T1" fmla="*/ 0 h 355"/>
                <a:gd name="T2" fmla="*/ 30 w 503"/>
                <a:gd name="T3" fmla="*/ 1 h 355"/>
                <a:gd name="T4" fmla="*/ 23 w 503"/>
                <a:gd name="T5" fmla="*/ 3 h 355"/>
                <a:gd name="T6" fmla="*/ 17 w 503"/>
                <a:gd name="T7" fmla="*/ 7 h 355"/>
                <a:gd name="T8" fmla="*/ 11 w 503"/>
                <a:gd name="T9" fmla="*/ 11 h 355"/>
                <a:gd name="T10" fmla="*/ 7 w 503"/>
                <a:gd name="T11" fmla="*/ 17 h 355"/>
                <a:gd name="T12" fmla="*/ 3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3 w 503"/>
                <a:gd name="T23" fmla="*/ 332 h 355"/>
                <a:gd name="T24" fmla="*/ 7 w 503"/>
                <a:gd name="T25" fmla="*/ 338 h 355"/>
                <a:gd name="T26" fmla="*/ 11 w 503"/>
                <a:gd name="T27" fmla="*/ 344 h 355"/>
                <a:gd name="T28" fmla="*/ 17 w 503"/>
                <a:gd name="T29" fmla="*/ 349 h 355"/>
                <a:gd name="T30" fmla="*/ 23 w 503"/>
                <a:gd name="T31" fmla="*/ 352 h 355"/>
                <a:gd name="T32" fmla="*/ 30 w 503"/>
                <a:gd name="T33" fmla="*/ 354 h 355"/>
                <a:gd name="T34" fmla="*/ 38 w 503"/>
                <a:gd name="T35" fmla="*/ 355 h 355"/>
                <a:gd name="T36" fmla="*/ 465 w 503"/>
                <a:gd name="T37" fmla="*/ 355 h 355"/>
                <a:gd name="T38" fmla="*/ 473 w 503"/>
                <a:gd name="T39" fmla="*/ 354 h 355"/>
                <a:gd name="T40" fmla="*/ 480 w 503"/>
                <a:gd name="T41" fmla="*/ 352 h 355"/>
                <a:gd name="T42" fmla="*/ 486 w 503"/>
                <a:gd name="T43" fmla="*/ 349 h 355"/>
                <a:gd name="T44" fmla="*/ 492 w 503"/>
                <a:gd name="T45" fmla="*/ 344 h 355"/>
                <a:gd name="T46" fmla="*/ 497 w 503"/>
                <a:gd name="T47" fmla="*/ 338 h 355"/>
                <a:gd name="T48" fmla="*/ 500 w 503"/>
                <a:gd name="T49" fmla="*/ 332 h 355"/>
                <a:gd name="T50" fmla="*/ 502 w 503"/>
                <a:gd name="T51" fmla="*/ 325 h 355"/>
                <a:gd name="T52" fmla="*/ 503 w 503"/>
                <a:gd name="T53" fmla="*/ 317 h 355"/>
                <a:gd name="T54" fmla="*/ 503 w 503"/>
                <a:gd name="T55" fmla="*/ 38 h 355"/>
                <a:gd name="T56" fmla="*/ 502 w 503"/>
                <a:gd name="T57" fmla="*/ 30 h 355"/>
                <a:gd name="T58" fmla="*/ 500 w 503"/>
                <a:gd name="T59" fmla="*/ 23 h 355"/>
                <a:gd name="T60" fmla="*/ 497 w 503"/>
                <a:gd name="T61" fmla="*/ 17 h 355"/>
                <a:gd name="T62" fmla="*/ 492 w 503"/>
                <a:gd name="T63" fmla="*/ 11 h 355"/>
                <a:gd name="T64" fmla="*/ 486 w 503"/>
                <a:gd name="T65" fmla="*/ 7 h 355"/>
                <a:gd name="T66" fmla="*/ 480 w 503"/>
                <a:gd name="T67" fmla="*/ 3 h 355"/>
                <a:gd name="T68" fmla="*/ 473 w 503"/>
                <a:gd name="T69" fmla="*/ 1 h 355"/>
                <a:gd name="T70" fmla="*/ 465 w 503"/>
                <a:gd name="T71" fmla="*/ 0 h 355"/>
                <a:gd name="T72" fmla="*/ 38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3"/>
                <a:gd name="T112" fmla="*/ 0 h 355"/>
                <a:gd name="T113" fmla="*/ 503 w 503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80" name="Rectangle 76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81" name="Rectangle 77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82" name="Rectangle 78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83" name="Line 79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3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</p:grpSp>
      <p:grpSp>
        <p:nvGrpSpPr>
          <p:cNvPr id="146474" name="Group 80" descr="Large confetti"/>
          <p:cNvGrpSpPr>
            <a:grpSpLocks/>
          </p:cNvGrpSpPr>
          <p:nvPr/>
        </p:nvGrpSpPr>
        <p:grpSpPr bwMode="auto">
          <a:xfrm>
            <a:off x="4371975" y="5978525"/>
            <a:ext cx="1274763" cy="588963"/>
            <a:chOff x="375" y="3720"/>
            <a:chExt cx="868" cy="450"/>
          </a:xfrm>
        </p:grpSpPr>
        <p:sp>
          <p:nvSpPr>
            <p:cNvPr id="185" name="Freeform 81" descr="Large confetti"/>
            <p:cNvSpPr>
              <a:spLocks/>
            </p:cNvSpPr>
            <p:nvPr/>
          </p:nvSpPr>
          <p:spPr bwMode="auto">
            <a:xfrm>
              <a:off x="377" y="3720"/>
              <a:ext cx="616" cy="355"/>
            </a:xfrm>
            <a:custGeom>
              <a:avLst/>
              <a:gdLst>
                <a:gd name="T0" fmla="*/ 38 w 503"/>
                <a:gd name="T1" fmla="*/ 0 h 355"/>
                <a:gd name="T2" fmla="*/ 30 w 503"/>
                <a:gd name="T3" fmla="*/ 1 h 355"/>
                <a:gd name="T4" fmla="*/ 23 w 503"/>
                <a:gd name="T5" fmla="*/ 3 h 355"/>
                <a:gd name="T6" fmla="*/ 17 w 503"/>
                <a:gd name="T7" fmla="*/ 7 h 355"/>
                <a:gd name="T8" fmla="*/ 11 w 503"/>
                <a:gd name="T9" fmla="*/ 11 h 355"/>
                <a:gd name="T10" fmla="*/ 7 w 503"/>
                <a:gd name="T11" fmla="*/ 17 h 355"/>
                <a:gd name="T12" fmla="*/ 3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3 w 503"/>
                <a:gd name="T23" fmla="*/ 332 h 355"/>
                <a:gd name="T24" fmla="*/ 7 w 503"/>
                <a:gd name="T25" fmla="*/ 338 h 355"/>
                <a:gd name="T26" fmla="*/ 11 w 503"/>
                <a:gd name="T27" fmla="*/ 344 h 355"/>
                <a:gd name="T28" fmla="*/ 17 w 503"/>
                <a:gd name="T29" fmla="*/ 349 h 355"/>
                <a:gd name="T30" fmla="*/ 23 w 503"/>
                <a:gd name="T31" fmla="*/ 352 h 355"/>
                <a:gd name="T32" fmla="*/ 30 w 503"/>
                <a:gd name="T33" fmla="*/ 354 h 355"/>
                <a:gd name="T34" fmla="*/ 38 w 503"/>
                <a:gd name="T35" fmla="*/ 355 h 355"/>
                <a:gd name="T36" fmla="*/ 465 w 503"/>
                <a:gd name="T37" fmla="*/ 355 h 355"/>
                <a:gd name="T38" fmla="*/ 473 w 503"/>
                <a:gd name="T39" fmla="*/ 354 h 355"/>
                <a:gd name="T40" fmla="*/ 480 w 503"/>
                <a:gd name="T41" fmla="*/ 352 h 355"/>
                <a:gd name="T42" fmla="*/ 486 w 503"/>
                <a:gd name="T43" fmla="*/ 349 h 355"/>
                <a:gd name="T44" fmla="*/ 492 w 503"/>
                <a:gd name="T45" fmla="*/ 344 h 355"/>
                <a:gd name="T46" fmla="*/ 497 w 503"/>
                <a:gd name="T47" fmla="*/ 338 h 355"/>
                <a:gd name="T48" fmla="*/ 500 w 503"/>
                <a:gd name="T49" fmla="*/ 332 h 355"/>
                <a:gd name="T50" fmla="*/ 502 w 503"/>
                <a:gd name="T51" fmla="*/ 325 h 355"/>
                <a:gd name="T52" fmla="*/ 503 w 503"/>
                <a:gd name="T53" fmla="*/ 317 h 355"/>
                <a:gd name="T54" fmla="*/ 503 w 503"/>
                <a:gd name="T55" fmla="*/ 38 h 355"/>
                <a:gd name="T56" fmla="*/ 502 w 503"/>
                <a:gd name="T57" fmla="*/ 30 h 355"/>
                <a:gd name="T58" fmla="*/ 500 w 503"/>
                <a:gd name="T59" fmla="*/ 23 h 355"/>
                <a:gd name="T60" fmla="*/ 497 w 503"/>
                <a:gd name="T61" fmla="*/ 17 h 355"/>
                <a:gd name="T62" fmla="*/ 492 w 503"/>
                <a:gd name="T63" fmla="*/ 11 h 355"/>
                <a:gd name="T64" fmla="*/ 486 w 503"/>
                <a:gd name="T65" fmla="*/ 7 h 355"/>
                <a:gd name="T66" fmla="*/ 480 w 503"/>
                <a:gd name="T67" fmla="*/ 3 h 355"/>
                <a:gd name="T68" fmla="*/ 473 w 503"/>
                <a:gd name="T69" fmla="*/ 1 h 355"/>
                <a:gd name="T70" fmla="*/ 465 w 503"/>
                <a:gd name="T71" fmla="*/ 0 h 355"/>
                <a:gd name="T72" fmla="*/ 38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3"/>
                <a:gd name="T112" fmla="*/ 0 h 355"/>
                <a:gd name="T113" fmla="*/ 503 w 503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86" name="Rectangle 82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87" name="Rectangle 83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88" name="Rectangle 84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2" cy="116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89" name="Line 85" descr="Large confetti"/>
            <p:cNvSpPr>
              <a:spLocks noChangeShapeType="1"/>
            </p:cNvSpPr>
            <p:nvPr/>
          </p:nvSpPr>
          <p:spPr bwMode="auto">
            <a:xfrm>
              <a:off x="409" y="3852"/>
              <a:ext cx="547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</p:grpSp>
      <p:grpSp>
        <p:nvGrpSpPr>
          <p:cNvPr id="146475" name="Group 86" descr="Large confetti"/>
          <p:cNvGrpSpPr>
            <a:grpSpLocks/>
          </p:cNvGrpSpPr>
          <p:nvPr/>
        </p:nvGrpSpPr>
        <p:grpSpPr bwMode="auto">
          <a:xfrm>
            <a:off x="4673600" y="6316663"/>
            <a:ext cx="1276350" cy="588962"/>
            <a:chOff x="375" y="3720"/>
            <a:chExt cx="868" cy="450"/>
          </a:xfrm>
        </p:grpSpPr>
        <p:sp>
          <p:nvSpPr>
            <p:cNvPr id="191" name="Freeform 87" descr="Large confetti"/>
            <p:cNvSpPr>
              <a:spLocks/>
            </p:cNvSpPr>
            <p:nvPr/>
          </p:nvSpPr>
          <p:spPr bwMode="auto">
            <a:xfrm>
              <a:off x="377" y="3720"/>
              <a:ext cx="615" cy="355"/>
            </a:xfrm>
            <a:custGeom>
              <a:avLst/>
              <a:gdLst>
                <a:gd name="T0" fmla="*/ 38 w 503"/>
                <a:gd name="T1" fmla="*/ 0 h 355"/>
                <a:gd name="T2" fmla="*/ 30 w 503"/>
                <a:gd name="T3" fmla="*/ 1 h 355"/>
                <a:gd name="T4" fmla="*/ 23 w 503"/>
                <a:gd name="T5" fmla="*/ 3 h 355"/>
                <a:gd name="T6" fmla="*/ 17 w 503"/>
                <a:gd name="T7" fmla="*/ 7 h 355"/>
                <a:gd name="T8" fmla="*/ 11 w 503"/>
                <a:gd name="T9" fmla="*/ 11 h 355"/>
                <a:gd name="T10" fmla="*/ 7 w 503"/>
                <a:gd name="T11" fmla="*/ 17 h 355"/>
                <a:gd name="T12" fmla="*/ 3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3 w 503"/>
                <a:gd name="T23" fmla="*/ 332 h 355"/>
                <a:gd name="T24" fmla="*/ 7 w 503"/>
                <a:gd name="T25" fmla="*/ 338 h 355"/>
                <a:gd name="T26" fmla="*/ 11 w 503"/>
                <a:gd name="T27" fmla="*/ 344 h 355"/>
                <a:gd name="T28" fmla="*/ 17 w 503"/>
                <a:gd name="T29" fmla="*/ 349 h 355"/>
                <a:gd name="T30" fmla="*/ 23 w 503"/>
                <a:gd name="T31" fmla="*/ 352 h 355"/>
                <a:gd name="T32" fmla="*/ 30 w 503"/>
                <a:gd name="T33" fmla="*/ 354 h 355"/>
                <a:gd name="T34" fmla="*/ 38 w 503"/>
                <a:gd name="T35" fmla="*/ 355 h 355"/>
                <a:gd name="T36" fmla="*/ 465 w 503"/>
                <a:gd name="T37" fmla="*/ 355 h 355"/>
                <a:gd name="T38" fmla="*/ 473 w 503"/>
                <a:gd name="T39" fmla="*/ 354 h 355"/>
                <a:gd name="T40" fmla="*/ 480 w 503"/>
                <a:gd name="T41" fmla="*/ 352 h 355"/>
                <a:gd name="T42" fmla="*/ 486 w 503"/>
                <a:gd name="T43" fmla="*/ 349 h 355"/>
                <a:gd name="T44" fmla="*/ 492 w 503"/>
                <a:gd name="T45" fmla="*/ 344 h 355"/>
                <a:gd name="T46" fmla="*/ 497 w 503"/>
                <a:gd name="T47" fmla="*/ 338 h 355"/>
                <a:gd name="T48" fmla="*/ 500 w 503"/>
                <a:gd name="T49" fmla="*/ 332 h 355"/>
                <a:gd name="T50" fmla="*/ 502 w 503"/>
                <a:gd name="T51" fmla="*/ 325 h 355"/>
                <a:gd name="T52" fmla="*/ 503 w 503"/>
                <a:gd name="T53" fmla="*/ 317 h 355"/>
                <a:gd name="T54" fmla="*/ 503 w 503"/>
                <a:gd name="T55" fmla="*/ 38 h 355"/>
                <a:gd name="T56" fmla="*/ 502 w 503"/>
                <a:gd name="T57" fmla="*/ 30 h 355"/>
                <a:gd name="T58" fmla="*/ 500 w 503"/>
                <a:gd name="T59" fmla="*/ 23 h 355"/>
                <a:gd name="T60" fmla="*/ 497 w 503"/>
                <a:gd name="T61" fmla="*/ 17 h 355"/>
                <a:gd name="T62" fmla="*/ 492 w 503"/>
                <a:gd name="T63" fmla="*/ 11 h 355"/>
                <a:gd name="T64" fmla="*/ 486 w 503"/>
                <a:gd name="T65" fmla="*/ 7 h 355"/>
                <a:gd name="T66" fmla="*/ 480 w 503"/>
                <a:gd name="T67" fmla="*/ 3 h 355"/>
                <a:gd name="T68" fmla="*/ 473 w 503"/>
                <a:gd name="T69" fmla="*/ 1 h 355"/>
                <a:gd name="T70" fmla="*/ 465 w 503"/>
                <a:gd name="T71" fmla="*/ 0 h 355"/>
                <a:gd name="T72" fmla="*/ 38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3"/>
                <a:gd name="T112" fmla="*/ 0 h 355"/>
                <a:gd name="T113" fmla="*/ 503 w 503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ea typeface="+mn-ea"/>
                <a:cs typeface="+mn-cs"/>
              </a:endParaRPr>
            </a:p>
          </p:txBody>
        </p:sp>
        <p:sp>
          <p:nvSpPr>
            <p:cNvPr id="192" name="Rectangle 88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ea typeface="+mn-ea"/>
                <a:cs typeface="+mn-cs"/>
              </a:endParaRPr>
            </a:p>
          </p:txBody>
        </p:sp>
        <p:sp>
          <p:nvSpPr>
            <p:cNvPr id="193" name="Rectangle 89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ea typeface="+mn-ea"/>
                <a:cs typeface="+mn-cs"/>
              </a:endParaRPr>
            </a:p>
          </p:txBody>
        </p:sp>
        <p:sp>
          <p:nvSpPr>
            <p:cNvPr id="194" name="Rectangle 90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ea typeface="+mn-ea"/>
                <a:cs typeface="+mn-cs"/>
              </a:endParaRPr>
            </a:p>
          </p:txBody>
        </p:sp>
        <p:sp>
          <p:nvSpPr>
            <p:cNvPr id="195" name="Line 91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3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ea typeface="+mn-ea"/>
                <a:cs typeface="+mn-cs"/>
              </a:endParaRPr>
            </a:p>
          </p:txBody>
        </p:sp>
      </p:grpSp>
      <p:sp>
        <p:nvSpPr>
          <p:cNvPr id="196" name="Text Box 92"/>
          <p:cNvSpPr txBox="1">
            <a:spLocks noChangeArrowheads="1"/>
          </p:cNvSpPr>
          <p:nvPr/>
        </p:nvSpPr>
        <p:spPr bwMode="auto">
          <a:xfrm>
            <a:off x="1366838" y="3352800"/>
            <a:ext cx="238601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50" b="1" dirty="0">
                <a:solidFill>
                  <a:srgbClr val="1A0004"/>
                </a:solidFill>
                <a:latin typeface="Helvetica" charset="0"/>
                <a:ea typeface="+mn-ea"/>
                <a:cs typeface="+mn-cs"/>
              </a:rPr>
              <a:t>OKATHUI</a:t>
            </a:r>
          </a:p>
        </p:txBody>
      </p:sp>
      <p:sp>
        <p:nvSpPr>
          <p:cNvPr id="197" name="Text Box 93"/>
          <p:cNvSpPr txBox="1">
            <a:spLocks noChangeArrowheads="1"/>
          </p:cNvSpPr>
          <p:nvPr/>
        </p:nvSpPr>
        <p:spPr bwMode="auto">
          <a:xfrm>
            <a:off x="1651000" y="3690938"/>
            <a:ext cx="23844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50" b="1">
                <a:solidFill>
                  <a:srgbClr val="1A0004"/>
                </a:solidFill>
                <a:latin typeface="Helvetica" charset="0"/>
                <a:ea typeface="+mn-ea"/>
                <a:cs typeface="+mn-cs"/>
              </a:rPr>
              <a:t>ABRAHAM</a:t>
            </a:r>
          </a:p>
        </p:txBody>
      </p:sp>
      <p:sp>
        <p:nvSpPr>
          <p:cNvPr id="198" name="Text Box 94"/>
          <p:cNvSpPr txBox="1">
            <a:spLocks noChangeArrowheads="1"/>
          </p:cNvSpPr>
          <p:nvPr/>
        </p:nvSpPr>
        <p:spPr bwMode="auto">
          <a:xfrm>
            <a:off x="2024063" y="3981450"/>
            <a:ext cx="238601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50" b="1">
                <a:solidFill>
                  <a:srgbClr val="1A0004"/>
                </a:solidFill>
                <a:latin typeface="Helvetica" charset="0"/>
                <a:ea typeface="+mn-ea"/>
                <a:cs typeface="+mn-cs"/>
              </a:rPr>
              <a:t>JOSEPH</a:t>
            </a:r>
          </a:p>
        </p:txBody>
      </p:sp>
      <p:sp>
        <p:nvSpPr>
          <p:cNvPr id="199" name="Text Box 95"/>
          <p:cNvSpPr txBox="1">
            <a:spLocks noChangeArrowheads="1"/>
          </p:cNvSpPr>
          <p:nvPr/>
        </p:nvSpPr>
        <p:spPr bwMode="auto">
          <a:xfrm>
            <a:off x="2225675" y="4297363"/>
            <a:ext cx="238601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50" b="1" dirty="0">
                <a:solidFill>
                  <a:srgbClr val="1A0004"/>
                </a:solidFill>
                <a:latin typeface="Helvetica" charset="0"/>
                <a:ea typeface="+mn-ea"/>
                <a:cs typeface="+mn-cs"/>
              </a:rPr>
              <a:t>MOSES</a:t>
            </a:r>
          </a:p>
        </p:txBody>
      </p:sp>
      <p:sp>
        <p:nvSpPr>
          <p:cNvPr id="200" name="Text Box 96"/>
          <p:cNvSpPr txBox="1">
            <a:spLocks noChangeArrowheads="1"/>
          </p:cNvSpPr>
          <p:nvPr/>
        </p:nvSpPr>
        <p:spPr bwMode="auto">
          <a:xfrm>
            <a:off x="2535238" y="4611688"/>
            <a:ext cx="238601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50" b="1" dirty="0">
                <a:solidFill>
                  <a:srgbClr val="1A0004"/>
                </a:solidFill>
                <a:latin typeface="Helvetica" charset="0"/>
                <a:ea typeface="+mn-ea"/>
                <a:cs typeface="+mn-cs"/>
              </a:rPr>
              <a:t>JOSHUA</a:t>
            </a:r>
          </a:p>
        </p:txBody>
      </p:sp>
      <p:sp>
        <p:nvSpPr>
          <p:cNvPr id="201" name="Text Box 97"/>
          <p:cNvSpPr txBox="1">
            <a:spLocks noChangeArrowheads="1"/>
          </p:cNvSpPr>
          <p:nvPr/>
        </p:nvSpPr>
        <p:spPr bwMode="auto">
          <a:xfrm>
            <a:off x="2805113" y="4941888"/>
            <a:ext cx="23844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50" b="1" dirty="0">
                <a:solidFill>
                  <a:srgbClr val="1A0004"/>
                </a:solidFill>
                <a:latin typeface="Helvetica" charset="0"/>
                <a:ea typeface="+mn-ea"/>
                <a:cs typeface="+mn-cs"/>
              </a:rPr>
              <a:t>RAMNGAZAN</a:t>
            </a:r>
          </a:p>
        </p:txBody>
      </p:sp>
      <p:sp>
        <p:nvSpPr>
          <p:cNvPr id="202" name="Text Box 98"/>
          <p:cNvSpPr txBox="1">
            <a:spLocks noChangeArrowheads="1"/>
          </p:cNvSpPr>
          <p:nvPr/>
        </p:nvSpPr>
        <p:spPr bwMode="auto">
          <a:xfrm>
            <a:off x="3100388" y="5276850"/>
            <a:ext cx="23844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50" b="1" dirty="0">
                <a:solidFill>
                  <a:srgbClr val="1A0004"/>
                </a:solidFill>
                <a:latin typeface="Helvetica" charset="0"/>
                <a:ea typeface="+mn-ea"/>
                <a:cs typeface="+mn-cs"/>
              </a:rPr>
              <a:t>WUNGAO</a:t>
            </a:r>
          </a:p>
        </p:txBody>
      </p:sp>
      <p:sp>
        <p:nvSpPr>
          <p:cNvPr id="203" name="Text Box 99"/>
          <p:cNvSpPr txBox="1">
            <a:spLocks noChangeArrowheads="1"/>
          </p:cNvSpPr>
          <p:nvPr/>
        </p:nvSpPr>
        <p:spPr bwMode="auto">
          <a:xfrm>
            <a:off x="3400425" y="5610225"/>
            <a:ext cx="23844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50" b="1" dirty="0">
                <a:solidFill>
                  <a:srgbClr val="1A0004"/>
                </a:solidFill>
                <a:latin typeface="Helvetica" charset="0"/>
                <a:ea typeface="+mn-ea"/>
                <a:cs typeface="+mn-cs"/>
              </a:rPr>
              <a:t>NARKAHAI</a:t>
            </a:r>
          </a:p>
        </p:txBody>
      </p:sp>
      <p:sp>
        <p:nvSpPr>
          <p:cNvPr id="204" name="Text Box 100"/>
          <p:cNvSpPr txBox="1">
            <a:spLocks noChangeArrowheads="1"/>
          </p:cNvSpPr>
          <p:nvPr/>
        </p:nvSpPr>
        <p:spPr bwMode="auto">
          <a:xfrm>
            <a:off x="3686175" y="5951538"/>
            <a:ext cx="23844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50" b="1" dirty="0">
                <a:solidFill>
                  <a:srgbClr val="1A0004"/>
                </a:solidFill>
                <a:latin typeface="Helvetica" charset="0"/>
                <a:ea typeface="+mn-ea"/>
                <a:cs typeface="+mn-cs"/>
              </a:rPr>
              <a:t>VARI KAHAI</a:t>
            </a:r>
          </a:p>
        </p:txBody>
      </p:sp>
      <p:sp>
        <p:nvSpPr>
          <p:cNvPr id="146485" name="Text Box 101"/>
          <p:cNvSpPr txBox="1">
            <a:spLocks noChangeArrowheads="1"/>
          </p:cNvSpPr>
          <p:nvPr/>
        </p:nvSpPr>
        <p:spPr bwMode="auto">
          <a:xfrm>
            <a:off x="3984625" y="6242050"/>
            <a:ext cx="2386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rgbClr val="1A0004"/>
                </a:solidFill>
                <a:latin typeface="Helvetica" charset="0"/>
              </a:rPr>
              <a:t>JISHU</a:t>
            </a:r>
          </a:p>
        </p:txBody>
      </p:sp>
      <p:sp>
        <p:nvSpPr>
          <p:cNvPr id="206" name="AutoShape 102"/>
          <p:cNvSpPr>
            <a:spLocks noChangeArrowheads="1"/>
          </p:cNvSpPr>
          <p:nvPr/>
        </p:nvSpPr>
        <p:spPr bwMode="auto">
          <a:xfrm rot="5766511">
            <a:off x="5607844" y="5314157"/>
            <a:ext cx="1911350" cy="1135062"/>
          </a:xfrm>
          <a:prstGeom prst="curvedDownArrow">
            <a:avLst>
              <a:gd name="adj1" fmla="val 33678"/>
              <a:gd name="adj2" fmla="val 67357"/>
              <a:gd name="adj3" fmla="val 33333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>
              <a:solidFill>
                <a:sysClr val="windowText" lastClr="000000"/>
              </a:solidFill>
              <a:ea typeface="+mn-ea"/>
              <a:cs typeface="+mn-cs"/>
            </a:endParaRPr>
          </a:p>
        </p:txBody>
      </p:sp>
      <p:sp>
        <p:nvSpPr>
          <p:cNvPr id="146487" name="Text Box 104"/>
          <p:cNvSpPr txBox="1">
            <a:spLocks noChangeArrowheads="1"/>
          </p:cNvSpPr>
          <p:nvPr/>
        </p:nvSpPr>
        <p:spPr bwMode="auto">
          <a:xfrm>
            <a:off x="2198688" y="-957263"/>
            <a:ext cx="501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latin typeface="Comic Sans MS" charset="0"/>
              </a:rPr>
              <a:t>02</a:t>
            </a:r>
          </a:p>
        </p:txBody>
      </p:sp>
      <p:sp>
        <p:nvSpPr>
          <p:cNvPr id="146488" name="Text Box 106"/>
          <p:cNvSpPr txBox="1">
            <a:spLocks noChangeArrowheads="1"/>
          </p:cNvSpPr>
          <p:nvPr/>
        </p:nvSpPr>
        <p:spPr bwMode="auto">
          <a:xfrm>
            <a:off x="5792788" y="1076325"/>
            <a:ext cx="1403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 u="sng" dirty="0">
                <a:solidFill>
                  <a:srgbClr val="1A0004"/>
                </a:solidFill>
                <a:latin typeface="Helvetica" charset="0"/>
              </a:rPr>
              <a:t>O  7  V  J </a:t>
            </a:r>
          </a:p>
        </p:txBody>
      </p:sp>
      <p:sp>
        <p:nvSpPr>
          <p:cNvPr id="211981" name="Text Box 13"/>
          <p:cNvSpPr txBox="1">
            <a:spLocks noChangeArrowheads="1"/>
          </p:cNvSpPr>
          <p:nvPr/>
        </p:nvSpPr>
        <p:spPr bwMode="auto">
          <a:xfrm>
            <a:off x="6434138" y="2157324"/>
            <a:ext cx="2644775" cy="1200329"/>
          </a:xfrm>
          <a:prstGeom prst="rect">
            <a:avLst/>
          </a:prstGeom>
          <a:solidFill>
            <a:schemeClr val="accent1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FF00"/>
                </a:solidFill>
                <a:latin typeface="Comic Sans MS" pitchFamily="-107" charset="0"/>
              </a:rPr>
              <a:t>KATAMLI KHANGACHON #02 </a:t>
            </a:r>
          </a:p>
        </p:txBody>
      </p:sp>
      <p:sp>
        <p:nvSpPr>
          <p:cNvPr id="146491" name="Text Box 16"/>
          <p:cNvSpPr txBox="1">
            <a:spLocks noChangeArrowheads="1"/>
          </p:cNvSpPr>
          <p:nvPr/>
        </p:nvSpPr>
        <p:spPr bwMode="auto">
          <a:xfrm>
            <a:off x="4710113" y="4086225"/>
            <a:ext cx="11398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200" b="1" u="sng" dirty="0">
                <a:solidFill>
                  <a:srgbClr val="1A0004"/>
                </a:solidFill>
                <a:latin typeface="Helvetica" charset="0"/>
              </a:rPr>
              <a:t>JISHU</a:t>
            </a:r>
          </a:p>
        </p:txBody>
      </p:sp>
      <p:sp>
        <p:nvSpPr>
          <p:cNvPr id="146492" name="Text Box 23"/>
          <p:cNvSpPr txBox="1">
            <a:spLocks noChangeArrowheads="1"/>
          </p:cNvSpPr>
          <p:nvPr/>
        </p:nvSpPr>
        <p:spPr bwMode="auto">
          <a:xfrm>
            <a:off x="282575" y="6523038"/>
            <a:ext cx="996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©2006 TBBMI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2041525" y="59924"/>
            <a:ext cx="4902200" cy="523220"/>
          </a:xfrm>
          <a:prstGeom prst="rect">
            <a:avLst/>
          </a:prstGeom>
          <a:solidFill>
            <a:srgbClr val="FFFFFF"/>
          </a:solidFill>
          <a:effectLst/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b="1" dirty="0">
                <a:solidFill>
                  <a:srgbClr val="1A000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Bible </a:t>
            </a:r>
            <a:r>
              <a:rPr lang="en-US" sz="2800" b="1" dirty="0" err="1">
                <a:solidFill>
                  <a:srgbClr val="1A000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Ngashȃnkakhui</a:t>
            </a:r>
            <a:endParaRPr lang="en-US" sz="4000" b="1" dirty="0">
              <a:solidFill>
                <a:srgbClr val="1A0004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1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1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1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1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1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1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1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1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1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1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2" grpId="0" animBg="1" autoUpdateAnimBg="0"/>
      <p:bldP spid="211973" grpId="0" animBg="1" autoUpdateAnimBg="0"/>
      <p:bldP spid="211974" grpId="0" animBg="1"/>
      <p:bldP spid="211975" grpId="0" animBg="1"/>
      <p:bldP spid="211976" grpId="0" animBg="1"/>
      <p:bldP spid="211977" grpId="0" animBg="1"/>
      <p:bldP spid="211978" grpId="0" animBg="1"/>
      <p:bldP spid="211979" grpId="0" animBg="1"/>
      <p:bldP spid="211981" grpId="0" animBg="1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2747963" y="0"/>
            <a:ext cx="3348037" cy="6919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48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</a:t>
            </a:r>
          </a:p>
        </p:txBody>
      </p:sp>
      <p:sp>
        <p:nvSpPr>
          <p:cNvPr id="87045" name="Rectangle 5" descr="Large checker board"/>
          <p:cNvSpPr>
            <a:spLocks noChangeArrowheads="1"/>
          </p:cNvSpPr>
          <p:nvPr/>
        </p:nvSpPr>
        <p:spPr bwMode="auto">
          <a:xfrm>
            <a:off x="3722688" y="3124200"/>
            <a:ext cx="1768475" cy="457200"/>
          </a:xfrm>
          <a:prstGeom prst="rect">
            <a:avLst/>
          </a:prstGeom>
          <a:pattFill prst="lgCheck">
            <a:fgClr>
              <a:srgbClr val="E9F416"/>
            </a:fgClr>
            <a:bgClr>
              <a:srgbClr val="FFFFFF"/>
            </a:bgClr>
          </a:pattFill>
          <a:ln w="28575">
            <a:solidFill>
              <a:schemeClr val="bg2"/>
            </a:solidFill>
            <a:miter lim="800000"/>
            <a:headEnd/>
            <a:tailEnd/>
          </a:ln>
          <a:effectLst>
            <a:outerShdw blurRad="63500" dist="130755" dir="1743276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148483" name="Text Box 8"/>
          <p:cNvSpPr txBox="1">
            <a:spLocks noChangeArrowheads="1"/>
          </p:cNvSpPr>
          <p:nvPr/>
        </p:nvSpPr>
        <p:spPr bwMode="auto">
          <a:xfrm>
            <a:off x="8723313" y="90488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Comic Sans MS" charset="0"/>
              </a:rPr>
              <a:t> </a:t>
            </a:r>
          </a:p>
        </p:txBody>
      </p:sp>
      <p:sp>
        <p:nvSpPr>
          <p:cNvPr id="148484" name="Text Box 13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148485" name="Text Box 14"/>
          <p:cNvSpPr txBox="1">
            <a:spLocks noChangeArrowheads="1"/>
          </p:cNvSpPr>
          <p:nvPr/>
        </p:nvSpPr>
        <p:spPr bwMode="auto">
          <a:xfrm>
            <a:off x="8085138" y="6523038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73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529" name="Group 36"/>
          <p:cNvGrpSpPr>
            <a:grpSpLocks/>
          </p:cNvGrpSpPr>
          <p:nvPr/>
        </p:nvGrpSpPr>
        <p:grpSpPr bwMode="auto">
          <a:xfrm>
            <a:off x="552450" y="508000"/>
            <a:ext cx="8013700" cy="5822950"/>
            <a:chOff x="348" y="320"/>
            <a:chExt cx="5048" cy="3558"/>
          </a:xfrm>
        </p:grpSpPr>
        <p:pic>
          <p:nvPicPr>
            <p:cNvPr id="150541" name="Picture 26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" y="327"/>
              <a:ext cx="4062" cy="3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0542" name="Rectangle 28"/>
            <p:cNvSpPr>
              <a:spLocks noChangeArrowheads="1"/>
            </p:cNvSpPr>
            <p:nvPr/>
          </p:nvSpPr>
          <p:spPr bwMode="auto">
            <a:xfrm>
              <a:off x="4875" y="320"/>
              <a:ext cx="521" cy="3537"/>
            </a:xfrm>
            <a:prstGeom prst="rect">
              <a:avLst/>
            </a:prstGeom>
            <a:solidFill>
              <a:srgbClr val="7E40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543" name="Rectangle 30"/>
            <p:cNvSpPr>
              <a:spLocks noChangeArrowheads="1"/>
            </p:cNvSpPr>
            <p:nvPr/>
          </p:nvSpPr>
          <p:spPr bwMode="auto">
            <a:xfrm>
              <a:off x="348" y="341"/>
              <a:ext cx="496" cy="3537"/>
            </a:xfrm>
            <a:prstGeom prst="rect">
              <a:avLst/>
            </a:prstGeom>
            <a:solidFill>
              <a:srgbClr val="7E40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0530" name="Text Box 19"/>
          <p:cNvSpPr txBox="1">
            <a:spLocks noChangeArrowheads="1"/>
          </p:cNvSpPr>
          <p:nvPr/>
        </p:nvSpPr>
        <p:spPr bwMode="auto">
          <a:xfrm>
            <a:off x="8723313" y="90488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Comic Sans MS" charset="0"/>
              </a:rPr>
              <a:t> </a:t>
            </a:r>
          </a:p>
        </p:txBody>
      </p:sp>
      <p:sp>
        <p:nvSpPr>
          <p:cNvPr id="150531" name="Text Box 25"/>
          <p:cNvSpPr txBox="1">
            <a:spLocks noChangeArrowheads="1"/>
          </p:cNvSpPr>
          <p:nvPr/>
        </p:nvSpPr>
        <p:spPr bwMode="auto">
          <a:xfrm>
            <a:off x="8085138" y="6523038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74</a:t>
            </a:r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7945438" y="2332038"/>
            <a:ext cx="549275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800" i="1">
              <a:solidFill>
                <a:srgbClr val="FAFD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150533" name="Rectangle 8"/>
          <p:cNvSpPr>
            <a:spLocks noChangeArrowheads="1"/>
          </p:cNvSpPr>
          <p:nvPr/>
        </p:nvSpPr>
        <p:spPr bwMode="auto">
          <a:xfrm rot="835137">
            <a:off x="4806950" y="1536700"/>
            <a:ext cx="442913" cy="338138"/>
          </a:xfrm>
          <a:prstGeom prst="rect">
            <a:avLst/>
          </a:prstGeom>
          <a:gradFill rotWithShape="0">
            <a:gsLst>
              <a:gs pos="0">
                <a:srgbClr val="C0BECC"/>
              </a:gs>
              <a:gs pos="50000">
                <a:srgbClr val="777777"/>
              </a:gs>
              <a:gs pos="100000">
                <a:srgbClr val="C0BECC"/>
              </a:gs>
            </a:gsLst>
            <a:lin ang="18900000" scaled="1"/>
          </a:gra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2000" b="1" dirty="0">
                <a:solidFill>
                  <a:schemeClr val="bg2"/>
                </a:solidFill>
              </a:rPr>
              <a:t>O</a:t>
            </a:r>
            <a:endParaRPr lang="zh-CN" altLang="en-US" sz="2000" b="1" dirty="0">
              <a:solidFill>
                <a:schemeClr val="bg2"/>
              </a:solidFill>
            </a:endParaRPr>
          </a:p>
        </p:txBody>
      </p:sp>
      <p:sp>
        <p:nvSpPr>
          <p:cNvPr id="150534" name="Rectangle 8"/>
          <p:cNvSpPr>
            <a:spLocks noChangeArrowheads="1"/>
          </p:cNvSpPr>
          <p:nvPr/>
        </p:nvSpPr>
        <p:spPr bwMode="auto">
          <a:xfrm rot="835137">
            <a:off x="4665663" y="2628900"/>
            <a:ext cx="442912" cy="338138"/>
          </a:xfrm>
          <a:prstGeom prst="rect">
            <a:avLst/>
          </a:prstGeom>
          <a:gradFill rotWithShape="0">
            <a:gsLst>
              <a:gs pos="0">
                <a:srgbClr val="C0BECC"/>
              </a:gs>
              <a:gs pos="50000">
                <a:srgbClr val="777777"/>
              </a:gs>
              <a:gs pos="100000">
                <a:srgbClr val="C0BECC"/>
              </a:gs>
            </a:gsLst>
            <a:lin ang="18900000" scaled="1"/>
          </a:gra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2000" b="1">
                <a:solidFill>
                  <a:schemeClr val="bg2"/>
                </a:solidFill>
              </a:rPr>
              <a:t>7</a:t>
            </a:r>
            <a:endParaRPr lang="zh-CN" altLang="en-US" sz="2000" b="1">
              <a:solidFill>
                <a:schemeClr val="bg2"/>
              </a:solidFill>
            </a:endParaRPr>
          </a:p>
        </p:txBody>
      </p:sp>
      <p:sp>
        <p:nvSpPr>
          <p:cNvPr id="150535" name="Rectangle 8"/>
          <p:cNvSpPr>
            <a:spLocks noChangeArrowheads="1"/>
          </p:cNvSpPr>
          <p:nvPr/>
        </p:nvSpPr>
        <p:spPr bwMode="auto">
          <a:xfrm rot="835137">
            <a:off x="4484688" y="3659188"/>
            <a:ext cx="442912" cy="339725"/>
          </a:xfrm>
          <a:prstGeom prst="rect">
            <a:avLst/>
          </a:prstGeom>
          <a:gradFill rotWithShape="0">
            <a:gsLst>
              <a:gs pos="0">
                <a:srgbClr val="C0BECC"/>
              </a:gs>
              <a:gs pos="50000">
                <a:srgbClr val="777777"/>
              </a:gs>
              <a:gs pos="100000">
                <a:srgbClr val="C0BECC"/>
              </a:gs>
            </a:gsLst>
            <a:lin ang="18900000" scaled="1"/>
          </a:gra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2000" b="1" dirty="0">
                <a:solidFill>
                  <a:schemeClr val="bg2"/>
                </a:solidFill>
              </a:rPr>
              <a:t>V</a:t>
            </a:r>
            <a:endParaRPr lang="zh-CN" altLang="en-US" sz="2000" b="1" dirty="0">
              <a:solidFill>
                <a:schemeClr val="bg2"/>
              </a:solidFill>
            </a:endParaRPr>
          </a:p>
        </p:txBody>
      </p:sp>
      <p:sp>
        <p:nvSpPr>
          <p:cNvPr id="150536" name="Rectangle 8"/>
          <p:cNvSpPr>
            <a:spLocks noChangeArrowheads="1"/>
          </p:cNvSpPr>
          <p:nvPr/>
        </p:nvSpPr>
        <p:spPr bwMode="auto">
          <a:xfrm rot="835137">
            <a:off x="4330700" y="4586288"/>
            <a:ext cx="444500" cy="338137"/>
          </a:xfrm>
          <a:prstGeom prst="rect">
            <a:avLst/>
          </a:prstGeom>
          <a:gradFill rotWithShape="0">
            <a:gsLst>
              <a:gs pos="0">
                <a:srgbClr val="C0BECC"/>
              </a:gs>
              <a:gs pos="50000">
                <a:srgbClr val="777777"/>
              </a:gs>
              <a:gs pos="100000">
                <a:srgbClr val="C0BECC"/>
              </a:gs>
            </a:gsLst>
            <a:lin ang="18900000" scaled="1"/>
          </a:gra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2000" b="1">
                <a:solidFill>
                  <a:schemeClr val="bg2"/>
                </a:solidFill>
              </a:rPr>
              <a:t>J</a:t>
            </a:r>
            <a:endParaRPr lang="zh-CN" altLang="en-US" sz="2000" b="1">
              <a:solidFill>
                <a:schemeClr val="bg2"/>
              </a:solidFill>
            </a:endParaRPr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380207" y="3910014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 anchor="ctr"/>
          <a:lstStyle/>
          <a:p>
            <a:pPr>
              <a:defRPr/>
            </a:pPr>
            <a:r>
              <a:rPr lang="en-US" altLang="ja-JP" sz="7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"Your Bible </a:t>
            </a:r>
            <a:r>
              <a:rPr lang="en-US" altLang="ja-JP" sz="72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Lairikkom</a:t>
            </a:r>
            <a:r>
              <a:rPr lang="en-US" altLang="ja-JP" sz="7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"</a:t>
            </a:r>
            <a:r>
              <a:rPr lang="en-US" sz="7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 </a:t>
            </a:r>
            <a:r>
              <a:rPr lang="en-US" sz="72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shokhavai</a:t>
            </a:r>
            <a:r>
              <a:rPr lang="en-US" sz="7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 </a:t>
            </a:r>
            <a:r>
              <a:rPr lang="en-US" sz="72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chabi</a:t>
            </a:r>
            <a:endParaRPr lang="en-US" sz="7200" b="1" i="1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</p:txBody>
      </p:sp>
      <p:grpSp>
        <p:nvGrpSpPr>
          <p:cNvPr id="150538" name="Group 37"/>
          <p:cNvGrpSpPr>
            <a:grpSpLocks/>
          </p:cNvGrpSpPr>
          <p:nvPr/>
        </p:nvGrpSpPr>
        <p:grpSpPr bwMode="auto">
          <a:xfrm>
            <a:off x="512763" y="1858963"/>
            <a:ext cx="7986713" cy="1143000"/>
            <a:chOff x="456" y="1220"/>
            <a:chExt cx="5031" cy="720"/>
          </a:xfrm>
        </p:grpSpPr>
        <p:sp>
          <p:nvSpPr>
            <p:cNvPr id="82982" name="Rectangle 38"/>
            <p:cNvSpPr>
              <a:spLocks noChangeArrowheads="1"/>
            </p:cNvSpPr>
            <p:nvPr/>
          </p:nvSpPr>
          <p:spPr bwMode="auto">
            <a:xfrm>
              <a:off x="456" y="1220"/>
              <a:ext cx="4896" cy="7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90487" tIns="44450" rIns="90487" bIns="44450" anchor="ctr"/>
            <a:lstStyle/>
            <a:p>
              <a:pPr>
                <a:defRPr/>
              </a:pPr>
              <a:r>
                <a:rPr lang="en-US" sz="6000" b="1" i="1" dirty="0">
                  <a:solidFill>
                    <a:srgbClr val="F6FE0A"/>
                  </a:solidFill>
                  <a:latin typeface="Times" charset="0"/>
                </a:rPr>
                <a:t>Bible </a:t>
              </a:r>
              <a:r>
                <a:rPr lang="en-US" sz="6000" b="1" i="1" dirty="0" err="1">
                  <a:solidFill>
                    <a:srgbClr val="F6FE0A"/>
                  </a:solidFill>
                  <a:latin typeface="Times" charset="0"/>
                </a:rPr>
                <a:t>Ngash</a:t>
              </a:r>
              <a:r>
                <a:rPr lang="en-US" sz="6000" b="1" i="1" dirty="0" err="1">
                  <a:solidFill>
                    <a:srgbClr val="F6FE0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ȃ</a:t>
              </a:r>
              <a:r>
                <a:rPr lang="en-US" sz="6000" b="1" i="1" dirty="0" err="1">
                  <a:solidFill>
                    <a:srgbClr val="F6FE0A"/>
                  </a:solidFill>
                  <a:latin typeface="Times" charset="0"/>
                </a:rPr>
                <a:t>nkakhui</a:t>
              </a:r>
              <a:endParaRPr lang="en-US" sz="6000" i="1" dirty="0">
                <a:solidFill>
                  <a:srgbClr val="F6FE0A"/>
                </a:solidFill>
                <a:latin typeface="Times" charset="0"/>
              </a:endParaRPr>
            </a:p>
          </p:txBody>
        </p:sp>
        <p:sp>
          <p:nvSpPr>
            <p:cNvPr id="82983" name="Rectangle 39"/>
            <p:cNvSpPr>
              <a:spLocks noChangeArrowheads="1"/>
            </p:cNvSpPr>
            <p:nvPr/>
          </p:nvSpPr>
          <p:spPr bwMode="auto">
            <a:xfrm>
              <a:off x="5142" y="1301"/>
              <a:ext cx="345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b="1" i="1" dirty="0">
                  <a:solidFill>
                    <a:srgbClr val="FAFD00"/>
                  </a:solidFill>
                  <a:latin typeface="Times" pitchFamily="-107" charset="0"/>
                  <a:ea typeface="+mn-ea"/>
                  <a:cs typeface="+mn-cs"/>
                </a:rPr>
                <a:t>®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9" grpId="0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7" name="Picture 3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219075"/>
            <a:ext cx="2541588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9380" name="Oval 4"/>
          <p:cNvSpPr>
            <a:spLocks noChangeArrowheads="1"/>
          </p:cNvSpPr>
          <p:nvPr/>
        </p:nvSpPr>
        <p:spPr bwMode="auto">
          <a:xfrm>
            <a:off x="685800" y="228600"/>
            <a:ext cx="939800" cy="939800"/>
          </a:xfrm>
          <a:prstGeom prst="ellipse">
            <a:avLst/>
          </a:prstGeom>
          <a:noFill/>
          <a:ln w="76200">
            <a:solidFill>
              <a:srgbClr val="FFEC14"/>
            </a:solidFill>
            <a:round/>
            <a:headEnd/>
            <a:tailEnd/>
          </a:ln>
          <a:effectLst>
            <a:outerShdw blurRad="63500" dist="53882" dir="2700000" algn="ctr" rotWithShape="0">
              <a:srgbClr val="040404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FFEC14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29381" name="Text Box 5"/>
          <p:cNvSpPr txBox="1">
            <a:spLocks noChangeArrowheads="1"/>
          </p:cNvSpPr>
          <p:nvPr/>
        </p:nvSpPr>
        <p:spPr bwMode="auto">
          <a:xfrm>
            <a:off x="2679700" y="385763"/>
            <a:ext cx="62357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r>
              <a:rPr lang="en-US" sz="3200" b="1" i="1" dirty="0" err="1">
                <a:solidFill>
                  <a:schemeClr val="tx1"/>
                </a:solidFill>
                <a:latin typeface="Comic Sans MS" charset="0"/>
              </a:rPr>
              <a:t>Ara</a:t>
            </a:r>
            <a:r>
              <a:rPr lang="en-US" sz="3200" b="1" i="1" dirty="0">
                <a:solidFill>
                  <a:schemeClr val="tx1"/>
                </a:solidFill>
                <a:latin typeface="Comic Sans MS" charset="0"/>
              </a:rPr>
              <a:t> nana </a:t>
            </a:r>
            <a:r>
              <a:rPr lang="en-US" sz="3200" b="1" i="1" dirty="0" err="1">
                <a:solidFill>
                  <a:schemeClr val="tx1"/>
                </a:solidFill>
                <a:latin typeface="Comic Sans MS" charset="0"/>
              </a:rPr>
              <a:t>mazapyang</a:t>
            </a:r>
            <a:r>
              <a:rPr lang="en-US" sz="3200" b="1" i="1" dirty="0">
                <a:solidFill>
                  <a:schemeClr val="tx1"/>
                </a:solidFill>
                <a:latin typeface="Comic Sans MS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Comic Sans MS" charset="0"/>
              </a:rPr>
              <a:t>haira</a:t>
            </a:r>
            <a:r>
              <a:rPr lang="en-US" altLang="ja-JP" sz="3200" b="1" i="1" dirty="0">
                <a:solidFill>
                  <a:schemeClr val="tx1"/>
                </a:solidFill>
                <a:latin typeface="Comic Sans MS" charset="0"/>
              </a:rPr>
              <a:t>… </a:t>
            </a:r>
            <a:r>
              <a:rPr lang="en-US" altLang="ja-JP" sz="3200" b="1" i="1" dirty="0" err="1">
                <a:solidFill>
                  <a:schemeClr val="tx1"/>
                </a:solidFill>
                <a:latin typeface="Comic Sans MS" charset="0"/>
              </a:rPr>
              <a:t>ithumna</a:t>
            </a:r>
            <a:r>
              <a:rPr lang="en-US" altLang="ja-JP" sz="3200" b="1" i="1" dirty="0">
                <a:solidFill>
                  <a:schemeClr val="tx1"/>
                </a:solidFill>
                <a:latin typeface="Comic Sans MS" charset="0"/>
              </a:rPr>
              <a:t> hi </a:t>
            </a:r>
            <a:r>
              <a:rPr lang="en-US" altLang="ja-JP" sz="3200" b="1" i="1" dirty="0" err="1">
                <a:solidFill>
                  <a:schemeClr val="tx1"/>
                </a:solidFill>
                <a:latin typeface="Comic Sans MS" charset="0"/>
              </a:rPr>
              <a:t>yanglui-ura</a:t>
            </a:r>
            <a:r>
              <a:rPr lang="en-US" altLang="ja-JP" sz="3200" b="1" i="1" dirty="0">
                <a:solidFill>
                  <a:schemeClr val="tx1"/>
                </a:solidFill>
                <a:latin typeface="Comic Sans MS" charset="0"/>
              </a:rPr>
              <a:t>…</a:t>
            </a:r>
            <a:endParaRPr lang="en-US" sz="3200" b="1" i="1" dirty="0">
              <a:solidFill>
                <a:srgbClr val="FF0A1E"/>
              </a:solidFill>
              <a:latin typeface="Comic Sans MS" charset="0"/>
            </a:endParaRPr>
          </a:p>
        </p:txBody>
      </p:sp>
      <p:sp>
        <p:nvSpPr>
          <p:cNvPr id="229382" name="Text Box 6"/>
          <p:cNvSpPr txBox="1">
            <a:spLocks noChangeArrowheads="1"/>
          </p:cNvSpPr>
          <p:nvPr/>
        </p:nvSpPr>
        <p:spPr bwMode="auto">
          <a:xfrm>
            <a:off x="502767" y="1555750"/>
            <a:ext cx="8256619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 marL="182563" indent="-182563" algn="l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                	       •</a:t>
            </a:r>
            <a:r>
              <a:rPr lang="en-US" altLang="ja-JP" sz="2000" b="1" dirty="0">
                <a:solidFill>
                  <a:srgbClr val="43F22C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"Bible </a:t>
            </a:r>
            <a:r>
              <a:rPr lang="en-US" altLang="ja-JP" sz="2000" b="1" dirty="0" err="1">
                <a:solidFill>
                  <a:srgbClr val="43F22C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Lairikkom</a:t>
            </a:r>
            <a:r>
              <a:rPr lang="en-US" altLang="ja-JP" sz="2000" b="1" dirty="0">
                <a:solidFill>
                  <a:srgbClr val="43F22C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"</a:t>
            </a:r>
            <a:r>
              <a:rPr lang="en-US" sz="2000" b="1" dirty="0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 da </a:t>
            </a:r>
            <a:r>
              <a:rPr lang="en-US" sz="2000" b="1" dirty="0" err="1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leiya</a:t>
            </a:r>
            <a:r>
              <a:rPr lang="en-US" sz="2000" b="1" dirty="0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 da </a:t>
            </a:r>
            <a:r>
              <a:rPr lang="en-US" sz="2000" b="1" dirty="0" err="1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kathei</a:t>
            </a:r>
            <a:r>
              <a:rPr lang="en-US" sz="2000" b="1" dirty="0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 </a:t>
            </a:r>
            <a:endParaRPr lang="en-US" altLang="ja-JP" sz="2000" b="1" dirty="0">
              <a:solidFill>
                <a:srgbClr val="43F22C"/>
              </a:solidFill>
              <a:effectLst>
                <a:outerShdw blurRad="28575" dist="114300" dir="2700000" algn="tl" rotWithShape="0">
                  <a:srgbClr val="000000">
                    <a:alpha val="70000"/>
                  </a:srgbClr>
                </a:outerShdw>
              </a:effectLst>
              <a:latin typeface="Comic Sans MS" charset="0"/>
            </a:endParaRPr>
          </a:p>
          <a:p>
            <a:pPr marL="182563" indent="-182563" algn="l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•</a:t>
            </a:r>
            <a:r>
              <a:rPr lang="en-US" altLang="ja-JP" sz="2000" b="1" dirty="0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"Bible </a:t>
            </a:r>
            <a:r>
              <a:rPr lang="en-US" altLang="ja-JP" sz="2000" b="1" dirty="0" err="1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Lairikkom</a:t>
            </a:r>
            <a:r>
              <a:rPr lang="en-US" altLang="ja-JP" sz="2000" b="1" dirty="0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" </a:t>
            </a:r>
            <a:r>
              <a:rPr lang="en-US" altLang="ja-JP" sz="2000" b="1" dirty="0" err="1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shokhavai</a:t>
            </a:r>
            <a:r>
              <a:rPr lang="en-US" altLang="ja-JP" sz="2000" b="1" dirty="0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altLang="ja-JP" sz="2000" b="1" dirty="0" err="1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ningwui</a:t>
            </a:r>
            <a:r>
              <a:rPr lang="en-US" altLang="ja-JP" sz="2000" b="1" dirty="0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altLang="ja-JP" sz="2000" b="1" dirty="0" err="1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chabi</a:t>
            </a:r>
            <a:r>
              <a:rPr lang="en-US" altLang="ja-JP" sz="2000" b="1" dirty="0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… </a:t>
            </a:r>
            <a:r>
              <a:rPr lang="en-US" altLang="ja-JP" sz="2000" b="1" dirty="0">
                <a:solidFill>
                  <a:srgbClr val="43F22C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O 7 V J</a:t>
            </a:r>
          </a:p>
          <a:p>
            <a:pPr marL="182563" indent="-182563" algn="l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•</a:t>
            </a:r>
            <a:r>
              <a:rPr lang="en-US" sz="2000" b="1" dirty="0" err="1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Bibleli</a:t>
            </a:r>
            <a:r>
              <a:rPr lang="en-US" sz="2000" b="1" dirty="0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sz="2000" b="1" dirty="0" err="1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shok-kahai</a:t>
            </a:r>
            <a:r>
              <a:rPr lang="en-US" sz="2000" b="1" dirty="0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sz="2000" b="1" dirty="0" err="1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matailak</a:t>
            </a:r>
            <a:r>
              <a:rPr lang="en-US" sz="2000" b="1" dirty="0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sz="2000" b="1" dirty="0" err="1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kahai</a:t>
            </a:r>
            <a:r>
              <a:rPr lang="en-US" sz="2000" b="1" dirty="0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sz="2000" b="1" dirty="0" err="1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khararchan</a:t>
            </a:r>
            <a:r>
              <a:rPr lang="en-US" sz="2000" b="1" dirty="0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sz="2000" b="1" dirty="0" err="1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theikhavai</a:t>
            </a:r>
            <a:r>
              <a:rPr lang="en-US" sz="2000" b="1" dirty="0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sz="2000" b="1" dirty="0" err="1">
                <a:solidFill>
                  <a:srgbClr val="43F22C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Ningwui</a:t>
            </a:r>
            <a:r>
              <a:rPr lang="en-US" sz="2000" b="1" dirty="0">
                <a:solidFill>
                  <a:srgbClr val="43F22C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 Map</a:t>
            </a:r>
            <a:endParaRPr lang="en-US" sz="2000" b="1" dirty="0">
              <a:solidFill>
                <a:srgbClr val="FFEA18"/>
              </a:solidFill>
              <a:effectLst>
                <a:outerShdw blurRad="28575" dist="114300" dir="2700000" algn="tl" rotWithShape="0">
                  <a:srgbClr val="000000">
                    <a:alpha val="70000"/>
                  </a:srgbClr>
                </a:outerShdw>
              </a:effectLst>
              <a:latin typeface="Comic Sans MS" charset="0"/>
            </a:endParaRPr>
          </a:p>
          <a:p>
            <a:pPr marL="182563" indent="-182563" algn="l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•</a:t>
            </a:r>
            <a:r>
              <a:rPr lang="en-US" sz="2000" b="1" u="sng" dirty="0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Bible</a:t>
            </a:r>
            <a:r>
              <a:rPr lang="en-US" altLang="ja-JP" sz="2000" b="1" u="sng" dirty="0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 "KHARARCHAN" </a:t>
            </a:r>
            <a:r>
              <a:rPr lang="en-US" altLang="ja-JP" sz="2000" b="1" u="sng" dirty="0" err="1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wui</a:t>
            </a:r>
            <a:r>
              <a:rPr lang="en-US" altLang="ja-JP" sz="2000" b="1" u="sng" dirty="0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altLang="ja-JP" sz="2000" b="1" u="sng" dirty="0" err="1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khamataiya</a:t>
            </a:r>
            <a:r>
              <a:rPr lang="en-US" altLang="ja-JP" sz="2000" b="1" u="sng" dirty="0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: </a:t>
            </a:r>
            <a:r>
              <a:rPr lang="en-US" altLang="ja-JP" sz="2000" b="1" u="sng" dirty="0">
                <a:solidFill>
                  <a:srgbClr val="43F22C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"</a:t>
            </a:r>
            <a:r>
              <a:rPr lang="en-US" altLang="ja-JP" sz="2000" b="1" u="sng" dirty="0" err="1">
                <a:solidFill>
                  <a:srgbClr val="43F22C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Icham-cham</a:t>
            </a:r>
            <a:r>
              <a:rPr lang="en-US" altLang="ja-JP" sz="2000" b="1" u="sng" dirty="0">
                <a:solidFill>
                  <a:srgbClr val="43F22C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altLang="ja-JP" sz="2000" b="1" u="sng" dirty="0" err="1">
                <a:solidFill>
                  <a:srgbClr val="43F22C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kahai</a:t>
            </a:r>
            <a:r>
              <a:rPr lang="en-US" altLang="ja-JP" sz="2000" b="1" u="sng" dirty="0">
                <a:solidFill>
                  <a:srgbClr val="43F22C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altLang="ja-JP" sz="2000" b="1" u="sng" dirty="0" err="1">
                <a:solidFill>
                  <a:srgbClr val="43F22C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thotchan</a:t>
            </a:r>
            <a:r>
              <a:rPr lang="en-US" altLang="ja-JP" sz="2000" b="1" u="sng" dirty="0">
                <a:solidFill>
                  <a:srgbClr val="43F22C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"</a:t>
            </a:r>
            <a:r>
              <a:rPr lang="en-US" altLang="ja-JP" sz="2000" b="1" u="sng" dirty="0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 </a:t>
            </a:r>
          </a:p>
          <a:p>
            <a:pPr marL="182563" indent="-182563" algn="l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•</a:t>
            </a:r>
            <a:r>
              <a:rPr lang="en-US" sz="2000" b="1" dirty="0" err="1">
                <a:solidFill>
                  <a:srgbClr val="43F22C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Abrahamli</a:t>
            </a:r>
            <a:r>
              <a:rPr lang="en-US" sz="2000" b="1" dirty="0">
                <a:solidFill>
                  <a:srgbClr val="43F22C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sz="2000" b="1" dirty="0" err="1">
                <a:solidFill>
                  <a:srgbClr val="43F22C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Pheisin</a:t>
            </a:r>
            <a:r>
              <a:rPr lang="en-US" sz="2000" b="1" dirty="0">
                <a:solidFill>
                  <a:srgbClr val="43F22C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sz="2000" b="1" dirty="0" err="1">
                <a:solidFill>
                  <a:srgbClr val="43F22C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sakahai</a:t>
            </a:r>
            <a:r>
              <a:rPr lang="en-US" sz="2000" b="1" dirty="0">
                <a:solidFill>
                  <a:srgbClr val="43F22C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sz="2000" b="1" dirty="0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Bible </a:t>
            </a:r>
            <a:r>
              <a:rPr lang="en-US" sz="2000" b="1" dirty="0" err="1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khararchan</a:t>
            </a:r>
            <a:r>
              <a:rPr lang="en-US" sz="2000" b="1" dirty="0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sz="2000" b="1" dirty="0" err="1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kapi</a:t>
            </a:r>
            <a:r>
              <a:rPr lang="en-US" sz="2000" b="1" dirty="0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sz="2000" b="1" dirty="0" err="1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kahai</a:t>
            </a:r>
            <a:r>
              <a:rPr lang="en-US" sz="2000" b="1" dirty="0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sz="2000" b="1" dirty="0" err="1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wui</a:t>
            </a:r>
            <a:r>
              <a:rPr lang="en-US" sz="2000" b="1" dirty="0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sz="2000" b="1" dirty="0" err="1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eina</a:t>
            </a:r>
            <a:r>
              <a:rPr lang="en-US" sz="2000" b="1" dirty="0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sz="2000" b="1" dirty="0" err="1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haophokda</a:t>
            </a:r>
            <a:r>
              <a:rPr lang="en-US" sz="2000" b="1" dirty="0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 JISHU Krista </a:t>
            </a:r>
            <a:r>
              <a:rPr lang="en-US" sz="2000" b="1" dirty="0" err="1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wui</a:t>
            </a:r>
            <a:r>
              <a:rPr lang="en-US" sz="2000" b="1" dirty="0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sz="2000" b="1" dirty="0" err="1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Otsin</a:t>
            </a:r>
            <a:r>
              <a:rPr lang="en-US" sz="2000" b="1" dirty="0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sz="2000" b="1" dirty="0" err="1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tashungda</a:t>
            </a:r>
            <a:endParaRPr lang="en-US" sz="2000" b="1" dirty="0">
              <a:solidFill>
                <a:srgbClr val="FFEA18"/>
              </a:solidFill>
              <a:effectLst>
                <a:outerShdw blurRad="28575" dist="114300" dir="2700000" algn="tl" rotWithShape="0">
                  <a:srgbClr val="000000">
                    <a:alpha val="70000"/>
                  </a:srgbClr>
                </a:outerShdw>
              </a:effectLst>
              <a:latin typeface="Comic Sans MS" charset="0"/>
            </a:endParaRPr>
          </a:p>
          <a:p>
            <a:pPr marL="182563" indent="-182563" algn="l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•</a:t>
            </a:r>
            <a:r>
              <a:rPr lang="en-US" sz="2000" b="1" dirty="0">
                <a:solidFill>
                  <a:srgbClr val="43F22C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Bible </a:t>
            </a:r>
            <a:r>
              <a:rPr lang="en-US" sz="2000" b="1" dirty="0" err="1">
                <a:solidFill>
                  <a:srgbClr val="43F22C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wui</a:t>
            </a:r>
            <a:r>
              <a:rPr lang="en-US" altLang="ja-JP" sz="2000" b="1" dirty="0">
                <a:solidFill>
                  <a:srgbClr val="43F22C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altLang="ja-JP" sz="2000" b="1" dirty="0" err="1">
                <a:solidFill>
                  <a:srgbClr val="43F22C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Shimsak</a:t>
            </a:r>
            <a:r>
              <a:rPr lang="en-US" altLang="ja-JP" sz="2000" b="1" dirty="0">
                <a:solidFill>
                  <a:srgbClr val="43F22C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altLang="ja-JP" sz="2000" b="1" dirty="0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"</a:t>
            </a:r>
            <a:r>
              <a:rPr lang="en-US" altLang="ja-JP" sz="2000" b="1" dirty="0" err="1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Khararchanli</a:t>
            </a:r>
            <a:r>
              <a:rPr lang="en-US" altLang="ja-JP" sz="2000" b="1" dirty="0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" </a:t>
            </a:r>
            <a:r>
              <a:rPr lang="en-US" altLang="ja-JP" sz="2000" b="1" dirty="0" err="1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rinlaga</a:t>
            </a:r>
            <a:r>
              <a:rPr lang="en-US" altLang="ja-JP" sz="2000" b="1" dirty="0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altLang="ja-JP" sz="2000" b="1" dirty="0" err="1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kapikahai</a:t>
            </a:r>
            <a:endParaRPr lang="en-US" altLang="ja-JP" sz="2000" b="1" dirty="0">
              <a:solidFill>
                <a:srgbClr val="FFEA18"/>
              </a:solidFill>
              <a:effectLst>
                <a:outerShdw blurRad="28575" dist="114300" dir="2700000" algn="tl" rotWithShape="0">
                  <a:srgbClr val="000000">
                    <a:alpha val="70000"/>
                  </a:srgbClr>
                </a:outerShdw>
              </a:effectLst>
              <a:latin typeface="Comic Sans MS" charset="0"/>
            </a:endParaRPr>
          </a:p>
          <a:p>
            <a:pPr marL="182563" indent="-182563" algn="l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•</a:t>
            </a:r>
            <a:r>
              <a:rPr lang="en-US" sz="2000" b="1" dirty="0" err="1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Kachama</a:t>
            </a:r>
            <a:r>
              <a:rPr lang="en-US" sz="2000" b="1" dirty="0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sz="2000" b="1" dirty="0" err="1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kala</a:t>
            </a:r>
            <a:r>
              <a:rPr lang="en-US" sz="2000" b="1" dirty="0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sz="2000" b="1" dirty="0" err="1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Kadhara</a:t>
            </a:r>
            <a:r>
              <a:rPr lang="en-US" sz="2000" b="1" dirty="0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sz="2000" b="1" dirty="0" err="1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wui</a:t>
            </a:r>
            <a:r>
              <a:rPr lang="en-US" sz="2000" b="1" dirty="0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sz="2000" b="1" dirty="0" err="1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Lairikbing</a:t>
            </a:r>
            <a:r>
              <a:rPr lang="en-US" sz="2000" b="1" dirty="0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sz="2000" b="1" dirty="0" err="1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kala</a:t>
            </a:r>
            <a:r>
              <a:rPr lang="en-US" sz="2000" b="1" dirty="0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sz="2000" b="1" dirty="0" err="1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Tuiguibing</a:t>
            </a:r>
            <a:endParaRPr lang="en-US" sz="2000" b="1" dirty="0">
              <a:solidFill>
                <a:srgbClr val="FFEA18"/>
              </a:solidFill>
              <a:effectLst>
                <a:outerShdw blurRad="28575" dist="114300" dir="2700000" algn="tl" rotWithShape="0">
                  <a:srgbClr val="000000">
                    <a:alpha val="70000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152581" name="Text Box 10"/>
          <p:cNvSpPr txBox="1">
            <a:spLocks noChangeArrowheads="1"/>
          </p:cNvSpPr>
          <p:nvPr/>
        </p:nvSpPr>
        <p:spPr bwMode="auto">
          <a:xfrm>
            <a:off x="355600" y="6262688"/>
            <a:ext cx="1533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>
                <a:solidFill>
                  <a:srgbClr val="333333"/>
                </a:solidFill>
                <a:latin typeface="Webdings" charset="0"/>
              </a:rPr>
              <a:t></a:t>
            </a:r>
          </a:p>
        </p:txBody>
      </p:sp>
      <p:sp>
        <p:nvSpPr>
          <p:cNvPr id="152583" name="Text Box 14"/>
          <p:cNvSpPr txBox="1">
            <a:spLocks noChangeArrowheads="1"/>
          </p:cNvSpPr>
          <p:nvPr/>
        </p:nvSpPr>
        <p:spPr bwMode="auto">
          <a:xfrm>
            <a:off x="8075613" y="6523038"/>
            <a:ext cx="3270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>
                <a:solidFill>
                  <a:srgbClr val="FFFFFF"/>
                </a:solidFill>
              </a:rPr>
              <a:t>75</a:t>
            </a:r>
          </a:p>
        </p:txBody>
      </p:sp>
      <p:sp>
        <p:nvSpPr>
          <p:cNvPr id="152584" name="Text Box 16"/>
          <p:cNvSpPr txBox="1">
            <a:spLocks noChangeArrowheads="1"/>
          </p:cNvSpPr>
          <p:nvPr/>
        </p:nvSpPr>
        <p:spPr bwMode="auto">
          <a:xfrm>
            <a:off x="8759825" y="6527800"/>
            <a:ext cx="184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152585" name="Text Box 17"/>
          <p:cNvSpPr txBox="1">
            <a:spLocks noChangeArrowheads="1"/>
          </p:cNvSpPr>
          <p:nvPr/>
        </p:nvSpPr>
        <p:spPr bwMode="auto">
          <a:xfrm>
            <a:off x="8743950" y="6397625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8</a:t>
            </a:r>
          </a:p>
        </p:txBody>
      </p:sp>
      <p:sp>
        <p:nvSpPr>
          <p:cNvPr id="229395" name="AutoShape 19"/>
          <p:cNvSpPr>
            <a:spLocks noChangeArrowheads="1"/>
          </p:cNvSpPr>
          <p:nvPr/>
        </p:nvSpPr>
        <p:spPr bwMode="auto">
          <a:xfrm>
            <a:off x="726254" y="1987473"/>
            <a:ext cx="8134350" cy="35591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>
              <a:alpha val="42000"/>
            </a:srgbClr>
          </a:solidFill>
          <a:ln w="76200">
            <a:solidFill>
              <a:srgbClr val="FA1B1F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29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2293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2293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2293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2293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2293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2293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22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22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80" grpId="0" animBg="1" autoUpdateAnimBg="0"/>
      <p:bldP spid="229382" grpId="0" build="p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7" name="Text Box 7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54630" name="Text Box 14"/>
          <p:cNvSpPr txBox="1">
            <a:spLocks noChangeArrowheads="1"/>
          </p:cNvSpPr>
          <p:nvPr/>
        </p:nvSpPr>
        <p:spPr bwMode="auto">
          <a:xfrm>
            <a:off x="8066905" y="6523038"/>
            <a:ext cx="3270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>
                <a:solidFill>
                  <a:srgbClr val="FFFFFF"/>
                </a:solidFill>
              </a:rPr>
              <a:t>76</a:t>
            </a:r>
          </a:p>
        </p:txBody>
      </p:sp>
      <p:pic>
        <p:nvPicPr>
          <p:cNvPr id="23" name="Picture 2" descr="BACKGR~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85" y="449552"/>
            <a:ext cx="7954327" cy="58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649287" y="5387978"/>
            <a:ext cx="8023225" cy="862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b="1" i="1" dirty="0">
                <a:solidFill>
                  <a:srgbClr val="FAFD00"/>
                </a:solidFill>
                <a:latin typeface="Times New Roman" charset="0"/>
              </a:rPr>
              <a:t>Bible </a:t>
            </a:r>
            <a:r>
              <a:rPr lang="en-US" sz="2000" b="1" i="1" dirty="0" err="1">
                <a:solidFill>
                  <a:srgbClr val="FAFD00"/>
                </a:solidFill>
                <a:latin typeface="Times New Roman" charset="0"/>
              </a:rPr>
              <a:t>Ngashȃnkakhui</a:t>
            </a:r>
            <a:r>
              <a:rPr lang="en-US" sz="2000" b="1" i="1" dirty="0">
                <a:solidFill>
                  <a:srgbClr val="FAFD00"/>
                </a:solidFill>
                <a:latin typeface="Times New Roman" charset="0"/>
              </a:rPr>
              <a:t> </a:t>
            </a:r>
            <a:r>
              <a:rPr lang="en-US" sz="2000" b="1" i="1" dirty="0" err="1">
                <a:solidFill>
                  <a:srgbClr val="FAFD00"/>
                </a:solidFill>
                <a:latin typeface="Times New Roman" charset="0"/>
              </a:rPr>
              <a:t>Otsin</a:t>
            </a:r>
            <a:r>
              <a:rPr lang="en-US" sz="2000" b="1" i="1" dirty="0">
                <a:solidFill>
                  <a:srgbClr val="FAFD00"/>
                </a:solidFill>
                <a:latin typeface="Times New Roman" charset="0"/>
              </a:rPr>
              <a:t> </a:t>
            </a:r>
            <a:r>
              <a:rPr lang="en-US" sz="2000" b="1" i="1" dirty="0" err="1">
                <a:solidFill>
                  <a:srgbClr val="FAFD00"/>
                </a:solidFill>
                <a:latin typeface="Times New Roman" charset="0"/>
              </a:rPr>
              <a:t>Okthui</a:t>
            </a:r>
            <a:r>
              <a:rPr lang="en-US" sz="2000" b="1" i="1" dirty="0">
                <a:solidFill>
                  <a:srgbClr val="FAFD00"/>
                </a:solidFill>
                <a:latin typeface="Times New Roman" charset="0"/>
              </a:rPr>
              <a:t> </a:t>
            </a:r>
            <a:r>
              <a:rPr lang="en-US" sz="2000" b="1" i="1" dirty="0" err="1">
                <a:solidFill>
                  <a:srgbClr val="FAFD00"/>
                </a:solidFill>
                <a:latin typeface="Times New Roman" charset="0"/>
              </a:rPr>
              <a:t>huptawui</a:t>
            </a:r>
            <a:r>
              <a:rPr lang="en-US" sz="2000" b="1" i="1" dirty="0">
                <a:solidFill>
                  <a:srgbClr val="FAFD00"/>
                </a:solidFill>
                <a:latin typeface="Times New Roman" charset="0"/>
              </a:rPr>
              <a:t> </a:t>
            </a:r>
            <a:r>
              <a:rPr lang="en-US" sz="2000" b="1" i="1" dirty="0" err="1">
                <a:solidFill>
                  <a:srgbClr val="FAFD00"/>
                </a:solidFill>
                <a:latin typeface="Times New Roman" charset="0"/>
              </a:rPr>
              <a:t>tamkachithei</a:t>
            </a:r>
            <a:endParaRPr lang="en-US" sz="2000" b="1" i="1" dirty="0">
              <a:solidFill>
                <a:srgbClr val="FAFD00"/>
              </a:solidFill>
              <a:latin typeface="Times New Roman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000" b="1" i="1" dirty="0">
                <a:solidFill>
                  <a:srgbClr val="FAFD00"/>
                </a:solidFill>
                <a:latin typeface="Times New Roman" charset="0"/>
              </a:rPr>
              <a:t>Fort Worth, Texas</a:t>
            </a:r>
            <a:endParaRPr lang="en-US" sz="1800" b="1" dirty="0">
              <a:solidFill>
                <a:srgbClr val="FAFD00"/>
              </a:solidFill>
              <a:latin typeface="Times New Roman" charset="0"/>
            </a:endParaRPr>
          </a:p>
        </p:txBody>
      </p:sp>
      <p:grpSp>
        <p:nvGrpSpPr>
          <p:cNvPr id="154626" name="Group 3"/>
          <p:cNvGrpSpPr>
            <a:grpSpLocks/>
          </p:cNvGrpSpPr>
          <p:nvPr/>
        </p:nvGrpSpPr>
        <p:grpSpPr bwMode="auto">
          <a:xfrm>
            <a:off x="128572" y="6202745"/>
            <a:ext cx="6000750" cy="644525"/>
            <a:chOff x="48" y="3866"/>
            <a:chExt cx="3780" cy="406"/>
          </a:xfrm>
        </p:grpSpPr>
        <p:sp>
          <p:nvSpPr>
            <p:cNvPr id="338948" name="Text Box 4"/>
            <p:cNvSpPr txBox="1">
              <a:spLocks noChangeArrowheads="1"/>
            </p:cNvSpPr>
            <p:nvPr/>
          </p:nvSpPr>
          <p:spPr bwMode="auto">
            <a:xfrm>
              <a:off x="48" y="4099"/>
              <a:ext cx="10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85194" dir="1593903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1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7" charset="0"/>
                <a:ea typeface="+mn-ea"/>
                <a:cs typeface="+mn-cs"/>
              </a:endParaRPr>
            </a:p>
          </p:txBody>
        </p:sp>
        <p:sp>
          <p:nvSpPr>
            <p:cNvPr id="338950" name="Text Box 6"/>
            <p:cNvSpPr txBox="1">
              <a:spLocks noChangeArrowheads="1"/>
            </p:cNvSpPr>
            <p:nvPr/>
          </p:nvSpPr>
          <p:spPr bwMode="auto">
            <a:xfrm>
              <a:off x="1957" y="3866"/>
              <a:ext cx="187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080435">
                  <a:alpha val="74998"/>
                </a:srgbClr>
              </a:outerShdw>
            </a:effec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sz="2000" dirty="0">
                  <a:solidFill>
                    <a:srgbClr val="FFFB0C"/>
                  </a:solidFill>
                  <a:latin typeface="Helvetica" pitchFamily="-107" charset="0"/>
                  <a:ea typeface="+mn-ea"/>
                  <a:cs typeface="+mn-cs"/>
                </a:rPr>
                <a:t>www.biblebasically.org</a:t>
              </a:r>
            </a:p>
          </p:txBody>
        </p:sp>
      </p:grpSp>
      <p:sp>
        <p:nvSpPr>
          <p:cNvPr id="338955" name="Text Box 11"/>
          <p:cNvSpPr txBox="1">
            <a:spLocks noChangeArrowheads="1"/>
          </p:cNvSpPr>
          <p:nvPr/>
        </p:nvSpPr>
        <p:spPr bwMode="auto">
          <a:xfrm>
            <a:off x="2155825" y="421036"/>
            <a:ext cx="47180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08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FF00"/>
                </a:solidFill>
                <a:latin typeface="Arial" pitchFamily="-107" charset="0"/>
                <a:ea typeface="+mn-ea"/>
                <a:cs typeface="+mn-cs"/>
              </a:rPr>
              <a:t>NAMKHALUI 9.65</a:t>
            </a:r>
          </a:p>
        </p:txBody>
      </p:sp>
      <p:sp>
        <p:nvSpPr>
          <p:cNvPr id="18" name="WordArt 10"/>
          <p:cNvSpPr>
            <a:spLocks noChangeArrowheads="1" noChangeShapeType="1" noTextEdit="1"/>
          </p:cNvSpPr>
          <p:nvPr/>
        </p:nvSpPr>
        <p:spPr bwMode="auto">
          <a:xfrm>
            <a:off x="1658965" y="889088"/>
            <a:ext cx="7302698" cy="4115866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80532"/>
              </a:avLst>
            </a:prstTxWarp>
            <a:scene3d>
              <a:camera prst="legacyPerspectiveFront">
                <a:rot lat="19799980" lon="19439992" rev="0"/>
              </a:camera>
              <a:lightRig rig="legacyNormal2" dir="t"/>
            </a:scene3d>
            <a:sp3d extrusionH="354000" prstMaterial="legacyMatte">
              <a:extrusionClr>
                <a:srgbClr val="2E2E2E"/>
              </a:extrusionClr>
            </a:sp3d>
          </a:bodyPr>
          <a:lstStyle/>
          <a:p>
            <a:pPr algn="ctr">
              <a:lnSpc>
                <a:spcPct val="90000"/>
              </a:lnSpc>
            </a:pPr>
            <a:r>
              <a:rPr lang="en-US" sz="3600" b="1" kern="10" dirty="0">
                <a:solidFill>
                  <a:srgbClr val="FFFF00"/>
                </a:solidFill>
                <a:latin typeface="Arial"/>
                <a:ea typeface="Kosher-Normal"/>
                <a:cs typeface="Arial"/>
              </a:rPr>
              <a:t>BIBLE</a:t>
            </a:r>
            <a:br>
              <a:rPr lang="en-US" sz="3600" b="1" kern="10" dirty="0">
                <a:solidFill>
                  <a:srgbClr val="FFFF00"/>
                </a:solidFill>
                <a:latin typeface="Arial"/>
                <a:ea typeface="Kosher-Normal"/>
                <a:cs typeface="Arial"/>
              </a:rPr>
            </a:br>
            <a:r>
              <a:rPr lang="en-US" sz="3600" b="1" kern="10" dirty="0">
                <a:solidFill>
                  <a:srgbClr val="FFFF00"/>
                </a:solidFill>
                <a:latin typeface="Arial"/>
                <a:ea typeface="Kosher-Normal"/>
                <a:cs typeface="Arial"/>
              </a:rPr>
              <a:t>NGASHȂNKAKHUI</a:t>
            </a:r>
          </a:p>
        </p:txBody>
      </p:sp>
    </p:spTree>
  </p:cSld>
  <p:clrMapOvr>
    <a:masterClrMapping/>
  </p:clrMapOvr>
  <p:transition spd="med">
    <p:fad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5">
            <a:hlinkClick r:id="rId3" action="ppaction://hlinkpres?slideindex=1&amp;slidetitle=PowerPoint Presentation"/>
          </p:cNvPr>
          <p:cNvSpPr>
            <a:spLocks noChangeArrowheads="1"/>
          </p:cNvSpPr>
          <p:nvPr/>
        </p:nvSpPr>
        <p:spPr bwMode="auto">
          <a:xfrm>
            <a:off x="0" y="0"/>
            <a:ext cx="9304338" cy="6858000"/>
          </a:xfrm>
          <a:prstGeom prst="rect">
            <a:avLst/>
          </a:prstGeom>
          <a:solidFill>
            <a:schemeClr val="bg2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6674" name="Text Box 6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156675" name="Text Box 8"/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FFFFFF"/>
                </a:solidFill>
              </a:rPr>
              <a:t>©2006 TBBMI</a:t>
            </a:r>
          </a:p>
        </p:txBody>
      </p:sp>
      <p:sp>
        <p:nvSpPr>
          <p:cNvPr id="266249" name="Rectangle 9"/>
          <p:cNvSpPr>
            <a:spLocks noChangeArrowheads="1"/>
          </p:cNvSpPr>
          <p:nvPr/>
        </p:nvSpPr>
        <p:spPr bwMode="auto">
          <a:xfrm>
            <a:off x="7581900" y="6526213"/>
            <a:ext cx="7366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9.65.01.</a:t>
            </a:r>
          </a:p>
        </p:txBody>
      </p:sp>
      <p:sp>
        <p:nvSpPr>
          <p:cNvPr id="156677" name="Text Box 10"/>
          <p:cNvSpPr txBox="1">
            <a:spLocks noChangeArrowheads="1"/>
          </p:cNvSpPr>
          <p:nvPr/>
        </p:nvSpPr>
        <p:spPr bwMode="auto">
          <a:xfrm>
            <a:off x="8132763" y="6523038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>
                <a:solidFill>
                  <a:srgbClr val="FFFFFF"/>
                </a:solidFill>
              </a:rPr>
              <a:t>77</a:t>
            </a:r>
          </a:p>
        </p:txBody>
      </p:sp>
    </p:spTree>
  </p:cSld>
  <p:clrMapOvr>
    <a:masterClrMapping/>
  </p:clrMapOvr>
  <p:transition spd="med">
    <p:fade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389896"/>
            <a:ext cx="9144000" cy="46810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 </a:t>
            </a:r>
            <a:r>
              <a:rPr lang="en-US" sz="28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Ngashȃnkakhui</a:t>
            </a:r>
            <a:r>
              <a:rPr lang="en-US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• BibleStudyDownloads.org</a:t>
            </a:r>
            <a:endParaRPr lang="en-US" sz="11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30" tIns="45715" rIns="91430" bIns="45715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Hiwuili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zangdakhaleihi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tamkachitheiwui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aponglinai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Kachisat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binghi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kalemeina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samphangpaira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2" y="739852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9471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Group 100"/>
          <p:cNvGrpSpPr>
            <a:grpSpLocks/>
          </p:cNvGrpSpPr>
          <p:nvPr/>
        </p:nvGrpSpPr>
        <p:grpSpPr bwMode="auto">
          <a:xfrm>
            <a:off x="0" y="-142875"/>
            <a:ext cx="9144000" cy="7000875"/>
            <a:chOff x="0" y="-90"/>
            <a:chExt cx="5760" cy="4410"/>
          </a:xfrm>
        </p:grpSpPr>
        <p:pic>
          <p:nvPicPr>
            <p:cNvPr id="191491" name="Picture 3"/>
            <p:cNvPicPr>
              <a:picLocks noChangeAspect="1" noChangeArrowheads="1"/>
            </p:cNvPicPr>
            <p:nvPr/>
          </p:nvPicPr>
          <p:blipFill>
            <a:blip r:embed="rId3">
              <a:lum contrast="-10000"/>
            </a:blip>
            <a:srcRect/>
            <a:stretch>
              <a:fillRect/>
            </a:stretch>
          </p:blipFill>
          <p:spPr bwMode="auto">
            <a:xfrm>
              <a:off x="0" y="-90"/>
              <a:ext cx="5760" cy="4391"/>
            </a:xfrm>
            <a:prstGeom prst="rect">
              <a:avLst/>
            </a:prstGeom>
            <a:solidFill>
              <a:schemeClr val="bg2"/>
            </a:solidFill>
            <a:ln w="12700">
              <a:noFill/>
              <a:miter lim="800000"/>
              <a:headEnd/>
              <a:tailEnd/>
            </a:ln>
            <a:effectLst>
              <a:outerShdw blurRad="63500" dist="71842" dir="2700000" algn="ctr" rotWithShape="0">
                <a:srgbClr val="040404">
                  <a:alpha val="74998"/>
                </a:srgbClr>
              </a:outerShdw>
            </a:effectLst>
          </p:spPr>
        </p:pic>
        <p:sp>
          <p:nvSpPr>
            <p:cNvPr id="191492" name="Rectangle 4"/>
            <p:cNvSpPr>
              <a:spLocks noChangeArrowheads="1"/>
            </p:cNvSpPr>
            <p:nvPr/>
          </p:nvSpPr>
          <p:spPr bwMode="auto">
            <a:xfrm>
              <a:off x="5357" y="-84"/>
              <a:ext cx="403" cy="4404"/>
            </a:xfrm>
            <a:prstGeom prst="rect">
              <a:avLst/>
            </a:prstGeom>
            <a:solidFill>
              <a:srgbClr val="101010"/>
            </a:solidFill>
            <a:ln w="9525">
              <a:noFill/>
              <a:miter lim="800000"/>
              <a:headEnd/>
              <a:tailEnd/>
            </a:ln>
            <a:effectLst>
              <a:outerShdw blurRad="63500" dist="71842" dir="2700000" algn="ctr" rotWithShape="0">
                <a:srgbClr val="040404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19481" name="Rectangle 5"/>
            <p:cNvSpPr>
              <a:spLocks noChangeArrowheads="1"/>
            </p:cNvSpPr>
            <p:nvPr/>
          </p:nvSpPr>
          <p:spPr bwMode="auto">
            <a:xfrm>
              <a:off x="0" y="-72"/>
              <a:ext cx="483" cy="4339"/>
            </a:xfrm>
            <a:prstGeom prst="rect">
              <a:avLst/>
            </a:prstGeom>
            <a:solidFill>
              <a:srgbClr val="101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1634" name="Rectangle 146"/>
          <p:cNvSpPr>
            <a:spLocks noChangeArrowheads="1"/>
          </p:cNvSpPr>
          <p:nvPr/>
        </p:nvSpPr>
        <p:spPr bwMode="auto">
          <a:xfrm>
            <a:off x="0" y="-150813"/>
            <a:ext cx="8920163" cy="7008813"/>
          </a:xfrm>
          <a:prstGeom prst="rect">
            <a:avLst/>
          </a:prstGeom>
          <a:solidFill>
            <a:srgbClr val="010921">
              <a:alpha val="7607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9" name="Text Box 125"/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FFFFFF"/>
                </a:solidFill>
              </a:rPr>
              <a:t>©2006 TBBMI</a:t>
            </a:r>
          </a:p>
        </p:txBody>
      </p:sp>
      <p:sp>
        <p:nvSpPr>
          <p:cNvPr id="191614" name="Rectangle 126"/>
          <p:cNvSpPr>
            <a:spLocks noChangeArrowheads="1"/>
          </p:cNvSpPr>
          <p:nvPr/>
        </p:nvSpPr>
        <p:spPr bwMode="auto">
          <a:xfrm>
            <a:off x="7581900" y="6526213"/>
            <a:ext cx="7366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9.65.01.</a:t>
            </a:r>
          </a:p>
        </p:txBody>
      </p:sp>
      <p:sp>
        <p:nvSpPr>
          <p:cNvPr id="19461" name="Text Box 127"/>
          <p:cNvSpPr txBox="1">
            <a:spLocks noChangeArrowheads="1"/>
          </p:cNvSpPr>
          <p:nvPr/>
        </p:nvSpPr>
        <p:spPr bwMode="auto">
          <a:xfrm>
            <a:off x="8126413" y="6523038"/>
            <a:ext cx="3270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08</a:t>
            </a:r>
          </a:p>
        </p:txBody>
      </p:sp>
      <p:sp>
        <p:nvSpPr>
          <p:cNvPr id="191618" name="Text Box 130"/>
          <p:cNvSpPr txBox="1">
            <a:spLocks noChangeArrowheads="1"/>
          </p:cNvSpPr>
          <p:nvPr/>
        </p:nvSpPr>
        <p:spPr bwMode="auto">
          <a:xfrm>
            <a:off x="0" y="320030"/>
            <a:ext cx="914400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tx1"/>
                </a:solidFill>
                <a:latin typeface="Comic Sans MS" pitchFamily="-107" charset="0"/>
                <a:ea typeface="+mn-ea"/>
                <a:cs typeface="+mn-cs"/>
              </a:rPr>
              <a:t>HIBINGWUI </a:t>
            </a:r>
            <a:r>
              <a:rPr lang="en-US" sz="2400" b="1" u="sng" dirty="0">
                <a:solidFill>
                  <a:schemeClr val="tx1"/>
                </a:solidFill>
                <a:latin typeface="Comic Sans MS" pitchFamily="-107" charset="0"/>
                <a:ea typeface="+mn-ea"/>
                <a:cs typeface="+mn-cs"/>
              </a:rPr>
              <a:t>APONG</a:t>
            </a:r>
            <a:r>
              <a:rPr lang="en-US" sz="2400" b="1" dirty="0">
                <a:solidFill>
                  <a:schemeClr val="tx1"/>
                </a:solidFill>
                <a:latin typeface="Comic Sans MS" pitchFamily="-107" charset="0"/>
                <a:ea typeface="+mn-ea"/>
                <a:cs typeface="+mn-cs"/>
              </a:rPr>
              <a:t> HI KHIMAMEI </a:t>
            </a:r>
            <a:endParaRPr lang="en-US" sz="4400" dirty="0">
              <a:solidFill>
                <a:schemeClr val="tx1"/>
              </a:solidFill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191627" name="Text Box 139"/>
          <p:cNvSpPr txBox="1">
            <a:spLocks noChangeArrowheads="1"/>
          </p:cNvSpPr>
          <p:nvPr/>
        </p:nvSpPr>
        <p:spPr bwMode="auto">
          <a:xfrm>
            <a:off x="0" y="6075363"/>
            <a:ext cx="9144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Okathuili</a:t>
            </a:r>
            <a:r>
              <a:rPr lang="en-US" sz="24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khalei</a:t>
            </a:r>
            <a:r>
              <a:rPr lang="en-US" sz="24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shitkasanga</a:t>
            </a:r>
            <a:r>
              <a:rPr lang="en-US" sz="24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kala</a:t>
            </a:r>
            <a:r>
              <a:rPr lang="en-US" sz="24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mashitkasanga</a:t>
            </a:r>
            <a:r>
              <a:rPr lang="en-US" sz="24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kachida</a:t>
            </a:r>
            <a:endParaRPr lang="en-US" sz="2400" b="1" dirty="0">
              <a:solidFill>
                <a:srgbClr val="FFFF00"/>
              </a:solidFill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191628" name="Text Box 140"/>
          <p:cNvSpPr txBox="1">
            <a:spLocks noChangeArrowheads="1"/>
          </p:cNvSpPr>
          <p:nvPr/>
        </p:nvSpPr>
        <p:spPr bwMode="auto">
          <a:xfrm>
            <a:off x="0" y="5727896"/>
            <a:ext cx="9144000" cy="3139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b="1" dirty="0" err="1">
                <a:solidFill>
                  <a:schemeClr val="tx1"/>
                </a:solidFill>
                <a:latin typeface="Comic Sans MS" pitchFamily="-107" charset="0"/>
                <a:ea typeface="+mn-ea"/>
                <a:cs typeface="+mn-cs"/>
              </a:rPr>
              <a:t>Bibleli</a:t>
            </a:r>
            <a:r>
              <a:rPr lang="en-US" sz="2400" b="1" dirty="0">
                <a:solidFill>
                  <a:schemeClr val="tx1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mic Sans MS" pitchFamily="-107" charset="0"/>
                <a:ea typeface="+mn-ea"/>
                <a:cs typeface="+mn-cs"/>
              </a:rPr>
              <a:t>Pheisin</a:t>
            </a:r>
            <a:r>
              <a:rPr lang="en-US" sz="2400" b="1" dirty="0">
                <a:solidFill>
                  <a:schemeClr val="tx1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mic Sans MS" pitchFamily="-107" charset="0"/>
                <a:ea typeface="+mn-ea"/>
                <a:cs typeface="+mn-cs"/>
              </a:rPr>
              <a:t>Sȃlaga</a:t>
            </a:r>
            <a:r>
              <a:rPr lang="en-US" sz="2400" b="1" dirty="0">
                <a:solidFill>
                  <a:schemeClr val="tx1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mic Sans MS" pitchFamily="-107" charset="0"/>
                <a:ea typeface="+mn-ea"/>
                <a:cs typeface="+mn-cs"/>
              </a:rPr>
              <a:t>Khamachuk</a:t>
            </a:r>
            <a:endParaRPr lang="en-US" sz="2400" b="1" dirty="0">
              <a:solidFill>
                <a:schemeClr val="tx1"/>
              </a:solidFill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191513" name="Text Box 25"/>
          <p:cNvSpPr txBox="1">
            <a:spLocks noChangeArrowheads="1"/>
          </p:cNvSpPr>
          <p:nvPr/>
        </p:nvSpPr>
        <p:spPr bwMode="auto">
          <a:xfrm>
            <a:off x="2305998" y="537198"/>
            <a:ext cx="4465637" cy="5578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Ithumwui</a:t>
            </a:r>
            <a:r>
              <a:rPr lang="en-US" sz="60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khayeirum</a:t>
            </a:r>
            <a:r>
              <a:rPr lang="en-US" sz="60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hi </a:t>
            </a:r>
            <a:r>
              <a:rPr lang="en-US" sz="60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kaphaning</a:t>
            </a:r>
            <a:r>
              <a:rPr lang="en-US" sz="60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haklȃk</a:t>
            </a:r>
            <a:r>
              <a:rPr lang="en-US" sz="60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eina</a:t>
            </a:r>
            <a:r>
              <a:rPr lang="en-US" sz="60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haophoksa</a:t>
            </a:r>
            <a:r>
              <a:rPr lang="en-US" sz="60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!</a:t>
            </a:r>
          </a:p>
        </p:txBody>
      </p:sp>
      <p:sp>
        <p:nvSpPr>
          <p:cNvPr id="191635" name="Text Box 147"/>
          <p:cNvSpPr txBox="1">
            <a:spLocks noChangeArrowheads="1"/>
          </p:cNvSpPr>
          <p:nvPr/>
        </p:nvSpPr>
        <p:spPr bwMode="auto">
          <a:xfrm>
            <a:off x="0" y="1876425"/>
            <a:ext cx="9144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tx1"/>
                </a:solidFill>
                <a:latin typeface="Comic Sans MS" pitchFamily="-107" charset="0"/>
                <a:ea typeface="+mn-ea"/>
                <a:cs typeface="+mn-cs"/>
              </a:rPr>
              <a:t>Bible li </a:t>
            </a:r>
            <a:r>
              <a:rPr lang="en-US" sz="2400" b="1" dirty="0" err="1">
                <a:solidFill>
                  <a:schemeClr val="tx1"/>
                </a:solidFill>
                <a:latin typeface="Comic Sans MS" pitchFamily="-107" charset="0"/>
                <a:ea typeface="+mn-ea"/>
                <a:cs typeface="+mn-cs"/>
              </a:rPr>
              <a:t>pheisin</a:t>
            </a:r>
            <a:r>
              <a:rPr lang="en-US" sz="2400" b="1" dirty="0">
                <a:solidFill>
                  <a:schemeClr val="tx1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mic Sans MS" pitchFamily="-107" charset="0"/>
                <a:ea typeface="+mn-ea"/>
                <a:cs typeface="+mn-cs"/>
              </a:rPr>
              <a:t>salaga</a:t>
            </a:r>
            <a:r>
              <a:rPr lang="en-US" sz="2400" b="1" dirty="0">
                <a:solidFill>
                  <a:schemeClr val="tx1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mic Sans MS" pitchFamily="-107" charset="0"/>
                <a:ea typeface="+mn-ea"/>
                <a:cs typeface="+mn-cs"/>
              </a:rPr>
              <a:t>kapikahai</a:t>
            </a:r>
            <a:r>
              <a:rPr lang="en-US" sz="2400" b="1" dirty="0">
                <a:solidFill>
                  <a:schemeClr val="tx1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mic Sans MS" pitchFamily="-107" charset="0"/>
                <a:ea typeface="+mn-ea"/>
                <a:cs typeface="+mn-cs"/>
              </a:rPr>
              <a:t>lairik</a:t>
            </a:r>
            <a:r>
              <a:rPr lang="en-US" sz="2400" b="1" dirty="0">
                <a:solidFill>
                  <a:schemeClr val="tx1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mic Sans MS" pitchFamily="-107" charset="0"/>
                <a:ea typeface="+mn-ea"/>
                <a:cs typeface="+mn-cs"/>
              </a:rPr>
              <a:t>kachida</a:t>
            </a:r>
            <a:r>
              <a:rPr lang="en-US" sz="2400" b="1" dirty="0">
                <a:solidFill>
                  <a:schemeClr val="tx1"/>
                </a:solidFill>
                <a:latin typeface="Comic Sans MS" pitchFamily="-107" charset="0"/>
                <a:ea typeface="+mn-ea"/>
                <a:cs typeface="+mn-cs"/>
              </a:rPr>
              <a:t>:</a:t>
            </a:r>
          </a:p>
        </p:txBody>
      </p:sp>
      <p:sp>
        <p:nvSpPr>
          <p:cNvPr id="191636" name="Text Box 148"/>
          <p:cNvSpPr txBox="1">
            <a:spLocks noChangeArrowheads="1"/>
          </p:cNvSpPr>
          <p:nvPr/>
        </p:nvSpPr>
        <p:spPr bwMode="auto">
          <a:xfrm>
            <a:off x="0" y="1389063"/>
            <a:ext cx="9144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Vareshi</a:t>
            </a:r>
            <a:r>
              <a:rPr lang="en-US" sz="24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kachidawui</a:t>
            </a:r>
            <a:r>
              <a:rPr lang="en-US" sz="24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shitkasang</a:t>
            </a:r>
            <a:r>
              <a:rPr lang="en-US" sz="24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arȃ</a:t>
            </a:r>
            <a:endParaRPr lang="en-US" sz="2400" b="1" dirty="0">
              <a:solidFill>
                <a:srgbClr val="FFFF00"/>
              </a:solidFill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191637" name="Text Box 149"/>
          <p:cNvSpPr txBox="1">
            <a:spLocks noChangeArrowheads="1"/>
          </p:cNvSpPr>
          <p:nvPr/>
        </p:nvSpPr>
        <p:spPr bwMode="auto">
          <a:xfrm>
            <a:off x="0" y="904875"/>
            <a:ext cx="9144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 err="1"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Vareshi</a:t>
            </a:r>
            <a:r>
              <a:rPr lang="en-US" sz="2400" b="1" dirty="0"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Kachidawui</a:t>
            </a:r>
            <a:r>
              <a:rPr lang="en-US" sz="2400" b="1" dirty="0"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Mashungz</a:t>
            </a:r>
            <a:r>
              <a:rPr lang="en-US" sz="2400" b="1" i="1" dirty="0" err="1"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ȃ</a:t>
            </a:r>
            <a:endParaRPr lang="en-US" sz="2400" b="1" i="1" dirty="0">
              <a:solidFill>
                <a:srgbClr val="FFFF00"/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91638" name="Text Box 150"/>
          <p:cNvSpPr txBox="1">
            <a:spLocks noChangeArrowheads="1"/>
          </p:cNvSpPr>
          <p:nvPr/>
        </p:nvSpPr>
        <p:spPr bwMode="auto">
          <a:xfrm>
            <a:off x="0" y="4665663"/>
            <a:ext cx="9144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Atui-l</a:t>
            </a:r>
            <a:r>
              <a:rPr lang="en-US" sz="2400" b="1" dirty="0" err="1">
                <a:solidFill>
                  <a:srgbClr val="FFFF00"/>
                </a:solidFill>
                <a:latin typeface="Comic Sans MS" pitchFamily="-107" charset="0"/>
              </a:rPr>
              <a:t>ȃ</a:t>
            </a:r>
            <a:r>
              <a:rPr lang="en-US" sz="2400" b="1" dirty="0">
                <a:solidFill>
                  <a:srgbClr val="FFFF00"/>
                </a:solidFill>
                <a:latin typeface="Comic Sans MS" pitchFamily="-107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Comic Sans MS" pitchFamily="-107" charset="0"/>
              </a:rPr>
              <a:t>Kachidawuili</a:t>
            </a:r>
            <a:endParaRPr lang="en-US" sz="2400" b="1" dirty="0">
              <a:solidFill>
                <a:srgbClr val="FFFF00"/>
              </a:solidFill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191639" name="Text Box 151"/>
          <p:cNvSpPr txBox="1">
            <a:spLocks noChangeArrowheads="1"/>
          </p:cNvSpPr>
          <p:nvPr/>
        </p:nvSpPr>
        <p:spPr bwMode="auto">
          <a:xfrm>
            <a:off x="0" y="4195763"/>
            <a:ext cx="9144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Okathuili</a:t>
            </a:r>
            <a:r>
              <a:rPr lang="en-US" sz="24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leidakhalei</a:t>
            </a:r>
            <a:r>
              <a:rPr lang="en-US" sz="24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kachidawui</a:t>
            </a:r>
            <a:endParaRPr lang="en-US" sz="2400" b="1" dirty="0">
              <a:solidFill>
                <a:srgbClr val="FFFF00"/>
              </a:solidFill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191640" name="Text Box 152"/>
          <p:cNvSpPr txBox="1">
            <a:spLocks noChangeArrowheads="1"/>
          </p:cNvSpPr>
          <p:nvPr/>
        </p:nvSpPr>
        <p:spPr bwMode="auto">
          <a:xfrm>
            <a:off x="0" y="2341563"/>
            <a:ext cx="9144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Bible </a:t>
            </a:r>
            <a:r>
              <a:rPr lang="en-US" sz="24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Worshim</a:t>
            </a:r>
            <a:r>
              <a:rPr lang="en-US" sz="24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Kachidawui</a:t>
            </a:r>
            <a:r>
              <a:rPr lang="en-US" sz="24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Lairikshim</a:t>
            </a:r>
            <a:endParaRPr lang="en-US" sz="2400" b="1" dirty="0">
              <a:solidFill>
                <a:srgbClr val="FFFF00"/>
              </a:solidFill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191641" name="Text Box 153"/>
          <p:cNvSpPr txBox="1">
            <a:spLocks noChangeArrowheads="1"/>
          </p:cNvSpPr>
          <p:nvPr/>
        </p:nvSpPr>
        <p:spPr bwMode="auto">
          <a:xfrm>
            <a:off x="4039206" y="5133331"/>
            <a:ext cx="99097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KALA</a:t>
            </a:r>
          </a:p>
        </p:txBody>
      </p:sp>
      <p:sp>
        <p:nvSpPr>
          <p:cNvPr id="191642" name="Text Box 154"/>
          <p:cNvSpPr txBox="1">
            <a:spLocks noChangeArrowheads="1"/>
          </p:cNvSpPr>
          <p:nvPr/>
        </p:nvSpPr>
        <p:spPr bwMode="auto">
          <a:xfrm>
            <a:off x="0" y="3738563"/>
            <a:ext cx="9144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University </a:t>
            </a:r>
            <a:r>
              <a:rPr lang="en-US" sz="24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Kachidawui</a:t>
            </a:r>
            <a:r>
              <a:rPr lang="en-US" sz="24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Lairikshim</a:t>
            </a:r>
            <a:endParaRPr lang="en-US" sz="2400" b="1" dirty="0">
              <a:solidFill>
                <a:srgbClr val="FFFF00"/>
              </a:solidFill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191643" name="Text Box 155"/>
          <p:cNvSpPr txBox="1">
            <a:spLocks noChangeArrowheads="1"/>
          </p:cNvSpPr>
          <p:nvPr/>
        </p:nvSpPr>
        <p:spPr bwMode="auto">
          <a:xfrm>
            <a:off x="0" y="3268663"/>
            <a:ext cx="92583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Mi</a:t>
            </a:r>
            <a:r>
              <a:rPr lang="en-US" sz="24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Kachidawui</a:t>
            </a:r>
            <a:r>
              <a:rPr lang="en-US" sz="24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Lairikshim</a:t>
            </a:r>
            <a:endParaRPr lang="en-US" sz="2400" b="1" dirty="0">
              <a:solidFill>
                <a:srgbClr val="FFFF00"/>
              </a:solidFill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191644" name="Text Box 156"/>
          <p:cNvSpPr txBox="1">
            <a:spLocks noChangeArrowheads="1"/>
          </p:cNvSpPr>
          <p:nvPr/>
        </p:nvSpPr>
        <p:spPr bwMode="auto">
          <a:xfrm>
            <a:off x="0" y="2798763"/>
            <a:ext cx="9144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Yarui</a:t>
            </a:r>
            <a:r>
              <a:rPr lang="en-US" sz="24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Kachidawui</a:t>
            </a:r>
            <a:r>
              <a:rPr lang="en-US" sz="24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Lairikshim</a:t>
            </a:r>
            <a:endParaRPr lang="en-US" sz="2400" b="1" dirty="0">
              <a:solidFill>
                <a:srgbClr val="FFFF00"/>
              </a:solidFill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191645" name="Rectangle 157"/>
          <p:cNvSpPr>
            <a:spLocks noChangeArrowheads="1"/>
          </p:cNvSpPr>
          <p:nvPr/>
        </p:nvSpPr>
        <p:spPr bwMode="auto">
          <a:xfrm>
            <a:off x="26186" y="-179619"/>
            <a:ext cx="9156701" cy="7056438"/>
          </a:xfrm>
          <a:prstGeom prst="rect">
            <a:avLst/>
          </a:prstGeom>
          <a:solidFill>
            <a:srgbClr val="010921">
              <a:alpha val="7607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631" name="Text Box 143"/>
          <p:cNvSpPr txBox="1">
            <a:spLocks noChangeArrowheads="1"/>
          </p:cNvSpPr>
          <p:nvPr/>
        </p:nvSpPr>
        <p:spPr bwMode="auto">
          <a:xfrm>
            <a:off x="2338389" y="103188"/>
            <a:ext cx="4387850" cy="6294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35003" dir="2928844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700" b="1" dirty="0">
                <a:solidFill>
                  <a:srgbClr val="FFFFFF"/>
                </a:solidFill>
                <a:latin typeface="Helvetica" pitchFamily="-107" charset="0"/>
                <a:ea typeface="+mn-ea"/>
                <a:cs typeface="+mn-cs"/>
              </a:rPr>
              <a:t>?</a:t>
            </a:r>
          </a:p>
        </p:txBody>
      </p:sp>
      <p:sp>
        <p:nvSpPr>
          <p:cNvPr id="19478" name="Text Box 118"/>
          <p:cNvSpPr txBox="1">
            <a:spLocks noChangeArrowheads="1"/>
          </p:cNvSpPr>
          <p:nvPr/>
        </p:nvSpPr>
        <p:spPr bwMode="auto">
          <a:xfrm>
            <a:off x="8651875" y="6397625"/>
            <a:ext cx="46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9818062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915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1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1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1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1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1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1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1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1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1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1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1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1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1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1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1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1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1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1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1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1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1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1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1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1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1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1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1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1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1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1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1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1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1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1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1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1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1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1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91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1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1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1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1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1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91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91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91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91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91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91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91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91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91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91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634" grpId="0" animBg="1"/>
      <p:bldP spid="191618" grpId="0" autoUpdateAnimBg="0"/>
      <p:bldP spid="191627" grpId="0" autoUpdateAnimBg="0"/>
      <p:bldP spid="191628" grpId="0" autoUpdateAnimBg="0"/>
      <p:bldP spid="191513" grpId="0" autoUpdateAnimBg="0"/>
      <p:bldP spid="191635" grpId="0" autoUpdateAnimBg="0"/>
      <p:bldP spid="191636" grpId="0" autoUpdateAnimBg="0"/>
      <p:bldP spid="191637" grpId="0" autoUpdateAnimBg="0"/>
      <p:bldP spid="191638" grpId="0" autoUpdateAnimBg="0"/>
      <p:bldP spid="191639" grpId="0" autoUpdateAnimBg="0"/>
      <p:bldP spid="191640" grpId="0" autoUpdateAnimBg="0"/>
      <p:bldP spid="191641" grpId="0" autoUpdateAnimBg="0"/>
      <p:bldP spid="191642" grpId="0" autoUpdateAnimBg="0"/>
      <p:bldP spid="191643" grpId="0" autoUpdateAnimBg="0"/>
      <p:bldP spid="191644" grpId="0" autoUpdateAnimBg="0"/>
      <p:bldP spid="191645" grpId="0" animBg="1"/>
      <p:bldP spid="1916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" t="3331" r="3487" b="4442"/>
          <a:stretch>
            <a:fillRect/>
          </a:stretch>
        </p:blipFill>
        <p:spPr bwMode="auto">
          <a:xfrm>
            <a:off x="566738" y="538163"/>
            <a:ext cx="7985125" cy="574357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9097" name="Rectangle 9"/>
          <p:cNvSpPr>
            <a:spLocks noChangeArrowheads="1"/>
          </p:cNvSpPr>
          <p:nvPr/>
        </p:nvSpPr>
        <p:spPr bwMode="auto">
          <a:xfrm>
            <a:off x="544513" y="536575"/>
            <a:ext cx="8008937" cy="5784850"/>
          </a:xfrm>
          <a:prstGeom prst="rect">
            <a:avLst/>
          </a:prstGeom>
          <a:solidFill>
            <a:srgbClr val="00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5" name="Text Box 7"/>
          <p:cNvSpPr txBox="1">
            <a:spLocks noChangeArrowheads="1"/>
          </p:cNvSpPr>
          <p:nvPr/>
        </p:nvSpPr>
        <p:spPr bwMode="auto">
          <a:xfrm>
            <a:off x="1187450" y="280284"/>
            <a:ext cx="6697663" cy="618630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6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ITHUMWUI SHITKASANGWUI KHAMATAIYA TUINGASHIT LAIRIK</a:t>
            </a:r>
          </a:p>
        </p:txBody>
      </p:sp>
      <p:sp>
        <p:nvSpPr>
          <p:cNvPr id="21508" name="Text Box 11"/>
          <p:cNvSpPr txBox="1">
            <a:spLocks noChangeArrowheads="1"/>
          </p:cNvSpPr>
          <p:nvPr/>
        </p:nvSpPr>
        <p:spPr bwMode="auto">
          <a:xfrm>
            <a:off x="8888413" y="61976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21509" name="Text Box 12"/>
          <p:cNvSpPr txBox="1">
            <a:spLocks noChangeArrowheads="1"/>
          </p:cNvSpPr>
          <p:nvPr/>
        </p:nvSpPr>
        <p:spPr bwMode="auto">
          <a:xfrm>
            <a:off x="8789988" y="635635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21510" name="Text Box 14"/>
          <p:cNvSpPr txBox="1">
            <a:spLocks noChangeArrowheads="1"/>
          </p:cNvSpPr>
          <p:nvPr/>
        </p:nvSpPr>
        <p:spPr bwMode="auto">
          <a:xfrm>
            <a:off x="8097838" y="6523038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09</a:t>
            </a:r>
          </a:p>
        </p:txBody>
      </p:sp>
      <p:sp>
        <p:nvSpPr>
          <p:cNvPr id="21511" name="Text Box 16"/>
          <p:cNvSpPr txBox="1">
            <a:spLocks noChangeArrowheads="1"/>
          </p:cNvSpPr>
          <p:nvPr/>
        </p:nvSpPr>
        <p:spPr bwMode="auto">
          <a:xfrm>
            <a:off x="8743950" y="64008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512" name="Text Box 17"/>
          <p:cNvSpPr txBox="1">
            <a:spLocks noChangeArrowheads="1"/>
          </p:cNvSpPr>
          <p:nvPr/>
        </p:nvSpPr>
        <p:spPr bwMode="auto">
          <a:xfrm>
            <a:off x="7221092" y="6283732"/>
            <a:ext cx="137249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err="1">
                <a:solidFill>
                  <a:schemeClr val="tx1"/>
                </a:solidFill>
              </a:rPr>
              <a:t>Katamli</a:t>
            </a:r>
            <a:r>
              <a:rPr lang="en-US" sz="1200" b="1" dirty="0">
                <a:solidFill>
                  <a:schemeClr val="tx1"/>
                </a:solidFill>
              </a:rPr>
              <a:t> K </a:t>
            </a:r>
            <a:r>
              <a:rPr lang="en-US" sz="1200" b="1" dirty="0" err="1">
                <a:solidFill>
                  <a:schemeClr val="tx1"/>
                </a:solidFill>
              </a:rPr>
              <a:t>ana</a:t>
            </a:r>
            <a:r>
              <a:rPr lang="en-US" sz="1200" b="1" dirty="0">
                <a:solidFill>
                  <a:schemeClr val="tx1"/>
                </a:solidFill>
              </a:rPr>
              <a:t>. 6</a:t>
            </a:r>
          </a:p>
        </p:txBody>
      </p:sp>
      <p:sp>
        <p:nvSpPr>
          <p:cNvPr id="89106" name="Oval 18"/>
          <p:cNvSpPr>
            <a:spLocks noChangeArrowheads="1"/>
          </p:cNvSpPr>
          <p:nvPr/>
        </p:nvSpPr>
        <p:spPr bwMode="auto">
          <a:xfrm>
            <a:off x="7016750" y="6230938"/>
            <a:ext cx="1835150" cy="363537"/>
          </a:xfrm>
          <a:prstGeom prst="ellipse">
            <a:avLst/>
          </a:prstGeom>
          <a:noFill/>
          <a:ln w="57150">
            <a:solidFill>
              <a:srgbClr val="FFEA18"/>
            </a:solidFill>
            <a:round/>
            <a:headEnd/>
            <a:tailEnd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49323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9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9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7" grpId="0" animBg="1"/>
      <p:bldP spid="89095" grpId="0" autoUpdateAnimBg="0"/>
      <p:bldP spid="8910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E:\0Adds 2002\04 Judah\010703 Beersheba flight\Biblical Negev\sr\Northern Negev wadis aerial.jpg"/>
</p:tagLst>
</file>

<file path=ppt/theme/theme1.xml><?xml version="1.0" encoding="utf-8"?>
<a:theme xmlns:a="http://schemas.openxmlformats.org/drawingml/2006/main" name="untitled 1">
  <a:themeElements>
    <a:clrScheme name="">
      <a:dk1>
        <a:srgbClr val="1A0004"/>
      </a:dk1>
      <a:lt1>
        <a:srgbClr val="FFFFFF"/>
      </a:lt1>
      <a:dk2>
        <a:srgbClr val="474747"/>
      </a:dk2>
      <a:lt2>
        <a:srgbClr val="FFD34A"/>
      </a:lt2>
      <a:accent1>
        <a:srgbClr val="114FFB"/>
      </a:accent1>
      <a:accent2>
        <a:srgbClr val="790015"/>
      </a:accent2>
      <a:accent3>
        <a:srgbClr val="B1B1B1"/>
      </a:accent3>
      <a:accent4>
        <a:srgbClr val="DADADA"/>
      </a:accent4>
      <a:accent5>
        <a:srgbClr val="AAB2FD"/>
      </a:accent5>
      <a:accent6>
        <a:srgbClr val="6D0012"/>
      </a:accent6>
      <a:hlink>
        <a:srgbClr val="FFFFFF"/>
      </a:hlink>
      <a:folHlink>
        <a:srgbClr val="CECECE"/>
      </a:folHlink>
    </a:clrScheme>
    <a:fontScheme name="untitled 1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>
            <a:ln>
              <a:noFill/>
            </a:ln>
            <a:solidFill>
              <a:srgbClr val="FFA27C"/>
            </a:solidFill>
            <a:effectLst/>
            <a:latin typeface="Arial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>
            <a:ln>
              <a:noFill/>
            </a:ln>
            <a:solidFill>
              <a:srgbClr val="FFA27C"/>
            </a:solidFill>
            <a:effectLst/>
            <a:latin typeface="Arial" pitchFamily="-107" charset="0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untitled 1">
  <a:themeElements>
    <a:clrScheme name="">
      <a:dk1>
        <a:srgbClr val="1A0004"/>
      </a:dk1>
      <a:lt1>
        <a:srgbClr val="FFFFFF"/>
      </a:lt1>
      <a:dk2>
        <a:srgbClr val="474747"/>
      </a:dk2>
      <a:lt2>
        <a:srgbClr val="FFD34A"/>
      </a:lt2>
      <a:accent1>
        <a:srgbClr val="114FFB"/>
      </a:accent1>
      <a:accent2>
        <a:srgbClr val="790015"/>
      </a:accent2>
      <a:accent3>
        <a:srgbClr val="B1B1B1"/>
      </a:accent3>
      <a:accent4>
        <a:srgbClr val="DADADA"/>
      </a:accent4>
      <a:accent5>
        <a:srgbClr val="AAB2FD"/>
      </a:accent5>
      <a:accent6>
        <a:srgbClr val="6D0012"/>
      </a:accent6>
      <a:hlink>
        <a:srgbClr val="FFFFFF"/>
      </a:hlink>
      <a:folHlink>
        <a:srgbClr val="CECECE"/>
      </a:folHlink>
    </a:clrScheme>
    <a:fontScheme name="untitled 1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 smtClean="0">
            <a:ln>
              <a:noFill/>
            </a:ln>
            <a:solidFill>
              <a:srgbClr val="FFA27C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 smtClean="0">
            <a:ln>
              <a:noFill/>
            </a:ln>
            <a:solidFill>
              <a:srgbClr val="FFA27C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Office:Microsoft PowerPoint 4:Templates:On Screen &amp; 35mm Slides:marbles.ppt - Marble</Template>
  <TotalTime>9118</TotalTime>
  <Pages>43</Pages>
  <Words>6457</Words>
  <Application>Microsoft Macintosh PowerPoint</Application>
  <PresentationFormat>On-screen Show (4:3)</PresentationFormat>
  <Paragraphs>1192</Paragraphs>
  <Slides>78</Slides>
  <Notes>78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78</vt:i4>
      </vt:variant>
    </vt:vector>
  </HeadingPairs>
  <TitlesOfParts>
    <vt:vector size="98" baseType="lpstr">
      <vt:lpstr>Brush Script MT</vt:lpstr>
      <vt:lpstr>Ligurino</vt:lpstr>
      <vt:lpstr>Arial</vt:lpstr>
      <vt:lpstr>Arial Black</vt:lpstr>
      <vt:lpstr>Comic Sans MS</vt:lpstr>
      <vt:lpstr>Geneva</vt:lpstr>
      <vt:lpstr>Helvetica</vt:lpstr>
      <vt:lpstr>Impact</vt:lpstr>
      <vt:lpstr>Lucida Handwriting</vt:lpstr>
      <vt:lpstr>Monotype Sorts</vt:lpstr>
      <vt:lpstr>Papyrus</vt:lpstr>
      <vt:lpstr>Times</vt:lpstr>
      <vt:lpstr>Times New Roman</vt:lpstr>
      <vt:lpstr>Webdings</vt:lpstr>
      <vt:lpstr>Wingdings</vt:lpstr>
      <vt:lpstr>untitled 1</vt:lpstr>
      <vt:lpstr>1_untitled 1</vt:lpstr>
      <vt:lpstr>Orbit</vt:lpstr>
      <vt:lpstr>Microsoft ClipArt Gallery</vt:lpstr>
      <vt:lpstr>MS_ClipArt_Gallery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NAWUI BIBLE  LARIK-KOM </vt:lpstr>
      <vt:lpstr>PowerPoint Presentation</vt:lpstr>
      <vt:lpstr>LAIRIKKOM 10</vt:lpstr>
      <vt:lpstr> "Nawui Lairikkom" kahȃ </vt:lpstr>
      <vt:lpstr>PowerPoint Presentation</vt:lpstr>
      <vt:lpstr>PowerPoint Presentation</vt:lpstr>
      <vt:lpstr>5 Matailȃk Kahai Tuiyarbing:</vt:lpstr>
      <vt:lpstr>PowerPoint Presentation</vt:lpstr>
      <vt:lpstr>5 Matailȃk Kahai Tuiyarbing:</vt:lpstr>
      <vt:lpstr>MI 4 BING CHIYA:</vt:lpstr>
      <vt:lpstr>A Judge Must Judge</vt:lpstr>
      <vt:lpstr>MI 4 BING CHIYA :</vt:lpstr>
      <vt:lpstr>OKATHUI to Joshua</vt:lpstr>
      <vt:lpstr>5 Matailȃk Kahai Tuiyarbing:</vt:lpstr>
      <vt:lpstr>R W N</vt:lpstr>
      <vt:lpstr>3 YARUIPAN KATHUM CHIYA:</vt:lpstr>
      <vt:lpstr>OT Review</vt:lpstr>
      <vt:lpstr>YANGLUISA…</vt:lpstr>
      <vt:lpstr>The Basics</vt:lpstr>
      <vt:lpstr>The Last Two Folders</vt:lpstr>
      <vt:lpstr>Naningwui Kathar "Bible Lairikkom"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Bible Ngashȃnkakhui • BibleStudyDownloads.org</vt:lpstr>
    </vt:vector>
  </TitlesOfParts>
  <Company>n.a.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slide show seminar presentation</dc:subject>
  <dc:creator>John Fryman</dc:creator>
  <cp:keywords/>
  <dc:description/>
  <cp:lastModifiedBy>Rick Griffith</cp:lastModifiedBy>
  <cp:revision>420</cp:revision>
  <cp:lastPrinted>2003-03-25T20:32:03Z</cp:lastPrinted>
  <dcterms:created xsi:type="dcterms:W3CDTF">2010-04-09T01:00:30Z</dcterms:created>
  <dcterms:modified xsi:type="dcterms:W3CDTF">2020-01-15T09:06:59Z</dcterms:modified>
</cp:coreProperties>
</file>