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100"/>
  </p:notesMasterIdLst>
  <p:handoutMasterIdLst>
    <p:handoutMasterId r:id="rId101"/>
  </p:handoutMasterIdLst>
  <p:sldIdLst>
    <p:sldId id="826" r:id="rId4"/>
    <p:sldId id="817" r:id="rId5"/>
    <p:sldId id="530" r:id="rId6"/>
    <p:sldId id="416" r:id="rId7"/>
    <p:sldId id="624" r:id="rId8"/>
    <p:sldId id="696" r:id="rId9"/>
    <p:sldId id="732" r:id="rId10"/>
    <p:sldId id="414" r:id="rId11"/>
    <p:sldId id="426" r:id="rId12"/>
    <p:sldId id="439" r:id="rId13"/>
    <p:sldId id="417" r:id="rId14"/>
    <p:sldId id="646" r:id="rId15"/>
    <p:sldId id="631" r:id="rId16"/>
    <p:sldId id="824" r:id="rId17"/>
    <p:sldId id="428" r:id="rId18"/>
    <p:sldId id="715" r:id="rId19"/>
    <p:sldId id="716" r:id="rId20"/>
    <p:sldId id="717" r:id="rId21"/>
    <p:sldId id="718" r:id="rId22"/>
    <p:sldId id="719" r:id="rId23"/>
    <p:sldId id="720" r:id="rId24"/>
    <p:sldId id="721" r:id="rId25"/>
    <p:sldId id="729" r:id="rId26"/>
    <p:sldId id="722" r:id="rId27"/>
    <p:sldId id="723" r:id="rId28"/>
    <p:sldId id="724" r:id="rId29"/>
    <p:sldId id="591" r:id="rId30"/>
    <p:sldId id="725" r:id="rId31"/>
    <p:sldId id="726" r:id="rId32"/>
    <p:sldId id="727" r:id="rId33"/>
    <p:sldId id="728" r:id="rId34"/>
    <p:sldId id="748" r:id="rId35"/>
    <p:sldId id="749" r:id="rId36"/>
    <p:sldId id="731" r:id="rId37"/>
    <p:sldId id="730" r:id="rId38"/>
    <p:sldId id="733" r:id="rId39"/>
    <p:sldId id="735" r:id="rId40"/>
    <p:sldId id="736" r:id="rId41"/>
    <p:sldId id="734" r:id="rId42"/>
    <p:sldId id="437" r:id="rId43"/>
    <p:sldId id="737" r:id="rId44"/>
    <p:sldId id="438" r:id="rId45"/>
    <p:sldId id="690" r:id="rId46"/>
    <p:sldId id="429" r:id="rId47"/>
    <p:sldId id="681" r:id="rId48"/>
    <p:sldId id="430" r:id="rId49"/>
    <p:sldId id="772" r:id="rId50"/>
    <p:sldId id="563" r:id="rId51"/>
    <p:sldId id="419" r:id="rId52"/>
    <p:sldId id="622" r:id="rId53"/>
    <p:sldId id="623" r:id="rId54"/>
    <p:sldId id="420" r:id="rId55"/>
    <p:sldId id="641" r:id="rId56"/>
    <p:sldId id="814" r:id="rId57"/>
    <p:sldId id="519" r:id="rId58"/>
    <p:sldId id="643" r:id="rId59"/>
    <p:sldId id="644" r:id="rId60"/>
    <p:sldId id="645" r:id="rId61"/>
    <p:sldId id="629" r:id="rId62"/>
    <p:sldId id="802" r:id="rId63"/>
    <p:sldId id="813" r:id="rId64"/>
    <p:sldId id="803" r:id="rId65"/>
    <p:sldId id="808" r:id="rId66"/>
    <p:sldId id="810" r:id="rId67"/>
    <p:sldId id="707" r:id="rId68"/>
    <p:sldId id="759" r:id="rId69"/>
    <p:sldId id="708" r:id="rId70"/>
    <p:sldId id="709" r:id="rId71"/>
    <p:sldId id="712" r:id="rId72"/>
    <p:sldId id="710" r:id="rId73"/>
    <p:sldId id="684" r:id="rId74"/>
    <p:sldId id="745" r:id="rId75"/>
    <p:sldId id="774" r:id="rId76"/>
    <p:sldId id="792" r:id="rId77"/>
    <p:sldId id="775" r:id="rId78"/>
    <p:sldId id="776" r:id="rId79"/>
    <p:sldId id="777" r:id="rId80"/>
    <p:sldId id="778" r:id="rId81"/>
    <p:sldId id="779" r:id="rId82"/>
    <p:sldId id="780" r:id="rId83"/>
    <p:sldId id="793" r:id="rId84"/>
    <p:sldId id="782" r:id="rId85"/>
    <p:sldId id="783" r:id="rId86"/>
    <p:sldId id="784" r:id="rId87"/>
    <p:sldId id="785" r:id="rId88"/>
    <p:sldId id="786" r:id="rId89"/>
    <p:sldId id="787" r:id="rId90"/>
    <p:sldId id="788" r:id="rId91"/>
    <p:sldId id="789" r:id="rId92"/>
    <p:sldId id="811" r:id="rId93"/>
    <p:sldId id="746" r:id="rId94"/>
    <p:sldId id="747" r:id="rId95"/>
    <p:sldId id="688" r:id="rId96"/>
    <p:sldId id="818" r:id="rId97"/>
    <p:sldId id="827" r:id="rId98"/>
    <p:sldId id="825" r:id="rId99"/>
  </p:sldIdLst>
  <p:sldSz cx="9144000" cy="6858000" type="screen4x3"/>
  <p:notesSz cx="6858000" cy="9144000"/>
  <p:defaultTextStyle>
    <a:defPPr>
      <a:defRPr lang="en-US"/>
    </a:defPPr>
    <a:lvl1pPr algn="l" rtl="0" eaLnBrk="0" fontAlgn="base" hangingPunct="0">
      <a:spcBef>
        <a:spcPct val="0"/>
      </a:spcBef>
      <a:spcAft>
        <a:spcPct val="0"/>
      </a:spcAft>
      <a:defRPr b="1" kern="1200">
        <a:solidFill>
          <a:srgbClr val="00DFCA"/>
        </a:solidFill>
        <a:latin typeface="Comic Sans MS" charset="0"/>
        <a:ea typeface="MS PGothic" charset="0"/>
        <a:cs typeface="MS PGothic" charset="0"/>
      </a:defRPr>
    </a:lvl1pPr>
    <a:lvl2pPr marL="457200" algn="l" rtl="0" eaLnBrk="0" fontAlgn="base" hangingPunct="0">
      <a:spcBef>
        <a:spcPct val="0"/>
      </a:spcBef>
      <a:spcAft>
        <a:spcPct val="0"/>
      </a:spcAft>
      <a:defRPr b="1" kern="1200">
        <a:solidFill>
          <a:srgbClr val="00DFCA"/>
        </a:solidFill>
        <a:latin typeface="Comic Sans MS" charset="0"/>
        <a:ea typeface="MS PGothic" charset="0"/>
        <a:cs typeface="MS PGothic" charset="0"/>
      </a:defRPr>
    </a:lvl2pPr>
    <a:lvl3pPr marL="914400" algn="l" rtl="0" eaLnBrk="0" fontAlgn="base" hangingPunct="0">
      <a:spcBef>
        <a:spcPct val="0"/>
      </a:spcBef>
      <a:spcAft>
        <a:spcPct val="0"/>
      </a:spcAft>
      <a:defRPr b="1" kern="1200">
        <a:solidFill>
          <a:srgbClr val="00DFCA"/>
        </a:solidFill>
        <a:latin typeface="Comic Sans MS" charset="0"/>
        <a:ea typeface="MS PGothic" charset="0"/>
        <a:cs typeface="MS PGothic" charset="0"/>
      </a:defRPr>
    </a:lvl3pPr>
    <a:lvl4pPr marL="1371600" algn="l" rtl="0" eaLnBrk="0" fontAlgn="base" hangingPunct="0">
      <a:spcBef>
        <a:spcPct val="0"/>
      </a:spcBef>
      <a:spcAft>
        <a:spcPct val="0"/>
      </a:spcAft>
      <a:defRPr b="1" kern="1200">
        <a:solidFill>
          <a:srgbClr val="00DFCA"/>
        </a:solidFill>
        <a:latin typeface="Comic Sans MS" charset="0"/>
        <a:ea typeface="MS PGothic" charset="0"/>
        <a:cs typeface="MS PGothic" charset="0"/>
      </a:defRPr>
    </a:lvl4pPr>
    <a:lvl5pPr marL="1828800" algn="l" rtl="0" eaLnBrk="0" fontAlgn="base" hangingPunct="0">
      <a:spcBef>
        <a:spcPct val="0"/>
      </a:spcBef>
      <a:spcAft>
        <a:spcPct val="0"/>
      </a:spcAft>
      <a:defRPr b="1" kern="1200">
        <a:solidFill>
          <a:srgbClr val="00DFCA"/>
        </a:solidFill>
        <a:latin typeface="Comic Sans MS" charset="0"/>
        <a:ea typeface="MS PGothic" charset="0"/>
        <a:cs typeface="MS PGothic" charset="0"/>
      </a:defRPr>
    </a:lvl5pPr>
    <a:lvl6pPr marL="2286000" algn="l" defTabSz="457200" rtl="0" eaLnBrk="1" latinLnBrk="0" hangingPunct="1">
      <a:defRPr b="1" kern="1200">
        <a:solidFill>
          <a:srgbClr val="00DFCA"/>
        </a:solidFill>
        <a:latin typeface="Comic Sans MS" charset="0"/>
        <a:ea typeface="MS PGothic" charset="0"/>
        <a:cs typeface="MS PGothic" charset="0"/>
      </a:defRPr>
    </a:lvl6pPr>
    <a:lvl7pPr marL="2743200" algn="l" defTabSz="457200" rtl="0" eaLnBrk="1" latinLnBrk="0" hangingPunct="1">
      <a:defRPr b="1" kern="1200">
        <a:solidFill>
          <a:srgbClr val="00DFCA"/>
        </a:solidFill>
        <a:latin typeface="Comic Sans MS" charset="0"/>
        <a:ea typeface="MS PGothic" charset="0"/>
        <a:cs typeface="MS PGothic" charset="0"/>
      </a:defRPr>
    </a:lvl7pPr>
    <a:lvl8pPr marL="3200400" algn="l" defTabSz="457200" rtl="0" eaLnBrk="1" latinLnBrk="0" hangingPunct="1">
      <a:defRPr b="1" kern="1200">
        <a:solidFill>
          <a:srgbClr val="00DFCA"/>
        </a:solidFill>
        <a:latin typeface="Comic Sans MS" charset="0"/>
        <a:ea typeface="MS PGothic" charset="0"/>
        <a:cs typeface="MS PGothic" charset="0"/>
      </a:defRPr>
    </a:lvl8pPr>
    <a:lvl9pPr marL="3657600" algn="l" defTabSz="457200" rtl="0" eaLnBrk="1" latinLnBrk="0" hangingPunct="1">
      <a:defRPr b="1" kern="1200">
        <a:solidFill>
          <a:srgbClr val="00DFCA"/>
        </a:solidFill>
        <a:latin typeface="Comic Sans MS"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5A17"/>
    <a:srgbClr val="F09F32"/>
    <a:srgbClr val="000000"/>
    <a:srgbClr val="FF0000"/>
    <a:srgbClr val="FFFF00"/>
    <a:srgbClr val="00FFFF"/>
    <a:srgbClr val="00FF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2" d="100"/>
          <a:sy n="102" d="100"/>
        </p:scale>
        <p:origin x="-568" y="-112"/>
      </p:cViewPr>
      <p:guideLst>
        <p:guide orient="horz" pos="2162"/>
        <p:guide orient="horz" pos="3072"/>
        <p:guide orient="horz" pos="4212"/>
        <p:guide pos="5487"/>
        <p:guide pos="5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9" d="100"/>
        <a:sy n="119" d="100"/>
      </p:scale>
      <p:origin x="0" y="3365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handoutMaster" Target="handoutMasters/handout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notesMaster" Target="notesMasters/notesMaster1.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1D2BA77-73FD-C746-9FE5-7935C4154D8E}"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807384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CDB10B56-C2B7-094D-AEA1-B15966F549E8}"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7804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MS PGothic" charset="0"/>
        <a:cs typeface="MS PGothic" charset="0"/>
      </a:defRPr>
    </a:lvl1pPr>
    <a:lvl2pPr marL="457200" algn="l" rtl="0" eaLnBrk="0" fontAlgn="base" hangingPunct="0">
      <a:spcBef>
        <a:spcPct val="30000"/>
      </a:spcBef>
      <a:spcAft>
        <a:spcPct val="0"/>
      </a:spcAft>
      <a:defRPr sz="1200" kern="1200">
        <a:solidFill>
          <a:schemeClr val="tx1"/>
        </a:solidFill>
        <a:latin typeface="Times" pitchFamily="-108" charset="0"/>
        <a:ea typeface="MS PGothic" charset="0"/>
        <a:cs typeface="MS PGothic" charset="0"/>
      </a:defRPr>
    </a:lvl2pPr>
    <a:lvl3pPr marL="914400" algn="l" rtl="0" eaLnBrk="0" fontAlgn="base" hangingPunct="0">
      <a:spcBef>
        <a:spcPct val="30000"/>
      </a:spcBef>
      <a:spcAft>
        <a:spcPct val="0"/>
      </a:spcAft>
      <a:defRPr sz="1200" kern="1200">
        <a:solidFill>
          <a:schemeClr val="tx1"/>
        </a:solidFill>
        <a:latin typeface="Times" pitchFamily="-108" charset="0"/>
        <a:ea typeface="MS PGothic" charset="0"/>
        <a:cs typeface="MS PGothic" charset="0"/>
      </a:defRPr>
    </a:lvl3pPr>
    <a:lvl4pPr marL="1371600" algn="l" rtl="0" eaLnBrk="0" fontAlgn="base" hangingPunct="0">
      <a:spcBef>
        <a:spcPct val="30000"/>
      </a:spcBef>
      <a:spcAft>
        <a:spcPct val="0"/>
      </a:spcAft>
      <a:defRPr sz="1200" kern="1200">
        <a:solidFill>
          <a:schemeClr val="tx1"/>
        </a:solidFill>
        <a:latin typeface="Times" pitchFamily="-108" charset="0"/>
        <a:ea typeface="MS PGothic" charset="0"/>
        <a:cs typeface="MS PGothic"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3E76D3-2964-1041-B0A3-F84AAD1321EC}" type="slidenum">
              <a:rPr lang="en-US" sz="1200" b="0">
                <a:solidFill>
                  <a:prstClr val="black"/>
                </a:solidFill>
                <a:latin typeface="Times" charset="0"/>
              </a:rPr>
              <a:pPr/>
              <a:t>1</a:t>
            </a:fld>
            <a:endParaRPr lang="en-US" sz="1200" b="0">
              <a:solidFill>
                <a:prstClr val="black"/>
              </a:solidFill>
              <a:latin typeface="Times" charset="0"/>
            </a:endParaRPr>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Using Study Help #7, around the oval of that thistle shape we can map out the route of Jesus' travels during his life -- and get yet another handle on organizing what we already know or will ever learn about his life and ministry.</a:t>
            </a:r>
          </a:p>
          <a:p>
            <a:r>
              <a:rPr lang="en-US" b="1">
                <a:solidFill>
                  <a:srgbClr val="000000"/>
                </a:solidFill>
                <a:latin typeface="Times New Roman" charset="0"/>
              </a:rPr>
              <a:t>////	Begin at the base of the thistle, in the city of Jerusalem where the Lord began his ministry...called The First Jerusalem Ministry.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What was life like then?  Here is a model of the Great Jerusalem Temple, built by Herod the Great – where Jesus, the rabbi, taught the multitudes –– on the same Mt. Moriah site as Solomon</a:t>
            </a:r>
            <a:r>
              <a:rPr lang="ja-JP" altLang="en-US" b="1">
                <a:solidFill>
                  <a:srgbClr val="000000"/>
                </a:solidFill>
                <a:latin typeface="Times New Roman" charset="0"/>
              </a:rPr>
              <a:t>’</a:t>
            </a:r>
            <a:r>
              <a:rPr lang="en-US" altLang="ja-JP" b="1">
                <a:solidFill>
                  <a:srgbClr val="000000"/>
                </a:solidFill>
                <a:latin typeface="Times New Roman" charset="0"/>
              </a:rPr>
              <a:t>s Temple 1,000 years earlier…the same Mt. Moriah on which Abraham was about to sacrifice his son, Isaac, before the Lord stopped him.  This one building had become the tightly focused point of all theology and all politics in ancient Israel.  Look at the building and the city behind it...and conceive in your mind…</a:t>
            </a:r>
            <a:endParaRPr lang="en-US" b="1">
              <a:solidFill>
                <a:srgbClr val="000000"/>
              </a:solidFill>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social infrastructure...the economic base that must be present to allow operation of such an enormous complex as the Great Temple?  And there you have some idea of ancient Jerusalem</a:t>
            </a:r>
            <a:r>
              <a:rPr lang="ja-JP" altLang="en-US" b="1">
                <a:solidFill>
                  <a:srgbClr val="000000"/>
                </a:solidFill>
                <a:latin typeface="Times New Roman" charset="0"/>
              </a:rPr>
              <a:t>’</a:t>
            </a:r>
            <a:r>
              <a:rPr lang="en-US" altLang="ja-JP" b="1">
                <a:solidFill>
                  <a:srgbClr val="000000"/>
                </a:solidFill>
                <a:latin typeface="Times New Roman" charset="0"/>
              </a:rPr>
              <a:t>s society –– propelled by the remarkable technologies and social forms of the new Roman society.</a:t>
            </a:r>
            <a:endParaRPr lang="en-US" b="1">
              <a:solidFill>
                <a:srgbClr val="000000"/>
              </a:solidFill>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These new ideas confronted Jesus' early ministry.  The Gospels indicate that he quickly realized his message would be better received were he to move from Jerusalem to some other location.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On his way north to plant his new ministry headquarters, </a:t>
            </a:r>
          </a:p>
          <a:p>
            <a:r>
              <a:rPr lang="en-US" b="1">
                <a:solidFill>
                  <a:srgbClr val="000000"/>
                </a:solidFill>
                <a:latin typeface="Times New Roman" charset="0"/>
              </a:rPr>
              <a:t>////	he passed from Judea through the region north of Jerusalem known as Samaria.  Historically, this is the region where, 1000 years earlier, the Northern Kingdom of Israel had planted its capital after the nation split apart following Solomon's death. That was during the ROYALTY period.  </a:t>
            </a:r>
          </a:p>
          <a:p>
            <a:r>
              <a:rPr lang="en-US" b="1">
                <a:solidFill>
                  <a:srgbClr val="000000"/>
                </a:solidFill>
                <a:latin typeface="Times New Roman" charset="0"/>
              </a:rPr>
              <a:t>////	Remember Samaria following Israel</a:t>
            </a:r>
            <a:r>
              <a:rPr lang="ja-JP" altLang="en-US" b="1">
                <a:solidFill>
                  <a:srgbClr val="000000"/>
                </a:solidFill>
                <a:latin typeface="Times New Roman" charset="0"/>
              </a:rPr>
              <a:t>’</a:t>
            </a:r>
            <a:r>
              <a:rPr lang="en-US" altLang="ja-JP" b="1">
                <a:solidFill>
                  <a:srgbClr val="000000"/>
                </a:solidFill>
                <a:latin typeface="Times New Roman" charset="0"/>
              </a:rPr>
              <a:t>s NATIONAL SPLIT?</a:t>
            </a:r>
          </a:p>
          <a:p>
            <a:r>
              <a:rPr lang="en-US" b="1">
                <a:solidFill>
                  <a:srgbClr val="000000"/>
                </a:solidFill>
                <a:latin typeface="Times New Roman" charset="0"/>
              </a:rPr>
              <a:t>This is "the Lord</a:t>
            </a:r>
            <a:r>
              <a:rPr lang="ja-JP" altLang="en-US" b="1">
                <a:solidFill>
                  <a:srgbClr val="000000"/>
                </a:solidFill>
                <a:latin typeface="Times New Roman" charset="0"/>
              </a:rPr>
              <a:t>’</a:t>
            </a:r>
            <a:r>
              <a:rPr lang="en-US" altLang="ja-JP" b="1">
                <a:solidFill>
                  <a:srgbClr val="000000"/>
                </a:solidFill>
                <a:latin typeface="Times New Roman" charset="0"/>
              </a:rPr>
              <a:t>s Samaritan transit" and here he had the famous conversation with the Samaritan woman at the well.  </a:t>
            </a:r>
          </a:p>
          <a:p>
            <a:r>
              <a:rPr lang="en-US" b="1">
                <a:solidFill>
                  <a:srgbClr val="000000"/>
                </a:solidFill>
                <a:latin typeface="Times New Roman" charset="0"/>
              </a:rPr>
              <a:t>////	He was also very near the site at Shiloh -- where Israel</a:t>
            </a:r>
            <a:r>
              <a:rPr lang="ja-JP" altLang="en-US" b="1">
                <a:solidFill>
                  <a:srgbClr val="000000"/>
                </a:solidFill>
                <a:latin typeface="Times New Roman" charset="0"/>
              </a:rPr>
              <a:t>’</a:t>
            </a:r>
            <a:r>
              <a:rPr lang="en-US" altLang="ja-JP" b="1">
                <a:solidFill>
                  <a:srgbClr val="000000"/>
                </a:solidFill>
                <a:latin typeface="Times New Roman" charset="0"/>
              </a:rPr>
              <a:t>s ancient Tabernacle had stood prior to construction of Solomon</a:t>
            </a:r>
            <a:r>
              <a:rPr lang="ja-JP" altLang="en-US" b="1">
                <a:solidFill>
                  <a:srgbClr val="000000"/>
                </a:solidFill>
                <a:latin typeface="Times New Roman" charset="0"/>
              </a:rPr>
              <a:t>’</a:t>
            </a:r>
            <a:r>
              <a:rPr lang="en-US" altLang="ja-JP" b="1">
                <a:solidFill>
                  <a:srgbClr val="000000"/>
                </a:solidFill>
                <a:latin typeface="Times New Roman" charset="0"/>
              </a:rPr>
              <a:t>s great new Temple in Jerusalem a thousand years earlier.</a:t>
            </a:r>
            <a:endParaRPr lang="en-US" b="1">
              <a:solidFill>
                <a:srgbClr val="000000"/>
              </a:solidFill>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Lord finally arrived in the beautiful and well-watered region of northern Galilee, eventually taking up residence in the simple fishing village of Capernaum…on the shores of the Sea of Galilee.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From the east, approaching the village, the gentle highlands of the Galilee rise in the distance…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We begin to see the old synagogue…and the gray concrete structure that now covers and protects the ruins of Peter</a:t>
            </a:r>
            <a:r>
              <a:rPr lang="ja-JP" altLang="en-US" b="1">
                <a:solidFill>
                  <a:srgbClr val="000000"/>
                </a:solidFill>
                <a:latin typeface="Times New Roman" charset="0"/>
              </a:rPr>
              <a:t>’</a:t>
            </a:r>
            <a:r>
              <a:rPr lang="en-US" altLang="ja-JP" b="1">
                <a:solidFill>
                  <a:srgbClr val="000000"/>
                </a:solidFill>
                <a:latin typeface="Times New Roman" charset="0"/>
              </a:rPr>
              <a:t>s house.</a:t>
            </a:r>
            <a:endParaRPr lang="en-US" b="1">
              <a:solidFill>
                <a:srgbClr val="000000"/>
              </a:solidFill>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…as here…pulling closer to the archeological site preserved and restored by the Roman Catholic Franciscan archeologists.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Two thousand years after His promise to Abraham…</a:t>
            </a:r>
          </a:p>
          <a:p>
            <a:r>
              <a:rPr lang="en-US" b="1">
                <a:solidFill>
                  <a:srgbClr val="000000"/>
                </a:solidFill>
                <a:latin typeface="Times New Roman" charset="0"/>
              </a:rPr>
              <a:t>////	…the Creator</a:t>
            </a:r>
            <a:r>
              <a:rPr lang="ja-JP" altLang="en-US" b="1">
                <a:solidFill>
                  <a:srgbClr val="000000"/>
                </a:solidFill>
                <a:latin typeface="Times New Roman" charset="0"/>
              </a:rPr>
              <a:t>’</a:t>
            </a:r>
            <a:r>
              <a:rPr lang="en-US" altLang="ja-JP" b="1">
                <a:solidFill>
                  <a:srgbClr val="000000"/>
                </a:solidFill>
                <a:latin typeface="Times New Roman" charset="0"/>
              </a:rPr>
              <a:t>s timetable progresses to the grand climax of the Bible</a:t>
            </a:r>
            <a:r>
              <a:rPr lang="ja-JP" altLang="en-US" b="1">
                <a:solidFill>
                  <a:srgbClr val="000000"/>
                </a:solidFill>
                <a:latin typeface="Times New Roman" charset="0"/>
              </a:rPr>
              <a:t>’</a:t>
            </a:r>
            <a:r>
              <a:rPr lang="en-US" altLang="ja-JP" b="1">
                <a:solidFill>
                  <a:srgbClr val="000000"/>
                </a:solidFill>
                <a:latin typeface="Times New Roman" charset="0"/>
              </a:rPr>
              <a:t>s chronology. This is the time determined by the Father as appropriate to bring to the Earth His Own Son to present the Gospel to all men…</a:t>
            </a:r>
            <a:endParaRPr lang="en-US" altLang="ja-JP" b="1">
              <a:solidFill>
                <a:srgbClr val="993300"/>
              </a:solidFill>
              <a:latin typeface="Times New Roman" charset="0"/>
            </a:endParaRPr>
          </a:p>
          <a:p>
            <a:r>
              <a:rPr lang="en-US" b="1">
                <a:solidFill>
                  <a:srgbClr val="000000"/>
                </a:solidFill>
                <a:latin typeface="Times New Roman" charset="0"/>
              </a:rPr>
              <a:t>////	…In its vast Biblical story line, the tenth and last folder in THE BIBLE FILE is the one toward which all of our work has been directed.</a:t>
            </a:r>
          </a:p>
          <a:p>
            <a:r>
              <a:rPr lang="en-US" b="1">
                <a:solidFill>
                  <a:srgbClr val="000000"/>
                </a:solidFill>
                <a:latin typeface="Times New Roman" charset="0"/>
              </a:rPr>
              <a:t>History progresses toward…</a:t>
            </a:r>
          </a:p>
          <a:p>
            <a:r>
              <a:rPr lang="en-US" b="1">
                <a:solidFill>
                  <a:srgbClr val="000000"/>
                </a:solidFill>
                <a:latin typeface="Times New Roman" charset="0"/>
              </a:rPr>
              <a:t>////	…the culmination of God's new program with man, the appearance of the Lord Jesus Christ.…the JESUS file.  Through this Good News, every one can reclaim for eternity that close, intimate relationship to the Creator lost by our early parents. Salvation is to be made known to all mankind through the Gospel of the Lord Jesus Christ.  </a:t>
            </a:r>
          </a:p>
          <a:p>
            <a:r>
              <a:rPr lang="en-US" b="1">
                <a:solidFill>
                  <a:srgbClr val="000000"/>
                </a:solidFill>
                <a:latin typeface="Times New Roman" charset="0"/>
              </a:rPr>
              <a:t>This is the point where all the pieces come together in the appearance of the Messiah and the inauguration of God's New Program with Man, begun with his ancient promise to Abraham.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If you approach by water from the south…the rising fields and orchards show the fertility of the Galilee and its ancient volcanic soil…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we pull closer still…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…finally coming to dockside to visit the ancient site…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to explore the very streets where the Lord walked.  As many as 10,000 Galileans are thought to have lived in Capernaum in Jesus</a:t>
            </a:r>
            <a:r>
              <a:rPr lang="ja-JP" altLang="en-US" b="1">
                <a:solidFill>
                  <a:srgbClr val="000000"/>
                </a:solidFill>
                <a:latin typeface="Times New Roman" charset="0"/>
              </a:rPr>
              <a:t>’</a:t>
            </a:r>
            <a:r>
              <a:rPr lang="en-US" altLang="ja-JP" b="1">
                <a:solidFill>
                  <a:srgbClr val="000000"/>
                </a:solidFill>
                <a:latin typeface="Times New Roman" charset="0"/>
              </a:rPr>
              <a:t> time.</a:t>
            </a:r>
            <a:endParaRPr lang="en-US" b="1">
              <a:solidFill>
                <a:srgbClr val="000000"/>
              </a:solidFill>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Today</a:t>
            </a:r>
            <a:r>
              <a:rPr lang="ja-JP" altLang="en-US" b="1">
                <a:solidFill>
                  <a:srgbClr val="000000"/>
                </a:solidFill>
                <a:latin typeface="Times New Roman" charset="0"/>
              </a:rPr>
              <a:t>’</a:t>
            </a:r>
            <a:r>
              <a:rPr lang="en-US" altLang="ja-JP" b="1">
                <a:solidFill>
                  <a:srgbClr val="000000"/>
                </a:solidFill>
                <a:latin typeface="Times New Roman" charset="0"/>
              </a:rPr>
              <a:t>s city gates of Capernaum look a bit different than those of Jesus</a:t>
            </a:r>
            <a:r>
              <a:rPr lang="ja-JP" altLang="en-US" b="1">
                <a:solidFill>
                  <a:srgbClr val="000000"/>
                </a:solidFill>
                <a:latin typeface="Times New Roman" charset="0"/>
              </a:rPr>
              <a:t>’</a:t>
            </a:r>
            <a:r>
              <a:rPr lang="en-US" altLang="ja-JP" b="1">
                <a:solidFill>
                  <a:srgbClr val="000000"/>
                </a:solidFill>
                <a:latin typeface="Times New Roman" charset="0"/>
              </a:rPr>
              <a:t> day.  The city</a:t>
            </a:r>
            <a:r>
              <a:rPr lang="ja-JP" altLang="en-US" b="1">
                <a:solidFill>
                  <a:srgbClr val="000000"/>
                </a:solidFill>
                <a:latin typeface="Times New Roman" charset="0"/>
              </a:rPr>
              <a:t>’</a:t>
            </a:r>
            <a:r>
              <a:rPr lang="en-US" altLang="ja-JP" b="1">
                <a:solidFill>
                  <a:srgbClr val="000000"/>
                </a:solidFill>
                <a:latin typeface="Times New Roman" charset="0"/>
              </a:rPr>
              <a:t>s black stone is characteristic of the volcanic basalt that underlies most of the lands here.  Gentle Capernaum…what a contrast with busy, chaotic and noisy Jerusalem in the South.</a:t>
            </a:r>
            <a:endParaRPr lang="en-US" b="1">
              <a:solidFill>
                <a:srgbClr val="000000"/>
              </a:solidFill>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restored Synagogue in Capernaum…not the one, however, in which Jesus taught.  This one was built in the Second Century after Christ</a:t>
            </a:r>
            <a:r>
              <a:rPr lang="ja-JP" altLang="en-US" b="1">
                <a:solidFill>
                  <a:srgbClr val="000000"/>
                </a:solidFill>
                <a:latin typeface="Times New Roman" charset="0"/>
              </a:rPr>
              <a:t>’</a:t>
            </a:r>
            <a:r>
              <a:rPr lang="en-US" altLang="ja-JP" b="1">
                <a:solidFill>
                  <a:srgbClr val="000000"/>
                </a:solidFill>
                <a:latin typeface="Times New Roman" charset="0"/>
              </a:rPr>
              <a:t>s birth.  We do know, however, that the earlier synagogue –– the one in which Jesus did teach –– was located on this same site, the highest point in the city.   Notice the Greek flavor of the architecture…</a:t>
            </a:r>
            <a:endParaRPr lang="en-US" b="1">
              <a:solidFill>
                <a:srgbClr val="000000"/>
              </a:solidFill>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More evidence of Greek styling, even though paid for by a local Roman centurion and built with Roman construction methods.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More evidence of Greek styling, even though paid for by a local Roman centurion and built with Roman construction methods.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Next to the synagogue are these basalt-paved streets, many original stones still in place today…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rPr>
              <a:t>… where </a:t>
            </a:r>
            <a:r>
              <a:rPr lang="en-US" b="1">
                <a:solidFill>
                  <a:srgbClr val="000000"/>
                </a:solidFill>
                <a:latin typeface="Times New Roman" charset="0"/>
              </a:rPr>
              <a:t>the Lord walked and ministered to his disciples and to all the others from the region who came to hear his teaching.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New Testament opens directly with the birth of JESUS, the Savior. We begin to see the further development of </a:t>
            </a:r>
          </a:p>
          <a:p>
            <a:r>
              <a:rPr lang="en-US" b="1">
                <a:solidFill>
                  <a:srgbClr val="000000"/>
                </a:solidFill>
                <a:latin typeface="Times New Roman" charset="0"/>
              </a:rPr>
              <a:t>////	the unconditional promises of THE ABRAHAMIC COVENANT 2,000 years earlier.  A question: how can we mentally process and organize all the facts and details,  all the implications, all the instruction, everything…absolutely everything  that we ought to know about the Lord?  </a:t>
            </a:r>
          </a:p>
          <a:p>
            <a:r>
              <a:rPr lang="en-US" b="1">
                <a:solidFill>
                  <a:srgbClr val="000000"/>
                </a:solidFill>
                <a:latin typeface="Times New Roman" charset="0"/>
              </a:rPr>
              <a:t>////	Don</a:t>
            </a:r>
            <a:r>
              <a:rPr lang="ja-JP" altLang="en-US" b="1">
                <a:solidFill>
                  <a:srgbClr val="000000"/>
                </a:solidFill>
                <a:latin typeface="Times New Roman" charset="0"/>
              </a:rPr>
              <a:t>’</a:t>
            </a:r>
            <a:r>
              <a:rPr lang="en-US" altLang="ja-JP" b="1">
                <a:solidFill>
                  <a:srgbClr val="000000"/>
                </a:solidFill>
                <a:latin typeface="Times New Roman" charset="0"/>
              </a:rPr>
              <a:t>t forget that this study is NOT a journey into detail,  but a directory for organizing all that we may know and all that we will ever know.  Again, only the overview…no details!</a:t>
            </a:r>
          </a:p>
          <a:p>
            <a:r>
              <a:rPr lang="en-US" b="1">
                <a:solidFill>
                  <a:srgbClr val="000000"/>
                </a:solidFill>
                <a:latin typeface="Times New Roman" charset="0"/>
              </a:rPr>
              <a:t>////	The JESUS file can be divided into three main parts: </a:t>
            </a:r>
          </a:p>
          <a:p>
            <a:r>
              <a:rPr lang="en-US" b="1">
                <a:solidFill>
                  <a:srgbClr val="000000"/>
                </a:solidFill>
                <a:latin typeface="Times New Roman" charset="0"/>
              </a:rPr>
              <a:t>	 His LIFE, </a:t>
            </a:r>
          </a:p>
          <a:p>
            <a:r>
              <a:rPr lang="en-US" b="1">
                <a:solidFill>
                  <a:srgbClr val="000000"/>
                </a:solidFill>
                <a:latin typeface="Times New Roman" charset="0"/>
              </a:rPr>
              <a:t>////	 His experience at and the implications of the CROSS, and</a:t>
            </a:r>
          </a:p>
          <a:p>
            <a:r>
              <a:rPr lang="en-US" b="1">
                <a:solidFill>
                  <a:srgbClr val="000000"/>
                </a:solidFill>
                <a:latin typeface="Times New Roman" charset="0"/>
              </a:rPr>
              <a:t>////	 The resulting mysterious new organism, the CHURCH.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This is a Catholic church built in this unusual shape in order to protect the home of the Lord…over the preserved remains of an ancient octagonal church.  The design of this current Catholic church above the ruins remembers that ancient shape.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…which lies underneath.  The ruins of the home of Peter.  Scholars believe Jesus lived here for about two years.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He would have seen many sunsets just like this at the end of a long day of ministry in Capernaum…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This natural amphitheatre, a site east of Capernaum out on the surrounding hillsides, is today</a:t>
            </a:r>
            <a:r>
              <a:rPr lang="ja-JP" altLang="en-US" b="1">
                <a:solidFill>
                  <a:srgbClr val="000000"/>
                </a:solidFill>
                <a:latin typeface="Times New Roman" charset="0"/>
              </a:rPr>
              <a:t>’</a:t>
            </a:r>
            <a:r>
              <a:rPr lang="en-US" altLang="ja-JP" b="1">
                <a:solidFill>
                  <a:srgbClr val="000000"/>
                </a:solidFill>
                <a:latin typeface="Times New Roman" charset="0"/>
              </a:rPr>
              <a:t>s Mount of the Beatitudes.  We know that Jesus attracted huge crowds on these gentle slopes...delivering his great Sermon on the Mount...The Beatitudes…feeding the many thousands.  Truly a place of rare significance in the history of early Christianity and the lessons of ministry and the training of his followers.</a:t>
            </a:r>
            <a:endParaRPr lang="en-US" b="1">
              <a:solidFill>
                <a:srgbClr val="000000"/>
              </a:solidFill>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Scripture recounts how Jesus traveled widely during his ministry years...through these highlands above the Sea of Galilee.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Travel was difficult and time consuming…requiring many days to arrive at distant places of ministry.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…such as this natural spring at Caesarea Philippi, the Biblical site where Jesus promised Peter that </a:t>
            </a:r>
            <a:r>
              <a:rPr lang="ja-JP" altLang="en-US" b="1">
                <a:solidFill>
                  <a:srgbClr val="000000"/>
                </a:solidFill>
                <a:latin typeface="Times New Roman" charset="0"/>
              </a:rPr>
              <a:t>“</a:t>
            </a:r>
            <a:r>
              <a:rPr lang="en-US" altLang="ja-JP" b="1">
                <a:solidFill>
                  <a:srgbClr val="000000"/>
                </a:solidFill>
                <a:latin typeface="Times New Roman" charset="0"/>
              </a:rPr>
              <a:t>upon this rock</a:t>
            </a:r>
            <a:r>
              <a:rPr lang="ja-JP" altLang="en-US" b="1">
                <a:solidFill>
                  <a:srgbClr val="000000"/>
                </a:solidFill>
                <a:latin typeface="Times New Roman" charset="0"/>
              </a:rPr>
              <a:t>”</a:t>
            </a:r>
            <a:r>
              <a:rPr lang="en-US" altLang="ja-JP" b="1">
                <a:solidFill>
                  <a:srgbClr val="000000"/>
                </a:solidFill>
                <a:latin typeface="Times New Roman" charset="0"/>
              </a:rPr>
              <a:t> He would build his church.</a:t>
            </a:r>
            <a:endParaRPr lang="en-US" b="1">
              <a:solidFill>
                <a:srgbClr val="000000"/>
              </a:solidFill>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abundant waters of the Upper Jordan became a familiar metaphor for Jesus as he supplied the </a:t>
            </a:r>
            <a:r>
              <a:rPr lang="ja-JP" altLang="en-US" b="1">
                <a:solidFill>
                  <a:srgbClr val="000000"/>
                </a:solidFill>
                <a:latin typeface="Times New Roman" charset="0"/>
              </a:rPr>
              <a:t>“</a:t>
            </a:r>
            <a:r>
              <a:rPr lang="en-US" altLang="ja-JP" b="1">
                <a:solidFill>
                  <a:srgbClr val="000000"/>
                </a:solidFill>
                <a:latin typeface="Times New Roman" charset="0"/>
              </a:rPr>
              <a:t>water of life</a:t>
            </a:r>
            <a:r>
              <a:rPr lang="ja-JP" altLang="en-US" b="1">
                <a:solidFill>
                  <a:srgbClr val="000000"/>
                </a:solidFill>
                <a:latin typeface="Times New Roman" charset="0"/>
              </a:rPr>
              <a:t>”</a:t>
            </a:r>
            <a:r>
              <a:rPr lang="en-US" altLang="ja-JP" b="1">
                <a:solidFill>
                  <a:srgbClr val="000000"/>
                </a:solidFill>
                <a:latin typeface="Times New Roman" charset="0"/>
              </a:rPr>
              <a:t> to all who would listen and follow.</a:t>
            </a:r>
            <a:endParaRPr lang="en-US" b="1">
              <a:solidFill>
                <a:srgbClr val="000000"/>
              </a:solidFill>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here the Jordan moves south toward Samaria, through Judea on toward the Dead Sea.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Here and there along the way, he encountered lovely water falls and sites of incredible natural beauty.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About his LIFE: it is helpful to divide your view of Our Lord's LIFE into: </a:t>
            </a:r>
          </a:p>
          <a:p>
            <a:r>
              <a:rPr lang="en-US" b="1">
                <a:solidFill>
                  <a:srgbClr val="000000"/>
                </a:solidFill>
                <a:latin typeface="Times New Roman" charset="0"/>
              </a:rPr>
              <a:t>////	his childhood, born and brought up as a </a:t>
            </a:r>
            <a:r>
              <a:rPr lang="ja-JP" altLang="en-US" b="1">
                <a:solidFill>
                  <a:srgbClr val="000000"/>
                </a:solidFill>
                <a:latin typeface="Times New Roman" charset="0"/>
              </a:rPr>
              <a:t>“</a:t>
            </a:r>
            <a:r>
              <a:rPr lang="en-US" altLang="ja-JP" b="1">
                <a:solidFill>
                  <a:srgbClr val="000000"/>
                </a:solidFill>
                <a:latin typeface="Times New Roman" charset="0"/>
              </a:rPr>
              <a:t>Galilean,</a:t>
            </a:r>
            <a:r>
              <a:rPr lang="ja-JP" altLang="en-US" b="1">
                <a:solidFill>
                  <a:srgbClr val="000000"/>
                </a:solidFill>
                <a:latin typeface="Times New Roman" charset="0"/>
              </a:rPr>
              <a:t>”</a:t>
            </a:r>
            <a:endParaRPr lang="en-US" altLang="ja-JP" b="1">
              <a:solidFill>
                <a:srgbClr val="000000"/>
              </a:solidFill>
              <a:latin typeface="Times New Roman" charset="0"/>
            </a:endParaRPr>
          </a:p>
          <a:p>
            <a:r>
              <a:rPr lang="en-US" b="1">
                <a:solidFill>
                  <a:srgbClr val="000000"/>
                </a:solidFill>
                <a:latin typeface="Times New Roman" charset="0"/>
              </a:rPr>
              <a:t>////	his early or first ministry in Jerusalem, </a:t>
            </a:r>
          </a:p>
          <a:p>
            <a:r>
              <a:rPr lang="en-US" b="1">
                <a:solidFill>
                  <a:srgbClr val="000000"/>
                </a:solidFill>
                <a:latin typeface="Times New Roman" charset="0"/>
              </a:rPr>
              <a:t>////	his movements north toward and into Galilee, </a:t>
            </a:r>
          </a:p>
          <a:p>
            <a:r>
              <a:rPr lang="en-US" b="1">
                <a:solidFill>
                  <a:srgbClr val="000000"/>
                </a:solidFill>
                <a:latin typeface="Times New Roman" charset="0"/>
              </a:rPr>
              <a:t>////	his long Galilean ministry centered at Capernaum, </a:t>
            </a:r>
          </a:p>
          <a:p>
            <a:r>
              <a:rPr lang="en-US" b="1">
                <a:solidFill>
                  <a:srgbClr val="000000"/>
                </a:solidFill>
                <a:latin typeface="Times New Roman" charset="0"/>
              </a:rPr>
              <a:t>////	the brief Perean ministry, and finally, </a:t>
            </a:r>
          </a:p>
          <a:p>
            <a:r>
              <a:rPr lang="en-US" b="1">
                <a:solidFill>
                  <a:srgbClr val="000000"/>
                </a:solidFill>
                <a:latin typeface="Times New Roman" charset="0"/>
              </a:rPr>
              <a:t>////	that last week of His life, the second or last Jerusalem ministry.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From time to time, the Lord would make forays into the surrounding country for teaching and ministry…</a:t>
            </a:r>
          </a:p>
          <a:p>
            <a:r>
              <a:rPr lang="en-US" b="1">
                <a:solidFill>
                  <a:srgbClr val="000000"/>
                </a:solidFill>
                <a:latin typeface="Times New Roman" charset="0"/>
              </a:rPr>
              <a:t>////	….north into Phoenicia…</a:t>
            </a:r>
          </a:p>
          <a:p>
            <a:r>
              <a:rPr lang="en-US" b="1">
                <a:solidFill>
                  <a:srgbClr val="000000"/>
                </a:solidFill>
                <a:latin typeface="Times New Roman" charset="0"/>
              </a:rPr>
              <a:t>////	….and into the region known as the Decapolis…ten cities…built and organized along Hellenistic or Greek styles of living…it was THE thing to do…</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…such as the city of Gadara.  Even the columns in this restoration show the Corinthian style typical of the influence of Greek architecture.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Jesus made many trips out into the surrounding country...teaching... healing...and ministering….</a:t>
            </a:r>
          </a:p>
          <a:p>
            <a:r>
              <a:rPr lang="en-US" b="1">
                <a:solidFill>
                  <a:srgbClr val="000000"/>
                </a:solidFill>
                <a:latin typeface="Times New Roman" charset="0"/>
              </a:rPr>
              <a:t>////	….from Capernaum and the Galilee down to Jerusalem...fulfilling every aspect of the Mosaic regulations.</a:t>
            </a:r>
          </a:p>
          <a:p>
            <a:endParaRPr lang="en-US" b="1">
              <a:solidFill>
                <a:srgbClr val="000000"/>
              </a:solidFill>
              <a:latin typeface="Times New Roman" charset="0"/>
            </a:endParaRPr>
          </a:p>
          <a:p>
            <a:r>
              <a:rPr lang="en-US" b="1">
                <a:solidFill>
                  <a:srgbClr val="000000"/>
                </a:solidFill>
                <a:latin typeface="Times New Roman" charset="0"/>
              </a:rPr>
              <a:t>////	Which included his faithful attendance throughout every Jewish calendar of annual feasts in the Jerusalem temple.  Jesus would travel to the great city probably ON FOOT…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To give you an idea of these distances…for traveling on foot or on the back and of a donkey…</a:t>
            </a:r>
          </a:p>
          <a:p>
            <a:r>
              <a:rPr lang="en-US" b="1">
                <a:solidFill>
                  <a:srgbClr val="000000"/>
                </a:solidFill>
                <a:latin typeface="Times New Roman" charset="0"/>
              </a:rPr>
              <a:t>////	…from Capernaum to Jerusalem…80 miles…or 129 kilometers.</a:t>
            </a:r>
          </a:p>
          <a:p>
            <a:r>
              <a:rPr lang="en-US" b="1">
                <a:solidFill>
                  <a:srgbClr val="000000"/>
                </a:solidFill>
                <a:latin typeface="Times New Roman" charset="0"/>
              </a:rPr>
              <a:t>////	from the Sea of Galilee outlet of the Jordan River to the Dead Sea…75 miles….or 121 kilometers.</a:t>
            </a:r>
          </a:p>
          <a:p>
            <a:r>
              <a:rPr lang="en-US" b="1">
                <a:solidFill>
                  <a:srgbClr val="000000"/>
                </a:solidFill>
                <a:latin typeface="Times New Roman" charset="0"/>
              </a:rPr>
              <a:t>Travel was no easy task in the days of our Lord</a:t>
            </a:r>
            <a:r>
              <a:rPr lang="ja-JP" altLang="en-US" b="1">
                <a:solidFill>
                  <a:srgbClr val="000000"/>
                </a:solidFill>
                <a:latin typeface="Times New Roman" charset="0"/>
              </a:rPr>
              <a:t>’</a:t>
            </a:r>
            <a:r>
              <a:rPr lang="en-US" altLang="ja-JP" b="1">
                <a:solidFill>
                  <a:srgbClr val="000000"/>
                </a:solidFill>
                <a:latin typeface="Times New Roman" charset="0"/>
              </a:rPr>
              <a:t>s ministry on earth!</a:t>
            </a:r>
            <a:endParaRPr lang="en-US" b="1">
              <a:solidFill>
                <a:srgbClr val="000000"/>
              </a:solidFill>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then as His time was drawing near...he left Galilee permanently, to return to Jerusalem through the region of Perea...specifically we know…</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…he moved through ancient Jericho…that historic oasis city through which Joshua entered the Land to subdue it some 1500 years earlier!</a:t>
            </a:r>
          </a:p>
          <a:p>
            <a:r>
              <a:rPr lang="en-US" b="1">
                <a:solidFill>
                  <a:srgbClr val="000000"/>
                </a:solidFill>
                <a:latin typeface="Times New Roman" charset="0"/>
              </a:rPr>
              <a:t>////	There -- in this city of Jericho … ...Jesus had his famous encounter with small Zacchaeus hiding in a sycamore tree such as this.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finally...the time had come for his return to Jerusalem, to face the inevitable events that were beginning to unfold.  Thus...his final Jerusalem ministry.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On that famous Palm Sunday of his last week, he entered this city, moving toward the great Herodian Temple on Mt. Moriah, the </a:t>
            </a:r>
          </a:p>
          <a:p>
            <a:r>
              <a:rPr lang="en-US" b="1">
                <a:solidFill>
                  <a:srgbClr val="000000"/>
                </a:solidFill>
                <a:latin typeface="Times New Roman" charset="0"/>
              </a:rPr>
              <a:t>Temple Mount, where the Dome of the Rock stands today…</a:t>
            </a:r>
          </a:p>
          <a:p>
            <a:r>
              <a:rPr lang="en-US" b="1">
                <a:solidFill>
                  <a:srgbClr val="000000"/>
                </a:solidFill>
                <a:latin typeface="Times New Roman" charset="0"/>
              </a:rPr>
              <a:t>////	…a crowd expected him to become Israel</a:t>
            </a:r>
            <a:r>
              <a:rPr lang="ja-JP" altLang="en-US" b="1">
                <a:solidFill>
                  <a:srgbClr val="000000"/>
                </a:solidFill>
                <a:latin typeface="Times New Roman" charset="0"/>
              </a:rPr>
              <a:t>’</a:t>
            </a:r>
            <a:r>
              <a:rPr lang="en-US" altLang="ja-JP" b="1">
                <a:solidFill>
                  <a:srgbClr val="000000"/>
                </a:solidFill>
                <a:latin typeface="Times New Roman" charset="0"/>
              </a:rPr>
              <a:t>s new King and political ruler.  You</a:t>
            </a:r>
            <a:r>
              <a:rPr lang="ja-JP" altLang="en-US" b="1">
                <a:solidFill>
                  <a:srgbClr val="000000"/>
                </a:solidFill>
                <a:latin typeface="Times New Roman" charset="0"/>
              </a:rPr>
              <a:t>’</a:t>
            </a:r>
            <a:r>
              <a:rPr lang="en-US" altLang="ja-JP" b="1">
                <a:solidFill>
                  <a:srgbClr val="000000"/>
                </a:solidFill>
                <a:latin typeface="Times New Roman" charset="0"/>
              </a:rPr>
              <a:t>ll recall from the ROYALTY file folder this enormous pavement on which stood Solomon</a:t>
            </a:r>
            <a:r>
              <a:rPr lang="ja-JP" altLang="en-US" b="1">
                <a:solidFill>
                  <a:srgbClr val="000000"/>
                </a:solidFill>
                <a:latin typeface="Times New Roman" charset="0"/>
              </a:rPr>
              <a:t>’</a:t>
            </a:r>
            <a:r>
              <a:rPr lang="en-US" altLang="ja-JP" b="1">
                <a:solidFill>
                  <a:srgbClr val="000000"/>
                </a:solidFill>
                <a:latin typeface="Times New Roman" charset="0"/>
              </a:rPr>
              <a:t>s and later –– this one –– Herod's great Temple during Jesus</a:t>
            </a:r>
            <a:r>
              <a:rPr lang="ja-JP" altLang="en-US" b="1">
                <a:solidFill>
                  <a:srgbClr val="000000"/>
                </a:solidFill>
                <a:latin typeface="Times New Roman" charset="0"/>
              </a:rPr>
              <a:t>’</a:t>
            </a:r>
            <a:r>
              <a:rPr lang="en-US" altLang="ja-JP" b="1">
                <a:solidFill>
                  <a:srgbClr val="000000"/>
                </a:solidFill>
                <a:latin typeface="Times New Roman" charset="0"/>
              </a:rPr>
              <a:t> day.</a:t>
            </a:r>
          </a:p>
          <a:p>
            <a:r>
              <a:rPr lang="en-US" b="1">
                <a:solidFill>
                  <a:srgbClr val="000000"/>
                </a:solidFill>
                <a:latin typeface="Times New Roman" charset="0"/>
              </a:rPr>
              <a:t>////	Scholars tell us that he would have entered the Temple Mount area through the Eastern Gate...now rebuilt and closed by later conquerors and occupants of the Temple Mount.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what if...just what if...that great Temple as known in Jesus</a:t>
            </a:r>
            <a:r>
              <a:rPr lang="ja-JP" altLang="en-US" b="1">
                <a:solidFill>
                  <a:srgbClr val="000000"/>
                </a:solidFill>
                <a:latin typeface="Times New Roman" charset="0"/>
              </a:rPr>
              <a:t>’</a:t>
            </a:r>
            <a:r>
              <a:rPr lang="en-US" altLang="ja-JP" b="1">
                <a:solidFill>
                  <a:srgbClr val="000000"/>
                </a:solidFill>
                <a:latin typeface="Times New Roman" charset="0"/>
              </a:rPr>
              <a:t> time were occupying that same site in today</a:t>
            </a:r>
            <a:r>
              <a:rPr lang="ja-JP" altLang="en-US" b="1">
                <a:solidFill>
                  <a:srgbClr val="000000"/>
                </a:solidFill>
                <a:latin typeface="Times New Roman" charset="0"/>
              </a:rPr>
              <a:t>’</a:t>
            </a:r>
            <a:r>
              <a:rPr lang="en-US" altLang="ja-JP" b="1">
                <a:solidFill>
                  <a:srgbClr val="000000"/>
                </a:solidFill>
                <a:latin typeface="Times New Roman" charset="0"/>
              </a:rPr>
              <a:t>s Jerusalem?  One artist has conceived that it would look like this.  In this way...we can realize more easily the vastness of the Temple complex and the brittle, unyielding corporate, political and theological structure confronting Jesus. Within hours of entering the city, the Lord was brought before both Jewish and Roman authorities, setting in motion those tragic events that would eventually lead to…</a:t>
            </a:r>
            <a:endParaRPr lang="en-US" b="1">
              <a:solidFill>
                <a:srgbClr val="000000"/>
              </a:solidFill>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CROSS.  This element of the JESUS file is well summarized by his announcement at the Last Supper –– the beginning of THE NEW COVENANT.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backdrop of Our Lord</a:t>
            </a:r>
            <a:r>
              <a:rPr lang="ja-JP" altLang="en-US" b="1">
                <a:solidFill>
                  <a:srgbClr val="000000"/>
                </a:solidFill>
                <a:latin typeface="Times New Roman" charset="0"/>
              </a:rPr>
              <a:t>’</a:t>
            </a:r>
            <a:r>
              <a:rPr lang="en-US" altLang="ja-JP" b="1">
                <a:solidFill>
                  <a:srgbClr val="000000"/>
                </a:solidFill>
                <a:latin typeface="Times New Roman" charset="0"/>
              </a:rPr>
              <a:t>s life was the Land in which he lived…</a:t>
            </a:r>
          </a:p>
          <a:p>
            <a:r>
              <a:rPr lang="en-US" b="1">
                <a:solidFill>
                  <a:srgbClr val="000000"/>
                </a:solidFill>
                <a:latin typeface="Times New Roman" charset="0"/>
              </a:rPr>
              <a:t>…the Land of Abraham</a:t>
            </a:r>
            <a:r>
              <a:rPr lang="ja-JP" altLang="en-US" b="1">
                <a:solidFill>
                  <a:srgbClr val="000000"/>
                </a:solidFill>
                <a:latin typeface="Times New Roman" charset="0"/>
              </a:rPr>
              <a:t>’</a:t>
            </a:r>
            <a:r>
              <a:rPr lang="en-US" altLang="ja-JP" b="1">
                <a:solidFill>
                  <a:srgbClr val="000000"/>
                </a:solidFill>
                <a:latin typeface="Times New Roman" charset="0"/>
              </a:rPr>
              <a:t>s Promise.  These are views He would have seen with his own eyes! Experience proves that our knowledge of geography is also a powerful tool toward organizing vast amounts of information This makes it easily available for mental recall and processing and helps in teaching or witnessing to others.  The Lord walked in these places.</a:t>
            </a:r>
            <a:endParaRPr lang="en-US" b="1">
              <a:solidFill>
                <a:srgbClr val="000000"/>
              </a:solidFill>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Here in this ancient olive grove, today</a:t>
            </a:r>
            <a:r>
              <a:rPr lang="ja-JP" altLang="en-US" b="1">
                <a:solidFill>
                  <a:srgbClr val="000000"/>
                </a:solidFill>
                <a:latin typeface="Times New Roman" charset="0"/>
              </a:rPr>
              <a:t>’</a:t>
            </a:r>
            <a:r>
              <a:rPr lang="en-US" altLang="ja-JP" b="1">
                <a:solidFill>
                  <a:srgbClr val="000000"/>
                </a:solidFill>
                <a:latin typeface="Times New Roman" charset="0"/>
              </a:rPr>
              <a:t>s Garden of Gethsemane, across the Kidron Valley from the Herodian Temple, Jesus went to pray when He knew his moment was approaching.  There he implored,</a:t>
            </a:r>
          </a:p>
          <a:p>
            <a:r>
              <a:rPr lang="en-US" b="1">
                <a:solidFill>
                  <a:srgbClr val="000000"/>
                </a:solidFill>
                <a:latin typeface="Times New Roman" charset="0"/>
              </a:rPr>
              <a:t>////  "Father, if you are willing, take this cup from me; yet not my will, but yours be done.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Here we also encounter all the events of the last hours of JESUS</a:t>
            </a:r>
            <a:r>
              <a:rPr lang="ja-JP" altLang="en-US" b="1">
                <a:solidFill>
                  <a:srgbClr val="000000"/>
                </a:solidFill>
                <a:latin typeface="Times New Roman" charset="0"/>
              </a:rPr>
              <a:t>’</a:t>
            </a:r>
            <a:r>
              <a:rPr lang="en-US" altLang="ja-JP" b="1">
                <a:solidFill>
                  <a:srgbClr val="000000"/>
                </a:solidFill>
                <a:latin typeface="Times New Roman" charset="0"/>
              </a:rPr>
              <a:t> ministry leading to his death on the Cross…</a:t>
            </a:r>
          </a:p>
          <a:p>
            <a:r>
              <a:rPr lang="en-US" b="1">
                <a:solidFill>
                  <a:srgbClr val="000000"/>
                </a:solidFill>
                <a:latin typeface="Times New Roman" charset="0"/>
              </a:rPr>
              <a:t>////	The phenomenal implications of his final statement, "IT IS FINISHED</a:t>
            </a:r>
            <a:r>
              <a:rPr lang="ja-JP" altLang="en-US" b="1">
                <a:solidFill>
                  <a:srgbClr val="000000"/>
                </a:solidFill>
                <a:latin typeface="Times New Roman" charset="0"/>
              </a:rPr>
              <a:t>”</a:t>
            </a:r>
            <a:r>
              <a:rPr lang="en-US" altLang="ja-JP" b="1">
                <a:solidFill>
                  <a:srgbClr val="000000"/>
                </a:solidFill>
                <a:latin typeface="Times New Roman" charset="0"/>
              </a:rPr>
              <a:t> –– much more on this later!</a:t>
            </a:r>
          </a:p>
          <a:p>
            <a:r>
              <a:rPr lang="en-US" b="1">
                <a:solidFill>
                  <a:srgbClr val="000000"/>
                </a:solidFill>
                <a:latin typeface="Times New Roman" charset="0"/>
              </a:rPr>
              <a:t>////	 His death and </a:t>
            </a:r>
          </a:p>
          <a:p>
            <a:r>
              <a:rPr lang="en-US" b="1">
                <a:solidFill>
                  <a:srgbClr val="000000"/>
                </a:solidFill>
                <a:latin typeface="Times New Roman" charset="0"/>
              </a:rPr>
              <a:t>////	burial…and </a:t>
            </a:r>
          </a:p>
          <a:p>
            <a:r>
              <a:rPr lang="en-US" b="1">
                <a:solidFill>
                  <a:srgbClr val="000000"/>
                </a:solidFill>
                <a:latin typeface="Times New Roman" charset="0"/>
              </a:rPr>
              <a:t>////	His glorious resurrection.</a:t>
            </a:r>
          </a:p>
          <a:p>
            <a:r>
              <a:rPr lang="en-US" b="1">
                <a:solidFill>
                  <a:srgbClr val="000000"/>
                </a:solidFill>
                <a:latin typeface="Times New Roman" charset="0"/>
              </a:rPr>
              <a:t>We are witnesses to his unfathomable sacrifice and condescension from his everlasting place with the Father…far beyond any of our attempts to understand its total implications for our lives now and eternally in the presence of God.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a:latin typeface="Times New Roman" charset="0"/>
              </a:rPr>
              <a:t>Finally, the CHURCH element...containing all those world-changing events signaled by </a:t>
            </a:r>
            <a:endParaRPr lang="en-US">
              <a:latin typeface="Times New Roman" charset="0"/>
            </a:endParaRPr>
          </a:p>
          <a:p>
            <a:r>
              <a:rPr lang="en-US" b="1">
                <a:solidFill>
                  <a:srgbClr val="000000"/>
                </a:solidFill>
                <a:latin typeface="Times New Roman" charset="0"/>
              </a:rPr>
              <a:t>////	the formation of the ecclesia, </a:t>
            </a:r>
          </a:p>
          <a:p>
            <a:r>
              <a:rPr lang="en-US" b="1">
                <a:solidFill>
                  <a:srgbClr val="000000"/>
                </a:solidFill>
                <a:latin typeface="Times New Roman" charset="0"/>
              </a:rPr>
              <a:t>////	— the called-out ones, </a:t>
            </a:r>
          </a:p>
          <a:p>
            <a:r>
              <a:rPr lang="en-US" b="1">
                <a:solidFill>
                  <a:srgbClr val="000000"/>
                </a:solidFill>
                <a:latin typeface="Times New Roman" charset="0"/>
              </a:rPr>
              <a:t>////	…beginning in Jerusalem with James and Peter and their devoted associates, </a:t>
            </a:r>
          </a:p>
          <a:p>
            <a:r>
              <a:rPr lang="en-US" b="1">
                <a:solidFill>
                  <a:srgbClr val="000000"/>
                </a:solidFill>
                <a:latin typeface="Times New Roman" charset="0"/>
              </a:rPr>
              <a:t>////	and then out into the world, with Paul, Luke, Barnabas and all the others.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here we find ourselves...discovering our own role in the great Plan of the Ages that God initiated through old Abraham.  Here...</a:t>
            </a:r>
          </a:p>
          <a:p>
            <a:r>
              <a:rPr lang="en-US" b="1">
                <a:solidFill>
                  <a:srgbClr val="000000"/>
                </a:solidFill>
                <a:latin typeface="Times New Roman" charset="0"/>
              </a:rPr>
              <a:t>////	in the church today...the contemporary Body of Christ.  The Church has moved not one inch farther forward than where it is at this very moment.  Therefore…</a:t>
            </a:r>
          </a:p>
          <a:p>
            <a:r>
              <a:rPr lang="en-US" b="1">
                <a:solidFill>
                  <a:srgbClr val="000000"/>
                </a:solidFill>
                <a:latin typeface="Times New Roman" charset="0"/>
              </a:rPr>
              <a:t>////	We are the crest of that wave! For which the monumental question arises: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WHAT ARE WE DOING ABOUT IT?  Are we just coming to church, soaking it up and going away for the next seven days?  Or...are we accepting the dynamic challenge of Our Lord to take the message to the farthest corner of each one's own world?</a:t>
            </a:r>
          </a:p>
          <a:p>
            <a:r>
              <a:rPr lang="en-US" b="1">
                <a:solidFill>
                  <a:srgbClr val="000000"/>
                </a:solidFill>
                <a:latin typeface="Times New Roman" charset="0"/>
              </a:rPr>
              <a:t>////	Remember His parting words: </a:t>
            </a:r>
            <a:r>
              <a:rPr lang="ja-JP" altLang="en-US" b="1">
                <a:solidFill>
                  <a:srgbClr val="000000"/>
                </a:solidFill>
                <a:latin typeface="Times New Roman" charset="0"/>
              </a:rPr>
              <a:t>“</a:t>
            </a:r>
            <a:r>
              <a:rPr lang="en-US" altLang="ja-JP" b="1">
                <a:solidFill>
                  <a:srgbClr val="000000"/>
                </a:solidFill>
                <a:latin typeface="Times New Roman" charset="0"/>
              </a:rPr>
              <a:t>…and you will be my witnesses in Jerusalem, and in all Judea and Samaria, and to the ends of the earth.</a:t>
            </a:r>
            <a:r>
              <a:rPr lang="ja-JP" altLang="en-US" b="1">
                <a:solidFill>
                  <a:srgbClr val="000000"/>
                </a:solidFill>
                <a:latin typeface="Times New Roman" charset="0"/>
              </a:rPr>
              <a:t>”</a:t>
            </a:r>
            <a:endParaRPr lang="en-US" b="1">
              <a:solidFill>
                <a:srgbClr val="000000"/>
              </a:solidFill>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All these titanic events are recounted, first, in the Gospels as ...</a:t>
            </a:r>
          </a:p>
          <a:p>
            <a:r>
              <a:rPr lang="en-US" b="1">
                <a:solidFill>
                  <a:srgbClr val="000000"/>
                </a:solidFill>
                <a:latin typeface="Times New Roman" charset="0"/>
              </a:rPr>
              <a:t>THE FACTS AND THEOLOGY OF THE NEW ERA OF JESUS CHRIST.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Immediately following is CHURCH HISTORY...as recounted in the Acts,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…followed by an extensive collection of writings – the Epistles – concerning the Issues OF THE EARLY CHURCH ...the many Epistles or usually circular letters of the apostles to that early and hitherto unknown organism, the church. These are letters to the early churches, giving us insight and instruction into how the infant CHURCH was to operate in that early time AND in our own.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finally...THE REVELATION...the Biblical finale...giving us a brief glimpse into the mystery and grandeur of ETERNITY FUTURE…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About the Revelation, the beloved late theologian, John Walvoord wrote this: "Such is the scenario as the Bible reaches its glorious conclusion in the Book of the Revelation.  </a:t>
            </a:r>
          </a:p>
          <a:p>
            <a:r>
              <a:rPr lang="en-US" b="1">
                <a:solidFill>
                  <a:srgbClr val="000000"/>
                </a:solidFill>
                <a:latin typeface="Times New Roman" charset="0"/>
              </a:rPr>
              <a:t>////	There, in the millennial context, all the many streams of history and God's unconditional covenants flow together toward completion. </a:t>
            </a:r>
          </a:p>
          <a:p>
            <a:r>
              <a:rPr lang="en-US" b="1">
                <a:solidFill>
                  <a:srgbClr val="000000"/>
                </a:solidFill>
                <a:latin typeface="Times New Roman" charset="0"/>
              </a:rPr>
              <a:t>////	All that was promised has been fulfilled. </a:t>
            </a:r>
          </a:p>
          <a:p>
            <a:r>
              <a:rPr lang="en-US" b="1">
                <a:solidFill>
                  <a:srgbClr val="000000"/>
                </a:solidFill>
                <a:latin typeface="Times New Roman" charset="0"/>
              </a:rPr>
              <a:t>////	That ancient understanding between God and his friend, ABRAHAM, is accomplished."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Because of the importance of geography…we</a:t>
            </a:r>
            <a:r>
              <a:rPr lang="ja-JP" altLang="en-US" b="1">
                <a:solidFill>
                  <a:srgbClr val="000000"/>
                </a:solidFill>
                <a:latin typeface="Times New Roman" charset="0"/>
              </a:rPr>
              <a:t>’</a:t>
            </a:r>
            <a:r>
              <a:rPr lang="en-US" altLang="ja-JP" b="1">
                <a:solidFill>
                  <a:srgbClr val="000000"/>
                </a:solidFill>
                <a:latin typeface="Times New Roman" charset="0"/>
              </a:rPr>
              <a:t>ll focus on Jesus</a:t>
            </a:r>
            <a:r>
              <a:rPr lang="ja-JP" altLang="en-US" b="1">
                <a:solidFill>
                  <a:srgbClr val="000000"/>
                </a:solidFill>
                <a:latin typeface="Times New Roman" charset="0"/>
              </a:rPr>
              <a:t>’</a:t>
            </a:r>
            <a:r>
              <a:rPr lang="en-US" altLang="ja-JP" b="1">
                <a:solidFill>
                  <a:srgbClr val="000000"/>
                </a:solidFill>
                <a:latin typeface="Times New Roman" charset="0"/>
              </a:rPr>
              <a:t> travels around the Israel of his day…helping to organize his life for easier mental recall.  </a:t>
            </a:r>
          </a:p>
          <a:p>
            <a:r>
              <a:rPr lang="en-US" b="1">
                <a:solidFill>
                  <a:srgbClr val="000000"/>
                </a:solidFill>
                <a:latin typeface="Times New Roman" charset="0"/>
              </a:rPr>
              <a:t>There are six geographic focal points to remember.  Beginning at…</a:t>
            </a:r>
            <a:endParaRPr lang="en-US" b="1">
              <a:solidFill>
                <a:srgbClr val="993300"/>
              </a:solidFill>
              <a:latin typeface="Times New Roman" charset="0"/>
            </a:endParaRPr>
          </a:p>
          <a:p>
            <a:r>
              <a:rPr lang="en-US" b="1">
                <a:solidFill>
                  <a:srgbClr val="000000"/>
                </a:solidFill>
                <a:latin typeface="Times New Roman" charset="0"/>
              </a:rPr>
              <a:t>////	Bethlehem, his birthplace, the ancient city of David, south of Jerusalem;</a:t>
            </a:r>
          </a:p>
          <a:p>
            <a:r>
              <a:rPr lang="en-US" b="1">
                <a:solidFill>
                  <a:srgbClr val="000000"/>
                </a:solidFill>
                <a:latin typeface="Times New Roman" charset="0"/>
              </a:rPr>
              <a:t>////	Nazareth, where he was raised into his adult life and the site of the very beginnings of his ministry,</a:t>
            </a:r>
          </a:p>
          <a:p>
            <a:r>
              <a:rPr lang="en-US" b="1">
                <a:solidFill>
                  <a:srgbClr val="000000"/>
                </a:solidFill>
                <a:latin typeface="Times New Roman" charset="0"/>
              </a:rPr>
              <a:t>////	Capernaum, where most of his ministry years were headquartered…</a:t>
            </a:r>
          </a:p>
          <a:p>
            <a:r>
              <a:rPr lang="en-US" b="1">
                <a:solidFill>
                  <a:srgbClr val="000000"/>
                </a:solidFill>
                <a:latin typeface="Times New Roman" charset="0"/>
              </a:rPr>
              <a:t>////	and, of course, Jerusalem, the theological and political focal point of Judaism, its history and traditions and the birthplace of early Christianity 		and the Church.</a:t>
            </a:r>
          </a:p>
          <a:p>
            <a:r>
              <a:rPr lang="en-US" b="1">
                <a:solidFill>
                  <a:srgbClr val="000000"/>
                </a:solidFill>
                <a:latin typeface="Times New Roman" charset="0"/>
              </a:rPr>
              <a:t>////	Do remember, though, that Jesus Christ was first and foremost a Galilean, a man NOT of Jerusalem and its worldly sophistication, but a Galilean of the people, from a place in Israel with a reputation for its willingness to entertain new ideas... new philosophies.</a:t>
            </a:r>
          </a:p>
          <a:p>
            <a:r>
              <a:rPr lang="en-US" b="1">
                <a:solidFill>
                  <a:srgbClr val="000000"/>
                </a:solidFill>
                <a:latin typeface="Times New Roman" charset="0"/>
              </a:rPr>
              <a:t>////	And there was Cana…where the Lord</a:t>
            </a:r>
            <a:r>
              <a:rPr lang="ja-JP" altLang="en-US" b="1">
                <a:solidFill>
                  <a:srgbClr val="000000"/>
                </a:solidFill>
                <a:latin typeface="Times New Roman" charset="0"/>
              </a:rPr>
              <a:t>’</a:t>
            </a:r>
            <a:r>
              <a:rPr lang="en-US" altLang="ja-JP" b="1">
                <a:solidFill>
                  <a:srgbClr val="000000"/>
                </a:solidFill>
                <a:latin typeface="Times New Roman" charset="0"/>
              </a:rPr>
              <a:t>s ministry had its </a:t>
            </a:r>
            <a:r>
              <a:rPr lang="ja-JP" altLang="en-US" b="1">
                <a:solidFill>
                  <a:srgbClr val="000000"/>
                </a:solidFill>
                <a:latin typeface="Times New Roman" charset="0"/>
              </a:rPr>
              <a:t>“</a:t>
            </a:r>
            <a:r>
              <a:rPr lang="en-US" altLang="ja-JP" b="1">
                <a:solidFill>
                  <a:srgbClr val="000000"/>
                </a:solidFill>
                <a:latin typeface="Times New Roman" charset="0"/>
              </a:rPr>
              <a:t>official</a:t>
            </a:r>
            <a:r>
              <a:rPr lang="ja-JP" altLang="en-US" b="1">
                <a:solidFill>
                  <a:srgbClr val="000000"/>
                </a:solidFill>
                <a:latin typeface="Times New Roman" charset="0"/>
              </a:rPr>
              <a:t>”</a:t>
            </a:r>
            <a:r>
              <a:rPr lang="en-US" altLang="ja-JP" b="1">
                <a:solidFill>
                  <a:srgbClr val="000000"/>
                </a:solidFill>
                <a:latin typeface="Times New Roman" charset="0"/>
              </a:rPr>
              <a:t> beginning.</a:t>
            </a:r>
            <a:endParaRPr lang="en-US" b="1">
              <a:solidFill>
                <a:srgbClr val="000000"/>
              </a:solidFill>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noTextEdit="1"/>
          </p:cNvSpPr>
          <p:nvPr>
            <p:ph type="sldImg"/>
          </p:nvPr>
        </p:nvSpPr>
        <p:spPr>
          <a:xfrm>
            <a:off x="1150938" y="692150"/>
            <a:ext cx="4556125" cy="3416300"/>
          </a:xfrm>
          <a:ln/>
        </p:spPr>
      </p:sp>
      <p:sp>
        <p:nvSpPr>
          <p:cNvPr id="1239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so…THE ABRAHAMIC COVENANT progresses with fulfillment of the LAND, SEED, and BLESSING promises: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In that millennial context,</a:t>
            </a:r>
          </a:p>
          <a:p>
            <a:r>
              <a:rPr lang="en-US" b="1">
                <a:solidFill>
                  <a:srgbClr val="000000"/>
                </a:solidFill>
                <a:latin typeface="Times New Roman" charset="0"/>
              </a:rPr>
              <a:t>Israel is seen permanently settled in The LAND for all time-</a:t>
            </a:r>
          </a:p>
          <a:p>
            <a:r>
              <a:rPr lang="en-US" b="1">
                <a:solidFill>
                  <a:srgbClr val="000000"/>
                </a:solidFill>
                <a:latin typeface="Times New Roman" charset="0"/>
              </a:rPr>
              <a:t>and so completing the LAND COVENANT;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JESUS CHRIST, the righteous SEED of DAVID, is seen reigning permanently on the Throne of DAVID in Jerusalem — completing the DAVIDIC COVENANT; and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All men are seen living in the light of the BLESSING that emerges from this future time when, once again, Our Lord is living upon the earth — thus completing THE NEW COVENANT.</a:t>
            </a:r>
          </a:p>
          <a:p>
            <a:r>
              <a:rPr lang="en-US" b="1">
                <a:solidFill>
                  <a:srgbClr val="000000"/>
                </a:solidFill>
                <a:latin typeface="Times New Roman" charset="0"/>
              </a:rPr>
              <a:t>////	Bringing completion to every element of the great Abrahamic Promises of Genesis 12:1-3...that contractual arrangement between God and Abraham that laid the ancient groundwork for the appearance and ministry of the Lord Jesus Christ.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So…into your mental JESUS file now go all things connected with the Christian life, all of your studies, all of your reading, thinking, prayer life, and life</a:t>
            </a:r>
            <a:r>
              <a:rPr lang="ja-JP" altLang="en-US" b="1">
                <a:solidFill>
                  <a:srgbClr val="000000"/>
                </a:solidFill>
                <a:latin typeface="Times New Roman" charset="0"/>
              </a:rPr>
              <a:t>’</a:t>
            </a:r>
            <a:r>
              <a:rPr lang="en-US" altLang="ja-JP" b="1">
                <a:solidFill>
                  <a:srgbClr val="000000"/>
                </a:solidFill>
                <a:latin typeface="Times New Roman" charset="0"/>
              </a:rPr>
              <a:t>s experiences as you grow and mature in your faith.</a:t>
            </a:r>
          </a:p>
          <a:p>
            <a:r>
              <a:rPr lang="en-US" b="1">
                <a:solidFill>
                  <a:srgbClr val="000000"/>
                </a:solidFill>
                <a:latin typeface="Times New Roman" charset="0"/>
              </a:rPr>
              <a:t>	Here is the organized location for all those great persons of the New Testament, for the incomparable events of the Savior's life, and for the founding and expanding of His CHURCH.</a:t>
            </a:r>
          </a:p>
          <a:p>
            <a:r>
              <a:rPr lang="en-US" b="1">
                <a:solidFill>
                  <a:srgbClr val="000000"/>
                </a:solidFill>
                <a:latin typeface="Times New Roman" charset="0"/>
              </a:rPr>
              <a:t>////	An absolute core realization from the JESUS file is this: connectedness and outgrowth from ALL THE OTHER FILES that have preceded it. </a:t>
            </a:r>
            <a:r>
              <a:rPr lang="en-US" b="1" i="1" u="sng">
                <a:solidFill>
                  <a:srgbClr val="000000"/>
                </a:solidFill>
                <a:latin typeface="Times New Roman" charset="0"/>
              </a:rPr>
              <a:t>Scripture is a unity –– a grand program is seen in operation.</a:t>
            </a:r>
            <a:r>
              <a:rPr lang="en-US" b="1" i="1">
                <a:solidFill>
                  <a:srgbClr val="000000"/>
                </a:solidFill>
                <a:latin typeface="Times New Roman" charset="0"/>
              </a:rPr>
              <a:t>  </a:t>
            </a:r>
            <a:r>
              <a:rPr lang="en-US" b="1">
                <a:solidFill>
                  <a:srgbClr val="000000"/>
                </a:solidFill>
                <a:latin typeface="Times New Roman" charset="0"/>
              </a:rPr>
              <a:t>With a comprehension of that unity there follows a personal and spiritual connection for every one of us to all that has gone before ––– and all that will come after.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As we look at these ancient olive trees in the place where Christ gave his impassioned prayer of relinquishment…we can boil it all down to a set of simple statements. Beginning with a…</a:t>
            </a:r>
          </a:p>
          <a:p>
            <a:r>
              <a:rPr lang="en-US" b="1">
                <a:solidFill>
                  <a:srgbClr val="000000"/>
                </a:solidFill>
                <a:latin typeface="Times New Roman" charset="0"/>
              </a:rPr>
              <a:t>////	…crucial question:  a big SO WHAT?  What is the meaning of all this in the life of plain people…not the theologians…not the historians…but the people…those all around us on all sides?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What was Jesus saying to us?  In Matthew</a:t>
            </a:r>
            <a:r>
              <a:rPr lang="ja-JP" altLang="en-US" b="1">
                <a:solidFill>
                  <a:srgbClr val="000000"/>
                </a:solidFill>
                <a:latin typeface="Times New Roman" charset="0"/>
              </a:rPr>
              <a:t>’</a:t>
            </a:r>
            <a:r>
              <a:rPr lang="en-US" altLang="ja-JP" b="1">
                <a:solidFill>
                  <a:srgbClr val="000000"/>
                </a:solidFill>
                <a:latin typeface="Times New Roman" charset="0"/>
              </a:rPr>
              <a:t>s fourth chapter, we are told that </a:t>
            </a:r>
            <a:r>
              <a:rPr lang="ja-JP" altLang="en-US" b="1">
                <a:solidFill>
                  <a:srgbClr val="000000"/>
                </a:solidFill>
                <a:latin typeface="Times New Roman" charset="0"/>
              </a:rPr>
              <a:t>“</a:t>
            </a:r>
            <a:r>
              <a:rPr lang="en-US" altLang="ja-JP" b="1">
                <a:solidFill>
                  <a:srgbClr val="000000"/>
                </a:solidFill>
                <a:latin typeface="Times New Roman" charset="0"/>
              </a:rPr>
              <a:t>Jesus began to preach and say: </a:t>
            </a:r>
            <a:r>
              <a:rPr lang="ja-JP" altLang="en-US" b="1">
                <a:solidFill>
                  <a:srgbClr val="000000"/>
                </a:solidFill>
                <a:latin typeface="Times New Roman" charset="0"/>
              </a:rPr>
              <a:t>‘</a:t>
            </a:r>
            <a:r>
              <a:rPr lang="en-US" altLang="ja-JP" b="1">
                <a:solidFill>
                  <a:srgbClr val="000000"/>
                </a:solidFill>
                <a:latin typeface="Times New Roman" charset="0"/>
              </a:rPr>
              <a:t>Repent, for the kingdom of heaven is at hand…Jesus was going throughout all Galilee, teaching in their synagogues and proclaiming the gospel of the Kingdom…</a:t>
            </a:r>
            <a:r>
              <a:rPr lang="ja-JP" altLang="en-US" b="1">
                <a:solidFill>
                  <a:srgbClr val="000000"/>
                </a:solidFill>
                <a:latin typeface="Times New Roman" charset="0"/>
              </a:rPr>
              <a:t>’”</a:t>
            </a:r>
            <a:endParaRPr lang="en-US" altLang="ja-JP" b="1">
              <a:solidFill>
                <a:srgbClr val="000000"/>
              </a:solidFill>
              <a:latin typeface="Times New Roman" charset="0"/>
            </a:endParaRPr>
          </a:p>
          <a:p>
            <a:r>
              <a:rPr lang="en-US" b="1">
                <a:solidFill>
                  <a:srgbClr val="000000"/>
                </a:solidFill>
                <a:latin typeface="Times New Roman" charset="0"/>
              </a:rPr>
              <a:t>What is that Kingdom?  What did he mean?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Two chapters later, Matthew reports Jesus saying, </a:t>
            </a:r>
            <a:r>
              <a:rPr lang="ja-JP" altLang="en-US" b="1">
                <a:solidFill>
                  <a:srgbClr val="000000"/>
                </a:solidFill>
                <a:latin typeface="Times New Roman" charset="0"/>
              </a:rPr>
              <a:t>“</a:t>
            </a:r>
            <a:r>
              <a:rPr lang="en-US" altLang="ja-JP" b="1">
                <a:solidFill>
                  <a:srgbClr val="000000"/>
                </a:solidFill>
                <a:latin typeface="Times New Roman" charset="0"/>
              </a:rPr>
              <a:t>But seek first His Kingdom and His righteousness, and all these things will be added to you.</a:t>
            </a:r>
            <a:r>
              <a:rPr lang="ja-JP" altLang="en-US" b="1">
                <a:solidFill>
                  <a:srgbClr val="000000"/>
                </a:solidFill>
                <a:latin typeface="Times New Roman" charset="0"/>
              </a:rPr>
              <a:t>”</a:t>
            </a:r>
            <a:endParaRPr lang="en-US" b="1">
              <a:solidFill>
                <a:srgbClr val="000000"/>
              </a:solidFill>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Paul then writes in his Colossian letter: </a:t>
            </a:r>
            <a:r>
              <a:rPr lang="ja-JP" altLang="en-US" b="1">
                <a:solidFill>
                  <a:srgbClr val="000000"/>
                </a:solidFill>
                <a:latin typeface="Times New Roman" charset="0"/>
              </a:rPr>
              <a:t>“</a:t>
            </a:r>
            <a:r>
              <a:rPr lang="en-US" altLang="ja-JP" b="1">
                <a:solidFill>
                  <a:srgbClr val="000000"/>
                </a:solidFill>
                <a:latin typeface="Times New Roman" charset="0"/>
              </a:rPr>
              <a:t>For He has rescued us from the domain of darkness, and transferred us to the kingdom of His beloved Son.</a:t>
            </a:r>
            <a:r>
              <a:rPr lang="ja-JP" altLang="en-US" b="1">
                <a:solidFill>
                  <a:srgbClr val="000000"/>
                </a:solidFill>
                <a:latin typeface="Times New Roman" charset="0"/>
              </a:rPr>
              <a:t>”</a:t>
            </a:r>
            <a:endParaRPr lang="en-US" altLang="ja-JP" b="1">
              <a:solidFill>
                <a:srgbClr val="000000"/>
              </a:solidFill>
              <a:latin typeface="Times New Roman" charset="0"/>
            </a:endParaRPr>
          </a:p>
          <a:p>
            <a:r>
              <a:rPr lang="en-US" b="1">
                <a:solidFill>
                  <a:srgbClr val="000000"/>
                </a:solidFill>
                <a:latin typeface="Times New Roman" charset="0"/>
              </a:rPr>
              <a:t>This Kingdom…where is that and how do we get there?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We are instructed by two overarching messages of Scripture…first</a:t>
            </a:r>
          </a:p>
          <a:p>
            <a:r>
              <a:rPr lang="en-US" b="1">
                <a:solidFill>
                  <a:srgbClr val="000000"/>
                </a:solidFill>
                <a:latin typeface="Times New Roman" charset="0"/>
              </a:rPr>
              <a:t>////	the message of the Book portrays for us in words we can clearly strive to comprehend, celebrate and demonstrate </a:t>
            </a:r>
            <a:r>
              <a:rPr lang="ja-JP" altLang="en-US" b="1">
                <a:solidFill>
                  <a:srgbClr val="000000"/>
                </a:solidFill>
                <a:latin typeface="Times New Roman" charset="0"/>
              </a:rPr>
              <a:t>“</a:t>
            </a:r>
            <a:r>
              <a:rPr lang="en-US" altLang="ja-JP" b="1">
                <a:solidFill>
                  <a:srgbClr val="000000"/>
                </a:solidFill>
                <a:latin typeface="Times New Roman" charset="0"/>
              </a:rPr>
              <a:t>THE GLORY OF GOD!</a:t>
            </a:r>
            <a:r>
              <a:rPr lang="ja-JP" altLang="en-US" b="1">
                <a:solidFill>
                  <a:srgbClr val="000000"/>
                </a:solidFill>
                <a:latin typeface="Times New Roman" charset="0"/>
              </a:rPr>
              <a:t>”</a:t>
            </a:r>
            <a:endParaRPr lang="en-US" altLang="ja-JP" b="1">
              <a:solidFill>
                <a:srgbClr val="000000"/>
              </a:solidFill>
              <a:latin typeface="Times New Roman" charset="0"/>
            </a:endParaRPr>
          </a:p>
          <a:p>
            <a:r>
              <a:rPr lang="en-US" b="1">
                <a:solidFill>
                  <a:srgbClr val="000000"/>
                </a:solidFill>
                <a:latin typeface="Times New Roman" charset="0"/>
              </a:rPr>
              <a:t>////	Upon our understanding and upon our surrendering to the leadership of the Holy Spirit…we are lead steadily toward the Kingdom of God…which is simply regaining that close and intimate relationship that was surrendered by our original parents in that ancient Garden.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 remains of Cana lie beneath this Israeli </a:t>
            </a:r>
            <a:r>
              <a:rPr lang="ja-JP" altLang="en-US" b="1">
                <a:solidFill>
                  <a:srgbClr val="000000"/>
                </a:solidFill>
                <a:latin typeface="Times New Roman" charset="0"/>
              </a:rPr>
              <a:t>“</a:t>
            </a:r>
            <a:r>
              <a:rPr lang="en-US" altLang="ja-JP" b="1">
                <a:solidFill>
                  <a:srgbClr val="000000"/>
                </a:solidFill>
                <a:latin typeface="Times New Roman" charset="0"/>
              </a:rPr>
              <a:t>tell,</a:t>
            </a:r>
            <a:r>
              <a:rPr lang="ja-JP" altLang="en-US" b="1">
                <a:solidFill>
                  <a:srgbClr val="000000"/>
                </a:solidFill>
                <a:latin typeface="Times New Roman" charset="0"/>
              </a:rPr>
              <a:t>”</a:t>
            </a:r>
            <a:r>
              <a:rPr lang="en-US" altLang="ja-JP" b="1">
                <a:solidFill>
                  <a:srgbClr val="000000"/>
                </a:solidFill>
                <a:latin typeface="Times New Roman" charset="0"/>
              </a:rPr>
              <a:t> an archeological mound -- the ruins of centuries of earlier civilizations, stacked on top of each other much like a layer cake.</a:t>
            </a:r>
            <a:endParaRPr lang="en-US" b="1">
              <a:solidFill>
                <a:srgbClr val="000000"/>
              </a:solidFill>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Scripture says flatly that…</a:t>
            </a:r>
          </a:p>
          <a:p>
            <a:r>
              <a:rPr lang="en-US" b="1">
                <a:solidFill>
                  <a:srgbClr val="000000"/>
                </a:solidFill>
                <a:latin typeface="Times New Roman" charset="0"/>
              </a:rPr>
              <a:t>Jesus Christ came to save that which was lost…and that to acquire eternal life, one must come to it through belief in the gospel message of the Messiah.</a:t>
            </a:r>
          </a:p>
          <a:p>
            <a:r>
              <a:rPr lang="en-US" b="1">
                <a:solidFill>
                  <a:srgbClr val="000000"/>
                </a:solidFill>
                <a:latin typeface="Times New Roman" charset="0"/>
              </a:rPr>
              <a:t>If we believe…if we truly believe the words of our Book…then our commission is very simple: </a:t>
            </a:r>
          </a:p>
          <a:p>
            <a:r>
              <a:rPr lang="en-US" b="1">
                <a:solidFill>
                  <a:srgbClr val="000000"/>
                </a:solidFill>
                <a:latin typeface="Times New Roman" charset="0"/>
              </a:rPr>
              <a:t>////	WE MUST GO AND TELL!  We must be willing to share our faith with others, to offer to them the assurance of the life everlasting that, if believers, we hold ourselves.  NOT TO DO THAT is to disobey and disregard the clear command of Our Lord as He left his disciples for His heavenly throne…leaving his blessing </a:t>
            </a:r>
            <a:r>
              <a:rPr lang="ja-JP" altLang="en-US" b="1">
                <a:solidFill>
                  <a:srgbClr val="000000"/>
                </a:solidFill>
                <a:latin typeface="Times New Roman" charset="0"/>
              </a:rPr>
              <a:t>“</a:t>
            </a:r>
            <a:r>
              <a:rPr lang="en-US" altLang="ja-JP" b="1">
                <a:solidFill>
                  <a:srgbClr val="000000"/>
                </a:solidFill>
                <a:latin typeface="Times New Roman" charset="0"/>
              </a:rPr>
              <a:t>to all families of the earth</a:t>
            </a:r>
            <a:r>
              <a:rPr lang="ja-JP" altLang="en-US" b="1">
                <a:solidFill>
                  <a:srgbClr val="000000"/>
                </a:solidFill>
                <a:latin typeface="Times New Roman" charset="0"/>
              </a:rPr>
              <a:t>”</a:t>
            </a:r>
            <a:r>
              <a:rPr lang="en-US" altLang="ja-JP" b="1">
                <a:solidFill>
                  <a:srgbClr val="000000"/>
                </a:solidFill>
                <a:latin typeface="Times New Roman" charset="0"/>
              </a:rPr>
              <a:t> just as had been promised to old Abraham 2,000 years earlier.</a:t>
            </a:r>
            <a:endParaRPr lang="en-US" b="1">
              <a:solidFill>
                <a:srgbClr val="000000"/>
              </a:solidFill>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Now...to sum up...on Study Helps Number 4 and 31…</a:t>
            </a:r>
          </a:p>
          <a:p>
            <a:r>
              <a:rPr lang="en-US" b="1">
                <a:solidFill>
                  <a:srgbClr val="000000"/>
                </a:solidFill>
                <a:latin typeface="Times New Roman" charset="0"/>
              </a:rPr>
              <a:t>The bare skeleton of your entire Bible is now revealed in a digestible form…arranged here as a mental filing system…awaiting only your own mental application, recall, and attention.</a:t>
            </a:r>
          </a:p>
          <a:p>
            <a:r>
              <a:rPr lang="en-US" b="1">
                <a:solidFill>
                  <a:srgbClr val="000000"/>
                </a:solidFill>
                <a:latin typeface="Times New Roman" charset="0"/>
              </a:rPr>
              <a:t>FIRST…</a:t>
            </a:r>
          </a:p>
          <a:p>
            <a:r>
              <a:rPr lang="en-US" b="1">
                <a:solidFill>
                  <a:srgbClr val="000000"/>
                </a:solidFill>
                <a:latin typeface="Times New Roman" charset="0"/>
              </a:rPr>
              <a:t>////	CREATION</a:t>
            </a:r>
          </a:p>
          <a:p>
            <a:r>
              <a:rPr lang="en-US" b="1">
                <a:solidFill>
                  <a:srgbClr val="000000"/>
                </a:solidFill>
                <a:latin typeface="Times New Roman" charset="0"/>
              </a:rPr>
              <a:t>////	4 PEOPLE</a:t>
            </a:r>
          </a:p>
          <a:p>
            <a:r>
              <a:rPr lang="en-US" b="1">
                <a:solidFill>
                  <a:srgbClr val="000000"/>
                </a:solidFill>
                <a:latin typeface="Times New Roman" charset="0"/>
              </a:rPr>
              <a:t>////	3 SOCIETIES</a:t>
            </a:r>
          </a:p>
          <a:p>
            <a:r>
              <a:rPr lang="en-US" b="1">
                <a:solidFill>
                  <a:srgbClr val="000000"/>
                </a:solidFill>
                <a:latin typeface="Times New Roman" charset="0"/>
              </a:rPr>
              <a:t>////	SILENCE</a:t>
            </a:r>
          </a:p>
          <a:p>
            <a:r>
              <a:rPr lang="en-US" b="1">
                <a:solidFill>
                  <a:srgbClr val="000000"/>
                </a:solidFill>
                <a:latin typeface="Times New Roman" charset="0"/>
              </a:rPr>
              <a:t>////	JESUS</a:t>
            </a:r>
          </a:p>
          <a:p>
            <a:r>
              <a:rPr lang="en-US" b="1">
                <a:solidFill>
                  <a:srgbClr val="000000"/>
                </a:solidFill>
                <a:latin typeface="Times New Roman" charset="0"/>
              </a:rPr>
              <a:t>SECOND… The names of ten Bible File folders…they are:</a:t>
            </a:r>
          </a:p>
          <a:p>
            <a:r>
              <a:rPr lang="en-US" b="1">
                <a:solidFill>
                  <a:srgbClr val="000000"/>
                </a:solidFill>
                <a:latin typeface="Times New Roman" charset="0"/>
              </a:rPr>
              <a:t>////	CREATION</a:t>
            </a:r>
          </a:p>
          <a:p>
            <a:r>
              <a:rPr lang="en-US" b="1">
                <a:solidFill>
                  <a:srgbClr val="000000"/>
                </a:solidFill>
                <a:latin typeface="Times New Roman" charset="0"/>
              </a:rPr>
              <a:t>////	ABRAHAM</a:t>
            </a:r>
          </a:p>
          <a:p>
            <a:r>
              <a:rPr lang="en-US" b="1">
                <a:solidFill>
                  <a:srgbClr val="000000"/>
                </a:solidFill>
                <a:latin typeface="Times New Roman" charset="0"/>
              </a:rPr>
              <a:t>////	JOSEPH</a:t>
            </a:r>
          </a:p>
          <a:p>
            <a:r>
              <a:rPr lang="en-US" b="1">
                <a:solidFill>
                  <a:srgbClr val="000000"/>
                </a:solidFill>
                <a:latin typeface="Times New Roman" charset="0"/>
              </a:rPr>
              <a:t>////	MOSES</a:t>
            </a:r>
          </a:p>
          <a:p>
            <a:r>
              <a:rPr lang="en-US" b="1">
                <a:solidFill>
                  <a:srgbClr val="000000"/>
                </a:solidFill>
                <a:latin typeface="Times New Roman" charset="0"/>
              </a:rPr>
              <a:t>////	JOSHUA</a:t>
            </a:r>
          </a:p>
          <a:p>
            <a:r>
              <a:rPr lang="en-US" b="1">
                <a:solidFill>
                  <a:srgbClr val="000000"/>
                </a:solidFill>
                <a:latin typeface="Times New Roman" charset="0"/>
              </a:rPr>
              <a:t>////	ANARCHY</a:t>
            </a:r>
          </a:p>
          <a:p>
            <a:r>
              <a:rPr lang="en-US" b="1">
                <a:solidFill>
                  <a:srgbClr val="000000"/>
                </a:solidFill>
                <a:latin typeface="Times New Roman" charset="0"/>
              </a:rPr>
              <a:t>////	ROYALTY</a:t>
            </a:r>
          </a:p>
          <a:p>
            <a:r>
              <a:rPr lang="en-US" b="1">
                <a:solidFill>
                  <a:srgbClr val="000000"/>
                </a:solidFill>
                <a:latin typeface="Times New Roman" charset="0"/>
              </a:rPr>
              <a:t>////	CAPTIVITY</a:t>
            </a:r>
          </a:p>
          <a:p>
            <a:r>
              <a:rPr lang="en-US" b="1">
                <a:solidFill>
                  <a:srgbClr val="000000"/>
                </a:solidFill>
                <a:latin typeface="Times New Roman" charset="0"/>
              </a:rPr>
              <a:t>////	SILENCE</a:t>
            </a:r>
          </a:p>
          <a:p>
            <a:r>
              <a:rPr lang="en-US" b="1">
                <a:solidFill>
                  <a:srgbClr val="000000"/>
                </a:solidFill>
                <a:latin typeface="Times New Roman" charset="0"/>
              </a:rPr>
              <a:t>////	and JESUS.</a:t>
            </a:r>
          </a:p>
          <a:p>
            <a:r>
              <a:rPr lang="en-US" b="1">
                <a:solidFill>
                  <a:srgbClr val="000000"/>
                </a:solidFill>
                <a:latin typeface="Times New Roman" charset="0"/>
              </a:rPr>
              <a:t>THIRD…with all these events bound together by the four unconditional covenants </a:t>
            </a:r>
            <a:r>
              <a:rPr lang="en-US" b="1" i="1" u="sng">
                <a:solidFill>
                  <a:srgbClr val="000000"/>
                </a:solidFill>
                <a:latin typeface="Times New Roman" charset="0"/>
              </a:rPr>
              <a:t>found in your own Bible!</a:t>
            </a:r>
          </a:p>
          <a:p>
            <a:r>
              <a:rPr lang="en-US" b="1">
                <a:solidFill>
                  <a:srgbClr val="000000"/>
                </a:solidFill>
                <a:latin typeface="Times New Roman" charset="0"/>
              </a:rPr>
              <a:t>////	THE ABRAHAMIC COVENANT of Genesis…</a:t>
            </a:r>
          </a:p>
          <a:p>
            <a:r>
              <a:rPr lang="en-US" b="1">
                <a:solidFill>
                  <a:srgbClr val="000000"/>
                </a:solidFill>
                <a:latin typeface="Times New Roman" charset="0"/>
              </a:rPr>
              <a:t>ITS AMPLIFIED SUBCOVENANTS:</a:t>
            </a:r>
          </a:p>
          <a:p>
            <a:r>
              <a:rPr lang="en-US" b="1">
                <a:solidFill>
                  <a:srgbClr val="000000"/>
                </a:solidFill>
                <a:latin typeface="Times New Roman" charset="0"/>
              </a:rPr>
              <a:t>////	THE LAND COVENANT of Deuteronomy…</a:t>
            </a:r>
          </a:p>
          <a:p>
            <a:r>
              <a:rPr lang="en-US" b="1">
                <a:solidFill>
                  <a:srgbClr val="000000"/>
                </a:solidFill>
                <a:latin typeface="Times New Roman" charset="0"/>
              </a:rPr>
              <a:t>////	THE DAVIDIC COVENANT of Second Samuel…</a:t>
            </a:r>
          </a:p>
          <a:p>
            <a:r>
              <a:rPr lang="en-US" b="1">
                <a:solidFill>
                  <a:srgbClr val="000000"/>
                </a:solidFill>
                <a:latin typeface="Times New Roman" charset="0"/>
              </a:rPr>
              <a:t>////	AND THE NEW COVENANT of Jeremiah.</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All of it culminating…REACHING ITS CAPSTONE…in the life and gospel ministry of the Lord Jesus Christ in ancient Israel.</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One final illustration...Study Help #8…its purpose to bind everything together and to provide a strong and sturdy intellectual basis for the credibility of our faith.  Here is a loom…familiar to all of us.  On it is a piece of woven cloth…from Israel, by the way.</a:t>
            </a:r>
          </a:p>
          <a:p>
            <a:r>
              <a:rPr lang="en-US" b="1">
                <a:solidFill>
                  <a:srgbClr val="000000"/>
                </a:solidFill>
                <a:latin typeface="Times New Roman" charset="0"/>
              </a:rPr>
              <a:t>////	What about this woven fabric from the Holy Land?  It</a:t>
            </a:r>
            <a:r>
              <a:rPr lang="ja-JP" altLang="en-US" b="1">
                <a:solidFill>
                  <a:srgbClr val="000000"/>
                </a:solidFill>
                <a:latin typeface="Times New Roman" charset="0"/>
              </a:rPr>
              <a:t>’</a:t>
            </a:r>
            <a:r>
              <a:rPr lang="en-US" altLang="ja-JP" b="1">
                <a:solidFill>
                  <a:srgbClr val="000000"/>
                </a:solidFill>
                <a:latin typeface="Times New Roman" charset="0"/>
              </a:rPr>
              <a:t>s a handy illustration.  Just watch as we develop it.</a:t>
            </a:r>
          </a:p>
          <a:p>
            <a:r>
              <a:rPr lang="en-US" b="1">
                <a:solidFill>
                  <a:srgbClr val="000000"/>
                </a:solidFill>
                <a:latin typeface="Times New Roman" charset="0"/>
              </a:rPr>
              <a:t>////	As we know,  weaving a cloth requires strings or threads going in one direction…then another set woven between them in a direction perpendicular to the first set.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noTextEdit="1"/>
          </p:cNvSpPr>
          <p:nvPr>
            <p:ph type="sldImg"/>
          </p:nvPr>
        </p:nvSpPr>
        <p:spPr>
          <a:xfrm>
            <a:off x="1150938" y="692150"/>
            <a:ext cx="4556125" cy="3416300"/>
          </a:xfrm>
          <a:ln/>
        </p:spPr>
      </p:sp>
      <p:sp>
        <p:nvSpPr>
          <p:cNvPr id="152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Here</a:t>
            </a:r>
            <a:r>
              <a:rPr lang="ja-JP" altLang="en-US" b="1">
                <a:solidFill>
                  <a:srgbClr val="000000"/>
                </a:solidFill>
                <a:latin typeface="Times New Roman" charset="0"/>
              </a:rPr>
              <a:t>’</a:t>
            </a:r>
            <a:r>
              <a:rPr lang="en-US" altLang="ja-JP" b="1">
                <a:solidFill>
                  <a:srgbClr val="000000"/>
                </a:solidFill>
                <a:latin typeface="Times New Roman" charset="0"/>
              </a:rPr>
              <a:t>s a close-up of that same cloth.</a:t>
            </a:r>
          </a:p>
          <a:p>
            <a:r>
              <a:rPr lang="en-US" b="1">
                <a:solidFill>
                  <a:srgbClr val="000000"/>
                </a:solidFill>
                <a:latin typeface="Times New Roman" charset="0"/>
              </a:rPr>
              <a:t>////	Now think about this strong loom-woven Israeli cloth.</a:t>
            </a:r>
          </a:p>
          <a:p>
            <a:r>
              <a:rPr lang="en-US" b="1">
                <a:solidFill>
                  <a:srgbClr val="000000"/>
                </a:solidFill>
                <a:latin typeface="Times New Roman" charset="0"/>
              </a:rPr>
              <a:t>////	What is it that holds it together?  What is it that allows us to stretch it and pull it...but yet the cloth remains in one secure piece?</a:t>
            </a:r>
          </a:p>
          <a:p>
            <a:r>
              <a:rPr lang="en-US" b="1">
                <a:solidFill>
                  <a:srgbClr val="000000"/>
                </a:solidFill>
                <a:latin typeface="Times New Roman" charset="0"/>
              </a:rPr>
              <a:t>////	Simply because there is a set of threads strung vertically and another set strung horizontally and locked together by each other!  That</a:t>
            </a:r>
            <a:r>
              <a:rPr lang="ja-JP" altLang="en-US" b="1">
                <a:solidFill>
                  <a:srgbClr val="000000"/>
                </a:solidFill>
                <a:latin typeface="Times New Roman" charset="0"/>
              </a:rPr>
              <a:t>’</a:t>
            </a:r>
            <a:r>
              <a:rPr lang="en-US" altLang="ja-JP" b="1">
                <a:solidFill>
                  <a:srgbClr val="000000"/>
                </a:solidFill>
                <a:latin typeface="Times New Roman" charset="0"/>
              </a:rPr>
              <a:t>s why!</a:t>
            </a:r>
          </a:p>
          <a:p>
            <a:r>
              <a:rPr lang="en-US" b="1">
                <a:solidFill>
                  <a:srgbClr val="000000"/>
                </a:solidFill>
                <a:latin typeface="Times New Roman" charset="0"/>
              </a:rPr>
              <a:t>////	The vertical threads…we call the WARP of the loom.</a:t>
            </a:r>
          </a:p>
          <a:p>
            <a:r>
              <a:rPr lang="en-US" b="1">
                <a:solidFill>
                  <a:srgbClr val="000000"/>
                </a:solidFill>
                <a:latin typeface="Times New Roman" charset="0"/>
              </a:rPr>
              <a:t>////	The horizontal set…called the WEFT…sometimes referred to as the WOOF.   The WARP AND THE WEFT OF THE LOOM.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noTextEdit="1"/>
          </p:cNvSpPr>
          <p:nvPr>
            <p:ph type="sldImg"/>
          </p:nvPr>
        </p:nvSpPr>
        <p:spPr>
          <a:xfrm>
            <a:off x="1150938" y="692150"/>
            <a:ext cx="4556125" cy="3416300"/>
          </a:xfrm>
          <a:ln/>
        </p:spPr>
      </p:sp>
      <p:sp>
        <p:nvSpPr>
          <p:cNvPr id="1546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Now…imagine you are threading a loom on which to weave </a:t>
            </a:r>
          </a:p>
          <a:p>
            <a:r>
              <a:rPr lang="en-US" b="1">
                <a:latin typeface="Times New Roman" charset="0"/>
              </a:rPr>
              <a:t>a piece of work called </a:t>
            </a:r>
          </a:p>
          <a:p>
            <a:r>
              <a:rPr lang="en-US" b="1">
                <a:latin typeface="Times New Roman" charset="0"/>
              </a:rPr>
              <a:t>////	A FABRIC OF THE BIBLE</a:t>
            </a:r>
            <a:r>
              <a:rPr lang="ja-JP" altLang="en-US" b="1">
                <a:latin typeface="Times New Roman" charset="0"/>
              </a:rPr>
              <a:t>’</a:t>
            </a:r>
            <a:r>
              <a:rPr lang="en-US" altLang="ja-JP" b="1">
                <a:latin typeface="Times New Roman" charset="0"/>
              </a:rPr>
              <a:t>S CHRONOLOGY.  The pegs are there…just waiting for you to do the weaving…the WARP and the WEFT.</a:t>
            </a:r>
            <a:endParaRPr lang="en-US" b="1">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noTextEdit="1"/>
          </p:cNvSpPr>
          <p:nvPr>
            <p:ph type="sldImg"/>
          </p:nvPr>
        </p:nvSpPr>
        <p:spPr>
          <a:xfrm>
            <a:off x="1150938" y="692150"/>
            <a:ext cx="4556125" cy="3416300"/>
          </a:xfrm>
          <a:ln/>
        </p:spPr>
      </p:sp>
      <p:sp>
        <p:nvSpPr>
          <p:cNvPr id="1566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So let</a:t>
            </a:r>
            <a:r>
              <a:rPr lang="ja-JP" altLang="en-US" b="1">
                <a:solidFill>
                  <a:srgbClr val="000000"/>
                </a:solidFill>
                <a:latin typeface="Times New Roman" charset="0"/>
              </a:rPr>
              <a:t>’</a:t>
            </a:r>
            <a:r>
              <a:rPr lang="en-US" altLang="ja-JP" b="1">
                <a:solidFill>
                  <a:srgbClr val="000000"/>
                </a:solidFill>
                <a:latin typeface="Times New Roman" charset="0"/>
              </a:rPr>
              <a:t>s thread this loom and get ready to weave a MENTAL fabric of the Bible</a:t>
            </a:r>
            <a:r>
              <a:rPr lang="ja-JP" altLang="en-US" b="1">
                <a:solidFill>
                  <a:srgbClr val="000000"/>
                </a:solidFill>
                <a:latin typeface="Times New Roman" charset="0"/>
              </a:rPr>
              <a:t>’</a:t>
            </a:r>
            <a:r>
              <a:rPr lang="en-US" altLang="ja-JP" b="1">
                <a:solidFill>
                  <a:srgbClr val="000000"/>
                </a:solidFill>
                <a:latin typeface="Times New Roman" charset="0"/>
              </a:rPr>
              <a:t>s great story!</a:t>
            </a:r>
            <a:endParaRPr lang="en-US" b="1">
              <a:solidFill>
                <a:srgbClr val="000000"/>
              </a:solidFill>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noTextEdit="1"/>
          </p:cNvSpPr>
          <p:nvPr>
            <p:ph type="sldImg"/>
          </p:nvPr>
        </p:nvSpPr>
        <p:spPr>
          <a:xfrm>
            <a:off x="1150938" y="692150"/>
            <a:ext cx="4556125" cy="3416300"/>
          </a:xfrm>
          <a:ln/>
        </p:spPr>
      </p:sp>
      <p:sp>
        <p:nvSpPr>
          <p:cNvPr id="1587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New Roman" charset="0"/>
              </a:rPr>
              <a:t>It will be a fabric of 15 threads in the WARP…TEN threads of one color, FIVE threads of a second color…with more colors yet to come!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noTextEdit="1"/>
          </p:cNvSpPr>
          <p:nvPr>
            <p:ph type="sldImg"/>
          </p:nvPr>
        </p:nvSpPr>
        <p:spPr>
          <a:xfrm>
            <a:off x="1150938" y="692150"/>
            <a:ext cx="4556125" cy="3416300"/>
          </a:xfrm>
          <a:ln/>
        </p:spPr>
      </p:sp>
      <p:sp>
        <p:nvSpPr>
          <p:cNvPr id="1607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Like this one.  Keep an eye on it.  Its thread color stands out from all the rest!</a:t>
            </a:r>
          </a:p>
          <a:p>
            <a:r>
              <a:rPr lang="en-US" b="1">
                <a:solidFill>
                  <a:srgbClr val="000000"/>
                </a:solidFill>
                <a:latin typeface="Times New Roman" charset="0"/>
              </a:rPr>
              <a:t>////	The first ten threads will represent the ten words of the BIBLE FILE: representing CREATION, ABRAHAM, JOSEPH, MOSES, JOSHUA, ANARCHY, ROYALTY, CAPTIVITY, SILENCE, and JESUS.  </a:t>
            </a:r>
          </a:p>
          <a:p>
            <a:r>
              <a:rPr lang="en-US" b="1">
                <a:latin typeface="Times New Roman" charset="0"/>
              </a:rPr>
              <a:t>////	While </a:t>
            </a:r>
            <a:r>
              <a:rPr lang="en-US" b="1">
                <a:solidFill>
                  <a:srgbClr val="000000"/>
                </a:solidFill>
                <a:latin typeface="Times New Roman" charset="0"/>
              </a:rPr>
              <a:t>the final five threads represent that future time when world history will be concluded…many believers call it THE END TIMES.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noTextEdit="1"/>
          </p:cNvSpPr>
          <p:nvPr>
            <p:ph type="sldImg"/>
          </p:nvPr>
        </p:nvSpPr>
        <p:spPr>
          <a:xfrm>
            <a:off x="1150938" y="692150"/>
            <a:ext cx="4556125" cy="3416300"/>
          </a:xfrm>
          <a:ln/>
        </p:spPr>
      </p:sp>
      <p:sp>
        <p:nvSpPr>
          <p:cNvPr id="1628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First let</a:t>
            </a:r>
            <a:r>
              <a:rPr lang="ja-JP" altLang="en-US" b="1">
                <a:solidFill>
                  <a:srgbClr val="000000"/>
                </a:solidFill>
                <a:latin typeface="Times New Roman" charset="0"/>
              </a:rPr>
              <a:t>’</a:t>
            </a:r>
            <a:r>
              <a:rPr lang="en-US" altLang="ja-JP" b="1">
                <a:solidFill>
                  <a:srgbClr val="000000"/>
                </a:solidFill>
                <a:latin typeface="Times New Roman" charset="0"/>
              </a:rPr>
              <a:t>s develop the ten threads on the left…there is the familiar 7 with the dash through the stem…</a:t>
            </a:r>
          </a:p>
          <a:p>
            <a:r>
              <a:rPr lang="en-US" b="1">
                <a:solidFill>
                  <a:srgbClr val="000000"/>
                </a:solidFill>
                <a:latin typeface="Times New Roman" charset="0"/>
              </a:rPr>
              <a:t>////	And there you see the C-7-S-J idea…</a:t>
            </a:r>
          </a:p>
          <a:p>
            <a:r>
              <a:rPr lang="en-US" b="1">
                <a:solidFill>
                  <a:srgbClr val="000000"/>
                </a:solidFill>
                <a:latin typeface="Times New Roman" charset="0"/>
              </a:rPr>
              <a:t>////	…then the 4 PEOPLE and 3 SOCIETIES…</a:t>
            </a:r>
          </a:p>
          <a:p>
            <a:r>
              <a:rPr lang="en-US" b="1">
                <a:solidFill>
                  <a:srgbClr val="000000"/>
                </a:solidFill>
                <a:latin typeface="Times New Roman" charset="0"/>
              </a:rPr>
              <a:t>////	….single letters representing the first nine BIBLE FILE FOLDERS…CREATION through SILENCE…</a:t>
            </a:r>
          </a:p>
          <a:p>
            <a:r>
              <a:rPr lang="en-US" b="1">
                <a:solidFill>
                  <a:srgbClr val="000000"/>
                </a:solidFill>
                <a:latin typeface="Times New Roman" charset="0"/>
              </a:rPr>
              <a:t>////	…with the final J for JESUS.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So now…with geography in mind…think of the shape of a thistle...rather round and prickly.</a:t>
            </a:r>
          </a:p>
          <a:p>
            <a:r>
              <a:rPr lang="en-US" b="1">
                <a:solidFill>
                  <a:srgbClr val="000000"/>
                </a:solidFill>
                <a:latin typeface="Times New Roman" charset="0"/>
              </a:rPr>
              <a:t>////	On top of that shape overlay a sketch of the basic outline of a thistle that might look like this…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noTextEdit="1"/>
          </p:cNvSpPr>
          <p:nvPr>
            <p:ph type="sldImg"/>
          </p:nvPr>
        </p:nvSpPr>
        <p:spPr>
          <a:xfrm>
            <a:off x="1150938" y="692150"/>
            <a:ext cx="4556125" cy="3416300"/>
          </a:xfrm>
          <a:ln/>
        </p:spPr>
      </p:sp>
      <p:sp>
        <p:nvSpPr>
          <p:cNvPr id="1648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Next…just for a moment we will remove three of the threads…then replace them…as you</a:t>
            </a:r>
            <a:r>
              <a:rPr lang="ja-JP" altLang="en-US" b="1">
                <a:solidFill>
                  <a:srgbClr val="000000"/>
                </a:solidFill>
                <a:latin typeface="Times New Roman" charset="0"/>
              </a:rPr>
              <a:t>’</a:t>
            </a:r>
            <a:r>
              <a:rPr lang="en-US" altLang="ja-JP" b="1">
                <a:solidFill>
                  <a:srgbClr val="000000"/>
                </a:solidFill>
                <a:latin typeface="Times New Roman" charset="0"/>
              </a:rPr>
              <a:t>ll see…right now.</a:t>
            </a:r>
            <a:endParaRPr lang="en-US" b="1">
              <a:solidFill>
                <a:srgbClr val="000000"/>
              </a:solidFill>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ChangeArrowheads="1" noTextEdit="1"/>
          </p:cNvSpPr>
          <p:nvPr>
            <p:ph type="sldImg"/>
          </p:nvPr>
        </p:nvSpPr>
        <p:spPr>
          <a:xfrm>
            <a:off x="1150938" y="692150"/>
            <a:ext cx="4556125" cy="3416300"/>
          </a:xfrm>
          <a:ln/>
        </p:spPr>
      </p:sp>
      <p:sp>
        <p:nvSpPr>
          <p:cNvPr id="1669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Into the WEFT of the loom – horizontally through the vertical threads – we</a:t>
            </a:r>
            <a:r>
              <a:rPr lang="ja-JP" altLang="en-US" b="1">
                <a:solidFill>
                  <a:srgbClr val="000000"/>
                </a:solidFill>
                <a:latin typeface="Times New Roman" charset="0"/>
              </a:rPr>
              <a:t>’</a:t>
            </a:r>
            <a:r>
              <a:rPr lang="en-US" altLang="ja-JP" b="1">
                <a:solidFill>
                  <a:srgbClr val="000000"/>
                </a:solidFill>
                <a:latin typeface="Times New Roman" charset="0"/>
              </a:rPr>
              <a:t>ll weave a wide, sturdy cloth band.</a:t>
            </a:r>
          </a:p>
          <a:p>
            <a:r>
              <a:rPr lang="en-US" b="1">
                <a:solidFill>
                  <a:srgbClr val="000000"/>
                </a:solidFill>
                <a:latin typeface="Times New Roman" charset="0"/>
              </a:rPr>
              <a:t>////	We</a:t>
            </a:r>
            <a:r>
              <a:rPr lang="ja-JP" altLang="en-US" b="1">
                <a:solidFill>
                  <a:srgbClr val="000000"/>
                </a:solidFill>
                <a:latin typeface="Times New Roman" charset="0"/>
              </a:rPr>
              <a:t>’</a:t>
            </a:r>
            <a:r>
              <a:rPr lang="en-US" altLang="ja-JP" b="1">
                <a:solidFill>
                  <a:srgbClr val="000000"/>
                </a:solidFill>
                <a:latin typeface="Times New Roman" charset="0"/>
              </a:rPr>
              <a:t>ll label it: THE ABRAHAMIC COVENANT.</a:t>
            </a:r>
          </a:p>
          <a:p>
            <a:r>
              <a:rPr lang="en-US" b="1">
                <a:solidFill>
                  <a:srgbClr val="000000"/>
                </a:solidFill>
                <a:latin typeface="Times New Roman" charset="0"/>
              </a:rPr>
              <a:t>////	Weaving it in at the ABRAHAM thread…just as we find it Biblically at Genesis 12 and 15.</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noTextEdit="1"/>
          </p:cNvSpPr>
          <p:nvPr>
            <p:ph type="sldImg"/>
          </p:nvPr>
        </p:nvSpPr>
        <p:spPr>
          <a:xfrm>
            <a:off x="1150938" y="692150"/>
            <a:ext cx="4556125" cy="3416300"/>
          </a:xfrm>
          <a:ln/>
        </p:spPr>
      </p:sp>
      <p:sp>
        <p:nvSpPr>
          <p:cNvPr id="1689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Next, at the MOSES thread, we weave in another band…</a:t>
            </a:r>
          </a:p>
          <a:p>
            <a:r>
              <a:rPr lang="en-US" b="1">
                <a:solidFill>
                  <a:srgbClr val="000000"/>
                </a:solidFill>
                <a:latin typeface="Times New Roman" charset="0"/>
              </a:rPr>
              <a:t>////	This is the LAND COVENANT band at the MOSES thread...</a:t>
            </a:r>
          </a:p>
          <a:p>
            <a:r>
              <a:rPr lang="en-US" b="1">
                <a:solidFill>
                  <a:srgbClr val="000000"/>
                </a:solidFill>
                <a:latin typeface="Times New Roman" charset="0"/>
              </a:rPr>
              <a:t>////	…we know now that that arrangement is found in Deuteronomy 30.</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noTextEdit="1"/>
          </p:cNvSpPr>
          <p:nvPr>
            <p:ph type="sldImg"/>
          </p:nvPr>
        </p:nvSpPr>
        <p:spPr>
          <a:xfrm>
            <a:off x="1150938" y="692150"/>
            <a:ext cx="4556125" cy="3416300"/>
          </a:xfrm>
          <a:ln/>
        </p:spPr>
      </p:sp>
      <p:sp>
        <p:nvSpPr>
          <p:cNvPr id="1710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Followed in order, at the ROYALTY THREAD… </a:t>
            </a:r>
          </a:p>
          <a:p>
            <a:r>
              <a:rPr lang="en-US" b="1">
                <a:solidFill>
                  <a:srgbClr val="000000"/>
                </a:solidFill>
                <a:latin typeface="Times New Roman" charset="0"/>
              </a:rPr>
              <a:t>////	…by the DAVIDIC COVENANT…</a:t>
            </a:r>
          </a:p>
          <a:p>
            <a:r>
              <a:rPr lang="en-US" b="1">
                <a:solidFill>
                  <a:srgbClr val="000000"/>
                </a:solidFill>
                <a:latin typeface="Times New Roman" charset="0"/>
              </a:rPr>
              <a:t>////	…with its Biblical reference at 2 Samuel 7.</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noTextEdit="1"/>
          </p:cNvSpPr>
          <p:nvPr>
            <p:ph type="sldImg"/>
          </p:nvPr>
        </p:nvSpPr>
        <p:spPr>
          <a:xfrm>
            <a:off x="1150938" y="692150"/>
            <a:ext cx="4556125" cy="3416300"/>
          </a:xfrm>
          <a:ln/>
        </p:spPr>
      </p:sp>
      <p:sp>
        <p:nvSpPr>
          <p:cNvPr id="1730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And finally…still at the ROYALTY thread of the loom, we weave in</a:t>
            </a:r>
          </a:p>
          <a:p>
            <a:r>
              <a:rPr lang="en-US" b="1">
                <a:solidFill>
                  <a:srgbClr val="000000"/>
                </a:solidFill>
                <a:latin typeface="Times New Roman" charset="0"/>
              </a:rPr>
              <a:t> ////	…the NEW COVENANT… </a:t>
            </a:r>
          </a:p>
          <a:p>
            <a:r>
              <a:rPr lang="en-US" b="1">
                <a:solidFill>
                  <a:srgbClr val="000000"/>
                </a:solidFill>
                <a:latin typeface="Times New Roman" charset="0"/>
              </a:rPr>
              <a:t>////	…found in the 31</a:t>
            </a:r>
            <a:r>
              <a:rPr lang="en-US" b="1" baseline="30000">
                <a:solidFill>
                  <a:srgbClr val="000000"/>
                </a:solidFill>
                <a:latin typeface="Times New Roman" charset="0"/>
              </a:rPr>
              <a:t>st</a:t>
            </a:r>
            <a:r>
              <a:rPr lang="en-US" b="1">
                <a:solidFill>
                  <a:srgbClr val="000000"/>
                </a:solidFill>
                <a:latin typeface="Times New Roman" charset="0"/>
              </a:rPr>
              <a:t> chapter of the prophet Jeremiah.  It is clear that both the DAVIDIC AND NEW COVENANT bands are woven into the fabric at the same crossing point…</a:t>
            </a:r>
          </a:p>
          <a:p>
            <a:r>
              <a:rPr lang="en-US" b="1">
                <a:solidFill>
                  <a:srgbClr val="000000"/>
                </a:solidFill>
                <a:latin typeface="Times New Roman" charset="0"/>
              </a:rPr>
              <a:t>////	…of the ROYALTY thread.  Taken together, we can see that the four covenant bands of the fabric illustrate how the covenant promises of the Old Testament become the historic engines that drive the progress of every Biblical event, setting the stage for the appearance of the Lord Jesus Christ.  You can see that the thick covenant bands continue to run through the fabric beyond that JESUS thread.</a:t>
            </a:r>
          </a:p>
          <a:p>
            <a:r>
              <a:rPr lang="en-US" b="1">
                <a:solidFill>
                  <a:srgbClr val="000000"/>
                </a:solidFill>
                <a:latin typeface="Times New Roman" charset="0"/>
              </a:rPr>
              <a:t>Why?  Because, from the time of Abraham right on up to, through and beyond this moment of our own lives those promises continue in effect.  THEY WILL COME TO PASS IN COMPLETE FULFILLMENT!  Much more on this later.</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noTextEdit="1"/>
          </p:cNvSpPr>
          <p:nvPr>
            <p:ph type="sldImg"/>
          </p:nvPr>
        </p:nvSpPr>
        <p:spPr>
          <a:xfrm>
            <a:off x="1150938" y="692150"/>
            <a:ext cx="4556125" cy="3416300"/>
          </a:xfrm>
          <a:ln/>
        </p:spPr>
      </p:sp>
      <p:sp>
        <p:nvSpPr>
          <p:cNvPr id="1751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Now…about THE END TIMES. There are widely varying views of that end-time scenario...but the order of events shown here in THE BIBLE...BASICALLY is generally agreed upon by a vast majority of Christian believers, teachers and scholars.  They are reported in the final chapters of The Revelation to the Apostle John in the New Testament.</a:t>
            </a:r>
          </a:p>
          <a:p>
            <a:r>
              <a:rPr lang="en-US" b="1">
                <a:solidFill>
                  <a:srgbClr val="000000"/>
                </a:solidFill>
                <a:latin typeface="Times New Roman" charset="0"/>
              </a:rPr>
              <a:t>Those five threads of the fabric…the END TIMES…beyond the JESUS thread…are labeled in order…</a:t>
            </a:r>
          </a:p>
          <a:p>
            <a:r>
              <a:rPr lang="en-US" b="1">
                <a:solidFill>
                  <a:srgbClr val="000000"/>
                </a:solidFill>
                <a:latin typeface="Times New Roman" charset="0"/>
              </a:rPr>
              <a:t>////	THE MARRIAGE SUPPER OF THE LAMB…</a:t>
            </a:r>
          </a:p>
          <a:p>
            <a:r>
              <a:rPr lang="en-US" b="1">
                <a:solidFill>
                  <a:srgbClr val="000000"/>
                </a:solidFill>
                <a:latin typeface="Times New Roman" charset="0"/>
              </a:rPr>
              <a:t>////	THE SECOND COMING OF OUR LORD…</a:t>
            </a:r>
          </a:p>
          <a:p>
            <a:r>
              <a:rPr lang="en-US" b="1">
                <a:solidFill>
                  <a:srgbClr val="000000"/>
                </a:solidFill>
                <a:latin typeface="Times New Roman" charset="0"/>
              </a:rPr>
              <a:t>////	THE THOUSAND YEAR REIGN OF CHRIST…</a:t>
            </a:r>
          </a:p>
          <a:p>
            <a:r>
              <a:rPr lang="en-US" b="1">
                <a:solidFill>
                  <a:srgbClr val="000000"/>
                </a:solidFill>
                <a:latin typeface="Times New Roman" charset="0"/>
              </a:rPr>
              <a:t>////	THE GREAT WHITE THRONE JUDGMENT…</a:t>
            </a:r>
          </a:p>
          <a:p>
            <a:r>
              <a:rPr lang="en-US" b="1">
                <a:solidFill>
                  <a:srgbClr val="000000"/>
                </a:solidFill>
                <a:latin typeface="Times New Roman" charset="0"/>
              </a:rPr>
              <a:t>////	AND FINALLY…THE NEW HEAVEN AND THE NEW EARTH.</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noTextEdit="1"/>
          </p:cNvSpPr>
          <p:nvPr>
            <p:ph type="sldImg"/>
          </p:nvPr>
        </p:nvSpPr>
        <p:spPr>
          <a:xfrm>
            <a:off x="1150938" y="692150"/>
            <a:ext cx="4556125" cy="3416300"/>
          </a:xfrm>
          <a:ln/>
        </p:spPr>
      </p:sp>
      <p:sp>
        <p:nvSpPr>
          <p:cNvPr id="1771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Each of those covenants then...being LITERAL, ETERNAL AND UNCONDITIONAL…are running at this very moment...and will continue to do so until earth history is concluded...until after the END TIME events….</a:t>
            </a:r>
          </a:p>
          <a:p>
            <a:r>
              <a:rPr lang="en-US" b="1">
                <a:solidFill>
                  <a:srgbClr val="000000"/>
                </a:solidFill>
                <a:latin typeface="Times New Roman" charset="0"/>
              </a:rPr>
              <a:t>////	…when they will be finished...and the fabric of the chronology stitched up and completed.  </a:t>
            </a:r>
          </a:p>
          <a:p>
            <a:r>
              <a:rPr lang="en-US" b="1">
                <a:solidFill>
                  <a:srgbClr val="000000"/>
                </a:solidFill>
                <a:latin typeface="Times New Roman" charset="0"/>
              </a:rPr>
              <a:t>////	The NEW HEAVEN AND THE NEW EARTH will then begin.</a:t>
            </a:r>
          </a:p>
          <a:p>
            <a:r>
              <a:rPr lang="en-US" b="1">
                <a:solidFill>
                  <a:srgbClr val="000000"/>
                </a:solidFill>
                <a:latin typeface="Times New Roman" charset="0"/>
              </a:rPr>
              <a:t>And THAT is something about which we know very little.  Which is probably a good thing…else we would be more captivated by – and curious about -- the life ahead than the life we live here on Earth…while carrying out our own assignment to spread the Gospel of the Lord Jesus Christ to the very ends of the earth!</a:t>
            </a:r>
          </a:p>
          <a:p>
            <a:r>
              <a:rPr lang="en-US" b="1">
                <a:solidFill>
                  <a:srgbClr val="000000"/>
                </a:solidFill>
                <a:latin typeface="Times New Roman" charset="0"/>
              </a:rPr>
              <a:t>////	But what is very clear is this: SOMETHING IS GOING ON HERE.  Seen in the context of Biblical chronology, backed by the four foundational covenants or legal agreements between God and man…THERE IS A PROGRAM AT WORK HERE…a program in which each of us has his own particular assignment.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noTextEdit="1"/>
          </p:cNvSpPr>
          <p:nvPr>
            <p:ph type="sldImg"/>
          </p:nvPr>
        </p:nvSpPr>
        <p:spPr>
          <a:xfrm>
            <a:off x="1150938" y="692150"/>
            <a:ext cx="4556125" cy="3416300"/>
          </a:xfrm>
          <a:ln/>
        </p:spPr>
      </p:sp>
      <p:sp>
        <p:nvSpPr>
          <p:cNvPr id="1792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So then…the vertical threads of this loom illustrate in order THE WHAT of the Biblical Chronology...the TEN WORDS of the Bible File  At the same time…</a:t>
            </a:r>
          </a:p>
          <a:p>
            <a:r>
              <a:rPr lang="en-US" b="1">
                <a:solidFill>
                  <a:srgbClr val="000000"/>
                </a:solidFill>
                <a:latin typeface="Times New Roman" charset="0"/>
              </a:rPr>
              <a:t>////	…the horizontal threads put in place the WHY of that chronology.  The WHAT and the WHY give an enormous boost to the credibility of the Biblical record…and our witness to others about it!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noTextEdit="1"/>
          </p:cNvSpPr>
          <p:nvPr>
            <p:ph type="sldImg"/>
          </p:nvPr>
        </p:nvSpPr>
        <p:spPr>
          <a:xfrm>
            <a:off x="1150938" y="692150"/>
            <a:ext cx="4556125" cy="3416300"/>
          </a:xfrm>
          <a:ln/>
        </p:spPr>
      </p:sp>
      <p:sp>
        <p:nvSpPr>
          <p:cNvPr id="1812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So the WARP…</a:t>
            </a:r>
          </a:p>
          <a:p>
            <a:r>
              <a:rPr lang="en-US" b="1">
                <a:solidFill>
                  <a:srgbClr val="000000"/>
                </a:solidFill>
                <a:latin typeface="Times New Roman" charset="0"/>
              </a:rPr>
              <a:t>////	…and the WEFT…come together to build your mental fabric of the Bible</a:t>
            </a:r>
            <a:r>
              <a:rPr lang="ja-JP" altLang="en-US" b="1">
                <a:solidFill>
                  <a:srgbClr val="000000"/>
                </a:solidFill>
                <a:latin typeface="Times New Roman" charset="0"/>
              </a:rPr>
              <a:t>’</a:t>
            </a:r>
            <a:r>
              <a:rPr lang="en-US" altLang="ja-JP" b="1">
                <a:solidFill>
                  <a:srgbClr val="000000"/>
                </a:solidFill>
                <a:latin typeface="Times New Roman" charset="0"/>
              </a:rPr>
              <a:t>s chronology.  Which means…</a:t>
            </a:r>
            <a:endParaRPr lang="en-US" b="1">
              <a:solidFill>
                <a:srgbClr val="000000"/>
              </a:solidFill>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….that every time you see a piece of cloth…you are reminded that the cloth is hard to tear apart because it is woven of the threads of the WARP and WEFT.  </a:t>
            </a:r>
          </a:p>
          <a:p>
            <a:endParaRPr lang="en-US" b="1">
              <a:solidFill>
                <a:srgbClr val="000000"/>
              </a:solidFill>
              <a:latin typeface="Times New Roman" charset="0"/>
            </a:endParaRPr>
          </a:p>
          <a:p>
            <a:r>
              <a:rPr lang="en-US" b="1">
                <a:solidFill>
                  <a:srgbClr val="000000"/>
                </a:solidFill>
                <a:latin typeface="Times New Roman" charset="0"/>
              </a:rPr>
              <a:t>In that every same way…in our minds…when we weave together the WHAT of the chronological events…even in their briefest form…together with the WHY…the unconditional covenants…your faith in the credibility of scripture will be enormously enhanced!  </a:t>
            </a:r>
          </a:p>
          <a:p>
            <a:endParaRPr lang="en-US" b="1">
              <a:solidFill>
                <a:srgbClr val="000000"/>
              </a:solidFill>
              <a:latin typeface="Times New Roman" charset="0"/>
            </a:endParaRPr>
          </a:p>
          <a:p>
            <a:r>
              <a:rPr lang="en-US" b="1">
                <a:solidFill>
                  <a:srgbClr val="000000"/>
                </a:solidFill>
                <a:latin typeface="Times New Roman" charset="0"/>
              </a:rPr>
              <a:t>Your witness before others will be made unassailable!  We have woven a strong and sturdy view of history and the credibility of Scripture…a view not easily torn apart by doubt and uncertainty …by those arrows and spears of doubt and uncertainty which the world and the enemy of our souls is certain to throw into the belief systems of us all.  Now we can see…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Then superimpose that thistle shape over a map of ancient Israel -- with regions on that map named as they were in the Roman times of the Messiah.  </a:t>
            </a:r>
          </a:p>
          <a:p>
            <a:r>
              <a:rPr lang="en-US" b="1">
                <a:solidFill>
                  <a:srgbClr val="000000"/>
                </a:solidFill>
                <a:latin typeface="Times New Roman" charset="0"/>
              </a:rPr>
              <a:t>////	JUDEA…SAMARIA…and GALILEE.  These are the Palestinian provincial regions by which Rome administered the government and economy of the Land 2,000 years ago.</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	THE GREAT PLAN OF THE AGES IS MOVING FORWARD!  THERE IS MEANING TO THE PLAN -- EACH OF US HAS A UNIQUE AND PARTICULAR ROLE TO PLAY AS THAT GREAT PLAN IS REALIZED!  But always bear in mind the central message of the chronology…a program is at work…THE GREAT PLAN OF THE AGES.  Its capstone is the timeless gospel ministry and message of the Lord Jesus Christ…backed by His marching orders to us…to take His Gospel to every corner of the earth!</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Ω9.65.03F.90 [1]	(ANIMATED BEADS REASSEMBLE)</a:t>
            </a:r>
            <a:endParaRPr lang="en-US" b="1">
              <a:solidFill>
                <a:srgbClr val="993300"/>
              </a:solidFill>
              <a:latin typeface="Times New Roman" charset="0"/>
            </a:endParaRPr>
          </a:p>
          <a:p>
            <a:r>
              <a:rPr lang="en-US" b="1">
                <a:solidFill>
                  <a:srgbClr val="000000"/>
                </a:solidFill>
                <a:latin typeface="Times New Roman" charset="0"/>
              </a:rPr>
              <a:t>And here again is Our Book...THE BASIC DOCUMENT OF OUR FAITH…with all of its scattered parts coming together with new meaning and continuity. We have suggested a limited number of events, a limited number of people and verses, few dates, each person, place, and event seen in its proper relationship to every other event or action on the great planetary stage.</a:t>
            </a:r>
          </a:p>
          <a:p>
            <a:r>
              <a:rPr lang="en-US" b="1">
                <a:solidFill>
                  <a:srgbClr val="000000"/>
                </a:solidFill>
                <a:latin typeface="Times New Roman" charset="0"/>
              </a:rPr>
              <a:t>Here forming before us…that string of  Henrietta</a:t>
            </a:r>
            <a:r>
              <a:rPr lang="ja-JP" altLang="en-US" b="1">
                <a:solidFill>
                  <a:srgbClr val="000000"/>
                </a:solidFill>
                <a:latin typeface="Times New Roman" charset="0"/>
              </a:rPr>
              <a:t>’</a:t>
            </a:r>
            <a:r>
              <a:rPr lang="en-US" altLang="ja-JP" b="1">
                <a:solidFill>
                  <a:srgbClr val="000000"/>
                </a:solidFill>
                <a:latin typeface="Times New Roman" charset="0"/>
              </a:rPr>
              <a:t>s pearls now complete…a coherent view of the marvelous, redemptive story line of Scripture, perhaps for you a new view of the Bible</a:t>
            </a:r>
            <a:r>
              <a:rPr lang="ja-JP" altLang="en-US" b="1">
                <a:solidFill>
                  <a:srgbClr val="000000"/>
                </a:solidFill>
                <a:latin typeface="Times New Roman" charset="0"/>
              </a:rPr>
              <a:t>’</a:t>
            </a:r>
            <a:r>
              <a:rPr lang="en-US" altLang="ja-JP" b="1">
                <a:solidFill>
                  <a:srgbClr val="000000"/>
                </a:solidFill>
                <a:latin typeface="Times New Roman" charset="0"/>
              </a:rPr>
              <a:t>s timeless message of faith, hope and promise…a message from the Father that stretches with continuity and logic from Genesis all the way through to the Revelation.  And there, in that grand letter to the seven churches…and to us… it closes with a heartfelt appeal… </a:t>
            </a:r>
          </a:p>
          <a:p>
            <a:r>
              <a:rPr lang="en-US" b="1">
                <a:solidFill>
                  <a:srgbClr val="000000"/>
                </a:solidFill>
                <a:latin typeface="Times New Roman" charset="0"/>
              </a:rPr>
              <a:t>////	</a:t>
            </a:r>
            <a:r>
              <a:rPr lang="ja-JP" altLang="en-US" b="1">
                <a:solidFill>
                  <a:srgbClr val="000000"/>
                </a:solidFill>
                <a:latin typeface="Times New Roman" charset="0"/>
              </a:rPr>
              <a:t>“</a:t>
            </a:r>
            <a:r>
              <a:rPr lang="en-US" altLang="ja-JP" b="1">
                <a:solidFill>
                  <a:srgbClr val="000000"/>
                </a:solidFill>
                <a:latin typeface="Times New Roman" charset="0"/>
              </a:rPr>
              <a:t>Come, Lord Jesus!</a:t>
            </a:r>
            <a:r>
              <a:rPr lang="ja-JP" altLang="en-US" b="1">
                <a:solidFill>
                  <a:srgbClr val="000000"/>
                </a:solidFill>
                <a:latin typeface="Times New Roman" charset="0"/>
              </a:rPr>
              <a:t>”</a:t>
            </a:r>
            <a:r>
              <a:rPr lang="en-US" altLang="ja-JP" b="1">
                <a:solidFill>
                  <a:srgbClr val="000000"/>
                </a:solidFill>
                <a:latin typeface="Times New Roman" charset="0"/>
              </a:rPr>
              <a:t>  We join that request…</a:t>
            </a:r>
          </a:p>
          <a:p>
            <a:r>
              <a:rPr lang="en-US" b="1">
                <a:solidFill>
                  <a:srgbClr val="000000"/>
                </a:solidFill>
                <a:latin typeface="Times New Roman" charset="0"/>
              </a:rPr>
              <a:t>YES, LORD JESUS….COME QUICKLY!</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Finally…to further help you…Study Help #9 provides a useful set of flash cards to cut apart and use to master the chronological event sequences of THE QUICK CHRONOLOGY.</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rPr>
              <a:t>Now…by this time in the study…you have the idea called THE BIBLE FILE…THE MENTAL KEY TO OPEN IT…THE ABILITY TO MAKE YOUR OWN MAP OF THE MIDDLE EAST FROM MEMORY…AND NOW…THE BIBLE</a:t>
            </a:r>
            <a:r>
              <a:rPr lang="ja-JP" altLang="en-US" b="1">
                <a:solidFill>
                  <a:srgbClr val="000000"/>
                </a:solidFill>
                <a:latin typeface="Times New Roman" charset="0"/>
              </a:rPr>
              <a:t>’</a:t>
            </a:r>
            <a:r>
              <a:rPr lang="en-US" altLang="ja-JP" b="1">
                <a:solidFill>
                  <a:srgbClr val="000000"/>
                </a:solidFill>
                <a:latin typeface="Times New Roman" charset="0"/>
              </a:rPr>
              <a:t>S STORY CORE… </a:t>
            </a:r>
            <a:r>
              <a:rPr lang="ja-JP" altLang="en-US" b="1">
                <a:solidFill>
                  <a:srgbClr val="000000"/>
                </a:solidFill>
                <a:latin typeface="Times New Roman" charset="0"/>
              </a:rPr>
              <a:t>“</a:t>
            </a:r>
            <a:r>
              <a:rPr lang="en-US" altLang="ja-JP" b="1">
                <a:solidFill>
                  <a:srgbClr val="000000"/>
                </a:solidFill>
                <a:latin typeface="Times New Roman" charset="0"/>
              </a:rPr>
              <a:t>THE QUICK CHRONOLOGY.</a:t>
            </a:r>
            <a:r>
              <a:rPr lang="ja-JP" altLang="en-US" b="1">
                <a:solidFill>
                  <a:srgbClr val="000000"/>
                </a:solidFill>
                <a:latin typeface="Times New Roman" charset="0"/>
              </a:rPr>
              <a:t>”</a:t>
            </a:r>
            <a:endParaRPr lang="en-US" altLang="ja-JP" b="1">
              <a:solidFill>
                <a:srgbClr val="000000"/>
              </a:solidFill>
              <a:latin typeface="Times New Roman" charset="0"/>
            </a:endParaRPr>
          </a:p>
          <a:p>
            <a:r>
              <a:rPr lang="en-US" b="1">
                <a:solidFill>
                  <a:srgbClr val="000000"/>
                </a:solidFill>
                <a:latin typeface="Times New Roman" charset="0"/>
              </a:rPr>
              <a:t>Next we will answer the question: what holds all this together with meaning and purpose across more than 4,000 years?  Because… </a:t>
            </a:r>
          </a:p>
          <a:p>
            <a:r>
              <a:rPr lang="en-US" b="1">
                <a:solidFill>
                  <a:srgbClr val="000000"/>
                </a:solidFill>
                <a:latin typeface="Times New Roman" charset="0"/>
              </a:rPr>
              <a:t>////	…There is meaning…</a:t>
            </a:r>
          </a:p>
          <a:p>
            <a:r>
              <a:rPr lang="en-US" b="1">
                <a:solidFill>
                  <a:srgbClr val="000000"/>
                </a:solidFill>
                <a:latin typeface="Times New Roman" charset="0"/>
              </a:rPr>
              <a:t>////	…there is a reason…</a:t>
            </a:r>
          </a:p>
          <a:p>
            <a:r>
              <a:rPr lang="en-US" b="1">
                <a:solidFill>
                  <a:srgbClr val="000000"/>
                </a:solidFill>
                <a:latin typeface="Times New Roman" charset="0"/>
              </a:rPr>
              <a:t>////	…there is a purpose…</a:t>
            </a:r>
          </a:p>
          <a:p>
            <a:r>
              <a:rPr lang="en-US" b="1">
                <a:solidFill>
                  <a:srgbClr val="000000"/>
                </a:solidFill>
                <a:latin typeface="Times New Roman" charset="0"/>
              </a:rPr>
              <a:t>////	…there is assurance…in every word, verse, chapter and book of Scripture in its full context!  And we find it all in the ministry of the Lord Jesus Christ backed by the unconditional covenant agreements between God and man.  What an adventure!  </a:t>
            </a:r>
          </a:p>
          <a:p>
            <a:r>
              <a:rPr lang="en-US" b="1">
                <a:solidFill>
                  <a:srgbClr val="000000"/>
                </a:solidFill>
                <a:latin typeface="Times New Roman" charset="0"/>
              </a:rPr>
              <a:t>Now…we move on to study more and to dig in deeper!</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noTextEdit="1"/>
          </p:cNvSpPr>
          <p:nvPr>
            <p:ph type="sldImg"/>
          </p:nvPr>
        </p:nvSpPr>
        <p:spPr>
          <a:xfrm>
            <a:off x="1143000" y="685800"/>
            <a:ext cx="4572000" cy="3429000"/>
          </a:xfrm>
          <a:ln/>
        </p:spPr>
      </p:sp>
      <p:sp>
        <p:nvSpPr>
          <p:cNvPr id="1935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charset="0"/>
              </a:rPr>
              <a:t>PLEASE PUT THE TITLE AND SUBTITLES INTO YOUR NATIONAL LANGUAGE AND LEAVE THE WEBSITE UNCHANGED</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ChangeArrowheads="1" noTextEdit="1"/>
          </p:cNvSpPr>
          <p:nvPr>
            <p:ph type="sldImg"/>
          </p:nvPr>
        </p:nvSpPr>
        <p:spPr>
          <a:xfrm>
            <a:off x="1150938" y="692150"/>
            <a:ext cx="4556125" cy="3416300"/>
          </a:xfrm>
          <a:ln/>
        </p:spPr>
      </p:sp>
      <p:sp>
        <p:nvSpPr>
          <p:cNvPr id="1955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367500904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29831907"/>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671872264"/>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600">
              <a:solidFill>
                <a:srgbClr val="FFFFFF"/>
              </a:solidFill>
              <a:latin typeface="Comic Sans MS" pitchFamily="66" charset="0"/>
              <a:ea typeface="ＭＳ Ｐゴシック" pitchFamily="34" charset="-128"/>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1600">
              <a:solidFill>
                <a:srgbClr val="FFFFFF"/>
              </a:solidFill>
              <a:ea typeface="ＭＳ Ｐゴシック" charset="0"/>
              <a:cs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a:solidFill>
                <a:srgbClr val="FFFFFF"/>
              </a:solidFill>
              <a:ea typeface="ＭＳ Ｐゴシック" charset="0"/>
              <a:cs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a:solidFill>
                <a:srgbClr val="FFFFFF"/>
              </a:solidFill>
              <a:ea typeface="ＭＳ Ｐゴシック" charset="0"/>
              <a:cs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a:solidFill>
                <a:srgbClr val="FFFFFF"/>
              </a:solidFill>
              <a:ea typeface="ＭＳ Ｐゴシック" charset="0"/>
              <a:cs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a:solidFill>
                <a:srgbClr val="FFFFFF"/>
              </a:solidFill>
              <a:ea typeface="ＭＳ Ｐゴシック" charset="0"/>
              <a:cs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a:solidFill>
                <a:srgbClr val="FFFFFF"/>
              </a:solidFill>
              <a:ea typeface="ＭＳ Ｐゴシック" charset="0"/>
              <a:cs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1600">
              <a:solidFill>
                <a:srgbClr val="FFFFFF"/>
              </a:solidFill>
              <a:ea typeface="ＭＳ Ｐゴシック" charset="0"/>
              <a:cs typeface="ＭＳ Ｐゴシック"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ＭＳ Ｐゴシック" pitchFamily="34" charset="-128"/>
                <a:cs typeface="+mn-cs"/>
              </a:defRPr>
            </a:lvl1pPr>
          </a:lstStyle>
          <a:p>
            <a:pPr>
              <a:defRPr/>
            </a:pPr>
            <a:endParaRPr lang="en-US">
              <a:solidFill>
                <a:srgbClr val="FFFFFF"/>
              </a:solidFill>
            </a:endParaRPr>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ＭＳ Ｐゴシック" pitchFamily="34" charset="-128"/>
                <a:cs typeface="+mn-cs"/>
              </a:defRPr>
            </a:lvl1pPr>
          </a:lstStyle>
          <a:p>
            <a:pPr>
              <a:defRPr/>
            </a:pPr>
            <a:endParaRPr lang="en-US">
              <a:solidFill>
                <a:srgbClr val="FFFFFF"/>
              </a:solidFill>
            </a:endParaRPr>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44BE132D-22FA-284B-9AA4-58C8037AE8EA}" type="slidenum">
              <a:rPr lang="en-US">
                <a:solidFill>
                  <a:srgbClr val="FFFFFF"/>
                </a:solidFill>
                <a:ea typeface="ＭＳ Ｐゴシック" charset="0"/>
                <a:cs typeface="ＭＳ Ｐゴシック" charset="0"/>
              </a:rPr>
              <a:pPr>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5411241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033804300"/>
      </p:ext>
    </p:extLst>
  </p:cSld>
  <p:clrMapOvr>
    <a:masterClrMapping/>
  </p:clrMapOvr>
  <p:transition xmlns:p14="http://schemas.microsoft.com/office/powerpoint/2010/mai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593444677"/>
      </p:ext>
    </p:extLst>
  </p:cSld>
  <p:clrMapOvr>
    <a:masterClrMapping/>
  </p:clrMapOvr>
  <p:transition xmlns:p14="http://schemas.microsoft.com/office/powerpoint/2010/mai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86282874"/>
      </p:ext>
    </p:extLst>
  </p:cSld>
  <p:clrMapOvr>
    <a:masterClrMapping/>
  </p:clrMapOvr>
  <p:transition xmlns:p14="http://schemas.microsoft.com/office/powerpoint/2010/mai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56061080"/>
      </p:ext>
    </p:extLst>
  </p:cSld>
  <p:clrMapOvr>
    <a:masterClrMapping/>
  </p:clrMapOvr>
  <p:transition xmlns:p14="http://schemas.microsoft.com/office/powerpoint/2010/mai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3563701770"/>
      </p:ext>
    </p:extLst>
  </p:cSld>
  <p:clrMapOvr>
    <a:masterClrMapping/>
  </p:clrMapOvr>
  <p:transition xmlns:p14="http://schemas.microsoft.com/office/powerpoint/2010/mai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userDrawn="1"/>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9.7.05a.</a:t>
            </a:r>
          </a:p>
        </p:txBody>
      </p:sp>
    </p:spTree>
    <p:extLst>
      <p:ext uri="{BB962C8B-B14F-4D97-AF65-F5344CB8AC3E}">
        <p14:creationId xmlns:p14="http://schemas.microsoft.com/office/powerpoint/2010/main" val="2160801032"/>
      </p:ext>
    </p:extLst>
  </p:cSld>
  <p:clrMapOvr>
    <a:masterClrMapping/>
  </p:clrMapOvr>
  <p:transition xmlns:p14="http://schemas.microsoft.com/office/powerpoint/2010/mai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26897879"/>
      </p:ext>
    </p:extLst>
  </p:cSld>
  <p:clrMapOvr>
    <a:masterClrMapping/>
  </p:clrMapOvr>
  <p:transition xmlns:p14="http://schemas.microsoft.com/office/powerpoint/2010/mai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774993271"/>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96105983"/>
      </p:ext>
    </p:extLst>
  </p:cSld>
  <p:clrMapOvr>
    <a:masterClrMapping/>
  </p:clrMapOvr>
  <p:transition xmlns:p14="http://schemas.microsoft.com/office/powerpoint/2010/mai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3044125"/>
      </p:ext>
    </p:extLst>
  </p:cSld>
  <p:clrMapOvr>
    <a:masterClrMapping/>
  </p:clrMapOvr>
  <p:transition xmlns:p14="http://schemas.microsoft.com/office/powerpoint/2010/mai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891638000"/>
      </p:ext>
    </p:extLst>
  </p:cSld>
  <p:clrMapOvr>
    <a:masterClrMapping/>
  </p:clrMapOvr>
  <p:transition xmlns:p14="http://schemas.microsoft.com/office/powerpoint/2010/mai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4464844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7068249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8227199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3729094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476299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8767871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5504374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392040814"/>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6553709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2540548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4278974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9129056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714774747"/>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625705624"/>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2799198989"/>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136032"/>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634450349"/>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689821357"/>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27" name="Group 26"/>
          <p:cNvGrpSpPr>
            <a:grpSpLocks/>
          </p:cNvGrpSpPr>
          <p:nvPr/>
        </p:nvGrpSpPr>
        <p:grpSpPr bwMode="auto">
          <a:xfrm>
            <a:off x="390525" y="323850"/>
            <a:ext cx="8378825" cy="6186488"/>
            <a:chOff x="246" y="204"/>
            <a:chExt cx="5271" cy="3889"/>
          </a:xfrm>
        </p:grpSpPr>
        <p:sp>
          <p:nvSpPr>
            <p:cNvPr id="103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6"/>
            <p:cNvSpPr>
              <a:spLocks/>
            </p:cNvSpPr>
            <p:nvPr/>
          </p:nvSpPr>
          <p:spPr bwMode="auto">
            <a:xfrm>
              <a:off x="4384" y="399"/>
              <a:ext cx="1048"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7"/>
            <p:cNvSpPr>
              <a:spLocks/>
            </p:cNvSpPr>
            <p:nvPr/>
          </p:nvSpPr>
          <p:spPr bwMode="auto">
            <a:xfrm>
              <a:off x="502" y="1226"/>
              <a:ext cx="4888"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8"/>
            <p:cNvSpPr>
              <a:spLocks/>
            </p:cNvSpPr>
            <p:nvPr/>
          </p:nvSpPr>
          <p:spPr bwMode="auto">
            <a:xfrm>
              <a:off x="418" y="549"/>
              <a:ext cx="4993" cy="3247"/>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10"/>
            <p:cNvSpPr>
              <a:spLocks/>
            </p:cNvSpPr>
            <p:nvPr/>
          </p:nvSpPr>
          <p:spPr bwMode="auto">
            <a:xfrm>
              <a:off x="502" y="378"/>
              <a:ext cx="1136" cy="2546"/>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2"/>
            <p:cNvSpPr>
              <a:spLocks/>
            </p:cNvSpPr>
            <p:nvPr/>
          </p:nvSpPr>
          <p:spPr bwMode="auto">
            <a:xfrm>
              <a:off x="3466" y="559"/>
              <a:ext cx="1833"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3"/>
            <p:cNvSpPr>
              <a:spLocks/>
            </p:cNvSpPr>
            <p:nvPr/>
          </p:nvSpPr>
          <p:spPr bwMode="auto">
            <a:xfrm>
              <a:off x="531" y="356"/>
              <a:ext cx="4818"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20"/>
            <p:cNvSpPr>
              <a:spLocks/>
            </p:cNvSpPr>
            <p:nvPr/>
          </p:nvSpPr>
          <p:spPr bwMode="auto">
            <a:xfrm>
              <a:off x="2773" y="3976"/>
              <a:ext cx="1728"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4"/>
            <p:cNvSpPr>
              <a:spLocks/>
            </p:cNvSpPr>
            <p:nvPr/>
          </p:nvSpPr>
          <p:spPr bwMode="auto">
            <a:xfrm>
              <a:off x="1161" y="204"/>
              <a:ext cx="2533"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28" name="Group 30"/>
          <p:cNvGrpSpPr>
            <a:grpSpLocks/>
          </p:cNvGrpSpPr>
          <p:nvPr/>
        </p:nvGrpSpPr>
        <p:grpSpPr bwMode="auto">
          <a:xfrm>
            <a:off x="0" y="0"/>
            <a:ext cx="1981200" cy="1958975"/>
            <a:chOff x="0" y="0"/>
            <a:chExt cx="1246" cy="1232"/>
          </a:xfrm>
        </p:grpSpPr>
        <p:sp>
          <p:nvSpPr>
            <p:cNvPr id="103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029" name="Text Box 3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470775" y="6510338"/>
            <a:ext cx="801688"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9.65.03f.</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0"/>
          <p:cNvSpPr txBox="1">
            <a:spLocks noChangeArrowheads="1"/>
          </p:cNvSpPr>
          <p:nvPr userDrawn="1"/>
        </p:nvSpPr>
        <p:spPr bwMode="auto">
          <a:xfrm>
            <a:off x="449263" y="6537325"/>
            <a:ext cx="976312" cy="244475"/>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userDrawn="1"/>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ea typeface="ＭＳ Ｐゴシック" charset="0"/>
                <a:cs typeface="ＭＳ Ｐゴシック" charset="0"/>
              </a:rPr>
              <a:t>9.65.05a.</a:t>
            </a:r>
          </a:p>
        </p:txBody>
      </p:sp>
    </p:spTree>
    <p:extLst>
      <p:ext uri="{BB962C8B-B14F-4D97-AF65-F5344CB8AC3E}">
        <p14:creationId xmlns:p14="http://schemas.microsoft.com/office/powerpoint/2010/main" val="427691496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72408849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5.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2.jpeg"/><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3.jpe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4.jpeg"/><Relationship Id="rId1" Type="http://schemas.openxmlformats.org/officeDocument/2006/relationships/tags" Target="../tags/tag10.x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5.jpe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6.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7.jpeg"/><Relationship Id="rId1" Type="http://schemas.openxmlformats.org/officeDocument/2006/relationships/tags" Target="../tags/tag13.x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8.jpeg"/><Relationship Id="rId1" Type="http://schemas.openxmlformats.org/officeDocument/2006/relationships/tags" Target="../tags/tag14.x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9.jpe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0.jpeg"/><Relationship Id="rId1" Type="http://schemas.openxmlformats.org/officeDocument/2006/relationships/tags" Target="../tags/tag16.x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1.jpeg"/><Relationship Id="rId1" Type="http://schemas.openxmlformats.org/officeDocument/2006/relationships/tags" Target="../tags/tag17.x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2.jpeg"/><Relationship Id="rId1" Type="http://schemas.openxmlformats.org/officeDocument/2006/relationships/tags" Target="../tags/tag18.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3.jpeg"/><Relationship Id="rId1" Type="http://schemas.openxmlformats.org/officeDocument/2006/relationships/tags" Target="../tags/tag19.x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4.jpeg"/><Relationship Id="rId1" Type="http://schemas.openxmlformats.org/officeDocument/2006/relationships/tags" Target="../tags/tag20.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5.jpeg"/><Relationship Id="rId1" Type="http://schemas.openxmlformats.org/officeDocument/2006/relationships/tags" Target="../tags/tag21.x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6.jpeg"/><Relationship Id="rId1" Type="http://schemas.openxmlformats.org/officeDocument/2006/relationships/tags" Target="../tags/tag22.x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7.jpeg"/><Relationship Id="rId1" Type="http://schemas.openxmlformats.org/officeDocument/2006/relationships/tags" Target="../tags/tag23.x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8.jpeg"/><Relationship Id="rId1" Type="http://schemas.openxmlformats.org/officeDocument/2006/relationships/tags" Target="../tags/tag24.x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9.jpeg"/><Relationship Id="rId1" Type="http://schemas.openxmlformats.org/officeDocument/2006/relationships/tags" Target="../tags/tag25.x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0.jpeg"/><Relationship Id="rId1" Type="http://schemas.openxmlformats.org/officeDocument/2006/relationships/tags" Target="../tags/tag26.x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1.jpeg"/><Relationship Id="rId1" Type="http://schemas.openxmlformats.org/officeDocument/2006/relationships/tags" Target="../tags/tag27.x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2.jpeg"/><Relationship Id="rId1" Type="http://schemas.openxmlformats.org/officeDocument/2006/relationships/tags" Target="../tags/tag28.x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3.jpeg"/><Relationship Id="rId1" Type="http://schemas.openxmlformats.org/officeDocument/2006/relationships/tags" Target="../tags/tag29.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44.jpeg"/><Relationship Id="rId1" Type="http://schemas.openxmlformats.org/officeDocument/2006/relationships/tags" Target="../tags/tag30.x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45.jpeg"/><Relationship Id="rId1" Type="http://schemas.openxmlformats.org/officeDocument/2006/relationships/tags" Target="../tags/tag31.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46.jpeg"/><Relationship Id="rId1" Type="http://schemas.openxmlformats.org/officeDocument/2006/relationships/tags" Target="../tags/tag32.x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7.emf"/><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8.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6.png"/><Relationship Id="rId8" Type="http://schemas.openxmlformats.org/officeDocument/2006/relationships/image" Target="../media/image50.jpeg"/><Relationship Id="rId1" Type="http://schemas.openxmlformats.org/officeDocument/2006/relationships/tags" Target="../tags/tag33.x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tags" Target="../tags/tag34.x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7.xml"/><Relationship Id="rId5" Type="http://schemas.openxmlformats.org/officeDocument/2006/relationships/image" Target="../media/image13.jpeg"/><Relationship Id="rId6" Type="http://schemas.openxmlformats.org/officeDocument/2006/relationships/image" Target="../media/image48.png"/><Relationship Id="rId7" Type="http://schemas.openxmlformats.org/officeDocument/2006/relationships/image" Target="../media/image53.jpeg"/><Relationship Id="rId1" Type="http://schemas.openxmlformats.org/officeDocument/2006/relationships/tags" Target="../tags/tag35.xml"/><Relationship Id="rId2" Type="http://schemas.openxmlformats.org/officeDocument/2006/relationships/tags" Target="../tags/tag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4.emf"/><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jpeg"/><Relationship Id="rId1" Type="http://schemas.openxmlformats.org/officeDocument/2006/relationships/tags" Target="../tags/tag1.xml"/><Relationship Id="rId2"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55.jpeg"/><Relationship Id="rId1" Type="http://schemas.openxmlformats.org/officeDocument/2006/relationships/tags" Target="../tags/tag37.x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 Type="http://schemas.openxmlformats.org/officeDocument/2006/relationships/tags" Target="../tags/tag3.x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slideLayout" Target="../slideLayouts/slideLayout7.xml"/><Relationship Id="rId6" Type="http://schemas.openxmlformats.org/officeDocument/2006/relationships/notesSlide" Target="../notesSlides/notesSlide6.xml"/><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2.xml"/><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22.jpeg"/><Relationship Id="rId8" Type="http://schemas.openxmlformats.org/officeDocument/2006/relationships/image" Target="../media/image63.jpeg"/><Relationship Id="rId9" Type="http://schemas.openxmlformats.org/officeDocument/2006/relationships/image" Target="../media/image48.png"/><Relationship Id="rId1" Type="http://schemas.openxmlformats.org/officeDocument/2006/relationships/tags" Target="../tags/tag38.xml"/><Relationship Id="rId2" Type="http://schemas.openxmlformats.org/officeDocument/2006/relationships/tags" Target="../tags/tag39.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69.png"/><Relationship Id="rId8"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69.png"/><Relationship Id="rId8"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1.png"/><Relationship Id="rId8" Type="http://schemas.openxmlformats.org/officeDocument/2006/relationships/image" Target="../media/image70.png"/><Relationship Id="rId9"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2.png"/><Relationship Id="rId8" Type="http://schemas.openxmlformats.org/officeDocument/2006/relationships/image" Target="../media/image71.png"/><Relationship Id="rId9" Type="http://schemas.openxmlformats.org/officeDocument/2006/relationships/image" Target="../media/image70.png"/><Relationship Id="rId10"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0.png"/><Relationship Id="rId11"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85.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86.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87.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8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89.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5.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5.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71.png"/><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80.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3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p:cNvGrpSpPr>
          <p:nvPr/>
        </p:nvGrpSpPr>
        <p:grpSpPr bwMode="auto">
          <a:xfrm>
            <a:off x="76200" y="6137275"/>
            <a:ext cx="6000750" cy="644525"/>
            <a:chOff x="48" y="3866"/>
            <a:chExt cx="3780" cy="406"/>
          </a:xfrm>
        </p:grpSpPr>
        <p:sp>
          <p:nvSpPr>
            <p:cNvPr id="54170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a:solidFill>
                  <a:srgbClr val="FFFFFF"/>
                </a:solidFill>
                <a:effectLst>
                  <a:outerShdw blurRad="38100" dist="38100" dir="2700000" algn="tl">
                    <a:srgbClr val="000000"/>
                  </a:outerShdw>
                </a:effectLst>
                <a:latin typeface="Times New Roman" pitchFamily="18" charset="0"/>
                <a:ea typeface="ＭＳ Ｐゴシック" pitchFamily="34" charset="-128"/>
                <a:cs typeface="ＭＳ Ｐゴシック" charset="0"/>
              </a:endParaRPr>
            </a:p>
          </p:txBody>
        </p:sp>
        <p:sp>
          <p:nvSpPr>
            <p:cNvPr id="54170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b="0" dirty="0" smtClean="0">
                  <a:solidFill>
                    <a:srgbClr val="FFFB0C"/>
                  </a:solidFill>
                  <a:latin typeface="Helvetica" charset="0"/>
                </a:rPr>
                <a:t>www.biblebasically.com</a:t>
              </a:r>
            </a:p>
          </p:txBody>
        </p:sp>
      </p:grpSp>
      <p:sp>
        <p:nvSpPr>
          <p:cNvPr id="16386"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pic>
        <p:nvPicPr>
          <p:cNvPr id="1638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p:cNvPicPr>
            <a:picLocks noChangeArrowheads="1"/>
          </p:cNvPicPr>
          <p:nvPr/>
        </p:nvPicPr>
        <p:blipFill rotWithShape="1">
          <a:blip r:embed="rId4">
            <a:extLst>
              <a:ext uri="{28A0092B-C50C-407E-A947-70E740481C1C}">
                <a14:useLocalDpi xmlns:a14="http://schemas.microsoft.com/office/drawing/2010/main" val="0"/>
              </a:ext>
            </a:extLst>
          </a:blip>
          <a:srcRect l="5634" t="44444" r="80165" b="31826"/>
          <a:stretch/>
        </p:blipFill>
        <p:spPr bwMode="auto">
          <a:xfrm>
            <a:off x="442530" y="1517136"/>
            <a:ext cx="1309309" cy="154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662178" y="4823594"/>
            <a:ext cx="8023225" cy="701675"/>
          </a:xfrm>
          <a:prstGeom prst="rect">
            <a:avLst/>
          </a:prstGeom>
          <a:noFill/>
          <a:ln>
            <a:noFill/>
          </a:ln>
          <a:effectLst>
            <a:outerShdw blurRad="63500" dist="53882" dir="2700000" algn="ctr" rotWithShape="0">
              <a:schemeClr val="bg2">
                <a:alpha val="74998"/>
              </a:schemeClr>
            </a:outerShdw>
          </a:effectLs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dirty="0" err="1" smtClean="0">
                <a:solidFill>
                  <a:srgbClr val="FAFD00"/>
                </a:solidFill>
                <a:latin typeface="Times New Roman" charset="0"/>
              </a:rPr>
              <a:t>Ketholeshiida</a:t>
            </a:r>
            <a:r>
              <a:rPr lang="en-US" sz="2000" i="1" dirty="0" smtClean="0">
                <a:solidFill>
                  <a:srgbClr val="FAFD00"/>
                </a:solidFill>
                <a:latin typeface="Times New Roman" charset="0"/>
              </a:rPr>
              <a:t> … </a:t>
            </a:r>
            <a:r>
              <a:rPr lang="en-US" sz="2000" i="1" dirty="0" err="1" smtClean="0">
                <a:solidFill>
                  <a:srgbClr val="FAFD00"/>
                </a:solidFill>
                <a:latin typeface="Times New Roman" charset="0"/>
              </a:rPr>
              <a:t>Dietherieko</a:t>
            </a:r>
            <a:r>
              <a:rPr lang="en-US" sz="2000" i="1" dirty="0" smtClean="0">
                <a:solidFill>
                  <a:srgbClr val="FAFD00"/>
                </a:solidFill>
                <a:latin typeface="Times New Roman" charset="0"/>
              </a:rPr>
              <a:t> </a:t>
            </a:r>
            <a:r>
              <a:rPr lang="en-US" sz="2000" i="1" dirty="0" err="1" smtClean="0">
                <a:solidFill>
                  <a:srgbClr val="FAFD00"/>
                </a:solidFill>
                <a:latin typeface="Times New Roman" charset="0"/>
              </a:rPr>
              <a:t>kezhakesu</a:t>
            </a:r>
            <a:r>
              <a:rPr lang="en-US" sz="2000" i="1" dirty="0" smtClean="0">
                <a:solidFill>
                  <a:srgbClr val="FAFD00"/>
                </a:solidFill>
                <a:latin typeface="Times New Roman" charset="0"/>
              </a:rPr>
              <a:t>, </a:t>
            </a:r>
            <a:r>
              <a:rPr lang="en-US" altLang="ko-KR" sz="2000" i="1" dirty="0" err="1" smtClean="0">
                <a:solidFill>
                  <a:srgbClr val="FAFD00"/>
                </a:solidFill>
                <a:latin typeface="Times New Roman" charset="0"/>
                <a:ea typeface="Gulim" charset="0"/>
                <a:cs typeface="Gulim" charset="0"/>
              </a:rPr>
              <a:t>Kijiipete</a:t>
            </a:r>
            <a:r>
              <a:rPr lang="en-US" altLang="ko-KR" sz="2000" i="1" dirty="0" smtClean="0">
                <a:solidFill>
                  <a:srgbClr val="FAFD00"/>
                </a:solidFill>
                <a:latin typeface="Times New Roman" charset="0"/>
                <a:ea typeface="Gulim" charset="0"/>
                <a:cs typeface="Gulim" charset="0"/>
              </a:rPr>
              <a:t> </a:t>
            </a:r>
            <a:r>
              <a:rPr lang="en-US" altLang="ko-KR" sz="2000" i="1" dirty="0" err="1" smtClean="0">
                <a:solidFill>
                  <a:srgbClr val="FAFD00"/>
                </a:solidFill>
                <a:latin typeface="Times New Roman" charset="0"/>
                <a:ea typeface="Gulim" charset="0"/>
                <a:cs typeface="Gulim" charset="0"/>
              </a:rPr>
              <a:t>Krothoko</a:t>
            </a:r>
            <a:r>
              <a:rPr lang="en-US" altLang="ko-KR" sz="2000" i="1" dirty="0" smtClean="0">
                <a:solidFill>
                  <a:srgbClr val="FAFD00"/>
                </a:solidFill>
                <a:latin typeface="Times New Roman" charset="0"/>
                <a:ea typeface="Gulim" charset="0"/>
                <a:cs typeface="Gulim" charset="0"/>
              </a:rPr>
              <a:t>                     Fort Worth, Texas</a:t>
            </a:r>
          </a:p>
        </p:txBody>
      </p:sp>
      <p:sp>
        <p:nvSpPr>
          <p:cNvPr id="16394" name="Text Box 14"/>
          <p:cNvSpPr txBox="1">
            <a:spLocks noChangeArrowheads="1"/>
          </p:cNvSpPr>
          <p:nvPr/>
        </p:nvSpPr>
        <p:spPr bwMode="auto">
          <a:xfrm>
            <a:off x="588772" y="5367370"/>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charset="0"/>
              </a:rPr>
              <a:t>©2006 TBBMI</a:t>
            </a:r>
          </a:p>
        </p:txBody>
      </p:sp>
      <p:sp>
        <p:nvSpPr>
          <p:cNvPr id="17" name="Rectangle 16"/>
          <p:cNvSpPr>
            <a:spLocks noChangeArrowheads="1"/>
          </p:cNvSpPr>
          <p:nvPr/>
        </p:nvSpPr>
        <p:spPr bwMode="auto">
          <a:xfrm>
            <a:off x="-36512" y="5790989"/>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a:t>
            </a:r>
            <a:r>
              <a:rPr lang="en-US" sz="2000" kern="0" dirty="0" err="1">
                <a:solidFill>
                  <a:srgbClr val="FFFFFF"/>
                </a:solidFill>
                <a:effectLst>
                  <a:outerShdw blurRad="38100" dist="38100" dir="2700000" algn="tl">
                    <a:srgbClr val="000000"/>
                  </a:outerShdw>
                </a:effectLst>
                <a:latin typeface="Arial"/>
                <a:ea typeface="ＭＳ Ｐゴシック" charset="0"/>
                <a:cs typeface="Arial"/>
              </a:rPr>
              <a:t>BibleBasically.org</a:t>
            </a:r>
            <a:r>
              <a:rPr lang="en-US" sz="2000" kern="0" dirty="0">
                <a:solidFill>
                  <a:srgbClr val="FFFFFF"/>
                </a:solidFill>
                <a:effectLst>
                  <a:outerShdw blurRad="38100" dist="38100" dir="2700000" algn="tl">
                    <a:srgbClr val="000000"/>
                  </a:outerShdw>
                </a:effectLst>
                <a:latin typeface="Arial"/>
                <a:ea typeface="ＭＳ Ｐゴシック" charset="0"/>
                <a:cs typeface="Arial"/>
              </a:rPr>
              <a:t/>
            </a:r>
            <a:br>
              <a:rPr lang="en-US" sz="2000" kern="0" dirty="0">
                <a:solidFill>
                  <a:srgbClr val="FFFFFF"/>
                </a:solidFill>
                <a:effectLst>
                  <a:outerShdw blurRad="38100" dist="38100" dir="2700000" algn="tl">
                    <a:srgbClr val="000000"/>
                  </a:outerShdw>
                </a:effectLst>
                <a:latin typeface="Arial"/>
                <a:ea typeface="ＭＳ Ｐゴシック" charset="0"/>
                <a:cs typeface="Arial"/>
              </a:rPr>
            </a:br>
            <a:r>
              <a:rPr lang="en-US" sz="2000" kern="0" dirty="0">
                <a:solidFill>
                  <a:srgbClr val="FFFFFF"/>
                </a:solidFill>
                <a:effectLst>
                  <a:outerShdw blurRad="38100" dist="38100" dir="2700000" algn="tl">
                    <a:srgbClr val="000000"/>
                  </a:outerShdw>
                </a:effectLst>
                <a:latin typeface="Arial"/>
                <a:ea typeface="ＭＳ Ｐゴシック" charset="0"/>
                <a:cs typeface="Arial"/>
              </a:rPr>
              <a:t>Taught by Dr</a:t>
            </a:r>
            <a:r>
              <a:rPr lang="en-US" sz="2000" kern="0" dirty="0">
                <a:solidFill>
                  <a:srgbClr val="FFFFFF"/>
                </a:solidFill>
                <a:effectLst>
                  <a:outerShdw blurRad="38100" dist="38100" dir="2700000" algn="tl">
                    <a:srgbClr val="000000"/>
                  </a:outerShdw>
                </a:effectLst>
                <a:latin typeface="Arial"/>
                <a:ea typeface="ＭＳ Ｐゴシック" charset="0"/>
                <a:cs typeface="Arial"/>
              </a:rPr>
              <a:t>. Rick Griffith, Singapore Bible College</a:t>
            </a:r>
            <a:br>
              <a:rPr lang="en-US" sz="2000" kern="0" dirty="0">
                <a:solidFill>
                  <a:srgbClr val="FFFFFF"/>
                </a:solidFill>
                <a:effectLst>
                  <a:outerShdw blurRad="38100" dist="38100" dir="2700000" algn="tl">
                    <a:srgbClr val="000000"/>
                  </a:outerShdw>
                </a:effectLst>
                <a:latin typeface="Arial"/>
                <a:ea typeface="ＭＳ Ｐゴシック" charset="0"/>
                <a:cs typeface="Arial"/>
              </a:rPr>
            </a:br>
            <a:r>
              <a:rPr lang="en-US" sz="2000"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6390" name="Rectangle 12"/>
          <p:cNvSpPr>
            <a:spLocks noChangeArrowheads="1"/>
          </p:cNvSpPr>
          <p:nvPr/>
        </p:nvSpPr>
        <p:spPr bwMode="auto">
          <a:xfrm>
            <a:off x="774700" y="540525"/>
            <a:ext cx="8369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600" dirty="0">
                <a:solidFill>
                  <a:srgbClr val="FFFF00"/>
                </a:solidFill>
                <a:effectLst>
                  <a:glow rad="228600">
                    <a:srgbClr val="000000"/>
                  </a:glow>
                </a:effectLst>
                <a:ea typeface="Gungsuh" charset="0"/>
                <a:cs typeface="Gungsuh" charset="0"/>
              </a:rPr>
              <a:t>KETHOLESHIIDA… 	DIETHERIEKO</a:t>
            </a:r>
          </a:p>
        </p:txBody>
      </p:sp>
    </p:spTree>
    <p:extLst>
      <p:ext uri="{BB962C8B-B14F-4D97-AF65-F5344CB8AC3E}">
        <p14:creationId xmlns:p14="http://schemas.microsoft.com/office/powerpoint/2010/main" val="12298085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02"/>
          <p:cNvGrpSpPr>
            <a:grpSpLocks/>
          </p:cNvGrpSpPr>
          <p:nvPr/>
        </p:nvGrpSpPr>
        <p:grpSpPr bwMode="auto">
          <a:xfrm>
            <a:off x="519113" y="76200"/>
            <a:ext cx="854075" cy="1704975"/>
            <a:chOff x="327" y="48"/>
            <a:chExt cx="538" cy="1074"/>
          </a:xfrm>
        </p:grpSpPr>
        <p:sp>
          <p:nvSpPr>
            <p:cNvPr id="194663" name="Rectangle 103"/>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94664" name="Line 104"/>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pic>
        <p:nvPicPr>
          <p:cNvPr id="194659" name="Picture 99"/>
          <p:cNvPicPr>
            <a:picLocks noChangeArrowheads="1"/>
          </p:cNvPicPr>
          <p:nvPr/>
        </p:nvPicPr>
        <p:blipFill>
          <a:blip r:embed="rId3"/>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20483" name="Group 92"/>
          <p:cNvGrpSpPr>
            <a:grpSpLocks/>
          </p:cNvGrpSpPr>
          <p:nvPr/>
        </p:nvGrpSpPr>
        <p:grpSpPr bwMode="auto">
          <a:xfrm>
            <a:off x="4203700" y="1701800"/>
            <a:ext cx="1179513" cy="3009900"/>
            <a:chOff x="2648" y="1072"/>
            <a:chExt cx="743" cy="1896"/>
          </a:xfrm>
        </p:grpSpPr>
        <p:sp>
          <p:nvSpPr>
            <p:cNvPr id="20514" name="Oval 93"/>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5" name="Oval 94"/>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6" name="Oval 95"/>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7" name="Oval 96"/>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20484"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4568" name="Rectangle 8"/>
          <p:cNvSpPr>
            <a:spLocks noChangeArrowheads="1"/>
          </p:cNvSpPr>
          <p:nvPr/>
        </p:nvSpPr>
        <p:spPr bwMode="auto">
          <a:xfrm>
            <a:off x="277813" y="4035425"/>
            <a:ext cx="2925762" cy="1308100"/>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2000">
                <a:solidFill>
                  <a:schemeClr val="tx1"/>
                </a:solidFill>
                <a:latin typeface="Krone" charset="0"/>
              </a:rPr>
              <a:t>     1.  	 NEIPU U           	</a:t>
            </a:r>
            <a:r>
              <a:rPr lang="en-US" sz="2000">
                <a:solidFill>
                  <a:srgbClr val="FFFF00"/>
                </a:solidFill>
                <a:latin typeface="Krone" charset="0"/>
              </a:rPr>
              <a:t>JERUSALEM</a:t>
            </a:r>
            <a:r>
              <a:rPr lang="en-US" sz="2000">
                <a:solidFill>
                  <a:schemeClr val="tx1"/>
                </a:solidFill>
                <a:latin typeface="Krone" charset="0"/>
              </a:rPr>
              <a:t>       	MHATHO        	THERIETHO U </a:t>
            </a:r>
          </a:p>
        </p:txBody>
      </p:sp>
      <p:sp>
        <p:nvSpPr>
          <p:cNvPr id="194569" name="Oval 9"/>
          <p:cNvSpPr>
            <a:spLocks noChangeArrowheads="1"/>
          </p:cNvSpPr>
          <p:nvPr/>
        </p:nvSpPr>
        <p:spPr bwMode="auto">
          <a:xfrm>
            <a:off x="558800" y="3881438"/>
            <a:ext cx="549275" cy="550862"/>
          </a:xfrm>
          <a:prstGeom prst="ellipse">
            <a:avLst/>
          </a:prstGeom>
          <a:noFill/>
          <a:ln w="57150">
            <a:solidFill>
              <a:srgbClr val="D8310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4570" name="Oval 10"/>
          <p:cNvSpPr>
            <a:spLocks noChangeArrowheads="1"/>
          </p:cNvSpPr>
          <p:nvPr/>
        </p:nvSpPr>
        <p:spPr bwMode="auto">
          <a:xfrm>
            <a:off x="4356100" y="40005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9" name="Line 11"/>
          <p:cNvSpPr>
            <a:spLocks noChangeShapeType="1"/>
          </p:cNvSpPr>
          <p:nvPr/>
        </p:nvSpPr>
        <p:spPr bwMode="auto">
          <a:xfrm flipV="1">
            <a:off x="2565400" y="43640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4578" name="Rectangle 18"/>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20491" name="Text Box 51"/>
          <p:cNvSpPr txBox="1">
            <a:spLocks noChangeArrowheads="1"/>
          </p:cNvSpPr>
          <p:nvPr/>
        </p:nvSpPr>
        <p:spPr bwMode="auto">
          <a:xfrm>
            <a:off x="1773238" y="9525"/>
            <a:ext cx="332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r>
              <a:rPr lang="en-US" sz="1400">
                <a:solidFill>
                  <a:schemeClr val="tx1"/>
                </a:solidFill>
              </a:rPr>
              <a:t>Johan 2:13-25</a:t>
            </a:r>
          </a:p>
        </p:txBody>
      </p:sp>
      <p:sp>
        <p:nvSpPr>
          <p:cNvPr id="20492" name="AutoShape 69"/>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0493" name="Rectangle 70"/>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494" name="Line 71"/>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5" name="Line 72"/>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6" name="Line 73"/>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7" name="Line 74"/>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8" name="Line 75"/>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9" name="Rectangle 76"/>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20500" name="Rectangle 77"/>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501" name="Line 7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2" name="Line 7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3" name="Rectangle 8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0504" name="Rectangle 8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4642" name="Rectangle 82"/>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20506" name="Text Box 8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94645" name="Text Box 85"/>
          <p:cNvSpPr txBox="1">
            <a:spLocks noChangeArrowheads="1"/>
          </p:cNvSpPr>
          <p:nvPr/>
        </p:nvSpPr>
        <p:spPr bwMode="auto">
          <a:xfrm>
            <a:off x="0" y="427038"/>
            <a:ext cx="5437188"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FF00"/>
                </a:solidFill>
              </a:rPr>
              <a:t>KEPHRII KHROUHI#07</a:t>
            </a:r>
          </a:p>
        </p:txBody>
      </p:sp>
      <p:sp>
        <p:nvSpPr>
          <p:cNvPr id="194646" name="Oval 86"/>
          <p:cNvSpPr>
            <a:spLocks noChangeArrowheads="1"/>
          </p:cNvSpPr>
          <p:nvPr/>
        </p:nvSpPr>
        <p:spPr bwMode="auto">
          <a:xfrm>
            <a:off x="979488" y="4318000"/>
            <a:ext cx="2047875" cy="395288"/>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94657" name="Rectangle 9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sp>
        <p:nvSpPr>
          <p:cNvPr id="20510" name="Text Box 9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20511" name="Text Box 101"/>
          <p:cNvSpPr txBox="1">
            <a:spLocks noChangeArrowheads="1"/>
          </p:cNvSpPr>
          <p:nvPr/>
        </p:nvSpPr>
        <p:spPr bwMode="auto">
          <a:xfrm>
            <a:off x="85645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
        <p:nvSpPr>
          <p:cNvPr id="2" name="Rectangle 8"/>
          <p:cNvSpPr>
            <a:spLocks noChangeArrowheads="1"/>
          </p:cNvSpPr>
          <p:nvPr/>
        </p:nvSpPr>
        <p:spPr bwMode="auto">
          <a:xfrm>
            <a:off x="239713" y="4011613"/>
            <a:ext cx="2405062" cy="25717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chemeClr val="tx1"/>
                </a:solidFill>
                <a:latin typeface="Krone" charset="0"/>
              </a:rPr>
              <a:t> </a:t>
            </a:r>
          </a:p>
        </p:txBody>
      </p:sp>
      <p:sp>
        <p:nvSpPr>
          <p:cNvPr id="3" name="Oval 9"/>
          <p:cNvSpPr>
            <a:spLocks noChangeArrowheads="1"/>
          </p:cNvSpPr>
          <p:nvPr/>
        </p:nvSpPr>
        <p:spPr bwMode="auto">
          <a:xfrm>
            <a:off x="558800" y="3881438"/>
            <a:ext cx="549275" cy="550862"/>
          </a:xfrm>
          <a:prstGeom prst="ellipse">
            <a:avLst/>
          </a:prstGeom>
          <a:noFill/>
          <a:ln w="57150">
            <a:solidFill>
              <a:srgbClr val="D8310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94645"/>
                                        </p:tgtEl>
                                        <p:attrNameLst>
                                          <p:attrName>style.visibility</p:attrName>
                                        </p:attrNameLst>
                                      </p:cBhvr>
                                      <p:to>
                                        <p:strVal val="visible"/>
                                      </p:to>
                                    </p:set>
                                    <p:anim calcmode="lin" valueType="num">
                                      <p:cBhvr additive="base">
                                        <p:cTn id="7" dur="500" fill="hold"/>
                                        <p:tgtEl>
                                          <p:spTgt spid="194645"/>
                                        </p:tgtEl>
                                        <p:attrNameLst>
                                          <p:attrName>ppt_x</p:attrName>
                                        </p:attrNameLst>
                                      </p:cBhvr>
                                      <p:tavLst>
                                        <p:tav tm="0">
                                          <p:val>
                                            <p:strVal val="0-#ppt_w/2"/>
                                          </p:val>
                                        </p:tav>
                                        <p:tav tm="100000">
                                          <p:val>
                                            <p:strVal val="#ppt_x"/>
                                          </p:val>
                                        </p:tav>
                                      </p:tavLst>
                                    </p:anim>
                                    <p:anim calcmode="lin" valueType="num">
                                      <p:cBhvr additive="base">
                                        <p:cTn id="8" dur="500" fill="hold"/>
                                        <p:tgtEl>
                                          <p:spTgt spid="1946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94646"/>
                                        </p:tgtEl>
                                        <p:attrNameLst>
                                          <p:attrName>style.visibility</p:attrName>
                                        </p:attrNameLst>
                                      </p:cBhvr>
                                      <p:to>
                                        <p:strVal val="visible"/>
                                      </p:to>
                                    </p:set>
                                    <p:anim calcmode="lin" valueType="num">
                                      <p:cBhvr>
                                        <p:cTn id="13" dur="500" fill="hold"/>
                                        <p:tgtEl>
                                          <p:spTgt spid="194646"/>
                                        </p:tgtEl>
                                        <p:attrNameLst>
                                          <p:attrName>ppt_w</p:attrName>
                                        </p:attrNameLst>
                                      </p:cBhvr>
                                      <p:tavLst>
                                        <p:tav tm="0">
                                          <p:val>
                                            <p:fltVal val="0"/>
                                          </p:val>
                                        </p:tav>
                                        <p:tav tm="100000">
                                          <p:val>
                                            <p:strVal val="#ppt_w"/>
                                          </p:val>
                                        </p:tav>
                                      </p:tavLst>
                                    </p:anim>
                                    <p:anim calcmode="lin" valueType="num">
                                      <p:cBhvr>
                                        <p:cTn id="14" dur="500" fill="hold"/>
                                        <p:tgtEl>
                                          <p:spTgt spid="194646"/>
                                        </p:tgtEl>
                                        <p:attrNameLst>
                                          <p:attrName>ppt_h</p:attrName>
                                        </p:attrNameLst>
                                      </p:cBhvr>
                                      <p:tavLst>
                                        <p:tav tm="0">
                                          <p:val>
                                            <p:fltVal val="0"/>
                                          </p:val>
                                        </p:tav>
                                        <p:tav tm="100000">
                                          <p:val>
                                            <p:strVal val="#ppt_h"/>
                                          </p:val>
                                        </p:tav>
                                      </p:tavLst>
                                    </p:anim>
                                    <p:anim calcmode="lin" valueType="num">
                                      <p:cBhvr>
                                        <p:cTn id="15" dur="500" fill="hold"/>
                                        <p:tgtEl>
                                          <p:spTgt spid="194646"/>
                                        </p:tgtEl>
                                        <p:attrNameLst>
                                          <p:attrName>ppt_x</p:attrName>
                                        </p:attrNameLst>
                                      </p:cBhvr>
                                      <p:tavLst>
                                        <p:tav tm="0">
                                          <p:val>
                                            <p:fltVal val="0.5"/>
                                          </p:val>
                                        </p:tav>
                                        <p:tav tm="100000">
                                          <p:val>
                                            <p:strVal val="#ppt_x"/>
                                          </p:val>
                                        </p:tav>
                                      </p:tavLst>
                                    </p:anim>
                                    <p:anim calcmode="lin" valueType="num">
                                      <p:cBhvr>
                                        <p:cTn id="16" dur="500" fill="hold"/>
                                        <p:tgtEl>
                                          <p:spTgt spid="1946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5" grpId="0" animBg="1" autoUpdateAnimBg="0"/>
      <p:bldP spid="1946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172112" name="Line 8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531" name="Text Box 45"/>
          <p:cNvSpPr txBox="1">
            <a:spLocks noChangeArrowheads="1"/>
          </p:cNvSpPr>
          <p:nvPr/>
        </p:nvSpPr>
        <p:spPr bwMode="auto">
          <a:xfrm>
            <a:off x="1793875" y="0"/>
            <a:ext cx="332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r>
              <a:rPr lang="en-US" sz="1400">
                <a:solidFill>
                  <a:schemeClr val="tx1"/>
                </a:solidFill>
              </a:rPr>
              <a:t>Johan 2:13-25</a:t>
            </a:r>
          </a:p>
        </p:txBody>
      </p:sp>
      <p:sp>
        <p:nvSpPr>
          <p:cNvPr id="22532" name="Text Box 7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72113" name="Rectangle 8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22534" name="Text Box 8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pic>
        <p:nvPicPr>
          <p:cNvPr id="22535" name="Picture 85" descr="Herod's Temple from northeast, tb n02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16014" t="29329" r="20380" b="10347"/>
          <a:stretch>
            <a:fillRect/>
          </a:stretch>
        </p:blipFill>
        <p:spPr bwMode="auto">
          <a:xfrm>
            <a:off x="635000" y="601663"/>
            <a:ext cx="7912100" cy="570071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2536" name="AutoShape 6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2537" name="Rectangle 6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38" name="Line 6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Line 6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0" name="Line 6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1" name="Line 6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2" name="Line 6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3" name="Rectangle 68"/>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22544" name="Rectangle 6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45" name="Line 7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6" name="Line 7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7" name="Rectangle 7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2548" name="Rectangle 73"/>
          <p:cNvSpPr>
            <a:spLocks noChangeArrowheads="1"/>
          </p:cNvSpPr>
          <p:nvPr/>
        </p:nvSpPr>
        <p:spPr bwMode="auto">
          <a:xfrm>
            <a:off x="8148638" y="3687763"/>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2106" name="Rectangle 74"/>
          <p:cNvSpPr>
            <a:spLocks noChangeArrowheads="1"/>
          </p:cNvSpPr>
          <p:nvPr/>
        </p:nvSpPr>
        <p:spPr bwMode="auto">
          <a:xfrm>
            <a:off x="8151813" y="3640138"/>
            <a:ext cx="611187"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22550" name="Rectangle 86"/>
          <p:cNvSpPr>
            <a:spLocks noChangeArrowheads="1"/>
          </p:cNvSpPr>
          <p:nvPr/>
        </p:nvSpPr>
        <p:spPr bwMode="auto">
          <a:xfrm>
            <a:off x="596900" y="5664200"/>
            <a:ext cx="7962900" cy="6604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2041" name="Rectangle 9"/>
          <p:cNvSpPr>
            <a:spLocks noChangeArrowheads="1"/>
          </p:cNvSpPr>
          <p:nvPr/>
        </p:nvSpPr>
        <p:spPr bwMode="auto">
          <a:xfrm>
            <a:off x="315913" y="5672138"/>
            <a:ext cx="8408987" cy="57626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Herod Kezha-u vie Jerusalem Ruosuoki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9"/>
          <p:cNvSpPr txBox="1">
            <a:spLocks noChangeArrowheads="1"/>
          </p:cNvSpPr>
          <p:nvPr/>
        </p:nvSpPr>
        <p:spPr bwMode="auto">
          <a:xfrm>
            <a:off x="1792288" y="0"/>
            <a:ext cx="332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r>
              <a:rPr lang="en-US" sz="1400">
                <a:solidFill>
                  <a:schemeClr val="tx1"/>
                </a:solidFill>
              </a:rPr>
              <a:t>Johan 2:13-25</a:t>
            </a:r>
          </a:p>
        </p:txBody>
      </p:sp>
      <p:sp>
        <p:nvSpPr>
          <p:cNvPr id="448535" name="Text Box 23"/>
          <p:cNvSpPr txBox="1">
            <a:spLocks noChangeArrowheads="1"/>
          </p:cNvSpPr>
          <p:nvPr/>
        </p:nvSpPr>
        <p:spPr bwMode="auto">
          <a:xfrm>
            <a:off x="774700" y="5905500"/>
            <a:ext cx="2651125" cy="7016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000" smtClean="0">
                <a:solidFill>
                  <a:srgbClr val="FFFF00"/>
                </a:solidFill>
              </a:rPr>
              <a:t>Thezieshii Morokesuo:</a:t>
            </a:r>
          </a:p>
          <a:p>
            <a:pPr>
              <a:spcBef>
                <a:spcPct val="50000"/>
              </a:spcBef>
              <a:defRPr/>
            </a:pPr>
            <a:r>
              <a:rPr lang="en-US" sz="1000" smtClean="0">
                <a:solidFill>
                  <a:srgbClr val="FFFF00"/>
                </a:solidFill>
              </a:rPr>
              <a:t>Kemesa Riinau Razhiiki, Jerusalem</a:t>
            </a:r>
          </a:p>
          <a:p>
            <a:pPr>
              <a:spcBef>
                <a:spcPct val="50000"/>
              </a:spcBef>
              <a:defRPr/>
            </a:pPr>
            <a:endParaRPr lang="en-US" sz="1000" smtClean="0">
              <a:solidFill>
                <a:srgbClr val="FFFF00"/>
              </a:solidFill>
            </a:endParaRPr>
          </a:p>
        </p:txBody>
      </p:sp>
      <p:sp>
        <p:nvSpPr>
          <p:cNvPr id="24579" name="Text Box 5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48569" name="Rectangle 5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24581" name="Text Box 5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448571" name="Text Box 59"/>
          <p:cNvSpPr txBox="1">
            <a:spLocks noChangeArrowheads="1"/>
          </p:cNvSpPr>
          <p:nvPr/>
        </p:nvSpPr>
        <p:spPr bwMode="auto">
          <a:xfrm>
            <a:off x="5673725" y="808038"/>
            <a:ext cx="2463800" cy="137318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defRPr/>
            </a:pPr>
            <a:r>
              <a:rPr lang="en-US" sz="2800" smtClean="0">
                <a:solidFill>
                  <a:srgbClr val="FFEA18"/>
                </a:solidFill>
              </a:rPr>
              <a:t>JERUSALEM JISU TEI KI</a:t>
            </a:r>
          </a:p>
        </p:txBody>
      </p:sp>
      <p:sp>
        <p:nvSpPr>
          <p:cNvPr id="448572" name="Text Box 60"/>
          <p:cNvSpPr txBox="1">
            <a:spLocks noChangeArrowheads="1"/>
          </p:cNvSpPr>
          <p:nvPr/>
        </p:nvSpPr>
        <p:spPr bwMode="auto">
          <a:xfrm>
            <a:off x="581025" y="3930650"/>
            <a:ext cx="2593975"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800" smtClean="0">
                <a:solidFill>
                  <a:srgbClr val="FFFF00"/>
                </a:solidFill>
              </a:rPr>
              <a:t>Riina Khie Nu Kebau</a:t>
            </a:r>
          </a:p>
        </p:txBody>
      </p:sp>
      <p:sp>
        <p:nvSpPr>
          <p:cNvPr id="448573" name="Text Box 61"/>
          <p:cNvSpPr txBox="1">
            <a:spLocks noChangeArrowheads="1"/>
          </p:cNvSpPr>
          <p:nvPr/>
        </p:nvSpPr>
        <p:spPr bwMode="auto">
          <a:xfrm>
            <a:off x="1023938" y="4811713"/>
            <a:ext cx="2633662" cy="9159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800" smtClean="0">
                <a:solidFill>
                  <a:srgbClr val="FFFF00"/>
                </a:solidFill>
              </a:rPr>
              <a:t>Keriisuoki Kijiithou-u, Keriisuoki-u,       Antonio Dahou</a:t>
            </a:r>
          </a:p>
        </p:txBody>
      </p:sp>
      <p:grpSp>
        <p:nvGrpSpPr>
          <p:cNvPr id="2" name="Group 67"/>
          <p:cNvGrpSpPr>
            <a:grpSpLocks/>
          </p:cNvGrpSpPr>
          <p:nvPr/>
        </p:nvGrpSpPr>
        <p:grpSpPr bwMode="auto">
          <a:xfrm>
            <a:off x="762000" y="660400"/>
            <a:ext cx="4787900" cy="3200400"/>
            <a:chOff x="480" y="416"/>
            <a:chExt cx="3016" cy="2016"/>
          </a:xfrm>
        </p:grpSpPr>
        <p:pic>
          <p:nvPicPr>
            <p:cNvPr id="24603" name="Picture 22"/>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498" y="433"/>
              <a:ext cx="2998" cy="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8577" name="Rectangle 65"/>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3" name="Group 68"/>
          <p:cNvGrpSpPr>
            <a:grpSpLocks/>
          </p:cNvGrpSpPr>
          <p:nvPr/>
        </p:nvGrpSpPr>
        <p:grpSpPr bwMode="auto">
          <a:xfrm>
            <a:off x="3670300" y="3035300"/>
            <a:ext cx="4740275" cy="3200400"/>
            <a:chOff x="2312" y="1912"/>
            <a:chExt cx="2986" cy="2016"/>
          </a:xfrm>
        </p:grpSpPr>
        <p:pic>
          <p:nvPicPr>
            <p:cNvPr id="24601" name="Picture 62"/>
            <p:cNvPicPr>
              <a:picLocks noChangeAspect="1" noChangeArrowheads="1"/>
            </p:cNvPicPr>
            <p:nvPr/>
          </p:nvPicPr>
          <p:blipFill>
            <a:blip r:embed="rId4">
              <a:extLst>
                <a:ext uri="{28A0092B-C50C-407E-A947-70E740481C1C}">
                  <a14:useLocalDpi xmlns:a14="http://schemas.microsoft.com/office/drawing/2010/main" val="0"/>
                </a:ext>
              </a:extLst>
            </a:blip>
            <a:srcRect l="14177" t="17245" r="18062" b="12317"/>
            <a:stretch>
              <a:fillRect/>
            </a:stretch>
          </p:blipFill>
          <p:spPr bwMode="auto">
            <a:xfrm>
              <a:off x="2323" y="1932"/>
              <a:ext cx="2975"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8578" name="Rectangle 66"/>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4587" name="AutoShape 37"/>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4588" name="Rectangle 38"/>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589" name="Line 39"/>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0" name="Line 40"/>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41"/>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2" name="Line 42"/>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3" name="Line 43"/>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4" name="Rectangle 44"/>
          <p:cNvSpPr>
            <a:spLocks noChangeArrowheads="1"/>
          </p:cNvSpPr>
          <p:nvPr/>
        </p:nvSpPr>
        <p:spPr bwMode="auto">
          <a:xfrm>
            <a:off x="8034338" y="3429000"/>
            <a:ext cx="5191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a:p>
            <a:endParaRPr lang="en-US" sz="1200">
              <a:solidFill>
                <a:srgbClr val="000000"/>
              </a:solidFill>
              <a:latin typeface="Chicago" charset="0"/>
            </a:endParaRPr>
          </a:p>
        </p:txBody>
      </p:sp>
      <p:sp>
        <p:nvSpPr>
          <p:cNvPr id="24595" name="Rectangle 4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6" name="Line 46"/>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7" name="Line 47"/>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Rectangle 48"/>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4599" name="Rectangle 49"/>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8562" name="Rectangle 50"/>
          <p:cNvSpPr>
            <a:spLocks noChangeArrowheads="1"/>
          </p:cNvSpPr>
          <p:nvPr/>
        </p:nvSpPr>
        <p:spPr bwMode="auto">
          <a:xfrm>
            <a:off x="81915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48572"/>
                                        </p:tgtEl>
                                        <p:attrNameLst>
                                          <p:attrName>style.visibility</p:attrName>
                                        </p:attrNameLst>
                                      </p:cBhvr>
                                      <p:to>
                                        <p:strVal val="visible"/>
                                      </p:to>
                                    </p:set>
                                    <p:animEffect transition="in" filter="wipe(left)">
                                      <p:cBhvr>
                                        <p:cTn id="11" dur="500"/>
                                        <p:tgtEl>
                                          <p:spTgt spid="448572"/>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nodeType="afterGroup">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448573"/>
                                        </p:tgtEl>
                                        <p:attrNameLst>
                                          <p:attrName>style.visibility</p:attrName>
                                        </p:attrNameLst>
                                      </p:cBhvr>
                                      <p:to>
                                        <p:strVal val="visible"/>
                                      </p:to>
                                    </p:set>
                                    <p:animEffect transition="in" filter="wipe(left)">
                                      <p:cBhvr>
                                        <p:cTn id="19" dur="500"/>
                                        <p:tgtEl>
                                          <p:spTgt spid="448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72" grpId="0" autoUpdateAnimBg="0"/>
      <p:bldP spid="44857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endParaRPr lang="en-US" sz="1600">
              <a:solidFill>
                <a:schemeClr val="tx1"/>
              </a:solidFill>
            </a:endParaRPr>
          </a:p>
        </p:txBody>
      </p:sp>
      <p:sp>
        <p:nvSpPr>
          <p:cNvPr id="430121" name="Text Box 41"/>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400">
                <a:solidFill>
                  <a:schemeClr val="tx1"/>
                </a:solidFill>
                <a:ea typeface="+mn-ea"/>
                <a:cs typeface="+mn-cs"/>
              </a:rPr>
              <a:t>Mark 11:27</a:t>
            </a:r>
          </a:p>
        </p:txBody>
      </p:sp>
      <p:sp>
        <p:nvSpPr>
          <p:cNvPr id="26627" name="AutoShape 57"/>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6628" name="Rectangle 58"/>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29" name="Line 59"/>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0" name="Line 60"/>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1" name="Line 61"/>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2" name="Line 62"/>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3" name="Line 63"/>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Rectangle 64"/>
          <p:cNvSpPr>
            <a:spLocks noChangeArrowheads="1"/>
          </p:cNvSpPr>
          <p:nvPr/>
        </p:nvSpPr>
        <p:spPr bwMode="auto">
          <a:xfrm>
            <a:off x="8034338" y="3429000"/>
            <a:ext cx="68103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26635" name="Rectangle 6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Line 66"/>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Line 67"/>
          <p:cNvSpPr>
            <a:spLocks noChangeShapeType="1"/>
          </p:cNvSpPr>
          <p:nvPr/>
        </p:nvSpPr>
        <p:spPr bwMode="auto">
          <a:xfrm>
            <a:off x="8064500" y="39417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8" name="Rectangle 68"/>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6639" name="Rectangle 69"/>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150" name="Rectangle 70"/>
          <p:cNvSpPr>
            <a:spLocks noChangeArrowheads="1"/>
          </p:cNvSpPr>
          <p:nvPr/>
        </p:nvSpPr>
        <p:spPr bwMode="auto">
          <a:xfrm>
            <a:off x="8345488" y="3783013"/>
            <a:ext cx="406400"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Life</a:t>
            </a:r>
          </a:p>
        </p:txBody>
      </p:sp>
      <p:sp>
        <p:nvSpPr>
          <p:cNvPr id="26641"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30157" name="Rectangle 7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26643" name="Text Box 7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430160" name="Text Box 80"/>
          <p:cNvSpPr txBox="1">
            <a:spLocks noChangeArrowheads="1"/>
          </p:cNvSpPr>
          <p:nvPr/>
        </p:nvSpPr>
        <p:spPr bwMode="auto">
          <a:xfrm>
            <a:off x="774700" y="5862638"/>
            <a:ext cx="3714750"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defRPr/>
            </a:pPr>
            <a:r>
              <a:rPr lang="en-US" sz="1000" smtClean="0">
                <a:solidFill>
                  <a:srgbClr val="FFFF00"/>
                </a:solidFill>
              </a:rPr>
              <a:t>Thezieshii Morokesuo:</a:t>
            </a:r>
          </a:p>
          <a:p>
            <a:pPr>
              <a:defRPr/>
            </a:pPr>
            <a:r>
              <a:rPr lang="en-US" sz="1000" smtClean="0">
                <a:solidFill>
                  <a:srgbClr val="FFFF00"/>
                </a:solidFill>
              </a:rPr>
              <a:t>Kemesa Riinau Razhiiki, Jerusalem</a:t>
            </a:r>
          </a:p>
        </p:txBody>
      </p:sp>
      <p:grpSp>
        <p:nvGrpSpPr>
          <p:cNvPr id="26645" name="Group 87"/>
          <p:cNvGrpSpPr>
            <a:grpSpLocks/>
          </p:cNvGrpSpPr>
          <p:nvPr/>
        </p:nvGrpSpPr>
        <p:grpSpPr bwMode="auto">
          <a:xfrm>
            <a:off x="760413" y="660400"/>
            <a:ext cx="4738687" cy="3200400"/>
            <a:chOff x="479" y="416"/>
            <a:chExt cx="2985" cy="2016"/>
          </a:xfrm>
        </p:grpSpPr>
        <p:pic>
          <p:nvPicPr>
            <p:cNvPr id="26652" name="Picture 85"/>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245"/>
            <a:stretch>
              <a:fillRect/>
            </a:stretch>
          </p:blipFill>
          <p:spPr bwMode="auto">
            <a:xfrm>
              <a:off x="479" y="423"/>
              <a:ext cx="2981"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30162" name="Rectangle 82"/>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26646" name="Group 86"/>
          <p:cNvGrpSpPr>
            <a:grpSpLocks/>
          </p:cNvGrpSpPr>
          <p:nvPr/>
        </p:nvGrpSpPr>
        <p:grpSpPr bwMode="auto">
          <a:xfrm>
            <a:off x="3890963" y="3125788"/>
            <a:ext cx="4737100" cy="3200400"/>
            <a:chOff x="2312" y="1912"/>
            <a:chExt cx="2984" cy="2016"/>
          </a:xfrm>
        </p:grpSpPr>
        <p:pic>
          <p:nvPicPr>
            <p:cNvPr id="26650" name="Picture 84"/>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326" y="1926"/>
              <a:ext cx="2967" cy="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30163" name="Rectangle 83"/>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30168" name="Text Box 88"/>
          <p:cNvSpPr txBox="1">
            <a:spLocks noChangeArrowheads="1"/>
          </p:cNvSpPr>
          <p:nvPr/>
        </p:nvSpPr>
        <p:spPr bwMode="auto">
          <a:xfrm>
            <a:off x="5673725" y="808038"/>
            <a:ext cx="2463800" cy="137318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defRPr/>
            </a:pPr>
            <a:r>
              <a:rPr lang="en-US" sz="2800" smtClean="0">
                <a:solidFill>
                  <a:srgbClr val="FFEA18"/>
                </a:solidFill>
              </a:rPr>
              <a:t>JERUSALEM JISU TEI KI</a:t>
            </a:r>
          </a:p>
        </p:txBody>
      </p:sp>
      <p:sp>
        <p:nvSpPr>
          <p:cNvPr id="430169" name="Text Box 89"/>
          <p:cNvSpPr txBox="1">
            <a:spLocks noChangeArrowheads="1"/>
          </p:cNvSpPr>
          <p:nvPr/>
        </p:nvSpPr>
        <p:spPr bwMode="auto">
          <a:xfrm>
            <a:off x="581025" y="3930650"/>
            <a:ext cx="2593975"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800" smtClean="0">
                <a:solidFill>
                  <a:srgbClr val="FFFF00"/>
                </a:solidFill>
              </a:rPr>
              <a:t>Keriisuoki Pesotsa </a:t>
            </a:r>
            <a:br>
              <a:rPr lang="en-US" sz="1800" smtClean="0">
                <a:solidFill>
                  <a:srgbClr val="FFFF00"/>
                </a:solidFill>
              </a:rPr>
            </a:br>
            <a:r>
              <a:rPr lang="en-US" sz="1800" smtClean="0">
                <a:solidFill>
                  <a:srgbClr val="FFFF00"/>
                </a:solidFill>
              </a:rPr>
              <a:t>Chaprako</a:t>
            </a:r>
          </a:p>
        </p:txBody>
      </p:sp>
      <p:sp>
        <p:nvSpPr>
          <p:cNvPr id="430170" name="Text Box 90"/>
          <p:cNvSpPr txBox="1">
            <a:spLocks noChangeArrowheads="1"/>
          </p:cNvSpPr>
          <p:nvPr/>
        </p:nvSpPr>
        <p:spPr bwMode="auto">
          <a:xfrm>
            <a:off x="1023938" y="5289550"/>
            <a:ext cx="2633662"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800" smtClean="0">
                <a:solidFill>
                  <a:srgbClr val="FFFF00"/>
                </a:solidFill>
              </a:rPr>
              <a:t>Niathutsa Careu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0169"/>
                                        </p:tgtEl>
                                        <p:attrNameLst>
                                          <p:attrName>style.visibility</p:attrName>
                                        </p:attrNameLst>
                                      </p:cBhvr>
                                      <p:to>
                                        <p:strVal val="visible"/>
                                      </p:to>
                                    </p:set>
                                    <p:animEffect transition="in" filter="fade">
                                      <p:cBhvr>
                                        <p:cTn id="7" dur="1000"/>
                                        <p:tgtEl>
                                          <p:spTgt spid="430169"/>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430170"/>
                                        </p:tgtEl>
                                        <p:attrNameLst>
                                          <p:attrName>style.visibility</p:attrName>
                                        </p:attrNameLst>
                                      </p:cBhvr>
                                      <p:to>
                                        <p:strVal val="visible"/>
                                      </p:to>
                                    </p:set>
                                    <p:animEffect transition="in" filter="fade">
                                      <p:cBhvr>
                                        <p:cTn id="11" dur="1000"/>
                                        <p:tgtEl>
                                          <p:spTgt spid="430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9" grpId="0" autoUpdateAnimBg="0"/>
      <p:bldP spid="43017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06" name="Picture 34"/>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28674" name="Group 115"/>
          <p:cNvGrpSpPr>
            <a:grpSpLocks/>
          </p:cNvGrpSpPr>
          <p:nvPr/>
        </p:nvGrpSpPr>
        <p:grpSpPr bwMode="auto">
          <a:xfrm>
            <a:off x="4203700" y="1701800"/>
            <a:ext cx="1179513" cy="3009900"/>
            <a:chOff x="2648" y="1072"/>
            <a:chExt cx="743" cy="1896"/>
          </a:xfrm>
        </p:grpSpPr>
        <p:sp>
          <p:nvSpPr>
            <p:cNvPr id="28718" name="Oval 11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19" name="Oval 11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20" name="Oval 11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21" name="Oval 11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28675"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6"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2305" name="Oval 33"/>
          <p:cNvSpPr>
            <a:spLocks noChangeArrowheads="1"/>
          </p:cNvSpPr>
          <p:nvPr/>
        </p:nvSpPr>
        <p:spPr bwMode="auto">
          <a:xfrm>
            <a:off x="3670300" y="2959100"/>
            <a:ext cx="1600200" cy="642938"/>
          </a:xfrm>
          <a:prstGeom prst="ellipse">
            <a:avLst/>
          </a:prstGeom>
          <a:noFill/>
          <a:ln w="57150">
            <a:solidFill>
              <a:srgbClr val="FFFF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11" name="Rectangle 39"/>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a:t>
            </a:r>
          </a:p>
        </p:txBody>
      </p:sp>
      <p:pic>
        <p:nvPicPr>
          <p:cNvPr id="182328"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931863"/>
            <a:ext cx="2784475" cy="2087562"/>
          </a:xfrm>
          <a:prstGeom prst="rect">
            <a:avLst/>
          </a:prstGeom>
          <a:noFill/>
          <a:ln w="57150">
            <a:solidFill>
              <a:srgbClr val="33CC33"/>
            </a:solidFill>
            <a:miter lim="800000"/>
            <a:headEnd/>
            <a:tailEnd/>
          </a:ln>
          <a:effectLst>
            <a:outerShdw blurRad="63500" dist="71842"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182346" name="Text Box 74"/>
          <p:cNvSpPr txBox="1">
            <a:spLocks noChangeArrowheads="1"/>
          </p:cNvSpPr>
          <p:nvPr/>
        </p:nvSpPr>
        <p:spPr bwMode="auto">
          <a:xfrm>
            <a:off x="1784350" y="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Johan 4</a:t>
            </a:r>
          </a:p>
        </p:txBody>
      </p:sp>
      <p:grpSp>
        <p:nvGrpSpPr>
          <p:cNvPr id="28681" name="Group 141"/>
          <p:cNvGrpSpPr>
            <a:grpSpLocks/>
          </p:cNvGrpSpPr>
          <p:nvPr/>
        </p:nvGrpSpPr>
        <p:grpSpPr bwMode="auto">
          <a:xfrm>
            <a:off x="8005763" y="3429000"/>
            <a:ext cx="952500" cy="1241425"/>
            <a:chOff x="5043" y="2160"/>
            <a:chExt cx="600" cy="782"/>
          </a:xfrm>
        </p:grpSpPr>
        <p:sp>
          <p:nvSpPr>
            <p:cNvPr id="28704" name="AutoShape 9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8705" name="Rectangle 9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706" name="Line 9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7" name="Line 9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8" name="Line 9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9" name="Line 9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0" name="Line 9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1" name="Rectangle 9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28712" name="Rectangle 9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713" name="Line 10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4" name="Line 10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15" name="Rectangle 10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716" name="Rectangle 10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2376" name="Rectangle 10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28682"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82380" name="Oval 108"/>
          <p:cNvSpPr>
            <a:spLocks noChangeArrowheads="1"/>
          </p:cNvSpPr>
          <p:nvPr/>
        </p:nvSpPr>
        <p:spPr bwMode="auto">
          <a:xfrm>
            <a:off x="788988" y="2640013"/>
            <a:ext cx="204787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81" name="Oval 109"/>
          <p:cNvSpPr>
            <a:spLocks noChangeArrowheads="1"/>
          </p:cNvSpPr>
          <p:nvPr/>
        </p:nvSpPr>
        <p:spPr bwMode="auto">
          <a:xfrm>
            <a:off x="3690938" y="4618038"/>
            <a:ext cx="1204912" cy="592137"/>
          </a:xfrm>
          <a:prstGeom prst="ellipse">
            <a:avLst/>
          </a:prstGeom>
          <a:noFill/>
          <a:ln w="5715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82" name="Oval 110"/>
          <p:cNvSpPr>
            <a:spLocks noChangeArrowheads="1"/>
          </p:cNvSpPr>
          <p:nvPr/>
        </p:nvSpPr>
        <p:spPr bwMode="auto">
          <a:xfrm>
            <a:off x="4249738" y="1689100"/>
            <a:ext cx="1204912" cy="592138"/>
          </a:xfrm>
          <a:prstGeom prst="ellipse">
            <a:avLst/>
          </a:prstGeom>
          <a:noFill/>
          <a:ln w="5715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 name="Group 107"/>
          <p:cNvGrpSpPr>
            <a:grpSpLocks/>
          </p:cNvGrpSpPr>
          <p:nvPr/>
        </p:nvGrpSpPr>
        <p:grpSpPr bwMode="auto">
          <a:xfrm>
            <a:off x="549275" y="2279650"/>
            <a:ext cx="3681413" cy="1417638"/>
            <a:chOff x="353" y="1418"/>
            <a:chExt cx="2319" cy="893"/>
          </a:xfrm>
        </p:grpSpPr>
        <p:sp>
          <p:nvSpPr>
            <p:cNvPr id="182289" name="Rectangle 17"/>
            <p:cNvSpPr>
              <a:spLocks noChangeArrowheads="1"/>
            </p:cNvSpPr>
            <p:nvPr/>
          </p:nvSpPr>
          <p:spPr bwMode="auto">
            <a:xfrm>
              <a:off x="353" y="1543"/>
              <a:ext cx="1299" cy="76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chemeClr val="tx1"/>
                  </a:solidFill>
                  <a:latin typeface="Krone" charset="0"/>
                </a:rPr>
                <a:t>2.  </a:t>
              </a:r>
            </a:p>
            <a:p>
              <a:pPr algn="r">
                <a:lnSpc>
                  <a:spcPct val="55000"/>
                </a:lnSpc>
                <a:spcBef>
                  <a:spcPct val="50000"/>
                </a:spcBef>
                <a:defRPr/>
              </a:pPr>
              <a:r>
                <a:rPr lang="en-US" sz="2000">
                  <a:solidFill>
                    <a:schemeClr val="tx2"/>
                  </a:solidFill>
                  <a:latin typeface="Krone" charset="0"/>
                </a:rPr>
                <a:t>SAMARIA</a:t>
              </a:r>
              <a:endParaRPr lang="en-US" sz="2000">
                <a:solidFill>
                  <a:schemeClr val="tx1"/>
                </a:solidFill>
                <a:latin typeface="Krone" charset="0"/>
              </a:endParaRPr>
            </a:p>
            <a:p>
              <a:pPr algn="r">
                <a:lnSpc>
                  <a:spcPct val="55000"/>
                </a:lnSpc>
                <a:spcBef>
                  <a:spcPct val="50000"/>
                </a:spcBef>
                <a:defRPr/>
              </a:pPr>
              <a:r>
                <a:rPr lang="en-US" sz="2000">
                  <a:solidFill>
                    <a:schemeClr val="tx1"/>
                  </a:solidFill>
                  <a:latin typeface="Krone" charset="0"/>
                </a:rPr>
                <a:t>NU KEVO</a:t>
              </a:r>
            </a:p>
            <a:p>
              <a:pPr algn="r">
                <a:lnSpc>
                  <a:spcPct val="55000"/>
                </a:lnSpc>
                <a:spcBef>
                  <a:spcPct val="50000"/>
                </a:spcBef>
                <a:defRPr/>
              </a:pPr>
              <a:r>
                <a:rPr lang="en-US" sz="2000">
                  <a:solidFill>
                    <a:schemeClr val="tx1"/>
                  </a:solidFill>
                  <a:latin typeface="Krone" charset="0"/>
                </a:rPr>
                <a:t> CHAU</a:t>
              </a:r>
            </a:p>
          </p:txBody>
        </p:sp>
        <p:sp>
          <p:nvSpPr>
            <p:cNvPr id="182294" name="Line 22"/>
            <p:cNvSpPr>
              <a:spLocks noChangeShapeType="1"/>
            </p:cNvSpPr>
            <p:nvPr/>
          </p:nvSpPr>
          <p:spPr bwMode="auto">
            <a:xfrm>
              <a:off x="1539" y="1707"/>
              <a:ext cx="1133" cy="298"/>
            </a:xfrm>
            <a:prstGeom prst="line">
              <a:avLst/>
            </a:prstGeom>
            <a:noFill/>
            <a:ln w="76200">
              <a:solidFill>
                <a:srgbClr val="D83104"/>
              </a:solidFill>
              <a:round/>
              <a:headEnd/>
              <a:tailEnd type="triangle" w="med" len="med"/>
            </a:ln>
            <a:effectLst>
              <a:outerShdw blurRad="635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2299" name="Oval 27"/>
            <p:cNvSpPr>
              <a:spLocks noChangeArrowheads="1"/>
            </p:cNvSpPr>
            <p:nvPr/>
          </p:nvSpPr>
          <p:spPr bwMode="auto">
            <a:xfrm>
              <a:off x="946" y="1418"/>
              <a:ext cx="346" cy="347"/>
            </a:xfrm>
            <a:prstGeom prst="ellipse">
              <a:avLst/>
            </a:prstGeom>
            <a:noFill/>
            <a:ln w="5715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8687" name="Text Box 112"/>
          <p:cNvSpPr txBox="1">
            <a:spLocks noChangeArrowheads="1"/>
          </p:cNvSpPr>
          <p:nvPr/>
        </p:nvSpPr>
        <p:spPr bwMode="auto">
          <a:xfrm>
            <a:off x="8555038" y="64373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3</a:t>
            </a:r>
          </a:p>
        </p:txBody>
      </p:sp>
      <p:sp>
        <p:nvSpPr>
          <p:cNvPr id="182393" name="Rectangle 121"/>
          <p:cNvSpPr>
            <a:spLocks noChangeArrowheads="1"/>
          </p:cNvSpPr>
          <p:nvPr/>
        </p:nvSpPr>
        <p:spPr bwMode="auto">
          <a:xfrm>
            <a:off x="214313" y="4048125"/>
            <a:ext cx="2405062" cy="12192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457200" indent="-457200" algn="r">
              <a:lnSpc>
                <a:spcPct val="55000"/>
              </a:lnSpc>
              <a:spcBef>
                <a:spcPct val="50000"/>
              </a:spcBef>
              <a:buFontTx/>
              <a:buAutoNum type="arabicPeriod"/>
              <a:defRPr/>
            </a:pPr>
            <a:r>
              <a:rPr lang="en-US" sz="2000">
                <a:solidFill>
                  <a:srgbClr val="FFFF00"/>
                </a:solidFill>
                <a:latin typeface="Krone" charset="0"/>
              </a:rPr>
              <a:t>NEIPU U</a:t>
            </a:r>
          </a:p>
          <a:p>
            <a:pPr marL="457200" indent="-457200" algn="r">
              <a:lnSpc>
                <a:spcPct val="55000"/>
              </a:lnSpc>
              <a:spcBef>
                <a:spcPct val="50000"/>
              </a:spcBef>
              <a:defRPr/>
            </a:pPr>
            <a:r>
              <a:rPr lang="en-US" sz="2000">
                <a:solidFill>
                  <a:srgbClr val="FFFF00"/>
                </a:solidFill>
                <a:latin typeface="Krone" charset="0"/>
              </a:rPr>
              <a:t> JERUSALEM </a:t>
            </a:r>
          </a:p>
          <a:p>
            <a:pPr marL="457200" indent="-457200" algn="r">
              <a:lnSpc>
                <a:spcPct val="55000"/>
              </a:lnSpc>
              <a:spcBef>
                <a:spcPct val="50000"/>
              </a:spcBef>
              <a:defRPr/>
            </a:pPr>
            <a:r>
              <a:rPr lang="en-US" sz="2000">
                <a:solidFill>
                  <a:srgbClr val="FFFF00"/>
                </a:solidFill>
                <a:latin typeface="Krone" charset="0"/>
              </a:rPr>
              <a:t>MHATHO</a:t>
            </a:r>
          </a:p>
          <a:p>
            <a:pPr marL="457200" indent="-457200" algn="r">
              <a:lnSpc>
                <a:spcPct val="55000"/>
              </a:lnSpc>
              <a:spcBef>
                <a:spcPct val="50000"/>
              </a:spcBef>
              <a:defRPr/>
            </a:pPr>
            <a:r>
              <a:rPr lang="en-US" sz="2000">
                <a:solidFill>
                  <a:srgbClr val="FFFF00"/>
                </a:solidFill>
                <a:latin typeface="Krone" charset="0"/>
              </a:rPr>
              <a:t> THERIETHO U </a:t>
            </a:r>
          </a:p>
        </p:txBody>
      </p:sp>
      <p:sp>
        <p:nvSpPr>
          <p:cNvPr id="182395" name="Oval 123"/>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8690" name="Line 124"/>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397" name="Rectangle 12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28692" name="Text Box 12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5" name="Group 144"/>
          <p:cNvGrpSpPr>
            <a:grpSpLocks/>
          </p:cNvGrpSpPr>
          <p:nvPr/>
        </p:nvGrpSpPr>
        <p:grpSpPr bwMode="auto">
          <a:xfrm>
            <a:off x="5021263" y="3751263"/>
            <a:ext cx="2870200" cy="1957387"/>
            <a:chOff x="3163" y="2363"/>
            <a:chExt cx="1808" cy="1233"/>
          </a:xfrm>
        </p:grpSpPr>
        <p:sp>
          <p:nvSpPr>
            <p:cNvPr id="28697" name="Rectangle 137"/>
            <p:cNvSpPr>
              <a:spLocks noChangeArrowheads="1"/>
            </p:cNvSpPr>
            <p:nvPr/>
          </p:nvSpPr>
          <p:spPr bwMode="auto">
            <a:xfrm>
              <a:off x="3194" y="2409"/>
              <a:ext cx="1777" cy="1187"/>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8698" name="Group 143"/>
            <p:cNvGrpSpPr>
              <a:grpSpLocks/>
            </p:cNvGrpSpPr>
            <p:nvPr/>
          </p:nvGrpSpPr>
          <p:grpSpPr bwMode="auto">
            <a:xfrm>
              <a:off x="3163" y="2363"/>
              <a:ext cx="1728" cy="1147"/>
              <a:chOff x="3163" y="2363"/>
              <a:chExt cx="1728" cy="1147"/>
            </a:xfrm>
          </p:grpSpPr>
          <p:pic>
            <p:nvPicPr>
              <p:cNvPr id="28699" name="Picture 139"/>
              <p:cNvPicPr>
                <a:picLocks noChangeAspect="1" noChangeArrowheads="1"/>
              </p:cNvPicPr>
              <p:nvPr/>
            </p:nvPicPr>
            <p:blipFill>
              <a:blip r:embed="rId5">
                <a:extLst>
                  <a:ext uri="{28A0092B-C50C-407E-A947-70E740481C1C}">
                    <a14:useLocalDpi xmlns:a14="http://schemas.microsoft.com/office/drawing/2010/main" val="0"/>
                  </a:ext>
                </a:extLst>
              </a:blip>
              <a:srcRect b="9221"/>
              <a:stretch>
                <a:fillRect/>
              </a:stretch>
            </p:blipFill>
            <p:spPr bwMode="auto">
              <a:xfrm>
                <a:off x="3163" y="2363"/>
                <a:ext cx="1728" cy="1147"/>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82412" name="Text Box 140"/>
              <p:cNvSpPr txBox="1">
                <a:spLocks noChangeArrowheads="1"/>
              </p:cNvSpPr>
              <p:nvPr/>
            </p:nvSpPr>
            <p:spPr bwMode="auto">
              <a:xfrm>
                <a:off x="3366" y="3137"/>
                <a:ext cx="1509" cy="366"/>
              </a:xfrm>
              <a:prstGeom prst="rect">
                <a:avLst/>
              </a:prstGeom>
              <a:noFill/>
              <a:ln w="12700">
                <a:noFill/>
                <a:miter lim="800000"/>
                <a:headEnd/>
                <a:tailEnd/>
              </a:ln>
              <a:effectLst>
                <a:outerShdw blurRad="63500" dist="29783" dir="1514402" algn="ctr" rotWithShape="0">
                  <a:schemeClr val="folHlink">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lnSpc>
                    <a:spcPct val="80000"/>
                  </a:lnSpc>
                  <a:spcBef>
                    <a:spcPct val="50000"/>
                  </a:spcBef>
                  <a:defRPr/>
                </a:pPr>
                <a:r>
                  <a:rPr lang="en-US" sz="2000" i="1" smtClean="0">
                    <a:solidFill>
                      <a:schemeClr val="bg2"/>
                    </a:solidFill>
                    <a:latin typeface="Arial" charset="0"/>
                  </a:rPr>
                  <a:t>SHILO:                      Keriisuopruu</a:t>
                </a:r>
                <a:endParaRPr lang="en-US" sz="1800" i="1" smtClean="0">
                  <a:solidFill>
                    <a:schemeClr val="bg2"/>
                  </a:solidFill>
                </a:endParaRPr>
              </a:p>
            </p:txBody>
          </p:sp>
        </p:grpSp>
      </p:grpSp>
      <p:grpSp>
        <p:nvGrpSpPr>
          <p:cNvPr id="28694" name="Group 145"/>
          <p:cNvGrpSpPr>
            <a:grpSpLocks/>
          </p:cNvGrpSpPr>
          <p:nvPr/>
        </p:nvGrpSpPr>
        <p:grpSpPr bwMode="auto">
          <a:xfrm>
            <a:off x="519113" y="76200"/>
            <a:ext cx="854075" cy="1704975"/>
            <a:chOff x="327" y="48"/>
            <a:chExt cx="538" cy="1074"/>
          </a:xfrm>
        </p:grpSpPr>
        <p:sp>
          <p:nvSpPr>
            <p:cNvPr id="182418" name="Rectangle 146"/>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2419" name="Line 147"/>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2381"/>
                                        </p:tgtEl>
                                        <p:attrNameLst>
                                          <p:attrName>style.visibility</p:attrName>
                                        </p:attrNameLst>
                                      </p:cBhvr>
                                      <p:to>
                                        <p:strVal val="visible"/>
                                      </p:to>
                                    </p:set>
                                    <p:anim calcmode="lin" valueType="num">
                                      <p:cBhvr additive="base">
                                        <p:cTn id="7" dur="500" fill="hold"/>
                                        <p:tgtEl>
                                          <p:spTgt spid="182381"/>
                                        </p:tgtEl>
                                        <p:attrNameLst>
                                          <p:attrName>ppt_x</p:attrName>
                                        </p:attrNameLst>
                                      </p:cBhvr>
                                      <p:tavLst>
                                        <p:tav tm="0">
                                          <p:val>
                                            <p:strVal val="0-#ppt_w/2"/>
                                          </p:val>
                                        </p:tav>
                                        <p:tav tm="100000">
                                          <p:val>
                                            <p:strVal val="#ppt_x"/>
                                          </p:val>
                                        </p:tav>
                                      </p:tavLst>
                                    </p:anim>
                                    <p:anim calcmode="lin" valueType="num">
                                      <p:cBhvr additive="base">
                                        <p:cTn id="8" dur="500" fill="hold"/>
                                        <p:tgtEl>
                                          <p:spTgt spid="1823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2305"/>
                                        </p:tgtEl>
                                        <p:attrNameLst>
                                          <p:attrName>style.visibility</p:attrName>
                                        </p:attrNameLst>
                                      </p:cBhvr>
                                      <p:to>
                                        <p:strVal val="visible"/>
                                      </p:to>
                                    </p:set>
                                    <p:anim calcmode="lin" valueType="num">
                                      <p:cBhvr additive="base">
                                        <p:cTn id="12" dur="500" fill="hold"/>
                                        <p:tgtEl>
                                          <p:spTgt spid="182305"/>
                                        </p:tgtEl>
                                        <p:attrNameLst>
                                          <p:attrName>ppt_x</p:attrName>
                                        </p:attrNameLst>
                                      </p:cBhvr>
                                      <p:tavLst>
                                        <p:tav tm="0">
                                          <p:val>
                                            <p:strVal val="0-#ppt_w/2"/>
                                          </p:val>
                                        </p:tav>
                                        <p:tav tm="100000">
                                          <p:val>
                                            <p:strVal val="#ppt_x"/>
                                          </p:val>
                                        </p:tav>
                                      </p:tavLst>
                                    </p:anim>
                                    <p:anim calcmode="lin" valueType="num">
                                      <p:cBhvr additive="base">
                                        <p:cTn id="13" dur="500" fill="hold"/>
                                        <p:tgtEl>
                                          <p:spTgt spid="18230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2382"/>
                                        </p:tgtEl>
                                        <p:attrNameLst>
                                          <p:attrName>style.visibility</p:attrName>
                                        </p:attrNameLst>
                                      </p:cBhvr>
                                      <p:to>
                                        <p:strVal val="visible"/>
                                      </p:to>
                                    </p:set>
                                    <p:anim calcmode="lin" valueType="num">
                                      <p:cBhvr additive="base">
                                        <p:cTn id="17" dur="500" fill="hold"/>
                                        <p:tgtEl>
                                          <p:spTgt spid="182382"/>
                                        </p:tgtEl>
                                        <p:attrNameLst>
                                          <p:attrName>ppt_x</p:attrName>
                                        </p:attrNameLst>
                                      </p:cBhvr>
                                      <p:tavLst>
                                        <p:tav tm="0">
                                          <p:val>
                                            <p:strVal val="0-#ppt_w/2"/>
                                          </p:val>
                                        </p:tav>
                                        <p:tav tm="100000">
                                          <p:val>
                                            <p:strVal val="#ppt_x"/>
                                          </p:val>
                                        </p:tav>
                                      </p:tavLst>
                                    </p:anim>
                                    <p:anim calcmode="lin" valueType="num">
                                      <p:cBhvr additive="base">
                                        <p:cTn id="18" dur="500" fill="hold"/>
                                        <p:tgtEl>
                                          <p:spTgt spid="18238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82328"/>
                                        </p:tgtEl>
                                        <p:attrNameLst>
                                          <p:attrName>style.visibility</p:attrName>
                                        </p:attrNameLst>
                                      </p:cBhvr>
                                      <p:to>
                                        <p:strVal val="visible"/>
                                      </p:to>
                                    </p:set>
                                    <p:animEffect transition="in" filter="wipe(left)">
                                      <p:cBhvr>
                                        <p:cTn id="23" dur="500"/>
                                        <p:tgtEl>
                                          <p:spTgt spid="182328"/>
                                        </p:tgtEl>
                                      </p:cBhvr>
                                    </p:animEffec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nodeType="afterGroup">
                            <p:stCondLst>
                              <p:cond delay="1000"/>
                            </p:stCondLst>
                            <p:childTnLst>
                              <p:par>
                                <p:cTn id="29" presetID="23" presetClass="entr" presetSubtype="528" fill="hold" grpId="0" nodeType="afterEffect">
                                  <p:stCondLst>
                                    <p:cond delay="1000"/>
                                  </p:stCondLst>
                                  <p:childTnLst>
                                    <p:set>
                                      <p:cBhvr>
                                        <p:cTn id="30" dur="1" fill="hold">
                                          <p:stCondLst>
                                            <p:cond delay="0"/>
                                          </p:stCondLst>
                                        </p:cTn>
                                        <p:tgtEl>
                                          <p:spTgt spid="182380"/>
                                        </p:tgtEl>
                                        <p:attrNameLst>
                                          <p:attrName>style.visibility</p:attrName>
                                        </p:attrNameLst>
                                      </p:cBhvr>
                                      <p:to>
                                        <p:strVal val="visible"/>
                                      </p:to>
                                    </p:set>
                                    <p:anim calcmode="lin" valueType="num">
                                      <p:cBhvr>
                                        <p:cTn id="31" dur="500" fill="hold"/>
                                        <p:tgtEl>
                                          <p:spTgt spid="182380"/>
                                        </p:tgtEl>
                                        <p:attrNameLst>
                                          <p:attrName>ppt_w</p:attrName>
                                        </p:attrNameLst>
                                      </p:cBhvr>
                                      <p:tavLst>
                                        <p:tav tm="0">
                                          <p:val>
                                            <p:fltVal val="0"/>
                                          </p:val>
                                        </p:tav>
                                        <p:tav tm="100000">
                                          <p:val>
                                            <p:strVal val="#ppt_w"/>
                                          </p:val>
                                        </p:tav>
                                      </p:tavLst>
                                    </p:anim>
                                    <p:anim calcmode="lin" valueType="num">
                                      <p:cBhvr>
                                        <p:cTn id="32" dur="500" fill="hold"/>
                                        <p:tgtEl>
                                          <p:spTgt spid="182380"/>
                                        </p:tgtEl>
                                        <p:attrNameLst>
                                          <p:attrName>ppt_h</p:attrName>
                                        </p:attrNameLst>
                                      </p:cBhvr>
                                      <p:tavLst>
                                        <p:tav tm="0">
                                          <p:val>
                                            <p:fltVal val="0"/>
                                          </p:val>
                                        </p:tav>
                                        <p:tav tm="100000">
                                          <p:val>
                                            <p:strVal val="#ppt_h"/>
                                          </p:val>
                                        </p:tav>
                                      </p:tavLst>
                                    </p:anim>
                                    <p:anim calcmode="lin" valueType="num">
                                      <p:cBhvr>
                                        <p:cTn id="33" dur="500" fill="hold"/>
                                        <p:tgtEl>
                                          <p:spTgt spid="182380"/>
                                        </p:tgtEl>
                                        <p:attrNameLst>
                                          <p:attrName>ppt_x</p:attrName>
                                        </p:attrNameLst>
                                      </p:cBhvr>
                                      <p:tavLst>
                                        <p:tav tm="0">
                                          <p:val>
                                            <p:fltVal val="0.5"/>
                                          </p:val>
                                        </p:tav>
                                        <p:tav tm="100000">
                                          <p:val>
                                            <p:strVal val="#ppt_x"/>
                                          </p:val>
                                        </p:tav>
                                      </p:tavLst>
                                    </p:anim>
                                    <p:anim calcmode="lin" valueType="num">
                                      <p:cBhvr>
                                        <p:cTn id="34" dur="500" fill="hold"/>
                                        <p:tgtEl>
                                          <p:spTgt spid="182380"/>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05" grpId="0" animBg="1"/>
      <p:bldP spid="182380" grpId="0" animBg="1"/>
      <p:bldP spid="182381" grpId="0" animBg="1"/>
      <p:bldP spid="1823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30" name="Picture 34"/>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30722" name="Group 112"/>
          <p:cNvGrpSpPr>
            <a:grpSpLocks/>
          </p:cNvGrpSpPr>
          <p:nvPr/>
        </p:nvGrpSpPr>
        <p:grpSpPr bwMode="auto">
          <a:xfrm>
            <a:off x="4203700" y="1701800"/>
            <a:ext cx="1179513" cy="3009900"/>
            <a:chOff x="2648" y="1072"/>
            <a:chExt cx="743" cy="1896"/>
          </a:xfrm>
        </p:grpSpPr>
        <p:sp>
          <p:nvSpPr>
            <p:cNvPr id="30758" name="Oval 113"/>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59" name="Oval 114"/>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60" name="Oval 115"/>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61" name="Oval 116"/>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3299"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0724"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2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3313" name="Rectangle 17"/>
          <p:cNvSpPr>
            <a:spLocks noChangeArrowheads="1"/>
          </p:cNvSpPr>
          <p:nvPr/>
        </p:nvSpPr>
        <p:spPr bwMode="auto">
          <a:xfrm>
            <a:off x="611188" y="2449513"/>
            <a:ext cx="2062162" cy="2571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FFF00"/>
                </a:solidFill>
                <a:latin typeface="Krone" charset="0"/>
              </a:rPr>
              <a:t>2. SAMARIA </a:t>
            </a:r>
          </a:p>
        </p:txBody>
      </p:sp>
      <p:sp>
        <p:nvSpPr>
          <p:cNvPr id="30727" name="Line 21"/>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28"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3314" name="Rectangle 18"/>
          <p:cNvSpPr>
            <a:spLocks noChangeArrowheads="1"/>
          </p:cNvSpPr>
          <p:nvPr/>
        </p:nvSpPr>
        <p:spPr bwMode="auto">
          <a:xfrm>
            <a:off x="0" y="822325"/>
            <a:ext cx="2608263" cy="12192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chemeClr val="tx1"/>
                </a:solidFill>
                <a:latin typeface="Krone" charset="0"/>
              </a:rPr>
              <a:t> 3.  GALIL MHATHO</a:t>
            </a:r>
          </a:p>
          <a:p>
            <a:pPr algn="r">
              <a:lnSpc>
                <a:spcPct val="55000"/>
              </a:lnSpc>
              <a:spcBef>
                <a:spcPct val="50000"/>
              </a:spcBef>
              <a:defRPr/>
            </a:pPr>
            <a:endParaRPr lang="en-US" sz="2000">
              <a:solidFill>
                <a:schemeClr val="tx1"/>
              </a:solidFill>
              <a:latin typeface="Krone" charset="0"/>
            </a:endParaRPr>
          </a:p>
          <a:p>
            <a:pPr algn="r">
              <a:lnSpc>
                <a:spcPct val="55000"/>
              </a:lnSpc>
              <a:spcBef>
                <a:spcPct val="50000"/>
              </a:spcBef>
              <a:defRPr/>
            </a:pPr>
            <a:r>
              <a:rPr lang="en-US" sz="2000">
                <a:solidFill>
                  <a:srgbClr val="FFFF00"/>
                </a:solidFill>
                <a:latin typeface="Krone" charset="0"/>
              </a:rPr>
              <a:t>KAPERNAUM</a:t>
            </a:r>
          </a:p>
          <a:p>
            <a:pPr algn="r">
              <a:lnSpc>
                <a:spcPct val="55000"/>
              </a:lnSpc>
              <a:spcBef>
                <a:spcPct val="50000"/>
              </a:spcBef>
              <a:defRPr/>
            </a:pPr>
            <a:r>
              <a:rPr lang="en-US" sz="2000">
                <a:solidFill>
                  <a:srgbClr val="FFFF00"/>
                </a:solidFill>
                <a:latin typeface="Krone" charset="0"/>
              </a:rPr>
              <a:t>NU</a:t>
            </a:r>
            <a:endParaRPr lang="en-US" sz="2000">
              <a:solidFill>
                <a:schemeClr val="tx1"/>
              </a:solidFill>
              <a:latin typeface="Krone" charset="0"/>
            </a:endParaRPr>
          </a:p>
        </p:txBody>
      </p:sp>
      <p:sp>
        <p:nvSpPr>
          <p:cNvPr id="30730" name="Line 23"/>
          <p:cNvSpPr>
            <a:spLocks noChangeShapeType="1"/>
          </p:cNvSpPr>
          <p:nvPr/>
        </p:nvSpPr>
        <p:spPr bwMode="auto">
          <a:xfrm>
            <a:off x="2566988" y="1236663"/>
            <a:ext cx="2581275" cy="592137"/>
          </a:xfrm>
          <a:prstGeom prst="line">
            <a:avLst/>
          </a:prstGeom>
          <a:noFill/>
          <a:ln w="76200">
            <a:solidFill>
              <a:srgbClr val="D8310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3324" name="Oval 28"/>
          <p:cNvSpPr>
            <a:spLocks noChangeArrowheads="1"/>
          </p:cNvSpPr>
          <p:nvPr/>
        </p:nvSpPr>
        <p:spPr bwMode="auto">
          <a:xfrm>
            <a:off x="163513" y="628650"/>
            <a:ext cx="549275" cy="550863"/>
          </a:xfrm>
          <a:prstGeom prst="ellipse">
            <a:avLst/>
          </a:prstGeom>
          <a:noFill/>
          <a:ln w="5715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000" b="0">
              <a:solidFill>
                <a:srgbClr val="FF0000"/>
              </a:solidFill>
              <a:ea typeface="+mn-ea"/>
              <a:cs typeface="+mn-cs"/>
            </a:endParaRPr>
          </a:p>
        </p:txBody>
      </p:sp>
      <p:sp>
        <p:nvSpPr>
          <p:cNvPr id="183329" name="Oval 33"/>
          <p:cNvSpPr>
            <a:spLocks noChangeArrowheads="1"/>
          </p:cNvSpPr>
          <p:nvPr/>
        </p:nvSpPr>
        <p:spPr bwMode="auto">
          <a:xfrm>
            <a:off x="4191000" y="1371600"/>
            <a:ext cx="1828800" cy="1752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3335" name="Rectangle 39"/>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183369" name="Text Box 73"/>
          <p:cNvSpPr txBox="1">
            <a:spLocks noChangeArrowheads="1"/>
          </p:cNvSpPr>
          <p:nvPr/>
        </p:nvSpPr>
        <p:spPr bwMode="auto">
          <a:xfrm>
            <a:off x="1773238" y="0"/>
            <a:ext cx="3571875"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4:13-16; 9:1</a:t>
            </a:r>
          </a:p>
        </p:txBody>
      </p:sp>
      <p:grpSp>
        <p:nvGrpSpPr>
          <p:cNvPr id="30735" name="Group 124"/>
          <p:cNvGrpSpPr>
            <a:grpSpLocks/>
          </p:cNvGrpSpPr>
          <p:nvPr/>
        </p:nvGrpSpPr>
        <p:grpSpPr bwMode="auto">
          <a:xfrm>
            <a:off x="8005763" y="3429000"/>
            <a:ext cx="952500" cy="1241425"/>
            <a:chOff x="5043" y="2160"/>
            <a:chExt cx="600" cy="782"/>
          </a:xfrm>
        </p:grpSpPr>
        <p:sp>
          <p:nvSpPr>
            <p:cNvPr id="30743" name="Rectangle 85"/>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0744" name="AutoShape 9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0745" name="Rectangle 9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0746" name="Line 9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7" name="Line 9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8" name="Line 9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9" name="Line 9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0" name="Line 9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1" name="Rectangle 9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30752" name="Rectangle 9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0753" name="Line 10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4" name="Line 10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5" name="Rectangle 10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0756" name="Rectangle 10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3400" name="Rectangle 10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30736"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83404" name="Oval 108"/>
          <p:cNvSpPr>
            <a:spLocks noChangeArrowheads="1"/>
          </p:cNvSpPr>
          <p:nvPr/>
        </p:nvSpPr>
        <p:spPr bwMode="auto">
          <a:xfrm>
            <a:off x="654050" y="1296988"/>
            <a:ext cx="204787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3414" name="Rectangle 118"/>
          <p:cNvSpPr>
            <a:spLocks noChangeArrowheads="1"/>
          </p:cNvSpPr>
          <p:nvPr/>
        </p:nvSpPr>
        <p:spPr bwMode="auto">
          <a:xfrm>
            <a:off x="277813" y="4022725"/>
            <a:ext cx="2405062" cy="12192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457200" indent="-457200" algn="r">
              <a:lnSpc>
                <a:spcPct val="55000"/>
              </a:lnSpc>
              <a:spcBef>
                <a:spcPct val="50000"/>
              </a:spcBef>
              <a:buFontTx/>
              <a:buAutoNum type="arabicPeriod"/>
              <a:defRPr/>
            </a:pPr>
            <a:r>
              <a:rPr lang="en-US" sz="2000">
                <a:solidFill>
                  <a:srgbClr val="FFFF00"/>
                </a:solidFill>
                <a:latin typeface="Krone" charset="0"/>
              </a:rPr>
              <a:t>NEIPU U </a:t>
            </a:r>
          </a:p>
          <a:p>
            <a:pPr marL="457200" indent="-457200" algn="r">
              <a:lnSpc>
                <a:spcPct val="55000"/>
              </a:lnSpc>
              <a:spcBef>
                <a:spcPct val="50000"/>
              </a:spcBef>
              <a:defRPr/>
            </a:pPr>
            <a:r>
              <a:rPr lang="en-US" sz="2000">
                <a:solidFill>
                  <a:srgbClr val="FFFF00"/>
                </a:solidFill>
                <a:latin typeface="Krone" charset="0"/>
              </a:rPr>
              <a:t>JERUSALEM</a:t>
            </a:r>
          </a:p>
          <a:p>
            <a:pPr marL="457200" indent="-457200" algn="r">
              <a:lnSpc>
                <a:spcPct val="55000"/>
              </a:lnSpc>
              <a:spcBef>
                <a:spcPct val="50000"/>
              </a:spcBef>
              <a:defRPr/>
            </a:pPr>
            <a:r>
              <a:rPr lang="en-US" sz="2000">
                <a:solidFill>
                  <a:srgbClr val="FFFF00"/>
                </a:solidFill>
                <a:latin typeface="Krone" charset="0"/>
              </a:rPr>
              <a:t> MHATHO </a:t>
            </a:r>
          </a:p>
          <a:p>
            <a:pPr marL="457200" indent="-457200" algn="r">
              <a:lnSpc>
                <a:spcPct val="55000"/>
              </a:lnSpc>
              <a:spcBef>
                <a:spcPct val="50000"/>
              </a:spcBef>
              <a:defRPr/>
            </a:pPr>
            <a:r>
              <a:rPr lang="en-US" sz="2000">
                <a:solidFill>
                  <a:srgbClr val="FFFF00"/>
                </a:solidFill>
                <a:latin typeface="Krone" charset="0"/>
              </a:rPr>
              <a:t>THERIETHO U </a:t>
            </a:r>
          </a:p>
        </p:txBody>
      </p:sp>
      <p:sp>
        <p:nvSpPr>
          <p:cNvPr id="183416" name="Oval 120"/>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0740" name="Line 121"/>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3418" name="Rectangle 1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42" name="Text Box 1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3329"/>
                                        </p:tgtEl>
                                        <p:attrNameLst>
                                          <p:attrName>style.visibility</p:attrName>
                                        </p:attrNameLst>
                                      </p:cBhvr>
                                      <p:to>
                                        <p:strVal val="visible"/>
                                      </p:to>
                                    </p:set>
                                    <p:animEffect transition="in" filter="dissolve">
                                      <p:cBhvr>
                                        <p:cTn id="7" dur="500"/>
                                        <p:tgtEl>
                                          <p:spTgt spid="183329"/>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3404"/>
                                        </p:tgtEl>
                                        <p:attrNameLst>
                                          <p:attrName>style.visibility</p:attrName>
                                        </p:attrNameLst>
                                      </p:cBhvr>
                                      <p:to>
                                        <p:strVal val="visible"/>
                                      </p:to>
                                    </p:set>
                                    <p:anim calcmode="lin" valueType="num">
                                      <p:cBhvr>
                                        <p:cTn id="11" dur="500" fill="hold"/>
                                        <p:tgtEl>
                                          <p:spTgt spid="183404"/>
                                        </p:tgtEl>
                                        <p:attrNameLst>
                                          <p:attrName>ppt_w</p:attrName>
                                        </p:attrNameLst>
                                      </p:cBhvr>
                                      <p:tavLst>
                                        <p:tav tm="0">
                                          <p:val>
                                            <p:fltVal val="0"/>
                                          </p:val>
                                        </p:tav>
                                        <p:tav tm="100000">
                                          <p:val>
                                            <p:strVal val="#ppt_w"/>
                                          </p:val>
                                        </p:tav>
                                      </p:tavLst>
                                    </p:anim>
                                    <p:anim calcmode="lin" valueType="num">
                                      <p:cBhvr>
                                        <p:cTn id="12" dur="500" fill="hold"/>
                                        <p:tgtEl>
                                          <p:spTgt spid="183404"/>
                                        </p:tgtEl>
                                        <p:attrNameLst>
                                          <p:attrName>ppt_h</p:attrName>
                                        </p:attrNameLst>
                                      </p:cBhvr>
                                      <p:tavLst>
                                        <p:tav tm="0">
                                          <p:val>
                                            <p:fltVal val="0"/>
                                          </p:val>
                                        </p:tav>
                                        <p:tav tm="100000">
                                          <p:val>
                                            <p:strVal val="#ppt_h"/>
                                          </p:val>
                                        </p:tav>
                                      </p:tavLst>
                                    </p:anim>
                                    <p:anim calcmode="lin" valueType="num">
                                      <p:cBhvr>
                                        <p:cTn id="13" dur="500" fill="hold"/>
                                        <p:tgtEl>
                                          <p:spTgt spid="183404"/>
                                        </p:tgtEl>
                                        <p:attrNameLst>
                                          <p:attrName>ppt_x</p:attrName>
                                        </p:attrNameLst>
                                      </p:cBhvr>
                                      <p:tavLst>
                                        <p:tav tm="0">
                                          <p:val>
                                            <p:fltVal val="0.5"/>
                                          </p:val>
                                        </p:tav>
                                        <p:tav tm="100000">
                                          <p:val>
                                            <p:strVal val="#ppt_x"/>
                                          </p:val>
                                        </p:tav>
                                      </p:tavLst>
                                    </p:anim>
                                    <p:anim calcmode="lin" valueType="num">
                                      <p:cBhvr>
                                        <p:cTn id="14" dur="500" fill="hold"/>
                                        <p:tgtEl>
                                          <p:spTgt spid="1834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9" grpId="0" animBg="1"/>
      <p:bldP spid="1834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2770" name="Picture 3" descr="Southern shore of Galilee from above, tb n0407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7375" y="619125"/>
            <a:ext cx="7986713"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45798"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p>
        </p:txBody>
      </p:sp>
      <p:sp>
        <p:nvSpPr>
          <p:cNvPr id="545799"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Peso Niakracha, Galil Dziikezha Khie</a:t>
            </a:r>
          </a:p>
        </p:txBody>
      </p:sp>
      <p:grpSp>
        <p:nvGrpSpPr>
          <p:cNvPr id="2" name="Group 10"/>
          <p:cNvGrpSpPr>
            <a:grpSpLocks/>
          </p:cNvGrpSpPr>
          <p:nvPr/>
        </p:nvGrpSpPr>
        <p:grpSpPr bwMode="auto">
          <a:xfrm>
            <a:off x="1447800" y="1806575"/>
            <a:ext cx="4206875" cy="744538"/>
            <a:chOff x="912" y="1138"/>
            <a:chExt cx="2650" cy="469"/>
          </a:xfrm>
        </p:grpSpPr>
        <p:sp>
          <p:nvSpPr>
            <p:cNvPr id="32792" name="Oval 8"/>
            <p:cNvSpPr>
              <a:spLocks noChangeArrowheads="1"/>
            </p:cNvSpPr>
            <p:nvPr/>
          </p:nvSpPr>
          <p:spPr bwMode="auto">
            <a:xfrm>
              <a:off x="1531" y="1401"/>
              <a:ext cx="1368" cy="206"/>
            </a:xfrm>
            <a:prstGeom prst="ellipse">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5801" name="Text Box 9"/>
            <p:cNvSpPr txBox="1">
              <a:spLocks noChangeArrowheads="1"/>
            </p:cNvSpPr>
            <p:nvPr/>
          </p:nvSpPr>
          <p:spPr bwMode="auto">
            <a:xfrm>
              <a:off x="912" y="1138"/>
              <a:ext cx="2650"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800" smtClean="0">
                  <a:solidFill>
                    <a:schemeClr val="tx1"/>
                  </a:solidFill>
                </a:rPr>
                <a:t>Kapernaum: Mhatho Thechii</a:t>
              </a:r>
            </a:p>
          </p:txBody>
        </p:sp>
      </p:grpSp>
      <p:sp>
        <p:nvSpPr>
          <p:cNvPr id="545803" name="Rectangle 1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sp>
        <p:nvSpPr>
          <p:cNvPr id="32775"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2776" name="Group 28"/>
          <p:cNvGrpSpPr>
            <a:grpSpLocks/>
          </p:cNvGrpSpPr>
          <p:nvPr/>
        </p:nvGrpSpPr>
        <p:grpSpPr bwMode="auto">
          <a:xfrm>
            <a:off x="8005763" y="3429000"/>
            <a:ext cx="952500" cy="1241425"/>
            <a:chOff x="5043" y="2160"/>
            <a:chExt cx="600" cy="782"/>
          </a:xfrm>
        </p:grpSpPr>
        <p:sp>
          <p:nvSpPr>
            <p:cNvPr id="32777" name="Rectangle 12"/>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2778" name="AutoShape 1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2779" name="Rectangle 1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80" name="Line 1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1" name="Line 1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2" name="Line 1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3" name="Line 1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4" name="Line 1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5" name="Rectangle 20"/>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32786"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787"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8"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8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279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5818" name="Rectangle 26"/>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4818" name="Picture 3" descr="Capernaum area aerial, 115-20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5950" y="612775"/>
            <a:ext cx="7948613"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46823" name="Text Box 7"/>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46824" name="Text Box 8"/>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Pruo Capernaum Penuo Vorkezhii</a:t>
            </a:r>
          </a:p>
        </p:txBody>
      </p:sp>
      <p:sp>
        <p:nvSpPr>
          <p:cNvPr id="546825"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22"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4823" name="Group 26"/>
          <p:cNvGrpSpPr>
            <a:grpSpLocks/>
          </p:cNvGrpSpPr>
          <p:nvPr/>
        </p:nvGrpSpPr>
        <p:grpSpPr bwMode="auto">
          <a:xfrm>
            <a:off x="8005763" y="3429000"/>
            <a:ext cx="952500" cy="1241425"/>
            <a:chOff x="5043" y="2160"/>
            <a:chExt cx="600" cy="782"/>
          </a:xfrm>
        </p:grpSpPr>
        <p:sp>
          <p:nvSpPr>
            <p:cNvPr id="34824" name="Rectangle 10"/>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4825"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4826"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827"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1"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2"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34833"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34"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837"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6840" name="Rectangle 2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6866" name="Picture 3" descr="Capernaum area aerial, 115-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69913" y="595313"/>
            <a:ext cx="7983537"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47846"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4784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547864" name="Text Box 24"/>
          <p:cNvSpPr txBox="1">
            <a:spLocks noChangeArrowheads="1"/>
          </p:cNvSpPr>
          <p:nvPr/>
        </p:nvSpPr>
        <p:spPr bwMode="auto">
          <a:xfrm>
            <a:off x="1198563" y="5495925"/>
            <a:ext cx="6391275" cy="10048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Pruo Capernaum Penuo Vorkezhii</a:t>
            </a:r>
          </a:p>
          <a:p>
            <a:pPr algn="ctr">
              <a:spcBef>
                <a:spcPct val="50000"/>
              </a:spcBef>
              <a:defRPr/>
            </a:pPr>
            <a:endParaRPr lang="en-US" smtClean="0">
              <a:solidFill>
                <a:schemeClr val="tx1"/>
              </a:solidFill>
            </a:endParaRPr>
          </a:p>
        </p:txBody>
      </p:sp>
      <p:sp>
        <p:nvSpPr>
          <p:cNvPr id="36870"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6871" name="Group 26"/>
          <p:cNvGrpSpPr>
            <a:grpSpLocks/>
          </p:cNvGrpSpPr>
          <p:nvPr/>
        </p:nvGrpSpPr>
        <p:grpSpPr bwMode="auto">
          <a:xfrm>
            <a:off x="8005763" y="3429000"/>
            <a:ext cx="952500" cy="1241425"/>
            <a:chOff x="5043" y="2160"/>
            <a:chExt cx="600" cy="782"/>
          </a:xfrm>
        </p:grpSpPr>
        <p:sp>
          <p:nvSpPr>
            <p:cNvPr id="36872"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687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687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87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0"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3688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88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688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7863"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Kehlou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8914" name="Picture 3" descr="Capernaum aerial, 115-18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1500" y="608013"/>
            <a:ext cx="7912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48870"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48872" name="Oval 8"/>
          <p:cNvSpPr>
            <a:spLocks noChangeArrowheads="1"/>
          </p:cNvSpPr>
          <p:nvPr/>
        </p:nvSpPr>
        <p:spPr bwMode="auto">
          <a:xfrm>
            <a:off x="1747838" y="2370138"/>
            <a:ext cx="3181350" cy="752475"/>
          </a:xfrm>
          <a:prstGeom prst="ellipse">
            <a:avLst/>
          </a:prstGeom>
          <a:noFill/>
          <a:ln w="57150">
            <a:solidFill>
              <a:srgbClr val="FFFF00"/>
            </a:solidFill>
            <a:round/>
            <a:headEnd/>
            <a:tailEnd/>
          </a:ln>
          <a:effectLst>
            <a:outerShdw blurRad="63500" dist="46662" dir="3284183"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548873"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548889" name="Text Box 25"/>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Pruo Capernaum Penuo Vorkezhii</a:t>
            </a:r>
          </a:p>
        </p:txBody>
      </p:sp>
      <p:sp>
        <p:nvSpPr>
          <p:cNvPr id="38919"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8920" name="Group 27"/>
          <p:cNvGrpSpPr>
            <a:grpSpLocks/>
          </p:cNvGrpSpPr>
          <p:nvPr/>
        </p:nvGrpSpPr>
        <p:grpSpPr bwMode="auto">
          <a:xfrm>
            <a:off x="8005763" y="3429000"/>
            <a:ext cx="952500" cy="1241425"/>
            <a:chOff x="5043" y="2160"/>
            <a:chExt cx="600" cy="782"/>
          </a:xfrm>
        </p:grpSpPr>
        <p:sp>
          <p:nvSpPr>
            <p:cNvPr id="38921" name="Rectangle 10"/>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8922"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8923"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24"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5"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6"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7"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8"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9"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38930"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31"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2"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3"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8934"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8888" name="Rectangle 2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8872"/>
                                        </p:tgtEl>
                                        <p:attrNameLst>
                                          <p:attrName>style.visibility</p:attrName>
                                        </p:attrNameLst>
                                      </p:cBhvr>
                                      <p:to>
                                        <p:strVal val="visible"/>
                                      </p:to>
                                    </p:set>
                                    <p:anim calcmode="lin" valueType="num">
                                      <p:cBhvr>
                                        <p:cTn id="7" dur="500" fill="hold"/>
                                        <p:tgtEl>
                                          <p:spTgt spid="548872"/>
                                        </p:tgtEl>
                                        <p:attrNameLst>
                                          <p:attrName>ppt_w</p:attrName>
                                        </p:attrNameLst>
                                      </p:cBhvr>
                                      <p:tavLst>
                                        <p:tav tm="0">
                                          <p:val>
                                            <p:strVal val="2/3*#ppt_w"/>
                                          </p:val>
                                        </p:tav>
                                        <p:tav tm="100000">
                                          <p:val>
                                            <p:strVal val="#ppt_w"/>
                                          </p:val>
                                        </p:tav>
                                      </p:tavLst>
                                    </p:anim>
                                    <p:anim calcmode="lin" valueType="num">
                                      <p:cBhvr>
                                        <p:cTn id="8" dur="500" fill="hold"/>
                                        <p:tgtEl>
                                          <p:spTgt spid="54887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72"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Text Box 2"/>
          <p:cNvSpPr txBox="1">
            <a:spLocks noChangeArrowheads="1"/>
          </p:cNvSpPr>
          <p:nvPr/>
        </p:nvSpPr>
        <p:spPr bwMode="auto">
          <a:xfrm>
            <a:off x="1860550" y="1204913"/>
            <a:ext cx="5657850" cy="3749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6000" smtClean="0">
                <a:solidFill>
                  <a:srgbClr val="FFFF00"/>
                </a:solidFill>
              </a:rPr>
              <a:t>2,000 years after God</a:t>
            </a:r>
            <a:r>
              <a:rPr lang="ja-JP" altLang="en-US" sz="6000" smtClean="0">
                <a:solidFill>
                  <a:srgbClr val="FFFF00"/>
                </a:solidFill>
              </a:rPr>
              <a:t>’</a:t>
            </a:r>
            <a:r>
              <a:rPr lang="en-US" sz="6000" smtClean="0">
                <a:solidFill>
                  <a:srgbClr val="FFFF00"/>
                </a:solidFill>
              </a:rPr>
              <a:t>s Promise to old Abraham…</a:t>
            </a:r>
          </a:p>
        </p:txBody>
      </p:sp>
      <p:pic>
        <p:nvPicPr>
          <p:cNvPr id="688131" name="Picture 3"/>
          <p:cNvPicPr>
            <a:picLocks noChangeArrowheads="1"/>
          </p:cNvPicPr>
          <p:nvPr/>
        </p:nvPicPr>
        <p:blipFill>
          <a:blip r:embed="rId3">
            <a:extLst>
              <a:ext uri="{28A0092B-C50C-407E-A947-70E740481C1C}">
                <a14:useLocalDpi xmlns:a14="http://schemas.microsoft.com/office/drawing/2010/main" val="0"/>
              </a:ext>
            </a:extLst>
          </a:blip>
          <a:srcRect l="2852" t="3331" r="3487" b="4442"/>
          <a:stretch>
            <a:fillRect/>
          </a:stretch>
        </p:blipFill>
        <p:spPr bwMode="auto">
          <a:xfrm>
            <a:off x="255588" y="368300"/>
            <a:ext cx="7985125"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881188" y="1414463"/>
            <a:ext cx="4645025" cy="3598862"/>
            <a:chOff x="1350" y="965"/>
            <a:chExt cx="2926" cy="2267"/>
          </a:xfrm>
        </p:grpSpPr>
        <p:sp>
          <p:nvSpPr>
            <p:cNvPr id="4141" name="Rectangle 5"/>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688134" name="Rectangle 6"/>
            <p:cNvSpPr>
              <a:spLocks noChangeArrowheads="1"/>
            </p:cNvSpPr>
            <p:nvPr/>
          </p:nvSpPr>
          <p:spPr bwMode="auto">
            <a:xfrm>
              <a:off x="1608" y="999"/>
              <a:ext cx="736" cy="173"/>
            </a:xfrm>
            <a:prstGeom prst="rect">
              <a:avLst/>
            </a:prstGeom>
            <a:noFill/>
            <a:ln w="9525">
              <a:noFill/>
              <a:miter lim="800000"/>
              <a:headEnd/>
              <a:tailEnd/>
            </a:ln>
          </p:spPr>
          <p:txBody>
            <a:bodyPr wrap="none" lIns="0" tIns="0" rIns="0" bIns="0">
              <a:spAutoFit/>
            </a:bodyPr>
            <a:lstStyle/>
            <a:p>
              <a:pPr algn="ctr">
                <a:defRPr/>
              </a:pPr>
              <a:r>
                <a:rPr lang="en-US"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143" name="Rectangle 7"/>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144" name="AutoShape 8"/>
            <p:cNvSpPr>
              <a:spLocks noChangeArrowheads="1"/>
            </p:cNvSpPr>
            <p:nvPr/>
          </p:nvSpPr>
          <p:spPr bwMode="auto">
            <a:xfrm>
              <a:off x="1528" y="965"/>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45" name="Rectangle 9"/>
            <p:cNvSpPr>
              <a:spLocks noChangeArrowheads="1"/>
            </p:cNvSpPr>
            <p:nvPr/>
          </p:nvSpPr>
          <p:spPr bwMode="auto">
            <a:xfrm>
              <a:off x="1528" y="1189"/>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88138" name="Rectangle 10"/>
            <p:cNvSpPr>
              <a:spLocks noChangeArrowheads="1"/>
            </p:cNvSpPr>
            <p:nvPr/>
          </p:nvSpPr>
          <p:spPr bwMode="auto">
            <a:xfrm>
              <a:off x="1350" y="967"/>
              <a:ext cx="1080"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PELHOUKESHII</a:t>
              </a:r>
              <a:endParaRPr lang="en-US" sz="2800">
                <a:solidFill>
                  <a:srgbClr val="FFA27C"/>
                </a:solidFill>
                <a:effectLst>
                  <a:outerShdw blurRad="38100" dist="38100" dir="2700000" algn="tl">
                    <a:srgbClr val="000000"/>
                  </a:outerShdw>
                </a:effectLst>
                <a:latin typeface="Helvetica" charset="0"/>
              </a:endParaRPr>
            </a:p>
          </p:txBody>
        </p:sp>
        <p:sp>
          <p:nvSpPr>
            <p:cNvPr id="4147" name="Line 11"/>
            <p:cNvSpPr>
              <a:spLocks noChangeShapeType="1"/>
            </p:cNvSpPr>
            <p:nvPr/>
          </p:nvSpPr>
          <p:spPr bwMode="auto">
            <a:xfrm>
              <a:off x="1528" y="1127"/>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8" name="Line 12"/>
            <p:cNvSpPr>
              <a:spLocks noChangeShapeType="1"/>
            </p:cNvSpPr>
            <p:nvPr/>
          </p:nvSpPr>
          <p:spPr bwMode="auto">
            <a:xfrm>
              <a:off x="2317" y="118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9" name="Rectangle 13"/>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688142" name="Rectangle 14"/>
            <p:cNvSpPr>
              <a:spLocks noChangeArrowheads="1"/>
            </p:cNvSpPr>
            <p:nvPr/>
          </p:nvSpPr>
          <p:spPr bwMode="auto">
            <a:xfrm>
              <a:off x="1751" y="1174"/>
              <a:ext cx="736" cy="173"/>
            </a:xfrm>
            <a:prstGeom prst="rect">
              <a:avLst/>
            </a:prstGeom>
            <a:noFill/>
            <a:ln w="9525">
              <a:noFill/>
              <a:miter lim="800000"/>
              <a:headEnd/>
              <a:tailEnd/>
            </a:ln>
          </p:spPr>
          <p:txBody>
            <a:bodyPr wrap="none" lIns="0" tIns="0" rIns="0" bIns="0">
              <a:spAutoFit/>
            </a:bodyPr>
            <a:lstStyle/>
            <a:p>
              <a:pPr algn="ctr">
                <a:defRPr/>
              </a:pPr>
              <a:r>
                <a:rPr lang="en-US"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151" name="Rectangle 15"/>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52" name="AutoShape 16"/>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153" name="Rectangle 17"/>
            <p:cNvSpPr>
              <a:spLocks noChangeArrowheads="1"/>
            </p:cNvSpPr>
            <p:nvPr/>
          </p:nvSpPr>
          <p:spPr bwMode="auto">
            <a:xfrm>
              <a:off x="1675" y="1350"/>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88146" name="Rectangle 18"/>
            <p:cNvSpPr>
              <a:spLocks noChangeArrowheads="1"/>
            </p:cNvSpPr>
            <p:nvPr/>
          </p:nvSpPr>
          <p:spPr bwMode="auto">
            <a:xfrm>
              <a:off x="1615" y="1134"/>
              <a:ext cx="824"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ABRAHAM</a:t>
              </a:r>
              <a:endParaRPr lang="en-US" sz="2800">
                <a:solidFill>
                  <a:srgbClr val="FFA27C"/>
                </a:solidFill>
                <a:effectLst>
                  <a:outerShdw blurRad="38100" dist="38100" dir="2700000" algn="tl">
                    <a:srgbClr val="000000"/>
                  </a:outerShdw>
                </a:effectLst>
                <a:latin typeface="Helvetica" charset="0"/>
              </a:endParaRPr>
            </a:p>
          </p:txBody>
        </p:sp>
        <p:sp>
          <p:nvSpPr>
            <p:cNvPr id="4155" name="Line 19"/>
            <p:cNvSpPr>
              <a:spLocks noChangeShapeType="1"/>
            </p:cNvSpPr>
            <p:nvPr/>
          </p:nvSpPr>
          <p:spPr bwMode="auto">
            <a:xfrm>
              <a:off x="1675" y="130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56" name="Line 20"/>
            <p:cNvSpPr>
              <a:spLocks noChangeShapeType="1"/>
            </p:cNvSpPr>
            <p:nvPr/>
          </p:nvSpPr>
          <p:spPr bwMode="auto">
            <a:xfrm>
              <a:off x="2464" y="1342"/>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57" name="Rectangle 21"/>
            <p:cNvSpPr>
              <a:spLocks noChangeArrowheads="1"/>
            </p:cNvSpPr>
            <p:nvPr/>
          </p:nvSpPr>
          <p:spPr bwMode="auto">
            <a:xfrm>
              <a:off x="1822" y="1517"/>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688150" name="Rectangle 22"/>
            <p:cNvSpPr>
              <a:spLocks noChangeArrowheads="1"/>
            </p:cNvSpPr>
            <p:nvPr/>
          </p:nvSpPr>
          <p:spPr bwMode="auto">
            <a:xfrm>
              <a:off x="1894" y="1335"/>
              <a:ext cx="736" cy="173"/>
            </a:xfrm>
            <a:prstGeom prst="rect">
              <a:avLst/>
            </a:prstGeom>
            <a:noFill/>
            <a:ln w="9525">
              <a:noFill/>
              <a:miter lim="800000"/>
              <a:headEnd/>
              <a:tailEnd/>
            </a:ln>
          </p:spPr>
          <p:txBody>
            <a:bodyPr wrap="none" lIns="0" tIns="0" rIns="0" bIns="0">
              <a:spAutoFit/>
            </a:bodyPr>
            <a:lstStyle/>
            <a:p>
              <a:pPr algn="ctr">
                <a:defRPr/>
              </a:pPr>
              <a:r>
                <a:rPr lang="en-US"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159" name="Rectangle 23"/>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160" name="AutoShape 24"/>
            <p:cNvSpPr>
              <a:spLocks noChangeArrowheads="1"/>
            </p:cNvSpPr>
            <p:nvPr/>
          </p:nvSpPr>
          <p:spPr bwMode="auto">
            <a:xfrm>
              <a:off x="1822" y="130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61" name="Rectangle 25"/>
            <p:cNvSpPr>
              <a:spLocks noChangeArrowheads="1"/>
            </p:cNvSpPr>
            <p:nvPr/>
          </p:nvSpPr>
          <p:spPr bwMode="auto">
            <a:xfrm>
              <a:off x="1822" y="1525"/>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688154" name="Rectangle 26"/>
            <p:cNvSpPr>
              <a:spLocks noChangeArrowheads="1"/>
            </p:cNvSpPr>
            <p:nvPr/>
          </p:nvSpPr>
          <p:spPr bwMode="auto">
            <a:xfrm>
              <a:off x="1867" y="1303"/>
              <a:ext cx="592"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JOSEF</a:t>
              </a:r>
              <a:endParaRPr lang="en-US" sz="2800">
                <a:solidFill>
                  <a:srgbClr val="FFA27C"/>
                </a:solidFill>
                <a:effectLst>
                  <a:outerShdw blurRad="38100" dist="38100" dir="2700000" algn="tl">
                    <a:srgbClr val="000000"/>
                  </a:outerShdw>
                </a:effectLst>
                <a:latin typeface="Helvetica" charset="0"/>
              </a:endParaRPr>
            </a:p>
          </p:txBody>
        </p:sp>
        <p:sp>
          <p:nvSpPr>
            <p:cNvPr id="4163" name="Line 27"/>
            <p:cNvSpPr>
              <a:spLocks noChangeShapeType="1"/>
            </p:cNvSpPr>
            <p:nvPr/>
          </p:nvSpPr>
          <p:spPr bwMode="auto">
            <a:xfrm>
              <a:off x="1822" y="1463"/>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64" name="Line 28"/>
            <p:cNvSpPr>
              <a:spLocks noChangeShapeType="1"/>
            </p:cNvSpPr>
            <p:nvPr/>
          </p:nvSpPr>
          <p:spPr bwMode="auto">
            <a:xfrm>
              <a:off x="2598" y="1517"/>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65" name="Rectangle 29"/>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66" name="AutoShape 30"/>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67" name="Rectangle 31"/>
            <p:cNvSpPr>
              <a:spLocks noChangeArrowheads="1"/>
            </p:cNvSpPr>
            <p:nvPr/>
          </p:nvSpPr>
          <p:spPr bwMode="auto">
            <a:xfrm>
              <a:off x="2012" y="1686"/>
              <a:ext cx="961" cy="377"/>
            </a:xfrm>
            <a:prstGeom prst="rect">
              <a:avLst/>
            </a:prstGeom>
            <a:solidFill>
              <a:srgbClr val="FFD34A"/>
            </a:solidFill>
            <a:ln w="31750">
              <a:solidFill>
                <a:srgbClr val="FFD34A"/>
              </a:solidFill>
              <a:miter lim="800000"/>
              <a:headEnd/>
              <a:tailEnd/>
            </a:ln>
          </p:spPr>
          <p:txBody>
            <a:bodyPr/>
            <a:lstStyle/>
            <a:p>
              <a:endParaRPr lang="en-US"/>
            </a:p>
          </p:txBody>
        </p:sp>
        <p:sp>
          <p:nvSpPr>
            <p:cNvPr id="688160" name="Rectangle 32"/>
            <p:cNvSpPr>
              <a:spLocks noChangeArrowheads="1"/>
            </p:cNvSpPr>
            <p:nvPr/>
          </p:nvSpPr>
          <p:spPr bwMode="auto">
            <a:xfrm>
              <a:off x="2130" y="1464"/>
              <a:ext cx="432"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MOSA</a:t>
              </a:r>
              <a:endParaRPr lang="en-US" sz="2800">
                <a:solidFill>
                  <a:srgbClr val="FFA27C"/>
                </a:solidFill>
                <a:effectLst>
                  <a:outerShdw blurRad="38100" dist="38100" dir="2700000" algn="tl">
                    <a:srgbClr val="000000"/>
                  </a:outerShdw>
                </a:effectLst>
                <a:latin typeface="Helvetica" charset="0"/>
              </a:endParaRPr>
            </a:p>
          </p:txBody>
        </p:sp>
        <p:sp>
          <p:nvSpPr>
            <p:cNvPr id="4169" name="Line 33"/>
            <p:cNvSpPr>
              <a:spLocks noChangeShapeType="1"/>
            </p:cNvSpPr>
            <p:nvPr/>
          </p:nvSpPr>
          <p:spPr bwMode="auto">
            <a:xfrm>
              <a:off x="2786" y="1678"/>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70" name="Rectangle 34"/>
            <p:cNvSpPr>
              <a:spLocks noChangeArrowheads="1"/>
            </p:cNvSpPr>
            <p:nvPr/>
          </p:nvSpPr>
          <p:spPr bwMode="auto">
            <a:xfrm>
              <a:off x="2143" y="184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71" name="AutoShape 35"/>
            <p:cNvSpPr>
              <a:spLocks noChangeArrowheads="1"/>
            </p:cNvSpPr>
            <p:nvPr/>
          </p:nvSpPr>
          <p:spPr bwMode="auto">
            <a:xfrm>
              <a:off x="2143" y="1638"/>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72" name="Rectangle 36"/>
            <p:cNvSpPr>
              <a:spLocks noChangeArrowheads="1"/>
            </p:cNvSpPr>
            <p:nvPr/>
          </p:nvSpPr>
          <p:spPr bwMode="auto">
            <a:xfrm>
              <a:off x="2143" y="1848"/>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688165" name="Rectangle 37"/>
            <p:cNvSpPr>
              <a:spLocks noChangeArrowheads="1"/>
            </p:cNvSpPr>
            <p:nvPr/>
          </p:nvSpPr>
          <p:spPr bwMode="auto">
            <a:xfrm>
              <a:off x="2116" y="1639"/>
              <a:ext cx="720"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JOSHUA</a:t>
              </a:r>
              <a:endParaRPr lang="en-US" sz="2800">
                <a:solidFill>
                  <a:srgbClr val="FFA27C"/>
                </a:solidFill>
                <a:effectLst>
                  <a:outerShdw blurRad="38100" dist="38100" dir="2700000" algn="tl">
                    <a:srgbClr val="000000"/>
                  </a:outerShdw>
                </a:effectLst>
                <a:latin typeface="Helvetica" charset="0"/>
              </a:endParaRPr>
            </a:p>
          </p:txBody>
        </p:sp>
        <p:sp>
          <p:nvSpPr>
            <p:cNvPr id="4174" name="Line 38"/>
            <p:cNvSpPr>
              <a:spLocks noChangeShapeType="1"/>
            </p:cNvSpPr>
            <p:nvPr/>
          </p:nvSpPr>
          <p:spPr bwMode="auto">
            <a:xfrm>
              <a:off x="2143" y="1800"/>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75" name="Rectangle 39"/>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76" name="AutoShape 40"/>
            <p:cNvSpPr>
              <a:spLocks noChangeArrowheads="1"/>
            </p:cNvSpPr>
            <p:nvPr/>
          </p:nvSpPr>
          <p:spPr bwMode="auto">
            <a:xfrm>
              <a:off x="2277" y="1800"/>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177" name="Rectangle 41"/>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688170" name="Rectangle 42"/>
            <p:cNvSpPr>
              <a:spLocks noChangeArrowheads="1"/>
            </p:cNvSpPr>
            <p:nvPr/>
          </p:nvSpPr>
          <p:spPr bwMode="auto">
            <a:xfrm>
              <a:off x="2114" y="1801"/>
              <a:ext cx="1000"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KEBVIIKEBOU</a:t>
              </a:r>
              <a:endParaRPr lang="en-US" sz="2800">
                <a:solidFill>
                  <a:srgbClr val="FFA27C"/>
                </a:solidFill>
                <a:effectLst>
                  <a:outerShdw blurRad="38100" dist="38100" dir="2700000" algn="tl">
                    <a:srgbClr val="000000"/>
                  </a:outerShdw>
                </a:effectLst>
                <a:latin typeface="Helvetica" charset="0"/>
              </a:endParaRPr>
            </a:p>
          </p:txBody>
        </p:sp>
        <p:sp>
          <p:nvSpPr>
            <p:cNvPr id="4179" name="Line 43"/>
            <p:cNvSpPr>
              <a:spLocks noChangeShapeType="1"/>
            </p:cNvSpPr>
            <p:nvPr/>
          </p:nvSpPr>
          <p:spPr bwMode="auto">
            <a:xfrm>
              <a:off x="2277" y="198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0" name="Rectangle 44"/>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4181" name="AutoShape 45"/>
            <p:cNvSpPr>
              <a:spLocks noChangeArrowheads="1"/>
            </p:cNvSpPr>
            <p:nvPr/>
          </p:nvSpPr>
          <p:spPr bwMode="auto">
            <a:xfrm>
              <a:off x="2416" y="1983"/>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82" name="Rectangle 46"/>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endParaRPr lang="en-US"/>
            </a:p>
          </p:txBody>
        </p:sp>
        <p:sp>
          <p:nvSpPr>
            <p:cNvPr id="688175" name="Rectangle 47"/>
            <p:cNvSpPr>
              <a:spLocks noChangeArrowheads="1"/>
            </p:cNvSpPr>
            <p:nvPr/>
          </p:nvSpPr>
          <p:spPr bwMode="auto">
            <a:xfrm>
              <a:off x="2360" y="1984"/>
              <a:ext cx="824"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KEDIMIAKO</a:t>
              </a:r>
              <a:endParaRPr lang="en-US" sz="2800">
                <a:solidFill>
                  <a:srgbClr val="FFA27C"/>
                </a:solidFill>
                <a:effectLst>
                  <a:outerShdw blurRad="38100" dist="38100" dir="2700000" algn="tl">
                    <a:srgbClr val="000000"/>
                  </a:outerShdw>
                </a:effectLst>
                <a:latin typeface="Helvetica" charset="0"/>
              </a:endParaRPr>
            </a:p>
          </p:txBody>
        </p:sp>
        <p:sp>
          <p:nvSpPr>
            <p:cNvPr id="4184" name="Line 48"/>
            <p:cNvSpPr>
              <a:spLocks noChangeShapeType="1"/>
            </p:cNvSpPr>
            <p:nvPr/>
          </p:nvSpPr>
          <p:spPr bwMode="auto">
            <a:xfrm>
              <a:off x="2416" y="2161"/>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5" name="Rectangle 49"/>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186" name="AutoShape 50"/>
            <p:cNvSpPr>
              <a:spLocks noChangeArrowheads="1"/>
            </p:cNvSpPr>
            <p:nvPr/>
          </p:nvSpPr>
          <p:spPr bwMode="auto">
            <a:xfrm>
              <a:off x="2566" y="2161"/>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187" name="Rectangle 51"/>
            <p:cNvSpPr>
              <a:spLocks noChangeArrowheads="1"/>
            </p:cNvSpPr>
            <p:nvPr/>
          </p:nvSpPr>
          <p:spPr bwMode="auto">
            <a:xfrm>
              <a:off x="2566" y="238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688180" name="Rectangle 52"/>
            <p:cNvSpPr>
              <a:spLocks noChangeArrowheads="1"/>
            </p:cNvSpPr>
            <p:nvPr/>
          </p:nvSpPr>
          <p:spPr bwMode="auto">
            <a:xfrm>
              <a:off x="2421" y="2159"/>
              <a:ext cx="952"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KEDIEKECHU</a:t>
              </a:r>
              <a:endParaRPr lang="en-US" sz="2800">
                <a:solidFill>
                  <a:srgbClr val="FFA27C"/>
                </a:solidFill>
                <a:effectLst>
                  <a:outerShdw blurRad="38100" dist="38100" dir="2700000" algn="tl">
                    <a:srgbClr val="000000"/>
                  </a:outerShdw>
                </a:effectLst>
                <a:latin typeface="Helvetica" charset="0"/>
              </a:endParaRPr>
            </a:p>
          </p:txBody>
        </p:sp>
        <p:sp>
          <p:nvSpPr>
            <p:cNvPr id="4189" name="Line 53"/>
            <p:cNvSpPr>
              <a:spLocks noChangeShapeType="1"/>
            </p:cNvSpPr>
            <p:nvPr/>
          </p:nvSpPr>
          <p:spPr bwMode="auto">
            <a:xfrm>
              <a:off x="2566" y="234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0" name="Line 54"/>
            <p:cNvSpPr>
              <a:spLocks noChangeShapeType="1"/>
            </p:cNvSpPr>
            <p:nvPr/>
          </p:nvSpPr>
          <p:spPr bwMode="auto">
            <a:xfrm>
              <a:off x="3356" y="2384"/>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1" name="Rectangle 55"/>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192" name="AutoShape 56"/>
            <p:cNvSpPr>
              <a:spLocks noChangeArrowheads="1"/>
            </p:cNvSpPr>
            <p:nvPr/>
          </p:nvSpPr>
          <p:spPr bwMode="auto">
            <a:xfrm>
              <a:off x="2738" y="2344"/>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93" name="Rectangle 57"/>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688186" name="Rectangle 58"/>
            <p:cNvSpPr>
              <a:spLocks noChangeArrowheads="1"/>
            </p:cNvSpPr>
            <p:nvPr/>
          </p:nvSpPr>
          <p:spPr bwMode="auto">
            <a:xfrm>
              <a:off x="2641" y="2345"/>
              <a:ext cx="856" cy="173"/>
            </a:xfrm>
            <a:prstGeom prst="rect">
              <a:avLst/>
            </a:prstGeom>
            <a:noFill/>
            <a:ln w="9525">
              <a:noFill/>
              <a:miter lim="800000"/>
              <a:headEnd/>
              <a:tailEnd/>
            </a:ln>
          </p:spPr>
          <p:txBody>
            <a:bodyPr wrap="none" lIns="0" tIns="0" rIns="0" bIns="0">
              <a:spAutoFit/>
            </a:bodyPr>
            <a:lstStyle/>
            <a:p>
              <a:pPr algn="ctr">
                <a:defRPr/>
              </a:pPr>
              <a:r>
                <a:rPr lang="en-US">
                  <a:solidFill>
                    <a:srgbClr val="790015"/>
                  </a:solidFill>
                  <a:latin typeface="Helvetica" charset="0"/>
                </a:rPr>
                <a:t>   ZIEKECHU</a:t>
              </a:r>
              <a:endParaRPr lang="en-US" sz="2800">
                <a:solidFill>
                  <a:srgbClr val="FFA27C"/>
                </a:solidFill>
                <a:effectLst>
                  <a:outerShdw blurRad="38100" dist="38100" dir="2700000" algn="tl">
                    <a:srgbClr val="000000"/>
                  </a:outerShdw>
                </a:effectLst>
                <a:latin typeface="Helvetica" charset="0"/>
              </a:endParaRPr>
            </a:p>
          </p:txBody>
        </p:sp>
        <p:sp>
          <p:nvSpPr>
            <p:cNvPr id="4195" name="Line 59"/>
            <p:cNvSpPr>
              <a:spLocks noChangeShapeType="1"/>
            </p:cNvSpPr>
            <p:nvPr/>
          </p:nvSpPr>
          <p:spPr bwMode="auto">
            <a:xfrm>
              <a:off x="2738" y="251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6" name="Line 60"/>
            <p:cNvSpPr>
              <a:spLocks noChangeShapeType="1"/>
            </p:cNvSpPr>
            <p:nvPr/>
          </p:nvSpPr>
          <p:spPr bwMode="auto">
            <a:xfrm>
              <a:off x="3527" y="2559"/>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7" name="Rectangle 61"/>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4198" name="AutoShape 62"/>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199" name="Rectangle 63"/>
            <p:cNvSpPr>
              <a:spLocks noChangeArrowheads="1"/>
            </p:cNvSpPr>
            <p:nvPr/>
          </p:nvSpPr>
          <p:spPr bwMode="auto">
            <a:xfrm>
              <a:off x="2911" y="2789"/>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4200" name="Group 64"/>
            <p:cNvGrpSpPr>
              <a:grpSpLocks/>
            </p:cNvGrpSpPr>
            <p:nvPr/>
          </p:nvGrpSpPr>
          <p:grpSpPr bwMode="auto">
            <a:xfrm>
              <a:off x="2990" y="2533"/>
              <a:ext cx="575" cy="280"/>
              <a:chOff x="3062" y="3101"/>
              <a:chExt cx="575" cy="280"/>
            </a:xfrm>
          </p:grpSpPr>
          <p:sp>
            <p:nvSpPr>
              <p:cNvPr id="688193" name="Rectangle 65"/>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a:defRPr/>
                </a:pPr>
                <a:r>
                  <a:rPr lang="en-US" sz="2800">
                    <a:solidFill>
                      <a:schemeClr val="accent1"/>
                    </a:solidFill>
                    <a:latin typeface="Helvetica" charset="0"/>
                  </a:rPr>
                  <a:t>   </a:t>
                </a:r>
                <a:endParaRPr lang="en-US" sz="4000">
                  <a:solidFill>
                    <a:schemeClr val="accent1"/>
                  </a:solidFill>
                  <a:effectLst>
                    <a:outerShdw blurRad="38100" dist="38100" dir="2700000" algn="tl">
                      <a:srgbClr val="000000"/>
                    </a:outerShdw>
                  </a:effectLst>
                  <a:latin typeface="Helvetica" charset="0"/>
                </a:endParaRPr>
              </a:p>
            </p:txBody>
          </p:sp>
          <p:sp>
            <p:nvSpPr>
              <p:cNvPr id="688194" name="Rectangle 66"/>
              <p:cNvSpPr>
                <a:spLocks noChangeArrowheads="1"/>
              </p:cNvSpPr>
              <p:nvPr/>
            </p:nvSpPr>
            <p:spPr bwMode="auto">
              <a:xfrm>
                <a:off x="3121" y="3101"/>
                <a:ext cx="516" cy="278"/>
              </a:xfrm>
              <a:prstGeom prst="rect">
                <a:avLst/>
              </a:prstGeom>
              <a:noFill/>
              <a:ln w="9525">
                <a:noFill/>
                <a:miter lim="800000"/>
                <a:headEnd/>
                <a:tailEnd/>
              </a:ln>
            </p:spPr>
            <p:txBody>
              <a:bodyPr wrap="none" lIns="0" tIns="0" rIns="0" bIns="0">
                <a:spAutoFit/>
              </a:bodyPr>
              <a:lstStyle/>
              <a:p>
                <a:pPr algn="ctr">
                  <a:defRPr/>
                </a:pPr>
                <a:r>
                  <a:rPr lang="en-US" sz="2900">
                    <a:solidFill>
                      <a:schemeClr val="accent1"/>
                    </a:solidFill>
                    <a:latin typeface="Helvetica" charset="0"/>
                  </a:rPr>
                  <a:t>JISU</a:t>
                </a:r>
                <a:endParaRPr lang="en-US" sz="4000">
                  <a:solidFill>
                    <a:schemeClr val="accent1"/>
                  </a:solidFill>
                  <a:effectLst>
                    <a:outerShdw blurRad="38100" dist="38100" dir="2700000" algn="tl">
                      <a:srgbClr val="000000"/>
                    </a:outerShdw>
                  </a:effectLst>
                  <a:latin typeface="Helvetica" charset="0"/>
                </a:endParaRPr>
              </a:p>
            </p:txBody>
          </p:sp>
        </p:grpSp>
        <p:sp>
          <p:nvSpPr>
            <p:cNvPr id="4201" name="Line 67"/>
            <p:cNvSpPr>
              <a:spLocks noChangeShapeType="1"/>
            </p:cNvSpPr>
            <p:nvPr/>
          </p:nvSpPr>
          <p:spPr bwMode="auto">
            <a:xfrm>
              <a:off x="2911" y="272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 name="Line 68"/>
            <p:cNvSpPr>
              <a:spLocks noChangeShapeType="1"/>
            </p:cNvSpPr>
            <p:nvPr/>
          </p:nvSpPr>
          <p:spPr bwMode="auto">
            <a:xfrm>
              <a:off x="1996" y="1638"/>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69"/>
          <p:cNvGrpSpPr>
            <a:grpSpLocks/>
          </p:cNvGrpSpPr>
          <p:nvPr/>
        </p:nvGrpSpPr>
        <p:grpSpPr bwMode="auto">
          <a:xfrm>
            <a:off x="220663" y="2076450"/>
            <a:ext cx="2813050" cy="2925763"/>
            <a:chOff x="139" y="1308"/>
            <a:chExt cx="1772" cy="1843"/>
          </a:xfrm>
        </p:grpSpPr>
        <p:sp>
          <p:nvSpPr>
            <p:cNvPr id="688198" name="Rectangle 70"/>
            <p:cNvSpPr>
              <a:spLocks noChangeArrowheads="1"/>
            </p:cNvSpPr>
            <p:nvPr/>
          </p:nvSpPr>
          <p:spPr bwMode="auto">
            <a:xfrm>
              <a:off x="139" y="2019"/>
              <a:ext cx="1772" cy="113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lgn="ctr">
                <a:defRPr/>
              </a:pPr>
              <a:r>
                <a:rPr lang="en-US" sz="2800" i="1">
                  <a:solidFill>
                    <a:srgbClr val="FAFD00"/>
                  </a:solidFill>
                </a:rPr>
                <a:t>KEPENUOPFII </a:t>
              </a:r>
            </a:p>
            <a:p>
              <a:pPr algn="ctr">
                <a:defRPr/>
              </a:pPr>
              <a:r>
                <a:rPr lang="en-US" sz="2800" i="1">
                  <a:solidFill>
                    <a:srgbClr val="FAFD00"/>
                  </a:solidFill>
                </a:rPr>
                <a:t>MHARHII</a:t>
              </a:r>
            </a:p>
            <a:p>
              <a:pPr algn="ctr">
                <a:defRPr/>
              </a:pPr>
              <a:r>
                <a:rPr lang="en-US" sz="2800" i="1">
                  <a:solidFill>
                    <a:srgbClr val="FAFD00"/>
                  </a:solidFill>
                </a:rPr>
                <a:t>KESAU</a:t>
              </a:r>
            </a:p>
            <a:p>
              <a:pPr algn="ctr">
                <a:defRPr/>
              </a:pPr>
              <a:r>
                <a:rPr lang="en-US" sz="2800" i="1">
                  <a:solidFill>
                    <a:srgbClr val="FAFD00"/>
                  </a:solidFill>
                </a:rPr>
                <a:t>TSEIKELIE </a:t>
              </a:r>
            </a:p>
          </p:txBody>
        </p:sp>
        <p:sp>
          <p:nvSpPr>
            <p:cNvPr id="688199" name="AutoShape 71"/>
            <p:cNvSpPr>
              <a:spLocks noChangeArrowheads="1"/>
            </p:cNvSpPr>
            <p:nvPr/>
          </p:nvSpPr>
          <p:spPr bwMode="auto">
            <a:xfrm>
              <a:off x="728" y="1308"/>
              <a:ext cx="736" cy="612"/>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ea typeface="+mn-ea"/>
                <a:cs typeface="+mn-cs"/>
              </a:endParaRPr>
            </a:p>
          </p:txBody>
        </p:sp>
      </p:grpSp>
      <p:grpSp>
        <p:nvGrpSpPr>
          <p:cNvPr id="5" name="Group 72"/>
          <p:cNvGrpSpPr>
            <a:grpSpLocks/>
          </p:cNvGrpSpPr>
          <p:nvPr/>
        </p:nvGrpSpPr>
        <p:grpSpPr bwMode="auto">
          <a:xfrm>
            <a:off x="6253163" y="793750"/>
            <a:ext cx="2085975" cy="2257425"/>
            <a:chOff x="3939" y="500"/>
            <a:chExt cx="1314" cy="1422"/>
          </a:xfrm>
        </p:grpSpPr>
        <p:sp>
          <p:nvSpPr>
            <p:cNvPr id="688201" name="Rectangle 73"/>
            <p:cNvSpPr>
              <a:spLocks noChangeArrowheads="1"/>
            </p:cNvSpPr>
            <p:nvPr/>
          </p:nvSpPr>
          <p:spPr bwMode="auto">
            <a:xfrm>
              <a:off x="4080" y="500"/>
              <a:ext cx="1173" cy="1258"/>
            </a:xfrm>
            <a:prstGeom prst="rect">
              <a:avLst/>
            </a:prstGeom>
            <a:gradFill rotWithShape="1">
              <a:gsLst>
                <a:gs pos="0">
                  <a:schemeClr val="accent1">
                    <a:gamma/>
                    <a:shade val="19216"/>
                    <a:invGamma/>
                  </a:schemeClr>
                </a:gs>
                <a:gs pos="50000">
                  <a:schemeClr val="accent1"/>
                </a:gs>
                <a:gs pos="100000">
                  <a:schemeClr val="accent1">
                    <a:gamma/>
                    <a:shade val="19216"/>
                    <a:invGamma/>
                  </a:schemeClr>
                </a:gs>
              </a:gsLst>
              <a:lin ang="5400000" scaled="1"/>
            </a:grad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ea typeface="+mn-ea"/>
                <a:cs typeface="+mn-cs"/>
              </a:endParaRPr>
            </a:p>
          </p:txBody>
        </p:sp>
        <p:sp>
          <p:nvSpPr>
            <p:cNvPr id="688202" name="Rectangle 74"/>
            <p:cNvSpPr>
              <a:spLocks noChangeArrowheads="1"/>
            </p:cNvSpPr>
            <p:nvPr/>
          </p:nvSpPr>
          <p:spPr bwMode="auto">
            <a:xfrm>
              <a:off x="3939" y="560"/>
              <a:ext cx="1301" cy="1362"/>
            </a:xfrm>
            <a:prstGeom prst="rect">
              <a:avLst/>
            </a:prstGeom>
            <a:noFill/>
            <a:ln w="12700">
              <a:noFill/>
              <a:miter lim="800000"/>
              <a:headEnd/>
              <a:tailEnd/>
            </a:ln>
            <a:effectLst>
              <a:outerShdw blurRad="63500" dist="57501" dir="3723739" algn="ctr" rotWithShape="0">
                <a:schemeClr val="bg2">
                  <a:alpha val="74998"/>
                </a:schemeClr>
              </a:outerShdw>
            </a:effectLst>
          </p:spPr>
          <p:txBody>
            <a:bodyPr lIns="90487" tIns="44450" rIns="90487" bIns="44450">
              <a:spAutoFit/>
            </a:bodyPr>
            <a:lstStyle/>
            <a:p>
              <a:pPr algn="ctr">
                <a:defRPr/>
              </a:pPr>
              <a:r>
                <a:rPr lang="ja-JP" altLang="en-US" sz="2800" i="1">
                  <a:solidFill>
                    <a:srgbClr val="FAFD00"/>
                  </a:solidFill>
                  <a:latin typeface="Times" charset="0"/>
                </a:rPr>
                <a:t>“</a:t>
              </a:r>
              <a:r>
                <a:rPr lang="en-US" sz="2800" i="1">
                  <a:solidFill>
                    <a:srgbClr val="FAFD00"/>
                  </a:solidFill>
                  <a:latin typeface="Times" charset="0"/>
                </a:rPr>
                <a:t>...puo zha tso vorlie tse...</a:t>
              </a:r>
              <a:r>
                <a:rPr lang="ja-JP" altLang="en-US" sz="2800" i="1">
                  <a:solidFill>
                    <a:srgbClr val="FAFD00"/>
                  </a:solidFill>
                  <a:latin typeface="Times" charset="0"/>
                </a:rPr>
                <a:t>”</a:t>
              </a:r>
              <a:endParaRPr lang="en-US" sz="2800" i="1">
                <a:solidFill>
                  <a:srgbClr val="FAFD00"/>
                </a:solidFill>
                <a:latin typeface="Times" charset="0"/>
              </a:endParaRPr>
            </a:p>
            <a:p>
              <a:pPr algn="ctr">
                <a:defRPr/>
              </a:pPr>
              <a:r>
                <a:rPr lang="en-US" sz="2800" i="1">
                  <a:solidFill>
                    <a:srgbClr val="FAFD00"/>
                  </a:solidFill>
                  <a:latin typeface="Times" charset="0"/>
                </a:rPr>
                <a:t>     </a:t>
              </a:r>
              <a:r>
                <a:rPr lang="en-US" sz="2400" i="1">
                  <a:solidFill>
                    <a:srgbClr val="FAFD00"/>
                  </a:solidFill>
                  <a:latin typeface="Times" charset="0"/>
                </a:rPr>
                <a:t>Gal. 4:4</a:t>
              </a:r>
            </a:p>
            <a:p>
              <a:pPr algn="ctr">
                <a:defRPr/>
              </a:pPr>
              <a:endParaRPr lang="en-US" sz="2400" i="1">
                <a:solidFill>
                  <a:srgbClr val="FAFD00"/>
                </a:solidFill>
                <a:latin typeface="Times" charset="0"/>
              </a:endParaRPr>
            </a:p>
          </p:txBody>
        </p:sp>
      </p:grpSp>
      <p:grpSp>
        <p:nvGrpSpPr>
          <p:cNvPr id="6" name="Group 75"/>
          <p:cNvGrpSpPr>
            <a:grpSpLocks/>
          </p:cNvGrpSpPr>
          <p:nvPr/>
        </p:nvGrpSpPr>
        <p:grpSpPr bwMode="auto">
          <a:xfrm>
            <a:off x="3670300" y="3032125"/>
            <a:ext cx="3111500" cy="1930400"/>
            <a:chOff x="2600" y="2256"/>
            <a:chExt cx="1960" cy="1216"/>
          </a:xfrm>
        </p:grpSpPr>
        <p:sp>
          <p:nvSpPr>
            <p:cNvPr id="688204" name="AutoShape 76"/>
            <p:cNvSpPr>
              <a:spLocks noChangeArrowheads="1"/>
            </p:cNvSpPr>
            <p:nvPr/>
          </p:nvSpPr>
          <p:spPr bwMode="auto">
            <a:xfrm>
              <a:off x="2800" y="2432"/>
              <a:ext cx="1552" cy="848"/>
            </a:xfrm>
            <a:prstGeom prst="roundRect">
              <a:avLst>
                <a:gd name="adj" fmla="val 16667"/>
              </a:avLst>
            </a:prstGeom>
            <a:noFill/>
            <a:ln w="76200">
              <a:solidFill>
                <a:srgbClr val="5E87FC"/>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88205" name="AutoShape 77"/>
            <p:cNvSpPr>
              <a:spLocks noChangeArrowheads="1"/>
            </p:cNvSpPr>
            <p:nvPr/>
          </p:nvSpPr>
          <p:spPr bwMode="auto">
            <a:xfrm>
              <a:off x="2680" y="2328"/>
              <a:ext cx="1776" cy="1032"/>
            </a:xfrm>
            <a:prstGeom prst="roundRect">
              <a:avLst>
                <a:gd name="adj" fmla="val 16667"/>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88206" name="AutoShape 78"/>
            <p:cNvSpPr>
              <a:spLocks noChangeArrowheads="1"/>
            </p:cNvSpPr>
            <p:nvPr/>
          </p:nvSpPr>
          <p:spPr bwMode="auto">
            <a:xfrm>
              <a:off x="2600" y="2256"/>
              <a:ext cx="1960" cy="1216"/>
            </a:xfrm>
            <a:prstGeom prst="roundRect">
              <a:avLst>
                <a:gd name="adj" fmla="val 16667"/>
              </a:avLst>
            </a:prstGeom>
            <a:noFill/>
            <a:ln w="76200">
              <a:solidFill>
                <a:srgbClr val="5E87FC"/>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7" name="Group 79"/>
          <p:cNvGrpSpPr>
            <a:grpSpLocks/>
          </p:cNvGrpSpPr>
          <p:nvPr/>
        </p:nvGrpSpPr>
        <p:grpSpPr bwMode="auto">
          <a:xfrm>
            <a:off x="3024188" y="1047750"/>
            <a:ext cx="3246437" cy="4870450"/>
            <a:chOff x="1839" y="576"/>
            <a:chExt cx="2045" cy="3068"/>
          </a:xfrm>
        </p:grpSpPr>
        <p:sp>
          <p:nvSpPr>
            <p:cNvPr id="688208" name="Rectangle 80"/>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123" name="AutoShape 81"/>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124" name="Rectangle 82"/>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125" name="Rectangle 83"/>
            <p:cNvSpPr>
              <a:spLocks noChangeArrowheads="1"/>
            </p:cNvSpPr>
            <p:nvPr/>
          </p:nvSpPr>
          <p:spPr bwMode="auto">
            <a:xfrm>
              <a:off x="2006" y="585"/>
              <a:ext cx="9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26" name="Line 84"/>
            <p:cNvSpPr>
              <a:spLocks noChangeShapeType="1"/>
            </p:cNvSpPr>
            <p:nvPr/>
          </p:nvSpPr>
          <p:spPr bwMode="auto">
            <a:xfrm>
              <a:off x="2104" y="1712"/>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7" name="Line 85"/>
            <p:cNvSpPr>
              <a:spLocks noChangeShapeType="1"/>
            </p:cNvSpPr>
            <p:nvPr/>
          </p:nvSpPr>
          <p:spPr bwMode="auto">
            <a:xfrm>
              <a:off x="2104" y="200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8" name="Line 86"/>
            <p:cNvSpPr>
              <a:spLocks noChangeShapeType="1"/>
            </p:cNvSpPr>
            <p:nvPr/>
          </p:nvSpPr>
          <p:spPr bwMode="auto">
            <a:xfrm>
              <a:off x="2104" y="3152"/>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29" name="Line 87"/>
            <p:cNvSpPr>
              <a:spLocks noChangeShapeType="1"/>
            </p:cNvSpPr>
            <p:nvPr/>
          </p:nvSpPr>
          <p:spPr bwMode="auto">
            <a:xfrm>
              <a:off x="2104" y="142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0" name="Line 88"/>
            <p:cNvSpPr>
              <a:spLocks noChangeShapeType="1"/>
            </p:cNvSpPr>
            <p:nvPr/>
          </p:nvSpPr>
          <p:spPr bwMode="auto">
            <a:xfrm>
              <a:off x="2104" y="2288"/>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1" name="Line 89"/>
            <p:cNvSpPr>
              <a:spLocks noChangeShapeType="1"/>
            </p:cNvSpPr>
            <p:nvPr/>
          </p:nvSpPr>
          <p:spPr bwMode="auto">
            <a:xfrm>
              <a:off x="2104" y="286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2" name="Line 90"/>
            <p:cNvSpPr>
              <a:spLocks noChangeShapeType="1"/>
            </p:cNvSpPr>
            <p:nvPr/>
          </p:nvSpPr>
          <p:spPr bwMode="auto">
            <a:xfrm>
              <a:off x="2104" y="2576"/>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33" name="Rectangle 91"/>
            <p:cNvSpPr>
              <a:spLocks noChangeArrowheads="1"/>
            </p:cNvSpPr>
            <p:nvPr/>
          </p:nvSpPr>
          <p:spPr bwMode="auto">
            <a:xfrm>
              <a:off x="1839" y="576"/>
              <a:ext cx="77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a:p>
              <a:endParaRPr lang="en-US" sz="3600">
                <a:solidFill>
                  <a:schemeClr val="accent1"/>
                </a:solidFill>
                <a:latin typeface="Times" charset="0"/>
              </a:endParaRPr>
            </a:p>
          </p:txBody>
        </p:sp>
      </p:grpSp>
      <p:sp>
        <p:nvSpPr>
          <p:cNvPr id="4104" name="AutoShape 9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105" name="Rectangle 9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106" name="Line 9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7" name="Line 9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8" name="Line 9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9" name="Line 9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0" name="Line 9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1" name="Rectangle 99"/>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112" name="Rectangle 10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13" name="Line 10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10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5" name="Rectangle 10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16" name="Rectangle 10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17" name="Text Box 10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endParaRPr lang="en-US" sz="2000" b="0">
              <a:solidFill>
                <a:srgbClr val="FFA27C"/>
              </a:solidFill>
            </a:endParaRPr>
          </a:p>
        </p:txBody>
      </p:sp>
      <p:sp>
        <p:nvSpPr>
          <p:cNvPr id="688234" name="Rectangle 106"/>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sp>
        <p:nvSpPr>
          <p:cNvPr id="4119" name="Text Box 10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4120" name="Text Box 108"/>
          <p:cNvSpPr txBox="1">
            <a:spLocks noChangeArrowheads="1"/>
          </p:cNvSpPr>
          <p:nvPr/>
        </p:nvSpPr>
        <p:spPr bwMode="auto">
          <a:xfrm>
            <a:off x="8662988" y="64214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4121" name="Text Box 109"/>
          <p:cNvSpPr txBox="1">
            <a:spLocks noChangeArrowheads="1"/>
          </p:cNvSpPr>
          <p:nvPr/>
        </p:nvSpPr>
        <p:spPr bwMode="auto">
          <a:xfrm>
            <a:off x="8601075" y="64357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688131"/>
                                        </p:tgtEl>
                                        <p:attrNameLst>
                                          <p:attrName>style.visibility</p:attrName>
                                        </p:attrNameLst>
                                      </p:cBhvr>
                                      <p:to>
                                        <p:strVal val="visible"/>
                                      </p:to>
                                    </p:set>
                                    <p:animEffect transition="in" filter="barn(outVertical)">
                                      <p:cBhvr>
                                        <p:cTn id="7" dur="500"/>
                                        <p:tgtEl>
                                          <p:spTgt spid="688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2000" fill="hold"/>
                                        <p:tgtEl>
                                          <p:spTgt spid="2"/>
                                        </p:tgtEl>
                                        <p:attrNameLst>
                                          <p:attrName>ppt_w</p:attrName>
                                        </p:attrNameLst>
                                      </p:cBhvr>
                                      <p:tavLst>
                                        <p:tav tm="0">
                                          <p:val>
                                            <p:strVal val="(6*min(max(#ppt_w*#ppt_h,.3),1)-7.4)/-.7*#ppt_w"/>
                                          </p:val>
                                        </p:tav>
                                        <p:tav tm="100000">
                                          <p:val>
                                            <p:strVal val="#ppt_w"/>
                                          </p:val>
                                        </p:tav>
                                      </p:tavLst>
                                    </p:anim>
                                    <p:anim calcmode="lin" valueType="num">
                                      <p:cBhvr>
                                        <p:cTn id="13" dur="2000" fill="hold"/>
                                        <p:tgtEl>
                                          <p:spTgt spid="2"/>
                                        </p:tgtEl>
                                        <p:attrNameLst>
                                          <p:attrName>ppt_h</p:attrName>
                                        </p:attrNameLst>
                                      </p:cBhvr>
                                      <p:tavLst>
                                        <p:tav tm="0">
                                          <p:val>
                                            <p:strVal val="(6*min(max(#ppt_w*#ppt_h,.3),1)-7.4)/-.7*#ppt_h"/>
                                          </p:val>
                                        </p:tav>
                                        <p:tav tm="100000">
                                          <p:val>
                                            <p:strVal val="#ppt_h"/>
                                          </p:val>
                                        </p:tav>
                                      </p:tavLst>
                                    </p:anim>
                                    <p:anim calcmode="lin" valueType="num">
                                      <p:cBhvr>
                                        <p:cTn id="14" dur="2000" fill="hold"/>
                                        <p:tgtEl>
                                          <p:spTgt spid="2"/>
                                        </p:tgtEl>
                                        <p:attrNameLst>
                                          <p:attrName>ppt_x</p:attrName>
                                        </p:attrNameLst>
                                      </p:cBhvr>
                                      <p:tavLst>
                                        <p:tav tm="0">
                                          <p:val>
                                            <p:fltVal val="0.5"/>
                                          </p:val>
                                        </p:tav>
                                        <p:tav tm="100000">
                                          <p:val>
                                            <p:strVal val="#ppt_x"/>
                                          </p:val>
                                        </p:tav>
                                      </p:tavLst>
                                    </p:anim>
                                    <p:anim calcmode="lin" valueType="num">
                                      <p:cBhvr>
                                        <p:cTn id="15" dur="20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6" fill="hold" nodeType="afterGroup">
                            <p:stCondLst>
                              <p:cond delay="2000"/>
                            </p:stCondLst>
                            <p:childTnLst>
                              <p:par>
                                <p:cTn id="17" presetID="23" presetClass="entr" presetSubtype="52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anim calcmode="lin" valueType="num">
                                      <p:cBhvr>
                                        <p:cTn id="21" dur="2000" fill="hold"/>
                                        <p:tgtEl>
                                          <p:spTgt spid="5"/>
                                        </p:tgtEl>
                                        <p:attrNameLst>
                                          <p:attrName>ppt_x</p:attrName>
                                        </p:attrNameLst>
                                      </p:cBhvr>
                                      <p:tavLst>
                                        <p:tav tm="0">
                                          <p:val>
                                            <p:fltVal val="0.5"/>
                                          </p:val>
                                        </p:tav>
                                        <p:tav tm="100000">
                                          <p:val>
                                            <p:strVal val="#ppt_x"/>
                                          </p:val>
                                        </p:tav>
                                      </p:tavLst>
                                    </p:anim>
                                    <p:anim calcmode="lin" valueType="num">
                                      <p:cBhvr>
                                        <p:cTn id="22" dur="20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ppt_x</p:attrName>
                                        </p:attrNameLst>
                                      </p:cBhvr>
                                      <p:tavLst>
                                        <p:tav tm="0">
                                          <p:val>
                                            <p:fltVal val="0.5"/>
                                          </p:val>
                                        </p:tav>
                                        <p:tav tm="100000">
                                          <p:val>
                                            <p:strVal val="#ppt_x"/>
                                          </p:val>
                                        </p:tav>
                                      </p:tavLst>
                                    </p:anim>
                                    <p:anim calcmode="lin" valueType="num">
                                      <p:cBhvr>
                                        <p:cTn id="30" dur="1000" fill="hold"/>
                                        <p:tgtEl>
                                          <p:spTgt spid="4"/>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1000"/>
                            </p:stCondLst>
                            <p:childTnLst>
                              <p:par>
                                <p:cTn id="32" presetID="7"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2000" fill="hold"/>
                                        <p:tgtEl>
                                          <p:spTgt spid="6"/>
                                        </p:tgtEl>
                                        <p:attrNameLst>
                                          <p:attrName>ppt_x</p:attrName>
                                        </p:attrNameLst>
                                      </p:cBhvr>
                                      <p:tavLst>
                                        <p:tav tm="0">
                                          <p:val>
                                            <p:strVal val="#ppt_x"/>
                                          </p:val>
                                        </p:tav>
                                        <p:tav tm="100000">
                                          <p:val>
                                            <p:strVal val="#ppt_x"/>
                                          </p:val>
                                        </p:tav>
                                      </p:tavLst>
                                    </p:anim>
                                    <p:anim calcmode="lin" valueType="num">
                                      <p:cBhvr additive="base">
                                        <p:cTn id="35" dur="2000" fill="hold"/>
                                        <p:tgtEl>
                                          <p:spTgt spid="6"/>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3000"/>
                            </p:stCondLst>
                            <p:childTnLst>
                              <p:par>
                                <p:cTn id="37" presetID="23" presetClass="entr" presetSubtype="52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 calcmode="lin" valueType="num">
                                      <p:cBhvr>
                                        <p:cTn id="41" dur="500" fill="hold"/>
                                        <p:tgtEl>
                                          <p:spTgt spid="7"/>
                                        </p:tgtEl>
                                        <p:attrNameLst>
                                          <p:attrName>ppt_x</p:attrName>
                                        </p:attrNameLst>
                                      </p:cBhvr>
                                      <p:tavLst>
                                        <p:tav tm="0">
                                          <p:val>
                                            <p:fltVal val="0.5"/>
                                          </p:val>
                                        </p:tav>
                                        <p:tav tm="100000">
                                          <p:val>
                                            <p:strVal val="#ppt_x"/>
                                          </p:val>
                                        </p:tav>
                                      </p:tavLst>
                                    </p:anim>
                                    <p:anim calcmode="lin" valueType="num">
                                      <p:cBhvr>
                                        <p:cTn id="42"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0962" name="Picture 3" descr="Capernaum view from Sea of Galilee boat, 53-3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74675" y="622300"/>
            <a:ext cx="7983538"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49894"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49895"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Ru zedi Capernaum Penuo Vorkezhii</a:t>
            </a:r>
          </a:p>
        </p:txBody>
      </p:sp>
      <p:sp>
        <p:nvSpPr>
          <p:cNvPr id="54989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sp>
        <p:nvSpPr>
          <p:cNvPr id="40966"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0967" name="Group 26"/>
          <p:cNvGrpSpPr>
            <a:grpSpLocks/>
          </p:cNvGrpSpPr>
          <p:nvPr/>
        </p:nvGrpSpPr>
        <p:grpSpPr bwMode="auto">
          <a:xfrm>
            <a:off x="8005763" y="3429000"/>
            <a:ext cx="952500" cy="1241425"/>
            <a:chOff x="5043" y="2160"/>
            <a:chExt cx="600" cy="782"/>
          </a:xfrm>
        </p:grpSpPr>
        <p:sp>
          <p:nvSpPr>
            <p:cNvPr id="40968"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096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097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97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097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7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9911"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3010" name="Picture 3" descr="Capernaum from boat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2300" y="611188"/>
            <a:ext cx="7899400"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0918"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0921"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550937" name="Text Box 25"/>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Ru zedi Capernaum Penuo Vorkezhii</a:t>
            </a:r>
          </a:p>
        </p:txBody>
      </p:sp>
      <p:sp>
        <p:nvSpPr>
          <p:cNvPr id="43014"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3015" name="Group 27"/>
          <p:cNvGrpSpPr>
            <a:grpSpLocks/>
          </p:cNvGrpSpPr>
          <p:nvPr/>
        </p:nvGrpSpPr>
        <p:grpSpPr bwMode="auto">
          <a:xfrm>
            <a:off x="8005763" y="3429000"/>
            <a:ext cx="952500" cy="1241425"/>
            <a:chOff x="5043" y="2160"/>
            <a:chExt cx="600" cy="782"/>
          </a:xfrm>
        </p:grpSpPr>
        <p:sp>
          <p:nvSpPr>
            <p:cNvPr id="43016" name="Rectangle 10"/>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3017"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3018"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19"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1"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2"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3"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4"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3025"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6"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7"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8"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3029"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0936" name="Rectangle 2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5058" name="Picture 3" descr="Capernaum from boat,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4688" y="587375"/>
            <a:ext cx="78232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1942"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1946" name="Rectangle 10"/>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551962" name="Text Box 26"/>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Ru zedi Capernaum Penuo Vorkezhii</a:t>
            </a:r>
          </a:p>
        </p:txBody>
      </p:sp>
      <p:sp>
        <p:nvSpPr>
          <p:cNvPr id="45062"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5063" name="Group 28"/>
          <p:cNvGrpSpPr>
            <a:grpSpLocks/>
          </p:cNvGrpSpPr>
          <p:nvPr/>
        </p:nvGrpSpPr>
        <p:grpSpPr bwMode="auto">
          <a:xfrm>
            <a:off x="8005763" y="3429000"/>
            <a:ext cx="952500" cy="1241425"/>
            <a:chOff x="5043" y="2160"/>
            <a:chExt cx="600" cy="782"/>
          </a:xfrm>
        </p:grpSpPr>
        <p:sp>
          <p:nvSpPr>
            <p:cNvPr id="45064" name="Rectangle 11"/>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5065" name="AutoShape 12"/>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5066" name="Rectangle 13"/>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067" name="Line 14"/>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15"/>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16"/>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17"/>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18"/>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Rectangle 19"/>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5073"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4"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5077"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1961" name="Rectangle 25"/>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7106" name="Picture 3" descr="Capernaum synagogue from boat, tb n0630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58800" y="655638"/>
            <a:ext cx="796607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61158" name="Text Box 6"/>
          <p:cNvSpPr txBox="1">
            <a:spLocks noChangeArrowheads="1"/>
          </p:cNvSpPr>
          <p:nvPr/>
        </p:nvSpPr>
        <p:spPr bwMode="auto">
          <a:xfrm>
            <a:off x="1046163" y="5014913"/>
            <a:ext cx="75850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61159" name="Text Box 7"/>
          <p:cNvSpPr txBox="1">
            <a:spLocks noChangeArrowheads="1"/>
          </p:cNvSpPr>
          <p:nvPr/>
        </p:nvSpPr>
        <p:spPr bwMode="auto">
          <a:xfrm>
            <a:off x="1198563" y="5495925"/>
            <a:ext cx="75850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Capernaum Penuo Vorkezhii: Synagogki-u </a:t>
            </a:r>
          </a:p>
        </p:txBody>
      </p:sp>
      <p:sp>
        <p:nvSpPr>
          <p:cNvPr id="561160"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sp>
        <p:nvSpPr>
          <p:cNvPr id="4711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7111" name="Group 25"/>
          <p:cNvGrpSpPr>
            <a:grpSpLocks/>
          </p:cNvGrpSpPr>
          <p:nvPr/>
        </p:nvGrpSpPr>
        <p:grpSpPr bwMode="auto">
          <a:xfrm>
            <a:off x="8005763" y="3429000"/>
            <a:ext cx="952500" cy="1241425"/>
            <a:chOff x="5043" y="2160"/>
            <a:chExt cx="600" cy="782"/>
          </a:xfrm>
        </p:grpSpPr>
        <p:sp>
          <p:nvSpPr>
            <p:cNvPr id="47112"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711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711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1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Rectangle 17"/>
            <p:cNvSpPr>
              <a:spLocks noChangeArrowheads="1"/>
            </p:cNvSpPr>
            <p:nvPr/>
          </p:nvSpPr>
          <p:spPr bwMode="auto">
            <a:xfrm>
              <a:off x="5061" y="2160"/>
              <a:ext cx="306"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712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712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1175"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9154" name="Picture 3" descr="Capernaum entrance, 53-36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0238" y="628650"/>
            <a:ext cx="7904162"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3991" name="Text Box 7"/>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3992" name="Text Box 8"/>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 </a:t>
            </a:r>
            <a:r>
              <a:rPr lang="ja-JP" altLang="en-US" smtClean="0">
                <a:solidFill>
                  <a:schemeClr val="tx1"/>
                </a:solidFill>
              </a:rPr>
              <a:t>“</a:t>
            </a:r>
            <a:r>
              <a:rPr lang="en-US" smtClean="0">
                <a:solidFill>
                  <a:schemeClr val="tx1"/>
                </a:solidFill>
              </a:rPr>
              <a:t>Jisu Riina</a:t>
            </a:r>
            <a:r>
              <a:rPr lang="ja-JP" altLang="en-US" smtClean="0">
                <a:solidFill>
                  <a:schemeClr val="tx1"/>
                </a:solidFill>
              </a:rPr>
              <a:t>”</a:t>
            </a:r>
            <a:r>
              <a:rPr lang="en-US" smtClean="0">
                <a:solidFill>
                  <a:schemeClr val="tx1"/>
                </a:solidFill>
              </a:rPr>
              <a:t> Nu Lekezhii</a:t>
            </a:r>
          </a:p>
        </p:txBody>
      </p:sp>
      <p:sp>
        <p:nvSpPr>
          <p:cNvPr id="553993"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sp>
        <p:nvSpPr>
          <p:cNvPr id="49158"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9159" name="Group 26"/>
          <p:cNvGrpSpPr>
            <a:grpSpLocks/>
          </p:cNvGrpSpPr>
          <p:nvPr/>
        </p:nvGrpSpPr>
        <p:grpSpPr bwMode="auto">
          <a:xfrm>
            <a:off x="8005763" y="3429000"/>
            <a:ext cx="952500" cy="1241425"/>
            <a:chOff x="5043" y="2160"/>
            <a:chExt cx="600" cy="782"/>
          </a:xfrm>
        </p:grpSpPr>
        <p:sp>
          <p:nvSpPr>
            <p:cNvPr id="49160" name="Rectangle 10"/>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9161"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9162"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163"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9169"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0"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73"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4008" name="Rectangle 2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1202" name="Picture 3" descr="Capernaum synagogu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0713" y="620713"/>
            <a:ext cx="7953375"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5014"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5015"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Kapernaum Nu Sinagogki Kenou u </a:t>
            </a:r>
          </a:p>
        </p:txBody>
      </p:sp>
      <p:sp>
        <p:nvSpPr>
          <p:cNvPr id="55501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sp>
        <p:nvSpPr>
          <p:cNvPr id="5120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1207" name="Group 25"/>
          <p:cNvGrpSpPr>
            <a:grpSpLocks/>
          </p:cNvGrpSpPr>
          <p:nvPr/>
        </p:nvGrpSpPr>
        <p:grpSpPr bwMode="auto">
          <a:xfrm>
            <a:off x="8005763" y="3429000"/>
            <a:ext cx="952500" cy="1241425"/>
            <a:chOff x="5043" y="2160"/>
            <a:chExt cx="600" cy="782"/>
          </a:xfrm>
        </p:grpSpPr>
        <p:sp>
          <p:nvSpPr>
            <p:cNvPr id="51208"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120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121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1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121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1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22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5031"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3250" name="Picture 3" descr="Capernaum synagogue panorama, df 10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33420"/>
          <a:stretch>
            <a:fillRect/>
          </a:stretch>
        </p:blipFill>
        <p:spPr bwMode="auto">
          <a:xfrm>
            <a:off x="661988" y="600075"/>
            <a:ext cx="7881937"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8"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6039"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Kapernaum Nu Sinagogki Kenuo u</a:t>
            </a:r>
          </a:p>
        </p:txBody>
      </p:sp>
      <p:sp>
        <p:nvSpPr>
          <p:cNvPr id="556040" name="Rectangle 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53254"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3255" name="Group 26"/>
          <p:cNvGrpSpPr>
            <a:grpSpLocks/>
          </p:cNvGrpSpPr>
          <p:nvPr/>
        </p:nvGrpSpPr>
        <p:grpSpPr bwMode="auto">
          <a:xfrm>
            <a:off x="8005763" y="3429000"/>
            <a:ext cx="952500" cy="1241425"/>
            <a:chOff x="5043" y="2160"/>
            <a:chExt cx="600" cy="782"/>
          </a:xfrm>
        </p:grpSpPr>
        <p:sp>
          <p:nvSpPr>
            <p:cNvPr id="53256"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3257"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3258"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59"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0"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1"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2"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3"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4"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3265"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66"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7"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8"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269"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6055"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5" descr="Capernaum synagogue interior2,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3888" y="595313"/>
            <a:ext cx="78692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5298"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endParaRPr lang="en-US" sz="1600">
              <a:solidFill>
                <a:schemeClr val="tx1"/>
              </a:solidFill>
            </a:endParaRPr>
          </a:p>
        </p:txBody>
      </p:sp>
      <p:sp>
        <p:nvSpPr>
          <p:cNvPr id="372781" name="Text Box 45"/>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Mark 1:21; Johan 6:59</a:t>
            </a:r>
          </a:p>
        </p:txBody>
      </p:sp>
      <p:sp>
        <p:nvSpPr>
          <p:cNvPr id="55300" name="Text Box 74"/>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372814" name="Rectangle 7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372816" name="Text Box 80"/>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372817" name="Text Box 81"/>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Kapernaum Nu Sinagogki Kenuo u </a:t>
            </a:r>
          </a:p>
        </p:txBody>
      </p:sp>
      <p:sp>
        <p:nvSpPr>
          <p:cNvPr id="55304" name="Rectangle 8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5305" name="Group 87"/>
          <p:cNvGrpSpPr>
            <a:grpSpLocks/>
          </p:cNvGrpSpPr>
          <p:nvPr/>
        </p:nvGrpSpPr>
        <p:grpSpPr bwMode="auto">
          <a:xfrm>
            <a:off x="8005763" y="3429000"/>
            <a:ext cx="952500" cy="1241425"/>
            <a:chOff x="5043" y="2160"/>
            <a:chExt cx="600" cy="782"/>
          </a:xfrm>
        </p:grpSpPr>
        <p:sp>
          <p:nvSpPr>
            <p:cNvPr id="55306" name="AutoShape 6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5307" name="Rectangle 6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08" name="Line 6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09" name="Line 6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0" name="Line 6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1" name="Line 6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2" name="Line 6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3" name="Rectangle 6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5314" name="Rectangle 6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15" name="Line 6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6" name="Line 7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7" name="Rectangle 7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318" name="Rectangle 7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72809" name="Rectangle 7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7346" name="Picture 3" descr="Capernaum synagogue with earlier basalt level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8650" y="590550"/>
            <a:ext cx="78946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7062"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7063"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Kapernaum Nu Basalt Chau</a:t>
            </a:r>
            <a:r>
              <a:rPr lang="en-US" sz="1800" smtClean="0"/>
              <a:t> </a:t>
            </a:r>
          </a:p>
        </p:txBody>
      </p:sp>
      <p:sp>
        <p:nvSpPr>
          <p:cNvPr id="55706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5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7351" name="Group 25"/>
          <p:cNvGrpSpPr>
            <a:grpSpLocks/>
          </p:cNvGrpSpPr>
          <p:nvPr/>
        </p:nvGrpSpPr>
        <p:grpSpPr bwMode="auto">
          <a:xfrm>
            <a:off x="8005763" y="3429000"/>
            <a:ext cx="952500" cy="1241425"/>
            <a:chOff x="5043" y="2160"/>
            <a:chExt cx="600" cy="782"/>
          </a:xfrm>
        </p:grpSpPr>
        <p:sp>
          <p:nvSpPr>
            <p:cNvPr id="57352"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735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735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5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0"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736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6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36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7079"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9394" name="Picture 3" descr="Capernaum synagogue with 1st c level, df 10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4525" y="600075"/>
            <a:ext cx="7900988" cy="5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6"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8087"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Kapernaum Nu Basalt Chau</a:t>
            </a:r>
          </a:p>
        </p:txBody>
      </p:sp>
      <p:sp>
        <p:nvSpPr>
          <p:cNvPr id="55808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5939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9399" name="Group 25"/>
          <p:cNvGrpSpPr>
            <a:grpSpLocks/>
          </p:cNvGrpSpPr>
          <p:nvPr/>
        </p:nvGrpSpPr>
        <p:grpSpPr bwMode="auto">
          <a:xfrm>
            <a:off x="7978775" y="3365500"/>
            <a:ext cx="952500" cy="1241425"/>
            <a:chOff x="5043" y="2160"/>
            <a:chExt cx="600" cy="782"/>
          </a:xfrm>
        </p:grpSpPr>
        <p:sp>
          <p:nvSpPr>
            <p:cNvPr id="59400"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940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940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0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08"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940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1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8103"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6"/>
          <p:cNvSpPr>
            <a:spLocks noChangeArrowheads="1"/>
          </p:cNvSpPr>
          <p:nvPr/>
        </p:nvSpPr>
        <p:spPr bwMode="auto">
          <a:xfrm>
            <a:off x="7172325" y="5608638"/>
            <a:ext cx="1176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99025" name="Rectangle 17"/>
          <p:cNvSpPr>
            <a:spLocks noChangeArrowheads="1"/>
          </p:cNvSpPr>
          <p:nvPr/>
        </p:nvSpPr>
        <p:spPr bwMode="auto">
          <a:xfrm>
            <a:off x="3833813" y="3860800"/>
            <a:ext cx="3271837" cy="1554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99026" name="AutoShape 18"/>
          <p:cNvSpPr>
            <a:spLocks noChangeArrowheads="1"/>
          </p:cNvSpPr>
          <p:nvPr/>
        </p:nvSpPr>
        <p:spPr bwMode="auto">
          <a:xfrm>
            <a:off x="1011238" y="23002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48" name="Rectangle 21"/>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6149" name="Group 61"/>
          <p:cNvGrpSpPr>
            <a:grpSpLocks/>
          </p:cNvGrpSpPr>
          <p:nvPr/>
        </p:nvGrpSpPr>
        <p:grpSpPr bwMode="auto">
          <a:xfrm>
            <a:off x="2919413" y="914400"/>
            <a:ext cx="3246437" cy="4870450"/>
            <a:chOff x="1839" y="576"/>
            <a:chExt cx="2045" cy="3068"/>
          </a:xfrm>
        </p:grpSpPr>
        <p:sp>
          <p:nvSpPr>
            <p:cNvPr id="299070" name="Rectangle 62"/>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78" name="AutoShape 63"/>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6179" name="Rectangle 64"/>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6180" name="Rectangle 65"/>
            <p:cNvSpPr>
              <a:spLocks noChangeArrowheads="1"/>
            </p:cNvSpPr>
            <p:nvPr/>
          </p:nvSpPr>
          <p:spPr bwMode="auto">
            <a:xfrm>
              <a:off x="2006" y="585"/>
              <a:ext cx="9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81" name="Line 66"/>
            <p:cNvSpPr>
              <a:spLocks noChangeShapeType="1"/>
            </p:cNvSpPr>
            <p:nvPr/>
          </p:nvSpPr>
          <p:spPr bwMode="auto">
            <a:xfrm>
              <a:off x="2104" y="1712"/>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2" name="Line 67"/>
            <p:cNvSpPr>
              <a:spLocks noChangeShapeType="1"/>
            </p:cNvSpPr>
            <p:nvPr/>
          </p:nvSpPr>
          <p:spPr bwMode="auto">
            <a:xfrm>
              <a:off x="2104" y="200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3" name="Line 68"/>
            <p:cNvSpPr>
              <a:spLocks noChangeShapeType="1"/>
            </p:cNvSpPr>
            <p:nvPr/>
          </p:nvSpPr>
          <p:spPr bwMode="auto">
            <a:xfrm>
              <a:off x="2104" y="3152"/>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4" name="Line 69"/>
            <p:cNvSpPr>
              <a:spLocks noChangeShapeType="1"/>
            </p:cNvSpPr>
            <p:nvPr/>
          </p:nvSpPr>
          <p:spPr bwMode="auto">
            <a:xfrm>
              <a:off x="2104" y="142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5" name="Line 70"/>
            <p:cNvSpPr>
              <a:spLocks noChangeShapeType="1"/>
            </p:cNvSpPr>
            <p:nvPr/>
          </p:nvSpPr>
          <p:spPr bwMode="auto">
            <a:xfrm>
              <a:off x="2104" y="2288"/>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6" name="Line 71"/>
            <p:cNvSpPr>
              <a:spLocks noChangeShapeType="1"/>
            </p:cNvSpPr>
            <p:nvPr/>
          </p:nvSpPr>
          <p:spPr bwMode="auto">
            <a:xfrm>
              <a:off x="2104" y="286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7" name="Line 72"/>
            <p:cNvSpPr>
              <a:spLocks noChangeShapeType="1"/>
            </p:cNvSpPr>
            <p:nvPr/>
          </p:nvSpPr>
          <p:spPr bwMode="auto">
            <a:xfrm>
              <a:off x="2104" y="2576"/>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88" name="Rectangle 73"/>
            <p:cNvSpPr>
              <a:spLocks noChangeArrowheads="1"/>
            </p:cNvSpPr>
            <p:nvPr/>
          </p:nvSpPr>
          <p:spPr bwMode="auto">
            <a:xfrm>
              <a:off x="1839" y="576"/>
              <a:ext cx="90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a:p>
              <a:endParaRPr lang="en-US" sz="3600">
                <a:solidFill>
                  <a:schemeClr val="accent1"/>
                </a:solidFill>
                <a:latin typeface="Times" charset="0"/>
              </a:endParaRPr>
            </a:p>
          </p:txBody>
        </p:sp>
      </p:grpSp>
      <p:sp>
        <p:nvSpPr>
          <p:cNvPr id="299021" name="Rectangle 13"/>
          <p:cNvSpPr>
            <a:spLocks noChangeArrowheads="1"/>
          </p:cNvSpPr>
          <p:nvPr/>
        </p:nvSpPr>
        <p:spPr bwMode="auto">
          <a:xfrm>
            <a:off x="3635375" y="1698625"/>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KEHLOU</a:t>
            </a:r>
          </a:p>
        </p:txBody>
      </p:sp>
      <p:sp>
        <p:nvSpPr>
          <p:cNvPr id="299022" name="Rectangle 14"/>
          <p:cNvSpPr>
            <a:spLocks noChangeArrowheads="1"/>
          </p:cNvSpPr>
          <p:nvPr/>
        </p:nvSpPr>
        <p:spPr bwMode="auto">
          <a:xfrm>
            <a:off x="3548063" y="2181225"/>
            <a:ext cx="15589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600" i="1">
                <a:solidFill>
                  <a:schemeClr val="accent1"/>
                </a:solidFill>
                <a:latin typeface="Times" charset="0"/>
              </a:rPr>
              <a:t>KRUS</a:t>
            </a:r>
          </a:p>
          <a:p>
            <a:endParaRPr lang="en-US" sz="3600" i="1">
              <a:solidFill>
                <a:schemeClr val="accent1"/>
              </a:solidFill>
              <a:latin typeface="Times" charset="0"/>
            </a:endParaRPr>
          </a:p>
        </p:txBody>
      </p:sp>
      <p:sp>
        <p:nvSpPr>
          <p:cNvPr id="299023" name="Rectangle 15"/>
          <p:cNvSpPr>
            <a:spLocks noChangeArrowheads="1"/>
          </p:cNvSpPr>
          <p:nvPr/>
        </p:nvSpPr>
        <p:spPr bwMode="auto">
          <a:xfrm>
            <a:off x="3452813" y="2638425"/>
            <a:ext cx="22225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600" i="1">
                <a:solidFill>
                  <a:schemeClr val="accent1"/>
                </a:solidFill>
                <a:latin typeface="Times" charset="0"/>
              </a:rPr>
              <a:t>KEHOU</a:t>
            </a:r>
          </a:p>
        </p:txBody>
      </p:sp>
      <p:sp>
        <p:nvSpPr>
          <p:cNvPr id="299053" name="Text Box 45"/>
          <p:cNvSpPr txBox="1">
            <a:spLocks noChangeArrowheads="1"/>
          </p:cNvSpPr>
          <p:nvPr/>
        </p:nvSpPr>
        <p:spPr bwMode="auto">
          <a:xfrm>
            <a:off x="552450" y="3746500"/>
            <a:ext cx="7658100" cy="106680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00FFFF"/>
                </a:solidFill>
              </a:rPr>
              <a:t>ABRAHAM ZE DIETSIDIEKHOKELIE NU DIE PHRAKEZHIIKO!</a:t>
            </a:r>
            <a:endParaRPr lang="en-US" sz="3200" smtClean="0">
              <a:solidFill>
                <a:srgbClr val="00FF00"/>
              </a:solidFill>
            </a:endParaRPr>
          </a:p>
        </p:txBody>
      </p:sp>
      <p:sp>
        <p:nvSpPr>
          <p:cNvPr id="299054" name="Text Box 46"/>
          <p:cNvSpPr txBox="1">
            <a:spLocks noChangeArrowheads="1"/>
          </p:cNvSpPr>
          <p:nvPr/>
        </p:nvSpPr>
        <p:spPr bwMode="auto">
          <a:xfrm>
            <a:off x="742950" y="5048250"/>
            <a:ext cx="76581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chemeClr val="tx1"/>
                </a:solidFill>
              </a:rPr>
              <a:t>KELE KERIIKRIETHO-U… </a:t>
            </a:r>
          </a:p>
        </p:txBody>
      </p:sp>
      <p:sp>
        <p:nvSpPr>
          <p:cNvPr id="6155"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endParaRPr lang="en-US" sz="1600">
              <a:solidFill>
                <a:schemeClr val="tx1"/>
              </a:solidFill>
            </a:endParaRPr>
          </a:p>
        </p:txBody>
      </p:sp>
      <p:sp>
        <p:nvSpPr>
          <p:cNvPr id="299085" name="Text Box 77"/>
          <p:cNvSpPr txBox="1">
            <a:spLocks noChangeArrowheads="1"/>
          </p:cNvSpPr>
          <p:nvPr/>
        </p:nvSpPr>
        <p:spPr bwMode="auto">
          <a:xfrm>
            <a:off x="17827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Mark, Luk, Johan</a:t>
            </a:r>
          </a:p>
        </p:txBody>
      </p:sp>
      <p:sp>
        <p:nvSpPr>
          <p:cNvPr id="6157" name="AutoShape 9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158" name="Rectangle 9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9" name="Line 9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0" name="Line 9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1" name="Line 9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2" name="Line 9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3" name="Line 9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4" name="Rectangle 99"/>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165" name="Rectangle 10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66" name="Line 10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 name="Line 10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8" name="Rectangle 10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69" name="Rectangle 10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70" name="Text Box 10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6171" name="Text Box 109"/>
          <p:cNvSpPr txBox="1">
            <a:spLocks noChangeArrowheads="1"/>
          </p:cNvSpPr>
          <p:nvPr/>
        </p:nvSpPr>
        <p:spPr bwMode="auto">
          <a:xfrm>
            <a:off x="8601075" y="64357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5</a:t>
            </a:r>
          </a:p>
        </p:txBody>
      </p:sp>
      <p:sp>
        <p:nvSpPr>
          <p:cNvPr id="299118" name="Rectangle 110"/>
          <p:cNvSpPr>
            <a:spLocks noChangeArrowheads="1"/>
          </p:cNvSpPr>
          <p:nvPr/>
        </p:nvSpPr>
        <p:spPr bwMode="auto">
          <a:xfrm>
            <a:off x="8091488" y="6519863"/>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6173" name="Text Box 11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6174" name="Group 116"/>
          <p:cNvGrpSpPr>
            <a:grpSpLocks/>
          </p:cNvGrpSpPr>
          <p:nvPr/>
        </p:nvGrpSpPr>
        <p:grpSpPr bwMode="auto">
          <a:xfrm>
            <a:off x="519113" y="76200"/>
            <a:ext cx="854075" cy="1704975"/>
            <a:chOff x="327" y="48"/>
            <a:chExt cx="538" cy="1074"/>
          </a:xfrm>
        </p:grpSpPr>
        <p:sp>
          <p:nvSpPr>
            <p:cNvPr id="299122" name="Rectangle 114"/>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299123" name="Line 115"/>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99053"/>
                                        </p:tgtEl>
                                        <p:attrNameLst>
                                          <p:attrName>style.visibility</p:attrName>
                                        </p:attrNameLst>
                                      </p:cBhvr>
                                      <p:to>
                                        <p:strVal val="visible"/>
                                      </p:to>
                                    </p:set>
                                    <p:anim calcmode="lin" valueType="num">
                                      <p:cBhvr>
                                        <p:cTn id="7" dur="500" fill="hold"/>
                                        <p:tgtEl>
                                          <p:spTgt spid="299053"/>
                                        </p:tgtEl>
                                        <p:attrNameLst>
                                          <p:attrName>ppt_w</p:attrName>
                                        </p:attrNameLst>
                                      </p:cBhvr>
                                      <p:tavLst>
                                        <p:tav tm="0">
                                          <p:val>
                                            <p:fltVal val="0"/>
                                          </p:val>
                                        </p:tav>
                                        <p:tav tm="100000">
                                          <p:val>
                                            <p:strVal val="#ppt_w"/>
                                          </p:val>
                                        </p:tav>
                                      </p:tavLst>
                                    </p:anim>
                                    <p:anim calcmode="lin" valueType="num">
                                      <p:cBhvr>
                                        <p:cTn id="8" dur="500" fill="hold"/>
                                        <p:tgtEl>
                                          <p:spTgt spid="299053"/>
                                        </p:tgtEl>
                                        <p:attrNameLst>
                                          <p:attrName>ppt_h</p:attrName>
                                        </p:attrNameLst>
                                      </p:cBhvr>
                                      <p:tavLst>
                                        <p:tav tm="0">
                                          <p:val>
                                            <p:fltVal val="0"/>
                                          </p:val>
                                        </p:tav>
                                        <p:tav tm="100000">
                                          <p:val>
                                            <p:strVal val="#ppt_h"/>
                                          </p:val>
                                        </p:tav>
                                      </p:tavLst>
                                    </p:anim>
                                    <p:anim calcmode="lin" valueType="num">
                                      <p:cBhvr>
                                        <p:cTn id="9" dur="500" fill="hold"/>
                                        <p:tgtEl>
                                          <p:spTgt spid="299053"/>
                                        </p:tgtEl>
                                        <p:attrNameLst>
                                          <p:attrName>ppt_x</p:attrName>
                                        </p:attrNameLst>
                                      </p:cBhvr>
                                      <p:tavLst>
                                        <p:tav tm="0">
                                          <p:val>
                                            <p:fltVal val="0.5"/>
                                          </p:val>
                                        </p:tav>
                                        <p:tav tm="100000">
                                          <p:val>
                                            <p:strVal val="#ppt_x"/>
                                          </p:val>
                                        </p:tav>
                                      </p:tavLst>
                                    </p:anim>
                                    <p:anim calcmode="lin" valueType="num">
                                      <p:cBhvr>
                                        <p:cTn id="10" dur="500" fill="hold"/>
                                        <p:tgtEl>
                                          <p:spTgt spid="2990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99054"/>
                                        </p:tgtEl>
                                        <p:attrNameLst>
                                          <p:attrName>style.visibility</p:attrName>
                                        </p:attrNameLst>
                                      </p:cBhvr>
                                      <p:to>
                                        <p:strVal val="visible"/>
                                      </p:to>
                                    </p:set>
                                    <p:anim calcmode="lin" valueType="num">
                                      <p:cBhvr>
                                        <p:cTn id="15" dur="500" fill="hold"/>
                                        <p:tgtEl>
                                          <p:spTgt spid="299054"/>
                                        </p:tgtEl>
                                        <p:attrNameLst>
                                          <p:attrName>ppt_w</p:attrName>
                                        </p:attrNameLst>
                                      </p:cBhvr>
                                      <p:tavLst>
                                        <p:tav tm="0">
                                          <p:val>
                                            <p:fltVal val="0"/>
                                          </p:val>
                                        </p:tav>
                                        <p:tav tm="100000">
                                          <p:val>
                                            <p:strVal val="#ppt_w"/>
                                          </p:val>
                                        </p:tav>
                                      </p:tavLst>
                                    </p:anim>
                                    <p:anim calcmode="lin" valueType="num">
                                      <p:cBhvr>
                                        <p:cTn id="16" dur="500" fill="hold"/>
                                        <p:tgtEl>
                                          <p:spTgt spid="299054"/>
                                        </p:tgtEl>
                                        <p:attrNameLst>
                                          <p:attrName>ppt_h</p:attrName>
                                        </p:attrNameLst>
                                      </p:cBhvr>
                                      <p:tavLst>
                                        <p:tav tm="0">
                                          <p:val>
                                            <p:fltVal val="0"/>
                                          </p:val>
                                        </p:tav>
                                        <p:tav tm="100000">
                                          <p:val>
                                            <p:strVal val="#ppt_h"/>
                                          </p:val>
                                        </p:tav>
                                      </p:tavLst>
                                    </p:anim>
                                    <p:anim calcmode="lin" valueType="num">
                                      <p:cBhvr>
                                        <p:cTn id="17" dur="500" fill="hold"/>
                                        <p:tgtEl>
                                          <p:spTgt spid="299054"/>
                                        </p:tgtEl>
                                        <p:attrNameLst>
                                          <p:attrName>ppt_x</p:attrName>
                                        </p:attrNameLst>
                                      </p:cBhvr>
                                      <p:tavLst>
                                        <p:tav tm="0">
                                          <p:val>
                                            <p:fltVal val="0.5"/>
                                          </p:val>
                                        </p:tav>
                                        <p:tav tm="100000">
                                          <p:val>
                                            <p:strVal val="#ppt_x"/>
                                          </p:val>
                                        </p:tav>
                                      </p:tavLst>
                                    </p:anim>
                                    <p:anim calcmode="lin" valueType="num">
                                      <p:cBhvr>
                                        <p:cTn id="18" dur="500" fill="hold"/>
                                        <p:tgtEl>
                                          <p:spTgt spid="29905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99021"/>
                                        </p:tgtEl>
                                        <p:attrNameLst>
                                          <p:attrName>style.visibility</p:attrName>
                                        </p:attrNameLst>
                                      </p:cBhvr>
                                      <p:to>
                                        <p:strVal val="visible"/>
                                      </p:to>
                                    </p:set>
                                    <p:anim calcmode="lin" valueType="num">
                                      <p:cBhvr>
                                        <p:cTn id="23" dur="500" fill="hold"/>
                                        <p:tgtEl>
                                          <p:spTgt spid="299021"/>
                                        </p:tgtEl>
                                        <p:attrNameLst>
                                          <p:attrName>ppt_x</p:attrName>
                                        </p:attrNameLst>
                                      </p:cBhvr>
                                      <p:tavLst>
                                        <p:tav tm="0">
                                          <p:val>
                                            <p:strVal val="#ppt_x-#ppt_w/2"/>
                                          </p:val>
                                        </p:tav>
                                        <p:tav tm="100000">
                                          <p:val>
                                            <p:strVal val="#ppt_x"/>
                                          </p:val>
                                        </p:tav>
                                      </p:tavLst>
                                    </p:anim>
                                    <p:anim calcmode="lin" valueType="num">
                                      <p:cBhvr>
                                        <p:cTn id="24" dur="500" fill="hold"/>
                                        <p:tgtEl>
                                          <p:spTgt spid="299021"/>
                                        </p:tgtEl>
                                        <p:attrNameLst>
                                          <p:attrName>ppt_y</p:attrName>
                                        </p:attrNameLst>
                                      </p:cBhvr>
                                      <p:tavLst>
                                        <p:tav tm="0">
                                          <p:val>
                                            <p:strVal val="#ppt_y"/>
                                          </p:val>
                                        </p:tav>
                                        <p:tav tm="100000">
                                          <p:val>
                                            <p:strVal val="#ppt_y"/>
                                          </p:val>
                                        </p:tav>
                                      </p:tavLst>
                                    </p:anim>
                                    <p:anim calcmode="lin" valueType="num">
                                      <p:cBhvr>
                                        <p:cTn id="25" dur="500" fill="hold"/>
                                        <p:tgtEl>
                                          <p:spTgt spid="299021"/>
                                        </p:tgtEl>
                                        <p:attrNameLst>
                                          <p:attrName>ppt_w</p:attrName>
                                        </p:attrNameLst>
                                      </p:cBhvr>
                                      <p:tavLst>
                                        <p:tav tm="0">
                                          <p:val>
                                            <p:fltVal val="0"/>
                                          </p:val>
                                        </p:tav>
                                        <p:tav tm="100000">
                                          <p:val>
                                            <p:strVal val="#ppt_w"/>
                                          </p:val>
                                        </p:tav>
                                      </p:tavLst>
                                    </p:anim>
                                    <p:anim calcmode="lin" valueType="num">
                                      <p:cBhvr>
                                        <p:cTn id="26" dur="500" fill="hold"/>
                                        <p:tgtEl>
                                          <p:spTgt spid="29902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99022"/>
                                        </p:tgtEl>
                                        <p:attrNameLst>
                                          <p:attrName>style.visibility</p:attrName>
                                        </p:attrNameLst>
                                      </p:cBhvr>
                                      <p:to>
                                        <p:strVal val="visible"/>
                                      </p:to>
                                    </p:set>
                                    <p:anim calcmode="lin" valueType="num">
                                      <p:cBhvr>
                                        <p:cTn id="31" dur="500" fill="hold"/>
                                        <p:tgtEl>
                                          <p:spTgt spid="299022"/>
                                        </p:tgtEl>
                                        <p:attrNameLst>
                                          <p:attrName>ppt_x</p:attrName>
                                        </p:attrNameLst>
                                      </p:cBhvr>
                                      <p:tavLst>
                                        <p:tav tm="0">
                                          <p:val>
                                            <p:strVal val="#ppt_x-#ppt_w/2"/>
                                          </p:val>
                                        </p:tav>
                                        <p:tav tm="100000">
                                          <p:val>
                                            <p:strVal val="#ppt_x"/>
                                          </p:val>
                                        </p:tav>
                                      </p:tavLst>
                                    </p:anim>
                                    <p:anim calcmode="lin" valueType="num">
                                      <p:cBhvr>
                                        <p:cTn id="32" dur="500" fill="hold"/>
                                        <p:tgtEl>
                                          <p:spTgt spid="299022"/>
                                        </p:tgtEl>
                                        <p:attrNameLst>
                                          <p:attrName>ppt_y</p:attrName>
                                        </p:attrNameLst>
                                      </p:cBhvr>
                                      <p:tavLst>
                                        <p:tav tm="0">
                                          <p:val>
                                            <p:strVal val="#ppt_y"/>
                                          </p:val>
                                        </p:tav>
                                        <p:tav tm="100000">
                                          <p:val>
                                            <p:strVal val="#ppt_y"/>
                                          </p:val>
                                        </p:tav>
                                      </p:tavLst>
                                    </p:anim>
                                    <p:anim calcmode="lin" valueType="num">
                                      <p:cBhvr>
                                        <p:cTn id="33" dur="500" fill="hold"/>
                                        <p:tgtEl>
                                          <p:spTgt spid="299022"/>
                                        </p:tgtEl>
                                        <p:attrNameLst>
                                          <p:attrName>ppt_w</p:attrName>
                                        </p:attrNameLst>
                                      </p:cBhvr>
                                      <p:tavLst>
                                        <p:tav tm="0">
                                          <p:val>
                                            <p:fltVal val="0"/>
                                          </p:val>
                                        </p:tav>
                                        <p:tav tm="100000">
                                          <p:val>
                                            <p:strVal val="#ppt_w"/>
                                          </p:val>
                                        </p:tav>
                                      </p:tavLst>
                                    </p:anim>
                                    <p:anim calcmode="lin" valueType="num">
                                      <p:cBhvr>
                                        <p:cTn id="34" dur="500" fill="hold"/>
                                        <p:tgtEl>
                                          <p:spTgt spid="299022"/>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99023"/>
                                        </p:tgtEl>
                                        <p:attrNameLst>
                                          <p:attrName>style.visibility</p:attrName>
                                        </p:attrNameLst>
                                      </p:cBhvr>
                                      <p:to>
                                        <p:strVal val="visible"/>
                                      </p:to>
                                    </p:set>
                                    <p:anim calcmode="lin" valueType="num">
                                      <p:cBhvr>
                                        <p:cTn id="39" dur="500" fill="hold"/>
                                        <p:tgtEl>
                                          <p:spTgt spid="299023"/>
                                        </p:tgtEl>
                                        <p:attrNameLst>
                                          <p:attrName>ppt_x</p:attrName>
                                        </p:attrNameLst>
                                      </p:cBhvr>
                                      <p:tavLst>
                                        <p:tav tm="0">
                                          <p:val>
                                            <p:strVal val="#ppt_x-#ppt_w/2"/>
                                          </p:val>
                                        </p:tav>
                                        <p:tav tm="100000">
                                          <p:val>
                                            <p:strVal val="#ppt_x"/>
                                          </p:val>
                                        </p:tav>
                                      </p:tavLst>
                                    </p:anim>
                                    <p:anim calcmode="lin" valueType="num">
                                      <p:cBhvr>
                                        <p:cTn id="40" dur="500" fill="hold"/>
                                        <p:tgtEl>
                                          <p:spTgt spid="299023"/>
                                        </p:tgtEl>
                                        <p:attrNameLst>
                                          <p:attrName>ppt_y</p:attrName>
                                        </p:attrNameLst>
                                      </p:cBhvr>
                                      <p:tavLst>
                                        <p:tav tm="0">
                                          <p:val>
                                            <p:strVal val="#ppt_y"/>
                                          </p:val>
                                        </p:tav>
                                        <p:tav tm="100000">
                                          <p:val>
                                            <p:strVal val="#ppt_y"/>
                                          </p:val>
                                        </p:tav>
                                      </p:tavLst>
                                    </p:anim>
                                    <p:anim calcmode="lin" valueType="num">
                                      <p:cBhvr>
                                        <p:cTn id="41" dur="500" fill="hold"/>
                                        <p:tgtEl>
                                          <p:spTgt spid="299023"/>
                                        </p:tgtEl>
                                        <p:attrNameLst>
                                          <p:attrName>ppt_w</p:attrName>
                                        </p:attrNameLst>
                                      </p:cBhvr>
                                      <p:tavLst>
                                        <p:tav tm="0">
                                          <p:val>
                                            <p:fltVal val="0"/>
                                          </p:val>
                                        </p:tav>
                                        <p:tav tm="100000">
                                          <p:val>
                                            <p:strVal val="#ppt_w"/>
                                          </p:val>
                                        </p:tav>
                                      </p:tavLst>
                                    </p:anim>
                                    <p:anim calcmode="lin" valueType="num">
                                      <p:cBhvr>
                                        <p:cTn id="42" dur="500" fill="hold"/>
                                        <p:tgtEl>
                                          <p:spTgt spid="2990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1" grpId="0" autoUpdateAnimBg="0"/>
      <p:bldP spid="299022" grpId="0" autoUpdateAnimBg="0"/>
      <p:bldP spid="299023" grpId="0" autoUpdateAnimBg="0"/>
      <p:bldP spid="299053" grpId="0" autoUpdateAnimBg="0"/>
      <p:bldP spid="29905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1442" name="Picture 3" descr="Capernaum basalt insula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5475" y="611188"/>
            <a:ext cx="7891463"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10"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59111"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Kapernaum Nu Pitor Ki Riigou Se Keba</a:t>
            </a:r>
          </a:p>
        </p:txBody>
      </p:sp>
      <p:sp>
        <p:nvSpPr>
          <p:cNvPr id="559112"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4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1447" name="Group 25"/>
          <p:cNvGrpSpPr>
            <a:grpSpLocks/>
          </p:cNvGrpSpPr>
          <p:nvPr/>
        </p:nvGrpSpPr>
        <p:grpSpPr bwMode="auto">
          <a:xfrm>
            <a:off x="8005763" y="3429000"/>
            <a:ext cx="952500" cy="1241425"/>
            <a:chOff x="5043" y="2160"/>
            <a:chExt cx="600" cy="782"/>
          </a:xfrm>
        </p:grpSpPr>
        <p:sp>
          <p:nvSpPr>
            <p:cNvPr id="61448"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144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145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5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6"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145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5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6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59127"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3490" name="Picture 3" descr="Capernaum Byzantine remains over Peter's hous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23695"/>
          <a:stretch>
            <a:fillRect/>
          </a:stretch>
        </p:blipFill>
        <p:spPr bwMode="auto">
          <a:xfrm>
            <a:off x="604838" y="558800"/>
            <a:ext cx="7927975"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60134"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accent1"/>
                </a:solidFill>
              </a:rPr>
              <a:t>Jisu Puo Kijii Nu Riive Kecii</a:t>
            </a:r>
            <a:r>
              <a:rPr lang="en-US" sz="1800" smtClean="0"/>
              <a:t> </a:t>
            </a:r>
            <a:r>
              <a:rPr lang="en-US" smtClean="0">
                <a:solidFill>
                  <a:schemeClr val="accent1"/>
                </a:solidFill>
              </a:rPr>
              <a:t>:</a:t>
            </a:r>
          </a:p>
        </p:txBody>
      </p:sp>
      <p:sp>
        <p:nvSpPr>
          <p:cNvPr id="560135" name="Text Box 7"/>
          <p:cNvSpPr txBox="1">
            <a:spLocks noChangeArrowheads="1"/>
          </p:cNvSpPr>
          <p:nvPr/>
        </p:nvSpPr>
        <p:spPr bwMode="auto">
          <a:xfrm>
            <a:off x="1084263" y="5495925"/>
            <a:ext cx="6827837"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accent1"/>
                </a:solidFill>
              </a:rPr>
              <a:t>Pekrukelie Vieko (Pitor Ki) Kapernaum Nu</a:t>
            </a:r>
          </a:p>
        </p:txBody>
      </p:sp>
      <p:sp>
        <p:nvSpPr>
          <p:cNvPr id="56013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63494"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3495" name="Group 25"/>
          <p:cNvGrpSpPr>
            <a:grpSpLocks/>
          </p:cNvGrpSpPr>
          <p:nvPr/>
        </p:nvGrpSpPr>
        <p:grpSpPr bwMode="auto">
          <a:xfrm>
            <a:off x="8005763" y="3429000"/>
            <a:ext cx="952500" cy="1241425"/>
            <a:chOff x="5043" y="2160"/>
            <a:chExt cx="600" cy="782"/>
          </a:xfrm>
        </p:grpSpPr>
        <p:sp>
          <p:nvSpPr>
            <p:cNvPr id="63496"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3497"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3498"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499"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3505"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06"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509"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0151"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5538"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0238" y="628650"/>
            <a:ext cx="78708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8805" name="Text Box 5"/>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88806" name="Text Box 6"/>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Dziikezha Galil nu niaki le kezhii</a:t>
            </a:r>
          </a:p>
        </p:txBody>
      </p:sp>
      <p:sp>
        <p:nvSpPr>
          <p:cNvPr id="588807" name="Rectangle 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sp>
        <p:nvSpPr>
          <p:cNvPr id="65542" name="Rectangle 2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5543" name="Group 24"/>
          <p:cNvGrpSpPr>
            <a:grpSpLocks/>
          </p:cNvGrpSpPr>
          <p:nvPr/>
        </p:nvGrpSpPr>
        <p:grpSpPr bwMode="auto">
          <a:xfrm>
            <a:off x="8018463" y="3429000"/>
            <a:ext cx="952500" cy="1241425"/>
            <a:chOff x="5043" y="2160"/>
            <a:chExt cx="600" cy="782"/>
          </a:xfrm>
        </p:grpSpPr>
        <p:sp>
          <p:nvSpPr>
            <p:cNvPr id="65544" name="Rectangle 8"/>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5545"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5546"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47"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Rectangle 16"/>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5553"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4"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6"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57"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8822" name="Rectangle 22"/>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sp>
        <p:nvSpPr>
          <p:cNvPr id="594951" name="Rectangle 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pic>
        <p:nvPicPr>
          <p:cNvPr id="67587" name="Picture 23" descr="Mount of Beatitudes, tb n0630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719138" y="619125"/>
            <a:ext cx="77724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49" name="Text Box 5"/>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94950" name="Text Box 6"/>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Thejakepfiithoko Dze Pukeshii Kijiithou-u</a:t>
            </a:r>
          </a:p>
        </p:txBody>
      </p:sp>
      <p:sp>
        <p:nvSpPr>
          <p:cNvPr id="6759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7591" name="Group 25"/>
          <p:cNvGrpSpPr>
            <a:grpSpLocks/>
          </p:cNvGrpSpPr>
          <p:nvPr/>
        </p:nvGrpSpPr>
        <p:grpSpPr bwMode="auto">
          <a:xfrm>
            <a:off x="8005763" y="3429000"/>
            <a:ext cx="952500" cy="1241425"/>
            <a:chOff x="5043" y="2160"/>
            <a:chExt cx="600" cy="782"/>
          </a:xfrm>
        </p:grpSpPr>
        <p:sp>
          <p:nvSpPr>
            <p:cNvPr id="67592" name="Rectangle 8"/>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7593"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7594"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595"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0" name="Rectangle 16"/>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7601"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02"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4"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605"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4966" name="Rectangle 22"/>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9634" name="Picture 3" descr="View of Sea of Galilee and Arbel from Upper Galilee, 104-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5000" y="614363"/>
            <a:ext cx="7851775"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63206"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63207"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Keriikrie nu Galil ngu ke cii</a:t>
            </a:r>
          </a:p>
        </p:txBody>
      </p:sp>
      <p:sp>
        <p:nvSpPr>
          <p:cNvPr id="56320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6963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69639" name="Group 25"/>
          <p:cNvGrpSpPr>
            <a:grpSpLocks/>
          </p:cNvGrpSpPr>
          <p:nvPr/>
        </p:nvGrpSpPr>
        <p:grpSpPr bwMode="auto">
          <a:xfrm>
            <a:off x="8005763" y="3429000"/>
            <a:ext cx="952500" cy="1241425"/>
            <a:chOff x="5043" y="2160"/>
            <a:chExt cx="600" cy="782"/>
          </a:xfrm>
        </p:grpSpPr>
        <p:sp>
          <p:nvSpPr>
            <p:cNvPr id="69640"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964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964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964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8"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964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5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965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223"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1682" name="Picture 3" descr="Mountains of Upper Galilee, 0401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5950" y="604838"/>
            <a:ext cx="7908925"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62183"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Galil Kijii keriikrie</a:t>
            </a:r>
          </a:p>
        </p:txBody>
      </p:sp>
      <p:sp>
        <p:nvSpPr>
          <p:cNvPr id="56218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7168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1687" name="Group 25"/>
          <p:cNvGrpSpPr>
            <a:grpSpLocks/>
          </p:cNvGrpSpPr>
          <p:nvPr/>
        </p:nvGrpSpPr>
        <p:grpSpPr bwMode="auto">
          <a:xfrm>
            <a:off x="8005763" y="3429000"/>
            <a:ext cx="952500" cy="1241425"/>
            <a:chOff x="5043" y="2160"/>
            <a:chExt cx="600" cy="782"/>
          </a:xfrm>
        </p:grpSpPr>
        <p:sp>
          <p:nvSpPr>
            <p:cNvPr id="71688"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168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169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6"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7169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69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170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2199"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3730" name="Picture 3" descr="Banias cave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7538" y="612775"/>
            <a:ext cx="7881937"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73731" name="Rectangle 25"/>
          <p:cNvSpPr>
            <a:spLocks noChangeArrowheads="1"/>
          </p:cNvSpPr>
          <p:nvPr/>
        </p:nvSpPr>
        <p:spPr bwMode="auto">
          <a:xfrm>
            <a:off x="1028700" y="5080000"/>
            <a:ext cx="7005638" cy="1016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254" name="Text Box 6"/>
          <p:cNvSpPr txBox="1">
            <a:spLocks noChangeArrowheads="1"/>
          </p:cNvSpPr>
          <p:nvPr/>
        </p:nvSpPr>
        <p:spPr bwMode="auto">
          <a:xfrm>
            <a:off x="1039813" y="51577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rgbClr val="FFFF00"/>
                </a:solidFill>
              </a:rPr>
              <a:t>Jisu Puo Kijii Nu Riive Kecii</a:t>
            </a:r>
            <a:r>
              <a:rPr lang="en-US" sz="1800" smtClean="0"/>
              <a:t> </a:t>
            </a:r>
            <a:r>
              <a:rPr lang="en-US" smtClean="0">
                <a:solidFill>
                  <a:srgbClr val="FFFF00"/>
                </a:solidFill>
              </a:rPr>
              <a:t>:</a:t>
            </a:r>
          </a:p>
        </p:txBody>
      </p:sp>
      <p:sp>
        <p:nvSpPr>
          <p:cNvPr id="565255" name="Text Box 7"/>
          <p:cNvSpPr txBox="1">
            <a:spLocks noChangeArrowheads="1"/>
          </p:cNvSpPr>
          <p:nvPr/>
        </p:nvSpPr>
        <p:spPr bwMode="auto">
          <a:xfrm>
            <a:off x="890588" y="5638800"/>
            <a:ext cx="741521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Kaisaria Filipi -- No Pitor: </a:t>
            </a:r>
            <a:r>
              <a:rPr lang="ja-JP" altLang="en-US" smtClean="0">
                <a:solidFill>
                  <a:srgbClr val="FFFF00"/>
                </a:solidFill>
              </a:rPr>
              <a:t>“</a:t>
            </a:r>
            <a:r>
              <a:rPr lang="en-US" smtClean="0">
                <a:solidFill>
                  <a:srgbClr val="FFFF00"/>
                </a:solidFill>
              </a:rPr>
              <a:t>…ketsie hau gei!</a:t>
            </a:r>
            <a:r>
              <a:rPr lang="ja-JP" altLang="en-US" smtClean="0">
                <a:solidFill>
                  <a:srgbClr val="FFFF00"/>
                </a:solidFill>
              </a:rPr>
              <a:t>”</a:t>
            </a:r>
            <a:endParaRPr lang="en-US" smtClean="0">
              <a:solidFill>
                <a:srgbClr val="FFFF00"/>
              </a:solidFill>
            </a:endParaRPr>
          </a:p>
        </p:txBody>
      </p:sp>
      <p:sp>
        <p:nvSpPr>
          <p:cNvPr id="56525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35</a:t>
            </a:r>
          </a:p>
        </p:txBody>
      </p:sp>
      <p:sp>
        <p:nvSpPr>
          <p:cNvPr id="565257"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16:13-17</a:t>
            </a:r>
          </a:p>
        </p:txBody>
      </p:sp>
      <p:sp>
        <p:nvSpPr>
          <p:cNvPr id="73736"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3737" name="Group 27"/>
          <p:cNvGrpSpPr>
            <a:grpSpLocks/>
          </p:cNvGrpSpPr>
          <p:nvPr/>
        </p:nvGrpSpPr>
        <p:grpSpPr bwMode="auto">
          <a:xfrm>
            <a:off x="8005763" y="3429000"/>
            <a:ext cx="952500" cy="1241425"/>
            <a:chOff x="5043" y="2160"/>
            <a:chExt cx="600" cy="782"/>
          </a:xfrm>
        </p:grpSpPr>
        <p:sp>
          <p:nvSpPr>
            <p:cNvPr id="73738" name="Rectangle 10"/>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3739"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3740"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41"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2"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3"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4"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5"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6"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7374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48"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9"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0"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3751"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5272" name="Rectangle 2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5778" name="Picture 3" descr="Nahal Senir, tb n0516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0238" y="608013"/>
            <a:ext cx="7824787"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67302"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67303"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Peso Jordan Kerii</a:t>
            </a:r>
          </a:p>
        </p:txBody>
      </p:sp>
      <p:sp>
        <p:nvSpPr>
          <p:cNvPr id="56730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75782"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5783" name="Group 25"/>
          <p:cNvGrpSpPr>
            <a:grpSpLocks/>
          </p:cNvGrpSpPr>
          <p:nvPr/>
        </p:nvGrpSpPr>
        <p:grpSpPr bwMode="auto">
          <a:xfrm>
            <a:off x="8005763" y="3429000"/>
            <a:ext cx="952500" cy="1241425"/>
            <a:chOff x="5043" y="2160"/>
            <a:chExt cx="600" cy="782"/>
          </a:xfrm>
        </p:grpSpPr>
        <p:sp>
          <p:nvSpPr>
            <p:cNvPr id="75784"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5785"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5786"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787"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8"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9"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0"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1"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2"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75793"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794"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6"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5797"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7319"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7826" name="Picture 3" descr="Jordan River aeria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0713" y="700088"/>
            <a:ext cx="7842250" cy="55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68326"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68327"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Jordan Kerii Pekhrotsa Va Ya</a:t>
            </a:r>
          </a:p>
        </p:txBody>
      </p:sp>
      <p:sp>
        <p:nvSpPr>
          <p:cNvPr id="56832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3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7831" name="Group 25"/>
          <p:cNvGrpSpPr>
            <a:grpSpLocks/>
          </p:cNvGrpSpPr>
          <p:nvPr/>
        </p:nvGrpSpPr>
        <p:grpSpPr bwMode="auto">
          <a:xfrm>
            <a:off x="8005763" y="3429000"/>
            <a:ext cx="952500" cy="1241425"/>
            <a:chOff x="5043" y="2160"/>
            <a:chExt cx="600" cy="782"/>
          </a:xfrm>
        </p:grpSpPr>
        <p:sp>
          <p:nvSpPr>
            <p:cNvPr id="77832"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783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783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3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7784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343"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9874" name="Picture 3" descr="Banias waterfall,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22300" y="547688"/>
            <a:ext cx="79375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66278"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566279"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Galil Nu Kerii Dzii Kenyi</a:t>
            </a:r>
          </a:p>
        </p:txBody>
      </p:sp>
      <p:sp>
        <p:nvSpPr>
          <p:cNvPr id="566280"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987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79879" name="Group 25"/>
          <p:cNvGrpSpPr>
            <a:grpSpLocks/>
          </p:cNvGrpSpPr>
          <p:nvPr/>
        </p:nvGrpSpPr>
        <p:grpSpPr bwMode="auto">
          <a:xfrm>
            <a:off x="8005763" y="3429000"/>
            <a:ext cx="952500" cy="1241425"/>
            <a:chOff x="5043" y="2160"/>
            <a:chExt cx="600" cy="782"/>
          </a:xfrm>
        </p:grpSpPr>
        <p:sp>
          <p:nvSpPr>
            <p:cNvPr id="79880" name="Rectangle 9"/>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988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988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88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7988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989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6295" name="Rectangle 2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2919413" y="914400"/>
            <a:ext cx="1438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8197" name="Line 6"/>
          <p:cNvSpPr>
            <a:spLocks noChangeShapeType="1"/>
          </p:cNvSpPr>
          <p:nvPr/>
        </p:nvSpPr>
        <p:spPr bwMode="auto">
          <a:xfrm>
            <a:off x="3321050" y="3175000"/>
            <a:ext cx="25019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 name="Line 7"/>
          <p:cNvSpPr>
            <a:spLocks noChangeShapeType="1"/>
          </p:cNvSpPr>
          <p:nvPr/>
        </p:nvSpPr>
        <p:spPr bwMode="auto">
          <a:xfrm>
            <a:off x="3321050" y="5003800"/>
            <a:ext cx="25019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9" name="Line 8"/>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0" name="Line 9"/>
          <p:cNvSpPr>
            <a:spLocks noChangeShapeType="1"/>
          </p:cNvSpPr>
          <p:nvPr/>
        </p:nvSpPr>
        <p:spPr bwMode="auto">
          <a:xfrm>
            <a:off x="3321050" y="3632200"/>
            <a:ext cx="25019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1" name="Line 10"/>
          <p:cNvSpPr>
            <a:spLocks noChangeShapeType="1"/>
          </p:cNvSpPr>
          <p:nvPr/>
        </p:nvSpPr>
        <p:spPr bwMode="auto">
          <a:xfrm>
            <a:off x="3321050" y="4546600"/>
            <a:ext cx="25019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2" name="Line 11"/>
          <p:cNvSpPr>
            <a:spLocks noChangeShapeType="1"/>
          </p:cNvSpPr>
          <p:nvPr/>
        </p:nvSpPr>
        <p:spPr bwMode="auto">
          <a:xfrm>
            <a:off x="3321050" y="4089400"/>
            <a:ext cx="25019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3" name="Rectangle 12"/>
          <p:cNvSpPr>
            <a:spLocks noChangeArrowheads="1"/>
          </p:cNvSpPr>
          <p:nvPr/>
        </p:nvSpPr>
        <p:spPr bwMode="auto">
          <a:xfrm>
            <a:off x="7172325" y="5541963"/>
            <a:ext cx="1176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1022"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205" name="Line 15"/>
          <p:cNvSpPr>
            <a:spLocks noChangeShapeType="1"/>
          </p:cNvSpPr>
          <p:nvPr/>
        </p:nvSpPr>
        <p:spPr bwMode="auto">
          <a:xfrm>
            <a:off x="3338513" y="2717800"/>
            <a:ext cx="25019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1024" name="Rectangle 16"/>
          <p:cNvSpPr>
            <a:spLocks noChangeArrowheads="1"/>
          </p:cNvSpPr>
          <p:nvPr/>
        </p:nvSpPr>
        <p:spPr bwMode="auto">
          <a:xfrm>
            <a:off x="2654300" y="2693988"/>
            <a:ext cx="5530850" cy="3192462"/>
          </a:xfrm>
          <a:prstGeom prst="rect">
            <a:avLst/>
          </a:prstGeom>
          <a:solidFill>
            <a:srgbClr val="006B61"/>
          </a:soli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1029" name="Rectangle 21"/>
          <p:cNvSpPr>
            <a:spLocks noChangeArrowheads="1"/>
          </p:cNvSpPr>
          <p:nvPr/>
        </p:nvSpPr>
        <p:spPr bwMode="auto">
          <a:xfrm>
            <a:off x="2662238" y="2701925"/>
            <a:ext cx="6559550" cy="31781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nSpc>
                <a:spcPct val="120000"/>
              </a:lnSpc>
              <a:defRPr/>
            </a:pPr>
            <a:r>
              <a:rPr lang="en-US" sz="2800" dirty="0">
                <a:solidFill>
                  <a:srgbClr val="FAFD00"/>
                </a:solidFill>
              </a:rPr>
              <a:t>• </a:t>
            </a:r>
            <a:r>
              <a:rPr lang="en-US" sz="2800" dirty="0" err="1">
                <a:solidFill>
                  <a:srgbClr val="FAFD00"/>
                </a:solidFill>
              </a:rPr>
              <a:t>Nhichu</a:t>
            </a:r>
            <a:r>
              <a:rPr lang="en-US" sz="2800" dirty="0">
                <a:solidFill>
                  <a:srgbClr val="FAFD00"/>
                </a:solidFill>
              </a:rPr>
              <a:t>: </a:t>
            </a:r>
            <a:r>
              <a:rPr lang="ja-JP" altLang="en-US" sz="2800" dirty="0">
                <a:solidFill>
                  <a:srgbClr val="FAFD00"/>
                </a:solidFill>
              </a:rPr>
              <a:t>“</a:t>
            </a:r>
            <a:r>
              <a:rPr lang="en-US" sz="2800" dirty="0" err="1">
                <a:solidFill>
                  <a:srgbClr val="FAFD00"/>
                </a:solidFill>
              </a:rPr>
              <a:t>Galilmia</a:t>
            </a:r>
            <a:r>
              <a:rPr lang="ja-JP" altLang="en-US" sz="2800" dirty="0">
                <a:solidFill>
                  <a:srgbClr val="FAFD00"/>
                </a:solidFill>
              </a:rPr>
              <a:t>”</a:t>
            </a:r>
            <a:r>
              <a:rPr lang="en-US" sz="2800" dirty="0">
                <a:solidFill>
                  <a:srgbClr val="FAFD00"/>
                </a:solidFill>
              </a:rPr>
              <a:t> </a:t>
            </a:r>
            <a:r>
              <a:rPr lang="en-US" sz="2800" dirty="0" err="1">
                <a:solidFill>
                  <a:srgbClr val="FAFD00"/>
                </a:solidFill>
              </a:rPr>
              <a:t>puo</a:t>
            </a:r>
            <a:endParaRPr lang="en-US" sz="2800" dirty="0">
              <a:solidFill>
                <a:srgbClr val="FAFD00"/>
              </a:solidFill>
            </a:endParaRPr>
          </a:p>
          <a:p>
            <a:pPr>
              <a:lnSpc>
                <a:spcPct val="120000"/>
              </a:lnSpc>
              <a:defRPr/>
            </a:pPr>
            <a:r>
              <a:rPr lang="en-US" sz="2800" dirty="0">
                <a:solidFill>
                  <a:srgbClr val="FAFD00"/>
                </a:solidFill>
              </a:rPr>
              <a:t>• </a:t>
            </a:r>
            <a:r>
              <a:rPr lang="en-US" sz="2800" dirty="0">
                <a:solidFill>
                  <a:schemeClr val="hlink"/>
                </a:solidFill>
              </a:rPr>
              <a:t>JERUSALEM </a:t>
            </a:r>
            <a:r>
              <a:rPr lang="en-US" sz="2800" dirty="0" err="1">
                <a:solidFill>
                  <a:schemeClr val="hlink"/>
                </a:solidFill>
              </a:rPr>
              <a:t>Kerietho</a:t>
            </a:r>
            <a:r>
              <a:rPr lang="en-US" sz="2800" dirty="0">
                <a:solidFill>
                  <a:schemeClr val="hlink"/>
                </a:solidFill>
              </a:rPr>
              <a:t> </a:t>
            </a:r>
            <a:r>
              <a:rPr lang="en-US" sz="2800" dirty="0" err="1">
                <a:solidFill>
                  <a:srgbClr val="FAFD00"/>
                </a:solidFill>
              </a:rPr>
              <a:t>Mhatho</a:t>
            </a:r>
            <a:endParaRPr lang="en-US" sz="2800" dirty="0">
              <a:solidFill>
                <a:srgbClr val="FAFD00"/>
              </a:solidFill>
            </a:endParaRPr>
          </a:p>
          <a:p>
            <a:pPr>
              <a:lnSpc>
                <a:spcPct val="120000"/>
              </a:lnSpc>
              <a:defRPr/>
            </a:pPr>
            <a:r>
              <a:rPr lang="en-US" sz="2800" dirty="0">
                <a:solidFill>
                  <a:srgbClr val="FAFD00"/>
                </a:solidFill>
              </a:rPr>
              <a:t>• </a:t>
            </a:r>
            <a:r>
              <a:rPr lang="en-US" sz="2800" dirty="0">
                <a:solidFill>
                  <a:schemeClr val="hlink"/>
                </a:solidFill>
              </a:rPr>
              <a:t>GALIL </a:t>
            </a:r>
            <a:r>
              <a:rPr lang="en-US" sz="2800" dirty="0">
                <a:solidFill>
                  <a:srgbClr val="FAFD00"/>
                </a:solidFill>
              </a:rPr>
              <a:t>nu </a:t>
            </a:r>
            <a:r>
              <a:rPr lang="en-US" sz="2800" dirty="0" err="1">
                <a:solidFill>
                  <a:srgbClr val="FAFD00"/>
                </a:solidFill>
              </a:rPr>
              <a:t>voketa</a:t>
            </a:r>
            <a:r>
              <a:rPr lang="en-US" dirty="0"/>
              <a:t> </a:t>
            </a:r>
            <a:endParaRPr lang="en-US" sz="2800" dirty="0">
              <a:solidFill>
                <a:srgbClr val="00FF00"/>
              </a:solidFill>
            </a:endParaRPr>
          </a:p>
          <a:p>
            <a:pPr>
              <a:lnSpc>
                <a:spcPct val="120000"/>
              </a:lnSpc>
              <a:defRPr/>
            </a:pPr>
            <a:r>
              <a:rPr lang="en-US" sz="2800" dirty="0">
                <a:solidFill>
                  <a:srgbClr val="FAFD00"/>
                </a:solidFill>
              </a:rPr>
              <a:t>• </a:t>
            </a:r>
            <a:r>
              <a:rPr lang="en-US" sz="2800" dirty="0">
                <a:solidFill>
                  <a:schemeClr val="hlink"/>
                </a:solidFill>
              </a:rPr>
              <a:t>KAPERNAUM</a:t>
            </a:r>
            <a:r>
              <a:rPr lang="en-US" sz="2800" dirty="0">
                <a:solidFill>
                  <a:srgbClr val="FAFD00"/>
                </a:solidFill>
              </a:rPr>
              <a:t> </a:t>
            </a:r>
            <a:r>
              <a:rPr lang="en-US" sz="2800" dirty="0" err="1">
                <a:solidFill>
                  <a:srgbClr val="FAFD00"/>
                </a:solidFill>
              </a:rPr>
              <a:t>Seluoba</a:t>
            </a:r>
            <a:endParaRPr lang="en-US" sz="2800" dirty="0">
              <a:solidFill>
                <a:srgbClr val="FAFD00"/>
              </a:solidFill>
            </a:endParaRPr>
          </a:p>
          <a:p>
            <a:pPr>
              <a:lnSpc>
                <a:spcPct val="120000"/>
              </a:lnSpc>
              <a:defRPr/>
            </a:pPr>
            <a:r>
              <a:rPr lang="en-US" sz="2800" dirty="0">
                <a:solidFill>
                  <a:srgbClr val="FAFD00"/>
                </a:solidFill>
              </a:rPr>
              <a:t>• </a:t>
            </a:r>
            <a:r>
              <a:rPr lang="en-US" sz="2800" dirty="0">
                <a:solidFill>
                  <a:schemeClr val="hlink"/>
                </a:solidFill>
              </a:rPr>
              <a:t>PEREAN</a:t>
            </a:r>
            <a:r>
              <a:rPr lang="en-US" sz="2800" dirty="0">
                <a:solidFill>
                  <a:srgbClr val="FAFD00"/>
                </a:solidFill>
              </a:rPr>
              <a:t> nu </a:t>
            </a:r>
            <a:r>
              <a:rPr lang="en-US" sz="2800" dirty="0" err="1">
                <a:solidFill>
                  <a:srgbClr val="FAFD00"/>
                </a:solidFill>
              </a:rPr>
              <a:t>Mhatho</a:t>
            </a:r>
            <a:endParaRPr lang="en-US" sz="2800" dirty="0">
              <a:solidFill>
                <a:srgbClr val="FAFD00"/>
              </a:solidFill>
            </a:endParaRPr>
          </a:p>
          <a:p>
            <a:pPr>
              <a:lnSpc>
                <a:spcPct val="120000"/>
              </a:lnSpc>
              <a:defRPr/>
            </a:pPr>
            <a:r>
              <a:rPr lang="en-US" sz="2800" dirty="0">
                <a:solidFill>
                  <a:srgbClr val="FAFD00"/>
                </a:solidFill>
              </a:rPr>
              <a:t>• </a:t>
            </a:r>
            <a:r>
              <a:rPr lang="en-US" sz="2800" dirty="0" err="1">
                <a:solidFill>
                  <a:srgbClr val="FAFD00"/>
                </a:solidFill>
              </a:rPr>
              <a:t>Thenuotho</a:t>
            </a:r>
            <a:r>
              <a:rPr lang="en-US" sz="2800" dirty="0">
                <a:solidFill>
                  <a:srgbClr val="FAFD00"/>
                </a:solidFill>
              </a:rPr>
              <a:t>-u </a:t>
            </a:r>
            <a:r>
              <a:rPr lang="en-US" sz="2800" dirty="0">
                <a:solidFill>
                  <a:schemeClr val="hlink"/>
                </a:solidFill>
              </a:rPr>
              <a:t>JERUSALEM</a:t>
            </a:r>
            <a:r>
              <a:rPr lang="en-US" sz="2800" dirty="0">
                <a:solidFill>
                  <a:srgbClr val="FAFD00"/>
                </a:solidFill>
              </a:rPr>
              <a:t> </a:t>
            </a:r>
            <a:r>
              <a:rPr lang="en-US" sz="2800" dirty="0" err="1">
                <a:solidFill>
                  <a:srgbClr val="FAFD00"/>
                </a:solidFill>
              </a:rPr>
              <a:t>Mhatho</a:t>
            </a:r>
            <a:endParaRPr lang="en-US" sz="2800" dirty="0">
              <a:solidFill>
                <a:srgbClr val="FAFD00"/>
              </a:solidFill>
            </a:endParaRPr>
          </a:p>
        </p:txBody>
      </p:sp>
      <p:sp>
        <p:nvSpPr>
          <p:cNvPr id="8208" name="Text Box 5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endParaRPr lang="en-US" sz="1600">
              <a:solidFill>
                <a:schemeClr val="tx1"/>
              </a:solidFill>
            </a:endParaRPr>
          </a:p>
        </p:txBody>
      </p:sp>
      <p:sp>
        <p:nvSpPr>
          <p:cNvPr id="8209" name="AutoShape 7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210" name="Rectangle 7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Line 7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2" name="Line 7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3" name="Line 7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4" name="Line 7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5" name="Line 7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6" name="Rectangle 80"/>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8217" name="Rectangle 8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18" name="Line 82"/>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9" name="Line 83"/>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20" name="Rectangle 84"/>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21" name="Rectangle 85"/>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1094" name="Rectangle 86"/>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8223" name="Text Box 8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8224" name="Text Box 91"/>
          <p:cNvSpPr txBox="1">
            <a:spLocks noChangeArrowheads="1"/>
          </p:cNvSpPr>
          <p:nvPr/>
        </p:nvSpPr>
        <p:spPr bwMode="auto">
          <a:xfrm>
            <a:off x="8601075" y="64373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6</a:t>
            </a:r>
          </a:p>
        </p:txBody>
      </p:sp>
      <p:sp>
        <p:nvSpPr>
          <p:cNvPr id="171100" name="Rectangle 9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171101" name="Text Box 93"/>
          <p:cNvSpPr txBox="1">
            <a:spLocks noChangeArrowheads="1"/>
          </p:cNvSpPr>
          <p:nvPr/>
        </p:nvSpPr>
        <p:spPr bwMode="auto">
          <a:xfrm>
            <a:off x="17827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Mark, Luk, John</a:t>
            </a:r>
          </a:p>
        </p:txBody>
      </p:sp>
      <p:sp>
        <p:nvSpPr>
          <p:cNvPr id="8227" name="Text Box 94"/>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8228" name="Group 95"/>
          <p:cNvGrpSpPr>
            <a:grpSpLocks/>
          </p:cNvGrpSpPr>
          <p:nvPr/>
        </p:nvGrpSpPr>
        <p:grpSpPr bwMode="auto">
          <a:xfrm>
            <a:off x="519113" y="76200"/>
            <a:ext cx="854075" cy="1704975"/>
            <a:chOff x="327" y="48"/>
            <a:chExt cx="538" cy="1074"/>
          </a:xfrm>
        </p:grpSpPr>
        <p:sp>
          <p:nvSpPr>
            <p:cNvPr id="171104" name="Rectangle 96"/>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1105" name="Line 97"/>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8229" name="Rectangle 98"/>
          <p:cNvSpPr>
            <a:spLocks noChangeArrowheads="1"/>
          </p:cNvSpPr>
          <p:nvPr/>
        </p:nvSpPr>
        <p:spPr bwMode="auto">
          <a:xfrm>
            <a:off x="3948113" y="1724025"/>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rgbClr val="993300"/>
                </a:solidFill>
                <a:latin typeface="Times" charset="0"/>
              </a:rPr>
              <a:t>KEHLOU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1029">
                                            <p:txEl>
                                              <p:pRg st="0" end="0"/>
                                            </p:txEl>
                                          </p:spTgt>
                                        </p:tgtEl>
                                        <p:attrNameLst>
                                          <p:attrName>style.visibility</p:attrName>
                                        </p:attrNameLst>
                                      </p:cBhvr>
                                      <p:to>
                                        <p:strVal val="visible"/>
                                      </p:to>
                                    </p:set>
                                    <p:animEffect transition="in" filter="box(out)">
                                      <p:cBhvr>
                                        <p:cTn id="7" dur="500"/>
                                        <p:tgtEl>
                                          <p:spTgt spid="1710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1029">
                                            <p:txEl>
                                              <p:pRg st="1" end="1"/>
                                            </p:txEl>
                                          </p:spTgt>
                                        </p:tgtEl>
                                        <p:attrNameLst>
                                          <p:attrName>style.visibility</p:attrName>
                                        </p:attrNameLst>
                                      </p:cBhvr>
                                      <p:to>
                                        <p:strVal val="visible"/>
                                      </p:to>
                                    </p:set>
                                    <p:animEffect transition="in" filter="box(out)">
                                      <p:cBhvr>
                                        <p:cTn id="12" dur="500"/>
                                        <p:tgtEl>
                                          <p:spTgt spid="1710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1029">
                                            <p:txEl>
                                              <p:pRg st="2" end="2"/>
                                            </p:txEl>
                                          </p:spTgt>
                                        </p:tgtEl>
                                        <p:attrNameLst>
                                          <p:attrName>style.visibility</p:attrName>
                                        </p:attrNameLst>
                                      </p:cBhvr>
                                      <p:to>
                                        <p:strVal val="visible"/>
                                      </p:to>
                                    </p:set>
                                    <p:animEffect transition="in" filter="box(out)">
                                      <p:cBhvr>
                                        <p:cTn id="17" dur="500"/>
                                        <p:tgtEl>
                                          <p:spTgt spid="1710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1029">
                                            <p:txEl>
                                              <p:pRg st="3" end="3"/>
                                            </p:txEl>
                                          </p:spTgt>
                                        </p:tgtEl>
                                        <p:attrNameLst>
                                          <p:attrName>style.visibility</p:attrName>
                                        </p:attrNameLst>
                                      </p:cBhvr>
                                      <p:to>
                                        <p:strVal val="visible"/>
                                      </p:to>
                                    </p:set>
                                    <p:animEffect transition="in" filter="box(out)">
                                      <p:cBhvr>
                                        <p:cTn id="22" dur="500"/>
                                        <p:tgtEl>
                                          <p:spTgt spid="1710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71029">
                                            <p:txEl>
                                              <p:pRg st="4" end="4"/>
                                            </p:txEl>
                                          </p:spTgt>
                                        </p:tgtEl>
                                        <p:attrNameLst>
                                          <p:attrName>style.visibility</p:attrName>
                                        </p:attrNameLst>
                                      </p:cBhvr>
                                      <p:to>
                                        <p:strVal val="visible"/>
                                      </p:to>
                                    </p:set>
                                    <p:animEffect transition="in" filter="box(out)">
                                      <p:cBhvr>
                                        <p:cTn id="27" dur="500"/>
                                        <p:tgtEl>
                                          <p:spTgt spid="17102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71029">
                                            <p:txEl>
                                              <p:pRg st="5" end="5"/>
                                            </p:txEl>
                                          </p:spTgt>
                                        </p:tgtEl>
                                        <p:attrNameLst>
                                          <p:attrName>style.visibility</p:attrName>
                                        </p:attrNameLst>
                                      </p:cBhvr>
                                      <p:to>
                                        <p:strVal val="visible"/>
                                      </p:to>
                                    </p:set>
                                    <p:animEffect transition="in" filter="box(out)">
                                      <p:cBhvr>
                                        <p:cTn id="32" dur="500"/>
                                        <p:tgtEl>
                                          <p:spTgt spid="1710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37" name="Picture 25"/>
          <p:cNvPicPr>
            <a:picLocks noChangeArrowheads="1"/>
          </p:cNvPicPr>
          <p:nvPr/>
        </p:nvPicPr>
        <p:blipFill>
          <a:blip r:embed="rId3"/>
          <a:srcRect/>
          <a:stretch>
            <a:fillRect/>
          </a:stretch>
        </p:blipFill>
        <p:spPr bwMode="auto">
          <a:xfrm>
            <a:off x="2711450" y="11795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81922" name="Group 99"/>
          <p:cNvGrpSpPr>
            <a:grpSpLocks/>
          </p:cNvGrpSpPr>
          <p:nvPr/>
        </p:nvGrpSpPr>
        <p:grpSpPr bwMode="auto">
          <a:xfrm>
            <a:off x="4203700" y="1701800"/>
            <a:ext cx="1179513" cy="3009900"/>
            <a:chOff x="2648" y="1072"/>
            <a:chExt cx="743" cy="1896"/>
          </a:xfrm>
        </p:grpSpPr>
        <p:sp>
          <p:nvSpPr>
            <p:cNvPr id="81959" name="Oval 100"/>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0" name="Oval 101"/>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1" name="Oval 102"/>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2" name="Oval 103"/>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81923" name="Line 26"/>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15"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5"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6"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2520" name="Line 8"/>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21" name="Line 9"/>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22" name="Line 10"/>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23" name="Line 11"/>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24" name="Line 12"/>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29" name="Rectangle 17"/>
          <p:cNvSpPr>
            <a:spLocks noChangeArrowheads="1"/>
          </p:cNvSpPr>
          <p:nvPr/>
        </p:nvSpPr>
        <p:spPr bwMode="auto">
          <a:xfrm>
            <a:off x="611188" y="2449513"/>
            <a:ext cx="2062162" cy="5778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AFD00"/>
                </a:solidFill>
                <a:latin typeface="Krone" charset="0"/>
              </a:rPr>
              <a:t>2. SAMARIA</a:t>
            </a:r>
          </a:p>
          <a:p>
            <a:pPr algn="r">
              <a:lnSpc>
                <a:spcPct val="55000"/>
              </a:lnSpc>
              <a:spcBef>
                <a:spcPct val="50000"/>
              </a:spcBef>
              <a:defRPr/>
            </a:pPr>
            <a:r>
              <a:rPr lang="en-US" sz="2000">
                <a:solidFill>
                  <a:srgbClr val="FAFD00"/>
                </a:solidFill>
                <a:latin typeface="Krone" charset="0"/>
              </a:rPr>
              <a:t>CHAU</a:t>
            </a:r>
          </a:p>
        </p:txBody>
      </p:sp>
      <p:sp>
        <p:nvSpPr>
          <p:cNvPr id="192530" name="Rectangle 18"/>
          <p:cNvSpPr>
            <a:spLocks noChangeArrowheads="1"/>
          </p:cNvSpPr>
          <p:nvPr/>
        </p:nvSpPr>
        <p:spPr bwMode="auto">
          <a:xfrm>
            <a:off x="0" y="822325"/>
            <a:ext cx="2608263" cy="12192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a:solidFill>
                  <a:schemeClr val="tx1"/>
                </a:solidFill>
                <a:latin typeface="Krone" charset="0"/>
              </a:rPr>
              <a:t>    3.        GALIL</a:t>
            </a:r>
          </a:p>
          <a:p>
            <a:pPr>
              <a:lnSpc>
                <a:spcPct val="55000"/>
              </a:lnSpc>
              <a:spcBef>
                <a:spcPct val="50000"/>
              </a:spcBef>
              <a:defRPr/>
            </a:pPr>
            <a:r>
              <a:rPr lang="en-US" sz="2000">
                <a:solidFill>
                  <a:schemeClr val="tx1"/>
                </a:solidFill>
                <a:latin typeface="Krone" charset="0"/>
              </a:rPr>
              <a:t>         MHATHO VO</a:t>
            </a:r>
          </a:p>
          <a:p>
            <a:pPr>
              <a:lnSpc>
                <a:spcPct val="55000"/>
              </a:lnSpc>
              <a:spcBef>
                <a:spcPct val="50000"/>
              </a:spcBef>
              <a:defRPr/>
            </a:pPr>
            <a:r>
              <a:rPr lang="en-US" sz="2000">
                <a:solidFill>
                  <a:srgbClr val="FFFF00"/>
                </a:solidFill>
                <a:latin typeface="Krone" charset="0"/>
              </a:rPr>
              <a:t>         KAPERNAM </a:t>
            </a:r>
          </a:p>
          <a:p>
            <a:pPr>
              <a:lnSpc>
                <a:spcPct val="55000"/>
              </a:lnSpc>
              <a:spcBef>
                <a:spcPct val="50000"/>
              </a:spcBef>
              <a:defRPr/>
            </a:pPr>
            <a:r>
              <a:rPr lang="en-US" sz="2000">
                <a:solidFill>
                  <a:srgbClr val="FFFF00"/>
                </a:solidFill>
                <a:latin typeface="Krone" charset="0"/>
              </a:rPr>
              <a:t>	  </a:t>
            </a:r>
            <a:r>
              <a:rPr lang="en-US" sz="2000">
                <a:solidFill>
                  <a:schemeClr val="tx1"/>
                </a:solidFill>
                <a:latin typeface="Krone" charset="0"/>
              </a:rPr>
              <a:t>NU</a:t>
            </a:r>
          </a:p>
        </p:txBody>
      </p:sp>
      <p:sp>
        <p:nvSpPr>
          <p:cNvPr id="81934" name="Line 20"/>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543" name="Oval 31"/>
          <p:cNvSpPr>
            <a:spLocks noChangeArrowheads="1"/>
          </p:cNvSpPr>
          <p:nvPr/>
        </p:nvSpPr>
        <p:spPr bwMode="auto">
          <a:xfrm>
            <a:off x="196850" y="628650"/>
            <a:ext cx="549275" cy="550863"/>
          </a:xfrm>
          <a:prstGeom prst="ellipse">
            <a:avLst/>
          </a:prstGeom>
          <a:noFill/>
          <a:ln w="5715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2544" name="Rectangle 32"/>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192577" name="Text Box 65"/>
          <p:cNvSpPr txBox="1">
            <a:spLocks noChangeArrowheads="1"/>
          </p:cNvSpPr>
          <p:nvPr/>
        </p:nvSpPr>
        <p:spPr bwMode="auto">
          <a:xfrm>
            <a:off x="1792288" y="0"/>
            <a:ext cx="34559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4:25; Mark 7:31</a:t>
            </a:r>
          </a:p>
        </p:txBody>
      </p:sp>
      <p:sp>
        <p:nvSpPr>
          <p:cNvPr id="81938" name="AutoShape 8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1939" name="Rectangle 8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40" name="Line 8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8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8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8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8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Rectangle 88"/>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81946" name="Rectangle 8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Line 9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8" name="Line 9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9" name="Rectangle 9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1950" name="Rectangle 9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2606" name="Rectangle 94"/>
          <p:cNvSpPr>
            <a:spLocks noChangeArrowheads="1"/>
          </p:cNvSpPr>
          <p:nvPr/>
        </p:nvSpPr>
        <p:spPr bwMode="auto">
          <a:xfrm>
            <a:off x="8215313" y="3641725"/>
            <a:ext cx="611187"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81952" name="Text Box 9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92622" name="Rectangle 110"/>
          <p:cNvSpPr>
            <a:spLocks noChangeArrowheads="1"/>
          </p:cNvSpPr>
          <p:nvPr/>
        </p:nvSpPr>
        <p:spPr bwMode="auto">
          <a:xfrm>
            <a:off x="290513" y="4010025"/>
            <a:ext cx="2405062" cy="8985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457200" indent="-457200" algn="r">
              <a:lnSpc>
                <a:spcPct val="55000"/>
              </a:lnSpc>
              <a:spcBef>
                <a:spcPct val="50000"/>
              </a:spcBef>
              <a:buFontTx/>
              <a:buAutoNum type="arabicPeriod"/>
              <a:defRPr/>
            </a:pPr>
            <a:r>
              <a:rPr lang="en-US" sz="2000">
                <a:solidFill>
                  <a:srgbClr val="FFFF00"/>
                </a:solidFill>
                <a:latin typeface="Krone" charset="0"/>
              </a:rPr>
              <a:t>JISU MHATO</a:t>
            </a:r>
          </a:p>
          <a:p>
            <a:pPr marL="457200" indent="-457200" algn="r">
              <a:lnSpc>
                <a:spcPct val="55000"/>
              </a:lnSpc>
              <a:spcBef>
                <a:spcPct val="50000"/>
              </a:spcBef>
              <a:defRPr/>
            </a:pPr>
            <a:r>
              <a:rPr lang="en-US" sz="2000">
                <a:solidFill>
                  <a:srgbClr val="FFFF00"/>
                </a:solidFill>
                <a:latin typeface="Krone" charset="0"/>
              </a:rPr>
              <a:t> THERIETHO U </a:t>
            </a:r>
          </a:p>
          <a:p>
            <a:pPr marL="457200" indent="-457200" algn="r">
              <a:lnSpc>
                <a:spcPct val="55000"/>
              </a:lnSpc>
              <a:spcBef>
                <a:spcPct val="50000"/>
              </a:spcBef>
              <a:defRPr/>
            </a:pPr>
            <a:endParaRPr lang="en-US" sz="2000">
              <a:solidFill>
                <a:srgbClr val="FFFF00"/>
              </a:solidFill>
              <a:latin typeface="Krone" charset="0"/>
            </a:endParaRPr>
          </a:p>
        </p:txBody>
      </p:sp>
      <p:sp>
        <p:nvSpPr>
          <p:cNvPr id="81954" name="Line 113"/>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2626" name="Rectangle 11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39</a:t>
            </a:r>
          </a:p>
        </p:txBody>
      </p:sp>
      <p:sp>
        <p:nvSpPr>
          <p:cNvPr id="192627" name="Oval 115"/>
          <p:cNvSpPr>
            <a:spLocks noChangeArrowheads="1"/>
          </p:cNvSpPr>
          <p:nvPr/>
        </p:nvSpPr>
        <p:spPr bwMode="auto">
          <a:xfrm>
            <a:off x="4208463" y="939800"/>
            <a:ext cx="1109662" cy="628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92628" name="Oval 116"/>
          <p:cNvSpPr>
            <a:spLocks noChangeArrowheads="1"/>
          </p:cNvSpPr>
          <p:nvPr/>
        </p:nvSpPr>
        <p:spPr bwMode="auto">
          <a:xfrm>
            <a:off x="4818063" y="2424113"/>
            <a:ext cx="1109662" cy="3810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81958" name="Text Box 117"/>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92524"/>
                                        </p:tgtEl>
                                        <p:attrNameLst>
                                          <p:attrName>style.visibility</p:attrName>
                                        </p:attrNameLst>
                                      </p:cBhvr>
                                      <p:to>
                                        <p:strVal val="visible"/>
                                      </p:to>
                                    </p:set>
                                    <p:anim calcmode="lin" valueType="num">
                                      <p:cBhvr>
                                        <p:cTn id="7" dur="500" fill="hold"/>
                                        <p:tgtEl>
                                          <p:spTgt spid="192524"/>
                                        </p:tgtEl>
                                        <p:attrNameLst>
                                          <p:attrName>ppt_w</p:attrName>
                                        </p:attrNameLst>
                                      </p:cBhvr>
                                      <p:tavLst>
                                        <p:tav tm="0">
                                          <p:val>
                                            <p:fltVal val="0"/>
                                          </p:val>
                                        </p:tav>
                                        <p:tav tm="100000">
                                          <p:val>
                                            <p:strVal val="#ppt_w"/>
                                          </p:val>
                                        </p:tav>
                                      </p:tavLst>
                                    </p:anim>
                                    <p:anim calcmode="lin" valueType="num">
                                      <p:cBhvr>
                                        <p:cTn id="8" dur="500" fill="hold"/>
                                        <p:tgtEl>
                                          <p:spTgt spid="192524"/>
                                        </p:tgtEl>
                                        <p:attrNameLst>
                                          <p:attrName>ppt_h</p:attrName>
                                        </p:attrNameLst>
                                      </p:cBhvr>
                                      <p:tavLst>
                                        <p:tav tm="0">
                                          <p:val>
                                            <p:fltVal val="0"/>
                                          </p:val>
                                        </p:tav>
                                        <p:tav tm="100000">
                                          <p:val>
                                            <p:strVal val="#ppt_h"/>
                                          </p:val>
                                        </p:tav>
                                      </p:tavLst>
                                    </p:anim>
                                    <p:anim calcmode="lin" valueType="num">
                                      <p:cBhvr>
                                        <p:cTn id="9" dur="500" fill="hold"/>
                                        <p:tgtEl>
                                          <p:spTgt spid="192524"/>
                                        </p:tgtEl>
                                        <p:attrNameLst>
                                          <p:attrName>ppt_x</p:attrName>
                                        </p:attrNameLst>
                                      </p:cBhvr>
                                      <p:tavLst>
                                        <p:tav tm="0">
                                          <p:val>
                                            <p:fltVal val="0.5"/>
                                          </p:val>
                                        </p:tav>
                                        <p:tav tm="100000">
                                          <p:val>
                                            <p:strVal val="#ppt_x"/>
                                          </p:val>
                                        </p:tav>
                                      </p:tavLst>
                                    </p:anim>
                                    <p:anim calcmode="lin" valueType="num">
                                      <p:cBhvr>
                                        <p:cTn id="10" dur="500" fill="hold"/>
                                        <p:tgtEl>
                                          <p:spTgt spid="19252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92523"/>
                                        </p:tgtEl>
                                        <p:attrNameLst>
                                          <p:attrName>style.visibility</p:attrName>
                                        </p:attrNameLst>
                                      </p:cBhvr>
                                      <p:to>
                                        <p:strVal val="visible"/>
                                      </p:to>
                                    </p:set>
                                    <p:anim calcmode="lin" valueType="num">
                                      <p:cBhvr>
                                        <p:cTn id="14" dur="500" fill="hold"/>
                                        <p:tgtEl>
                                          <p:spTgt spid="192523"/>
                                        </p:tgtEl>
                                        <p:attrNameLst>
                                          <p:attrName>ppt_w</p:attrName>
                                        </p:attrNameLst>
                                      </p:cBhvr>
                                      <p:tavLst>
                                        <p:tav tm="0">
                                          <p:val>
                                            <p:fltVal val="0"/>
                                          </p:val>
                                        </p:tav>
                                        <p:tav tm="100000">
                                          <p:val>
                                            <p:strVal val="#ppt_w"/>
                                          </p:val>
                                        </p:tav>
                                      </p:tavLst>
                                    </p:anim>
                                    <p:anim calcmode="lin" valueType="num">
                                      <p:cBhvr>
                                        <p:cTn id="15" dur="500" fill="hold"/>
                                        <p:tgtEl>
                                          <p:spTgt spid="192523"/>
                                        </p:tgtEl>
                                        <p:attrNameLst>
                                          <p:attrName>ppt_h</p:attrName>
                                        </p:attrNameLst>
                                      </p:cBhvr>
                                      <p:tavLst>
                                        <p:tav tm="0">
                                          <p:val>
                                            <p:fltVal val="0"/>
                                          </p:val>
                                        </p:tav>
                                        <p:tav tm="100000">
                                          <p:val>
                                            <p:strVal val="#ppt_h"/>
                                          </p:val>
                                        </p:tav>
                                      </p:tavLst>
                                    </p:anim>
                                    <p:anim calcmode="lin" valueType="num">
                                      <p:cBhvr>
                                        <p:cTn id="16" dur="500" fill="hold"/>
                                        <p:tgtEl>
                                          <p:spTgt spid="192523"/>
                                        </p:tgtEl>
                                        <p:attrNameLst>
                                          <p:attrName>ppt_x</p:attrName>
                                        </p:attrNameLst>
                                      </p:cBhvr>
                                      <p:tavLst>
                                        <p:tav tm="0">
                                          <p:val>
                                            <p:fltVal val="0.5"/>
                                          </p:val>
                                        </p:tav>
                                        <p:tav tm="100000">
                                          <p:val>
                                            <p:strVal val="#ppt_x"/>
                                          </p:val>
                                        </p:tav>
                                      </p:tavLst>
                                    </p:anim>
                                    <p:anim calcmode="lin" valueType="num">
                                      <p:cBhvr>
                                        <p:cTn id="17" dur="500" fill="hold"/>
                                        <p:tgtEl>
                                          <p:spTgt spid="19252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92521"/>
                                        </p:tgtEl>
                                        <p:attrNameLst>
                                          <p:attrName>style.visibility</p:attrName>
                                        </p:attrNameLst>
                                      </p:cBhvr>
                                      <p:to>
                                        <p:strVal val="visible"/>
                                      </p:to>
                                    </p:set>
                                    <p:anim calcmode="lin" valueType="num">
                                      <p:cBhvr>
                                        <p:cTn id="21" dur="500" fill="hold"/>
                                        <p:tgtEl>
                                          <p:spTgt spid="192521"/>
                                        </p:tgtEl>
                                        <p:attrNameLst>
                                          <p:attrName>ppt_w</p:attrName>
                                        </p:attrNameLst>
                                      </p:cBhvr>
                                      <p:tavLst>
                                        <p:tav tm="0">
                                          <p:val>
                                            <p:fltVal val="0"/>
                                          </p:val>
                                        </p:tav>
                                        <p:tav tm="100000">
                                          <p:val>
                                            <p:strVal val="#ppt_w"/>
                                          </p:val>
                                        </p:tav>
                                      </p:tavLst>
                                    </p:anim>
                                    <p:anim calcmode="lin" valueType="num">
                                      <p:cBhvr>
                                        <p:cTn id="22" dur="500" fill="hold"/>
                                        <p:tgtEl>
                                          <p:spTgt spid="192521"/>
                                        </p:tgtEl>
                                        <p:attrNameLst>
                                          <p:attrName>ppt_h</p:attrName>
                                        </p:attrNameLst>
                                      </p:cBhvr>
                                      <p:tavLst>
                                        <p:tav tm="0">
                                          <p:val>
                                            <p:fltVal val="0"/>
                                          </p:val>
                                        </p:tav>
                                        <p:tav tm="100000">
                                          <p:val>
                                            <p:strVal val="#ppt_h"/>
                                          </p:val>
                                        </p:tav>
                                      </p:tavLst>
                                    </p:anim>
                                    <p:anim calcmode="lin" valueType="num">
                                      <p:cBhvr>
                                        <p:cTn id="23" dur="500" fill="hold"/>
                                        <p:tgtEl>
                                          <p:spTgt spid="192521"/>
                                        </p:tgtEl>
                                        <p:attrNameLst>
                                          <p:attrName>ppt_x</p:attrName>
                                        </p:attrNameLst>
                                      </p:cBhvr>
                                      <p:tavLst>
                                        <p:tav tm="0">
                                          <p:val>
                                            <p:fltVal val="0.5"/>
                                          </p:val>
                                        </p:tav>
                                        <p:tav tm="100000">
                                          <p:val>
                                            <p:strVal val="#ppt_x"/>
                                          </p:val>
                                        </p:tav>
                                      </p:tavLst>
                                    </p:anim>
                                    <p:anim calcmode="lin" valueType="num">
                                      <p:cBhvr>
                                        <p:cTn id="24" dur="500" fill="hold"/>
                                        <p:tgtEl>
                                          <p:spTgt spid="19252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92522"/>
                                        </p:tgtEl>
                                        <p:attrNameLst>
                                          <p:attrName>style.visibility</p:attrName>
                                        </p:attrNameLst>
                                      </p:cBhvr>
                                      <p:to>
                                        <p:strVal val="visible"/>
                                      </p:to>
                                    </p:set>
                                    <p:anim calcmode="lin" valueType="num">
                                      <p:cBhvr>
                                        <p:cTn id="28" dur="500" fill="hold"/>
                                        <p:tgtEl>
                                          <p:spTgt spid="192522"/>
                                        </p:tgtEl>
                                        <p:attrNameLst>
                                          <p:attrName>ppt_w</p:attrName>
                                        </p:attrNameLst>
                                      </p:cBhvr>
                                      <p:tavLst>
                                        <p:tav tm="0">
                                          <p:val>
                                            <p:fltVal val="0"/>
                                          </p:val>
                                        </p:tav>
                                        <p:tav tm="100000">
                                          <p:val>
                                            <p:strVal val="#ppt_w"/>
                                          </p:val>
                                        </p:tav>
                                      </p:tavLst>
                                    </p:anim>
                                    <p:anim calcmode="lin" valueType="num">
                                      <p:cBhvr>
                                        <p:cTn id="29" dur="500" fill="hold"/>
                                        <p:tgtEl>
                                          <p:spTgt spid="192522"/>
                                        </p:tgtEl>
                                        <p:attrNameLst>
                                          <p:attrName>ppt_h</p:attrName>
                                        </p:attrNameLst>
                                      </p:cBhvr>
                                      <p:tavLst>
                                        <p:tav tm="0">
                                          <p:val>
                                            <p:fltVal val="0"/>
                                          </p:val>
                                        </p:tav>
                                        <p:tav tm="100000">
                                          <p:val>
                                            <p:strVal val="#ppt_h"/>
                                          </p:val>
                                        </p:tav>
                                      </p:tavLst>
                                    </p:anim>
                                    <p:anim calcmode="lin" valueType="num">
                                      <p:cBhvr>
                                        <p:cTn id="30" dur="500" fill="hold"/>
                                        <p:tgtEl>
                                          <p:spTgt spid="192522"/>
                                        </p:tgtEl>
                                        <p:attrNameLst>
                                          <p:attrName>ppt_x</p:attrName>
                                        </p:attrNameLst>
                                      </p:cBhvr>
                                      <p:tavLst>
                                        <p:tav tm="0">
                                          <p:val>
                                            <p:fltVal val="0.5"/>
                                          </p:val>
                                        </p:tav>
                                        <p:tav tm="100000">
                                          <p:val>
                                            <p:strVal val="#ppt_x"/>
                                          </p:val>
                                        </p:tav>
                                      </p:tavLst>
                                    </p:anim>
                                    <p:anim calcmode="lin" valueType="num">
                                      <p:cBhvr>
                                        <p:cTn id="31" dur="500" fill="hold"/>
                                        <p:tgtEl>
                                          <p:spTgt spid="19252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92520"/>
                                        </p:tgtEl>
                                        <p:attrNameLst>
                                          <p:attrName>style.visibility</p:attrName>
                                        </p:attrNameLst>
                                      </p:cBhvr>
                                      <p:to>
                                        <p:strVal val="visible"/>
                                      </p:to>
                                    </p:set>
                                    <p:anim calcmode="lin" valueType="num">
                                      <p:cBhvr>
                                        <p:cTn id="35" dur="500" fill="hold"/>
                                        <p:tgtEl>
                                          <p:spTgt spid="192520"/>
                                        </p:tgtEl>
                                        <p:attrNameLst>
                                          <p:attrName>ppt_w</p:attrName>
                                        </p:attrNameLst>
                                      </p:cBhvr>
                                      <p:tavLst>
                                        <p:tav tm="0">
                                          <p:val>
                                            <p:fltVal val="0"/>
                                          </p:val>
                                        </p:tav>
                                        <p:tav tm="100000">
                                          <p:val>
                                            <p:strVal val="#ppt_w"/>
                                          </p:val>
                                        </p:tav>
                                      </p:tavLst>
                                    </p:anim>
                                    <p:anim calcmode="lin" valueType="num">
                                      <p:cBhvr>
                                        <p:cTn id="36" dur="500" fill="hold"/>
                                        <p:tgtEl>
                                          <p:spTgt spid="192520"/>
                                        </p:tgtEl>
                                        <p:attrNameLst>
                                          <p:attrName>ppt_h</p:attrName>
                                        </p:attrNameLst>
                                      </p:cBhvr>
                                      <p:tavLst>
                                        <p:tav tm="0">
                                          <p:val>
                                            <p:fltVal val="0"/>
                                          </p:val>
                                        </p:tav>
                                        <p:tav tm="100000">
                                          <p:val>
                                            <p:strVal val="#ppt_h"/>
                                          </p:val>
                                        </p:tav>
                                      </p:tavLst>
                                    </p:anim>
                                    <p:anim calcmode="lin" valueType="num">
                                      <p:cBhvr>
                                        <p:cTn id="37" dur="500" fill="hold"/>
                                        <p:tgtEl>
                                          <p:spTgt spid="192520"/>
                                        </p:tgtEl>
                                        <p:attrNameLst>
                                          <p:attrName>ppt_x</p:attrName>
                                        </p:attrNameLst>
                                      </p:cBhvr>
                                      <p:tavLst>
                                        <p:tav tm="0">
                                          <p:val>
                                            <p:fltVal val="0.5"/>
                                          </p:val>
                                        </p:tav>
                                        <p:tav tm="100000">
                                          <p:val>
                                            <p:strVal val="#ppt_x"/>
                                          </p:val>
                                        </p:tav>
                                      </p:tavLst>
                                    </p:anim>
                                    <p:anim calcmode="lin" valueType="num">
                                      <p:cBhvr>
                                        <p:cTn id="38" dur="500" fill="hold"/>
                                        <p:tgtEl>
                                          <p:spTgt spid="192520"/>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92627"/>
                                        </p:tgtEl>
                                        <p:attrNameLst>
                                          <p:attrName>style.visibility</p:attrName>
                                        </p:attrNameLst>
                                      </p:cBhvr>
                                      <p:to>
                                        <p:strVal val="visible"/>
                                      </p:to>
                                    </p:set>
                                    <p:anim calcmode="lin" valueType="num">
                                      <p:cBhvr>
                                        <p:cTn id="43" dur="500" fill="hold"/>
                                        <p:tgtEl>
                                          <p:spTgt spid="192627"/>
                                        </p:tgtEl>
                                        <p:attrNameLst>
                                          <p:attrName>ppt_w</p:attrName>
                                        </p:attrNameLst>
                                      </p:cBhvr>
                                      <p:tavLst>
                                        <p:tav tm="0">
                                          <p:val>
                                            <p:fltVal val="0"/>
                                          </p:val>
                                        </p:tav>
                                        <p:tav tm="100000">
                                          <p:val>
                                            <p:strVal val="#ppt_w"/>
                                          </p:val>
                                        </p:tav>
                                      </p:tavLst>
                                    </p:anim>
                                    <p:anim calcmode="lin" valueType="num">
                                      <p:cBhvr>
                                        <p:cTn id="44" dur="500" fill="hold"/>
                                        <p:tgtEl>
                                          <p:spTgt spid="192627"/>
                                        </p:tgtEl>
                                        <p:attrNameLst>
                                          <p:attrName>ppt_h</p:attrName>
                                        </p:attrNameLst>
                                      </p:cBhvr>
                                      <p:tavLst>
                                        <p:tav tm="0">
                                          <p:val>
                                            <p:fltVal val="0"/>
                                          </p:val>
                                        </p:tav>
                                        <p:tav tm="100000">
                                          <p:val>
                                            <p:strVal val="#ppt_h"/>
                                          </p:val>
                                        </p:tav>
                                      </p:tavLst>
                                    </p:anim>
                                    <p:anim calcmode="lin" valueType="num">
                                      <p:cBhvr>
                                        <p:cTn id="45" dur="500" fill="hold"/>
                                        <p:tgtEl>
                                          <p:spTgt spid="192627"/>
                                        </p:tgtEl>
                                        <p:attrNameLst>
                                          <p:attrName>ppt_x</p:attrName>
                                        </p:attrNameLst>
                                      </p:cBhvr>
                                      <p:tavLst>
                                        <p:tav tm="0">
                                          <p:val>
                                            <p:fltVal val="0.5"/>
                                          </p:val>
                                        </p:tav>
                                        <p:tav tm="100000">
                                          <p:val>
                                            <p:strVal val="#ppt_x"/>
                                          </p:val>
                                        </p:tav>
                                      </p:tavLst>
                                    </p:anim>
                                    <p:anim calcmode="lin" valueType="num">
                                      <p:cBhvr>
                                        <p:cTn id="46" dur="500" fill="hold"/>
                                        <p:tgtEl>
                                          <p:spTgt spid="192627"/>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192628"/>
                                        </p:tgtEl>
                                        <p:attrNameLst>
                                          <p:attrName>style.visibility</p:attrName>
                                        </p:attrNameLst>
                                      </p:cBhvr>
                                      <p:to>
                                        <p:strVal val="visible"/>
                                      </p:to>
                                    </p:set>
                                    <p:anim calcmode="lin" valueType="num">
                                      <p:cBhvr>
                                        <p:cTn id="51" dur="500" fill="hold"/>
                                        <p:tgtEl>
                                          <p:spTgt spid="192628"/>
                                        </p:tgtEl>
                                        <p:attrNameLst>
                                          <p:attrName>ppt_w</p:attrName>
                                        </p:attrNameLst>
                                      </p:cBhvr>
                                      <p:tavLst>
                                        <p:tav tm="0">
                                          <p:val>
                                            <p:fltVal val="0"/>
                                          </p:val>
                                        </p:tav>
                                        <p:tav tm="100000">
                                          <p:val>
                                            <p:strVal val="#ppt_w"/>
                                          </p:val>
                                        </p:tav>
                                      </p:tavLst>
                                    </p:anim>
                                    <p:anim calcmode="lin" valueType="num">
                                      <p:cBhvr>
                                        <p:cTn id="52" dur="500" fill="hold"/>
                                        <p:tgtEl>
                                          <p:spTgt spid="192628"/>
                                        </p:tgtEl>
                                        <p:attrNameLst>
                                          <p:attrName>ppt_h</p:attrName>
                                        </p:attrNameLst>
                                      </p:cBhvr>
                                      <p:tavLst>
                                        <p:tav tm="0">
                                          <p:val>
                                            <p:fltVal val="0"/>
                                          </p:val>
                                        </p:tav>
                                        <p:tav tm="100000">
                                          <p:val>
                                            <p:strVal val="#ppt_h"/>
                                          </p:val>
                                        </p:tav>
                                      </p:tavLst>
                                    </p:anim>
                                    <p:anim calcmode="lin" valueType="num">
                                      <p:cBhvr>
                                        <p:cTn id="53" dur="500" fill="hold"/>
                                        <p:tgtEl>
                                          <p:spTgt spid="192628"/>
                                        </p:tgtEl>
                                        <p:attrNameLst>
                                          <p:attrName>ppt_x</p:attrName>
                                        </p:attrNameLst>
                                      </p:cBhvr>
                                      <p:tavLst>
                                        <p:tav tm="0">
                                          <p:val>
                                            <p:fltVal val="0.5"/>
                                          </p:val>
                                        </p:tav>
                                        <p:tav tm="100000">
                                          <p:val>
                                            <p:strVal val="#ppt_x"/>
                                          </p:val>
                                        </p:tav>
                                      </p:tavLst>
                                    </p:anim>
                                    <p:anim calcmode="lin" valueType="num">
                                      <p:cBhvr>
                                        <p:cTn id="54" dur="500" fill="hold"/>
                                        <p:tgtEl>
                                          <p:spTgt spid="1926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0" grpId="0" animBg="1"/>
      <p:bldP spid="192521" grpId="0" animBg="1"/>
      <p:bldP spid="192522" grpId="0" animBg="1"/>
      <p:bldP spid="192523" grpId="0" animBg="1"/>
      <p:bldP spid="192524" grpId="0" animBg="1"/>
      <p:bldP spid="192627" grpId="0" animBg="1"/>
      <p:bldP spid="1926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83970" name="Picture 3" descr="Gadara columns along Decumanu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614363"/>
            <a:ext cx="7831137"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83971" name="Rectangle 25"/>
          <p:cNvSpPr>
            <a:spLocks noChangeArrowheads="1"/>
          </p:cNvSpPr>
          <p:nvPr/>
        </p:nvSpPr>
        <p:spPr bwMode="auto">
          <a:xfrm>
            <a:off x="1050925" y="5116513"/>
            <a:ext cx="6016625" cy="87153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9350" name="Text Box 6"/>
          <p:cNvSpPr txBox="1">
            <a:spLocks noChangeArrowheads="1"/>
          </p:cNvSpPr>
          <p:nvPr/>
        </p:nvSpPr>
        <p:spPr bwMode="auto">
          <a:xfrm>
            <a:off x="1046163" y="50815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rgbClr val="FFFF00"/>
                </a:solidFill>
              </a:rPr>
              <a:t>Jisu Puo Kijii Nu Riive Kecii</a:t>
            </a:r>
            <a:r>
              <a:rPr lang="en-US" sz="1800" smtClean="0"/>
              <a:t> </a:t>
            </a:r>
            <a:r>
              <a:rPr lang="en-US" smtClean="0">
                <a:solidFill>
                  <a:srgbClr val="FFFF00"/>
                </a:solidFill>
              </a:rPr>
              <a:t>:</a:t>
            </a:r>
          </a:p>
        </p:txBody>
      </p:sp>
      <p:sp>
        <p:nvSpPr>
          <p:cNvPr id="569351" name="Text Box 7"/>
          <p:cNvSpPr txBox="1">
            <a:spLocks noChangeArrowheads="1"/>
          </p:cNvSpPr>
          <p:nvPr/>
        </p:nvSpPr>
        <p:spPr bwMode="auto">
          <a:xfrm>
            <a:off x="1198563" y="5562600"/>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Gadara nu Grik rhi nu riina </a:t>
            </a:r>
          </a:p>
        </p:txBody>
      </p:sp>
      <p:sp>
        <p:nvSpPr>
          <p:cNvPr id="569352"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sp>
        <p:nvSpPr>
          <p:cNvPr id="569353"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Mark 5:1; Luk 8:26-37; Mathi 8:28-34</a:t>
            </a:r>
          </a:p>
        </p:txBody>
      </p:sp>
      <p:sp>
        <p:nvSpPr>
          <p:cNvPr id="83976"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3977" name="Group 28"/>
          <p:cNvGrpSpPr>
            <a:grpSpLocks/>
          </p:cNvGrpSpPr>
          <p:nvPr/>
        </p:nvGrpSpPr>
        <p:grpSpPr bwMode="auto">
          <a:xfrm>
            <a:off x="8005763" y="3429000"/>
            <a:ext cx="952500" cy="1241425"/>
            <a:chOff x="5043" y="2160"/>
            <a:chExt cx="600" cy="782"/>
          </a:xfrm>
        </p:grpSpPr>
        <p:sp>
          <p:nvSpPr>
            <p:cNvPr id="83978" name="Rectangle 10"/>
            <p:cNvSpPr>
              <a:spLocks noChangeArrowheads="1"/>
            </p:cNvSpPr>
            <p:nvPr/>
          </p:nvSpPr>
          <p:spPr bwMode="auto">
            <a:xfrm>
              <a:off x="5061" y="2160"/>
              <a:ext cx="42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83979"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3980"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981"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2"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3"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4"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8398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88"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3991"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9368" name="Rectangle 24"/>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61" name="Picture 25"/>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86018" name="Group 105"/>
          <p:cNvGrpSpPr>
            <a:grpSpLocks/>
          </p:cNvGrpSpPr>
          <p:nvPr/>
        </p:nvGrpSpPr>
        <p:grpSpPr bwMode="auto">
          <a:xfrm>
            <a:off x="4203700" y="1701800"/>
            <a:ext cx="1179513" cy="3009900"/>
            <a:chOff x="2648" y="1072"/>
            <a:chExt cx="743" cy="1896"/>
          </a:xfrm>
        </p:grpSpPr>
        <p:sp>
          <p:nvSpPr>
            <p:cNvPr id="86062" name="Oval 10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3" name="Oval 10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4" name="Oval 10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5" name="Oval 10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86019" name="Line 26"/>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39"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21"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2"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24" name="Line 9"/>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25" name="Line 10"/>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26" name="Line 11"/>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27" name="Line 12"/>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53" name="Rectangle 17"/>
          <p:cNvSpPr>
            <a:spLocks noChangeArrowheads="1"/>
          </p:cNvSpPr>
          <p:nvPr/>
        </p:nvSpPr>
        <p:spPr bwMode="auto">
          <a:xfrm>
            <a:off x="611188" y="2449513"/>
            <a:ext cx="2062162" cy="898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AFD00"/>
                </a:solidFill>
                <a:latin typeface="Krone" charset="0"/>
                <a:ea typeface="+mn-ea"/>
                <a:cs typeface="+mn-cs"/>
              </a:rPr>
              <a:t>2. THE</a:t>
            </a:r>
          </a:p>
          <a:p>
            <a:pPr algn="r">
              <a:lnSpc>
                <a:spcPct val="55000"/>
              </a:lnSpc>
              <a:spcBef>
                <a:spcPct val="50000"/>
              </a:spcBef>
              <a:defRPr/>
            </a:pPr>
            <a:r>
              <a:rPr lang="en-US" sz="2000">
                <a:solidFill>
                  <a:srgbClr val="FAFD00"/>
                </a:solidFill>
                <a:latin typeface="Krone" charset="0"/>
                <a:ea typeface="+mn-ea"/>
                <a:cs typeface="+mn-cs"/>
              </a:rPr>
              <a:t>SAMARITAN</a:t>
            </a:r>
          </a:p>
          <a:p>
            <a:pPr algn="r">
              <a:lnSpc>
                <a:spcPct val="55000"/>
              </a:lnSpc>
              <a:spcBef>
                <a:spcPct val="50000"/>
              </a:spcBef>
              <a:defRPr/>
            </a:pPr>
            <a:r>
              <a:rPr lang="en-US" sz="2000">
                <a:solidFill>
                  <a:srgbClr val="FAFD00"/>
                </a:solidFill>
                <a:latin typeface="Krone" charset="0"/>
                <a:ea typeface="+mn-ea"/>
                <a:cs typeface="+mn-cs"/>
              </a:rPr>
              <a:t>TRANSIT</a:t>
            </a:r>
          </a:p>
        </p:txBody>
      </p:sp>
      <p:sp>
        <p:nvSpPr>
          <p:cNvPr id="193554" name="Rectangle 18"/>
          <p:cNvSpPr>
            <a:spLocks noChangeArrowheads="1"/>
          </p:cNvSpPr>
          <p:nvPr/>
        </p:nvSpPr>
        <p:spPr bwMode="auto">
          <a:xfrm>
            <a:off x="47625" y="822325"/>
            <a:ext cx="2608263" cy="16287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000">
                <a:solidFill>
                  <a:schemeClr val="tx1"/>
                </a:solidFill>
                <a:latin typeface="Krone" charset="0"/>
              </a:rPr>
              <a:t>   3.             GALIL</a:t>
            </a:r>
          </a:p>
          <a:p>
            <a:pPr>
              <a:defRPr/>
            </a:pPr>
            <a:r>
              <a:rPr lang="en-US" sz="2000">
                <a:solidFill>
                  <a:schemeClr val="tx1"/>
                </a:solidFill>
                <a:latin typeface="Krone" charset="0"/>
              </a:rPr>
              <a:t>         MHATHO VO</a:t>
            </a:r>
          </a:p>
          <a:p>
            <a:pPr>
              <a:defRPr/>
            </a:pPr>
            <a:r>
              <a:rPr lang="en-US" sz="2000">
                <a:solidFill>
                  <a:srgbClr val="FFFF00"/>
                </a:solidFill>
                <a:latin typeface="Krone" charset="0"/>
              </a:rPr>
              <a:t>         KAPERNAM </a:t>
            </a:r>
          </a:p>
          <a:p>
            <a:pPr>
              <a:defRPr/>
            </a:pPr>
            <a:r>
              <a:rPr lang="en-US" sz="2000">
                <a:solidFill>
                  <a:srgbClr val="FFFF00"/>
                </a:solidFill>
                <a:latin typeface="Krone" charset="0"/>
              </a:rPr>
              <a:t>	  </a:t>
            </a:r>
            <a:r>
              <a:rPr lang="en-US" sz="2000">
                <a:solidFill>
                  <a:schemeClr val="tx1"/>
                </a:solidFill>
                <a:latin typeface="Krone" charset="0"/>
              </a:rPr>
              <a:t>NU</a:t>
            </a:r>
          </a:p>
          <a:p>
            <a:pPr>
              <a:lnSpc>
                <a:spcPct val="55000"/>
              </a:lnSpc>
              <a:spcBef>
                <a:spcPct val="50000"/>
              </a:spcBef>
              <a:defRPr/>
            </a:pPr>
            <a:endParaRPr lang="en-US" sz="2000">
              <a:solidFill>
                <a:schemeClr val="tx1"/>
              </a:solidFill>
              <a:latin typeface="Krone" charset="0"/>
            </a:endParaRPr>
          </a:p>
        </p:txBody>
      </p:sp>
      <p:sp>
        <p:nvSpPr>
          <p:cNvPr id="86030" name="Line 19"/>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31" name="Line 20"/>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68" name="Rectangle 32"/>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193601" name="Text Box 65"/>
          <p:cNvSpPr txBox="1">
            <a:spLocks noChangeArrowheads="1"/>
          </p:cNvSpPr>
          <p:nvPr/>
        </p:nvSpPr>
        <p:spPr bwMode="auto">
          <a:xfrm>
            <a:off x="1793875" y="0"/>
            <a:ext cx="4957763"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Johan 2:23; 4:45; 5:1-2; 10:22; 12:12</a:t>
            </a:r>
          </a:p>
        </p:txBody>
      </p:sp>
      <p:sp>
        <p:nvSpPr>
          <p:cNvPr id="86034" name="AutoShape 8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6035" name="Rectangle 8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36" name="Line 8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7" name="Line 8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8" name="Line 8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39" name="Line 8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0" name="Line 9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1" name="Rectangle 91"/>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86042" name="Rectangle 9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43" name="Line 9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4"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5"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46"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3633" name="Rectangle 97"/>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86048"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93646" name="Oval 110"/>
          <p:cNvSpPr>
            <a:spLocks noChangeArrowheads="1"/>
          </p:cNvSpPr>
          <p:nvPr/>
        </p:nvSpPr>
        <p:spPr bwMode="auto">
          <a:xfrm>
            <a:off x="196850" y="628650"/>
            <a:ext cx="549275" cy="550863"/>
          </a:xfrm>
          <a:prstGeom prst="ellipse">
            <a:avLst/>
          </a:prstGeom>
          <a:noFill/>
          <a:ln w="5715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3647" name="Rectangle 111"/>
          <p:cNvSpPr>
            <a:spLocks noChangeArrowheads="1"/>
          </p:cNvSpPr>
          <p:nvPr/>
        </p:nvSpPr>
        <p:spPr bwMode="auto">
          <a:xfrm>
            <a:off x="252413" y="3971925"/>
            <a:ext cx="2405062" cy="1323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a:solidFill>
                  <a:srgbClr val="FFFF00"/>
                </a:solidFill>
                <a:latin typeface="Krone" charset="0"/>
              </a:rPr>
              <a:t>  	1.    JISU  	MHATHO</a:t>
            </a:r>
          </a:p>
          <a:p>
            <a:pPr>
              <a:defRPr/>
            </a:pPr>
            <a:r>
              <a:rPr lang="en-US" sz="2000">
                <a:solidFill>
                  <a:srgbClr val="FFFF00"/>
                </a:solidFill>
                <a:latin typeface="Krone" charset="0"/>
              </a:rPr>
              <a:t>     THERIETHO U</a:t>
            </a:r>
            <a:r>
              <a:rPr lang="en-US" sz="2000">
                <a:solidFill>
                  <a:srgbClr val="FFFF00"/>
                </a:solidFill>
              </a:rPr>
              <a:t> </a:t>
            </a:r>
          </a:p>
          <a:p>
            <a:pPr algn="r">
              <a:lnSpc>
                <a:spcPct val="55000"/>
              </a:lnSpc>
              <a:spcBef>
                <a:spcPct val="50000"/>
              </a:spcBef>
              <a:defRPr/>
            </a:pPr>
            <a:endParaRPr lang="en-US" sz="2000">
              <a:solidFill>
                <a:srgbClr val="FFFF00"/>
              </a:solidFill>
              <a:latin typeface="Krone" charset="0"/>
            </a:endParaRPr>
          </a:p>
        </p:txBody>
      </p:sp>
      <p:sp>
        <p:nvSpPr>
          <p:cNvPr id="193648" name="Rectangle 11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86052" name="Text Box 113"/>
          <p:cNvSpPr txBox="1">
            <a:spLocks noChangeArrowheads="1"/>
          </p:cNvSpPr>
          <p:nvPr/>
        </p:nvSpPr>
        <p:spPr bwMode="auto">
          <a:xfrm>
            <a:off x="85550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grpSp>
        <p:nvGrpSpPr>
          <p:cNvPr id="3" name="Group 118"/>
          <p:cNvGrpSpPr>
            <a:grpSpLocks/>
          </p:cNvGrpSpPr>
          <p:nvPr/>
        </p:nvGrpSpPr>
        <p:grpSpPr bwMode="auto">
          <a:xfrm>
            <a:off x="5794375" y="387350"/>
            <a:ext cx="2774950" cy="2139950"/>
            <a:chOff x="3650" y="244"/>
            <a:chExt cx="1748" cy="1348"/>
          </a:xfrm>
        </p:grpSpPr>
        <p:pic>
          <p:nvPicPr>
            <p:cNvPr id="193650" name="Picture 114"/>
            <p:cNvPicPr>
              <a:picLocks noChangeAspect="1" noChangeArrowheads="1"/>
            </p:cNvPicPr>
            <p:nvPr/>
          </p:nvPicPr>
          <p:blipFill>
            <a:blip r:embed="rId4"/>
            <a:srcRect b="9006"/>
            <a:stretch>
              <a:fillRect/>
            </a:stretch>
          </p:blipFill>
          <p:spPr bwMode="auto">
            <a:xfrm>
              <a:off x="3650" y="244"/>
              <a:ext cx="1748" cy="11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93652" name="Text Box 116"/>
            <p:cNvSpPr txBox="1">
              <a:spLocks noChangeArrowheads="1"/>
            </p:cNvSpPr>
            <p:nvPr/>
          </p:nvSpPr>
          <p:spPr bwMode="auto">
            <a:xfrm>
              <a:off x="3879" y="1188"/>
              <a:ext cx="1301" cy="40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smtClean="0">
                  <a:solidFill>
                    <a:srgbClr val="FFFF00"/>
                  </a:solidFill>
                </a:rPr>
                <a:t>Kapernaum Pekakewa</a:t>
              </a:r>
            </a:p>
          </p:txBody>
        </p:sp>
      </p:grpSp>
      <p:grpSp>
        <p:nvGrpSpPr>
          <p:cNvPr id="4" name="Group 119"/>
          <p:cNvGrpSpPr>
            <a:grpSpLocks/>
          </p:cNvGrpSpPr>
          <p:nvPr/>
        </p:nvGrpSpPr>
        <p:grpSpPr bwMode="auto">
          <a:xfrm>
            <a:off x="3725863" y="4572000"/>
            <a:ext cx="2120900" cy="1450975"/>
            <a:chOff x="2347" y="2880"/>
            <a:chExt cx="1336" cy="914"/>
          </a:xfrm>
        </p:grpSpPr>
        <p:pic>
          <p:nvPicPr>
            <p:cNvPr id="193603" name="Picture 67"/>
            <p:cNvPicPr>
              <a:picLocks noChangeArrowheads="1"/>
            </p:cNvPicPr>
            <p:nvPr/>
          </p:nvPicPr>
          <p:blipFill>
            <a:blip r:embed="rId5"/>
            <a:srcRect t="11774" r="14687"/>
            <a:stretch>
              <a:fillRect/>
            </a:stretch>
          </p:blipFill>
          <p:spPr bwMode="auto">
            <a:xfrm>
              <a:off x="2347" y="2880"/>
              <a:ext cx="1336" cy="91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93653" name="Text Box 117"/>
            <p:cNvSpPr txBox="1">
              <a:spLocks noChangeArrowheads="1"/>
            </p:cNvSpPr>
            <p:nvPr/>
          </p:nvSpPr>
          <p:spPr bwMode="auto">
            <a:xfrm>
              <a:off x="2358" y="3538"/>
              <a:ext cx="1301"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solidFill>
                    <a:srgbClr val="FFFF00"/>
                  </a:solidFill>
                  <a:ea typeface="+mn-ea"/>
                  <a:cs typeface="+mn-cs"/>
                </a:rPr>
                <a:t>Jerusalem</a:t>
              </a:r>
            </a:p>
          </p:txBody>
        </p:sp>
      </p:grpSp>
      <p:sp>
        <p:nvSpPr>
          <p:cNvPr id="193549" name="Line 13"/>
          <p:cNvSpPr>
            <a:spLocks noChangeShapeType="1"/>
          </p:cNvSpPr>
          <p:nvPr/>
        </p:nvSpPr>
        <p:spPr bwMode="auto">
          <a:xfrm>
            <a:off x="4819650" y="2063750"/>
            <a:ext cx="12700" cy="223520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3550" name="Line 14"/>
          <p:cNvSpPr>
            <a:spLocks noChangeShapeType="1"/>
          </p:cNvSpPr>
          <p:nvPr/>
        </p:nvSpPr>
        <p:spPr bwMode="auto">
          <a:xfrm flipH="1">
            <a:off x="4959350" y="1943100"/>
            <a:ext cx="63500" cy="233045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3551" name="Line 15"/>
          <p:cNvSpPr>
            <a:spLocks noChangeShapeType="1"/>
          </p:cNvSpPr>
          <p:nvPr/>
        </p:nvSpPr>
        <p:spPr bwMode="auto">
          <a:xfrm flipH="1">
            <a:off x="5073650" y="2006600"/>
            <a:ext cx="146050" cy="224155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nodeType="clickEffect">
                                  <p:stCondLst>
                                    <p:cond delay="0"/>
                                  </p:stCondLst>
                                  <p:childTnLst>
                                    <p:set>
                                      <p:cBhvr>
                                        <p:cTn id="17" dur="1" fill="hold">
                                          <p:stCondLst>
                                            <p:cond delay="0"/>
                                          </p:stCondLst>
                                        </p:cTn>
                                        <p:tgtEl>
                                          <p:spTgt spid="193549"/>
                                        </p:tgtEl>
                                        <p:attrNameLst>
                                          <p:attrName>style.visibility</p:attrName>
                                        </p:attrNameLst>
                                      </p:cBhvr>
                                      <p:to>
                                        <p:strVal val="visible"/>
                                      </p:to>
                                    </p:set>
                                    <p:anim calcmode="lin" valueType="num">
                                      <p:cBhvr>
                                        <p:cTn id="18" dur="500" fill="hold"/>
                                        <p:tgtEl>
                                          <p:spTgt spid="193549"/>
                                        </p:tgtEl>
                                        <p:attrNameLst>
                                          <p:attrName>ppt_w</p:attrName>
                                        </p:attrNameLst>
                                      </p:cBhvr>
                                      <p:tavLst>
                                        <p:tav tm="0">
                                          <p:val>
                                            <p:strVal val="(6*min(max(#ppt_w*#ppt_h,.3),1)-7.4)/-.7*#ppt_w"/>
                                          </p:val>
                                        </p:tav>
                                        <p:tav tm="100000">
                                          <p:val>
                                            <p:strVal val="#ppt_w"/>
                                          </p:val>
                                        </p:tav>
                                      </p:tavLst>
                                    </p:anim>
                                    <p:anim calcmode="lin" valueType="num">
                                      <p:cBhvr>
                                        <p:cTn id="19" dur="500" fill="hold"/>
                                        <p:tgtEl>
                                          <p:spTgt spid="193549"/>
                                        </p:tgtEl>
                                        <p:attrNameLst>
                                          <p:attrName>ppt_h</p:attrName>
                                        </p:attrNameLst>
                                      </p:cBhvr>
                                      <p:tavLst>
                                        <p:tav tm="0">
                                          <p:val>
                                            <p:strVal val="(6*min(max(#ppt_w*#ppt_h,.3),1)-7.4)/-.7*#ppt_h"/>
                                          </p:val>
                                        </p:tav>
                                        <p:tav tm="100000">
                                          <p:val>
                                            <p:strVal val="#ppt_h"/>
                                          </p:val>
                                        </p:tav>
                                      </p:tavLst>
                                    </p:anim>
                                    <p:anim calcmode="lin" valueType="num">
                                      <p:cBhvr>
                                        <p:cTn id="20" dur="500" fill="hold"/>
                                        <p:tgtEl>
                                          <p:spTgt spid="193549"/>
                                        </p:tgtEl>
                                        <p:attrNameLst>
                                          <p:attrName>ppt_x</p:attrName>
                                        </p:attrNameLst>
                                      </p:cBhvr>
                                      <p:tavLst>
                                        <p:tav tm="0">
                                          <p:val>
                                            <p:fltVal val="0.5"/>
                                          </p:val>
                                        </p:tav>
                                        <p:tav tm="100000">
                                          <p:val>
                                            <p:strVal val="#ppt_x"/>
                                          </p:val>
                                        </p:tav>
                                      </p:tavLst>
                                    </p:anim>
                                    <p:anim calcmode="lin" valueType="num">
                                      <p:cBhvr>
                                        <p:cTn id="21" dur="500" fill="hold"/>
                                        <p:tgtEl>
                                          <p:spTgt spid="193549"/>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23" presetClass="entr" presetSubtype="36" fill="hold" nodeType="afterEffect">
                                  <p:stCondLst>
                                    <p:cond delay="0"/>
                                  </p:stCondLst>
                                  <p:childTnLst>
                                    <p:set>
                                      <p:cBhvr>
                                        <p:cTn id="24" dur="1" fill="hold">
                                          <p:stCondLst>
                                            <p:cond delay="0"/>
                                          </p:stCondLst>
                                        </p:cTn>
                                        <p:tgtEl>
                                          <p:spTgt spid="193550"/>
                                        </p:tgtEl>
                                        <p:attrNameLst>
                                          <p:attrName>style.visibility</p:attrName>
                                        </p:attrNameLst>
                                      </p:cBhvr>
                                      <p:to>
                                        <p:strVal val="visible"/>
                                      </p:to>
                                    </p:set>
                                    <p:anim calcmode="lin" valueType="num">
                                      <p:cBhvr>
                                        <p:cTn id="25" dur="500" fill="hold"/>
                                        <p:tgtEl>
                                          <p:spTgt spid="193550"/>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3550"/>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3550"/>
                                        </p:tgtEl>
                                        <p:attrNameLst>
                                          <p:attrName>ppt_x</p:attrName>
                                        </p:attrNameLst>
                                      </p:cBhvr>
                                      <p:tavLst>
                                        <p:tav tm="0">
                                          <p:val>
                                            <p:fltVal val="0.5"/>
                                          </p:val>
                                        </p:tav>
                                        <p:tav tm="100000">
                                          <p:val>
                                            <p:strVal val="#ppt_x"/>
                                          </p:val>
                                        </p:tav>
                                      </p:tavLst>
                                    </p:anim>
                                    <p:anim calcmode="lin" valueType="num">
                                      <p:cBhvr>
                                        <p:cTn id="28" dur="500" fill="hold"/>
                                        <p:tgtEl>
                                          <p:spTgt spid="193550"/>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23" presetClass="entr" presetSubtype="36" fill="hold" nodeType="afterEffect">
                                  <p:stCondLst>
                                    <p:cond delay="0"/>
                                  </p:stCondLst>
                                  <p:childTnLst>
                                    <p:set>
                                      <p:cBhvr>
                                        <p:cTn id="31" dur="1" fill="hold">
                                          <p:stCondLst>
                                            <p:cond delay="0"/>
                                          </p:stCondLst>
                                        </p:cTn>
                                        <p:tgtEl>
                                          <p:spTgt spid="193551"/>
                                        </p:tgtEl>
                                        <p:attrNameLst>
                                          <p:attrName>style.visibility</p:attrName>
                                        </p:attrNameLst>
                                      </p:cBhvr>
                                      <p:to>
                                        <p:strVal val="visible"/>
                                      </p:to>
                                    </p:set>
                                    <p:anim calcmode="lin" valueType="num">
                                      <p:cBhvr>
                                        <p:cTn id="32" dur="500" fill="hold"/>
                                        <p:tgtEl>
                                          <p:spTgt spid="193551"/>
                                        </p:tgtEl>
                                        <p:attrNameLst>
                                          <p:attrName>ppt_w</p:attrName>
                                        </p:attrNameLst>
                                      </p:cBhvr>
                                      <p:tavLst>
                                        <p:tav tm="0">
                                          <p:val>
                                            <p:strVal val="(6*min(max(#ppt_w*#ppt_h,.3),1)-7.4)/-.7*#ppt_w"/>
                                          </p:val>
                                        </p:tav>
                                        <p:tav tm="100000">
                                          <p:val>
                                            <p:strVal val="#ppt_w"/>
                                          </p:val>
                                        </p:tav>
                                      </p:tavLst>
                                    </p:anim>
                                    <p:anim calcmode="lin" valueType="num">
                                      <p:cBhvr>
                                        <p:cTn id="33" dur="500" fill="hold"/>
                                        <p:tgtEl>
                                          <p:spTgt spid="193551"/>
                                        </p:tgtEl>
                                        <p:attrNameLst>
                                          <p:attrName>ppt_h</p:attrName>
                                        </p:attrNameLst>
                                      </p:cBhvr>
                                      <p:tavLst>
                                        <p:tav tm="0">
                                          <p:val>
                                            <p:strVal val="(6*min(max(#ppt_w*#ppt_h,.3),1)-7.4)/-.7*#ppt_h"/>
                                          </p:val>
                                        </p:tav>
                                        <p:tav tm="100000">
                                          <p:val>
                                            <p:strVal val="#ppt_h"/>
                                          </p:val>
                                        </p:tav>
                                      </p:tavLst>
                                    </p:anim>
                                    <p:anim calcmode="lin" valueType="num">
                                      <p:cBhvr>
                                        <p:cTn id="34" dur="500" fill="hold"/>
                                        <p:tgtEl>
                                          <p:spTgt spid="193551"/>
                                        </p:tgtEl>
                                        <p:attrNameLst>
                                          <p:attrName>ppt_x</p:attrName>
                                        </p:attrNameLst>
                                      </p:cBhvr>
                                      <p:tavLst>
                                        <p:tav tm="0">
                                          <p:val>
                                            <p:fltVal val="0.5"/>
                                          </p:val>
                                        </p:tav>
                                        <p:tav tm="100000">
                                          <p:val>
                                            <p:strVal val="#ppt_x"/>
                                          </p:val>
                                        </p:tav>
                                      </p:tavLst>
                                    </p:anim>
                                    <p:anim calcmode="lin" valueType="num">
                                      <p:cBhvr>
                                        <p:cTn id="35" dur="500" fill="hold"/>
                                        <p:tgtEl>
                                          <p:spTgt spid="19355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158" name="Picture 86"/>
          <p:cNvPicPr>
            <a:picLocks noChangeArrowheads="1"/>
          </p:cNvPicPr>
          <p:nvPr/>
        </p:nvPicPr>
        <p:blipFill>
          <a:blip r:embed="rId4"/>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sp>
        <p:nvSpPr>
          <p:cNvPr id="515076" name="Rectangle 4"/>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67" name="Rectangle 6"/>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68"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515094" name="Line 22"/>
          <p:cNvSpPr>
            <a:spLocks noChangeShapeType="1"/>
          </p:cNvSpPr>
          <p:nvPr/>
        </p:nvSpPr>
        <p:spPr bwMode="auto">
          <a:xfrm flipH="1">
            <a:off x="4735513" y="1817688"/>
            <a:ext cx="509587" cy="2330450"/>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515117" name="Picture 45"/>
          <p:cNvPicPr>
            <a:picLocks noChangeArrowheads="1"/>
          </p:cNvPicPr>
          <p:nvPr/>
        </p:nvPicPr>
        <p:blipFill>
          <a:blip r:embed="rId5">
            <a:lum contrast="12000"/>
          </a:blip>
          <a:srcRect/>
          <a:stretch>
            <a:fillRect/>
          </a:stretch>
        </p:blipFill>
        <p:spPr bwMode="auto">
          <a:xfrm>
            <a:off x="3006725" y="1063625"/>
            <a:ext cx="1787525" cy="13477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15122" name="Picture 50"/>
          <p:cNvPicPr>
            <a:picLocks noChangeArrowheads="1"/>
          </p:cNvPicPr>
          <p:nvPr/>
        </p:nvPicPr>
        <p:blipFill>
          <a:blip r:embed="rId6"/>
          <a:srcRect t="11774" r="14687"/>
          <a:stretch>
            <a:fillRect/>
          </a:stretch>
        </p:blipFill>
        <p:spPr bwMode="auto">
          <a:xfrm>
            <a:off x="1203325" y="3235325"/>
            <a:ext cx="2505075" cy="1808163"/>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515121" name="Picture 49"/>
          <p:cNvPicPr>
            <a:picLocks noChangeAspect="1" noChangeArrowheads="1"/>
          </p:cNvPicPr>
          <p:nvPr/>
        </p:nvPicPr>
        <p:blipFill>
          <a:blip r:embed="rId7"/>
          <a:srcRect l="26624" t="20508" r="41418" b="49136"/>
          <a:stretch>
            <a:fillRect/>
          </a:stretch>
        </p:blipFill>
        <p:spPr bwMode="auto">
          <a:xfrm>
            <a:off x="5830888" y="2146300"/>
            <a:ext cx="1998662" cy="1422400"/>
          </a:xfrm>
          <a:prstGeom prst="rect">
            <a:avLst/>
          </a:prstGeom>
          <a:noFill/>
          <a:ln w="76200">
            <a:solidFill>
              <a:schemeClr val="accent2"/>
            </a:solidFill>
            <a:miter lim="800000"/>
            <a:headEnd/>
            <a:tailEnd/>
          </a:ln>
          <a:effectLst>
            <a:outerShdw blurRad="63500" dist="71842" dir="2700000" algn="ctr" rotWithShape="0">
              <a:srgbClr val="0A0A0A">
                <a:alpha val="74998"/>
              </a:srgbClr>
            </a:outerShdw>
          </a:effectLst>
        </p:spPr>
      </p:pic>
      <p:sp>
        <p:nvSpPr>
          <p:cNvPr id="88073" name="Oval 53"/>
          <p:cNvSpPr>
            <a:spLocks noChangeArrowheads="1"/>
          </p:cNvSpPr>
          <p:nvPr/>
        </p:nvSpPr>
        <p:spPr bwMode="auto">
          <a:xfrm>
            <a:off x="5165725" y="1639888"/>
            <a:ext cx="196850" cy="198437"/>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8074" name="Oval 54"/>
          <p:cNvSpPr>
            <a:spLocks noChangeArrowheads="1"/>
          </p:cNvSpPr>
          <p:nvPr/>
        </p:nvSpPr>
        <p:spPr bwMode="auto">
          <a:xfrm>
            <a:off x="4603750" y="4121150"/>
            <a:ext cx="196850" cy="198438"/>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8075" name="Text Box 59"/>
          <p:cNvSpPr txBox="1">
            <a:spLocks noChangeArrowheads="1"/>
          </p:cNvSpPr>
          <p:nvPr/>
        </p:nvSpPr>
        <p:spPr bwMode="auto">
          <a:xfrm>
            <a:off x="8555038" y="6451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grpSp>
        <p:nvGrpSpPr>
          <p:cNvPr id="2" name="Group 62"/>
          <p:cNvGrpSpPr>
            <a:grpSpLocks/>
          </p:cNvGrpSpPr>
          <p:nvPr/>
        </p:nvGrpSpPr>
        <p:grpSpPr bwMode="auto">
          <a:xfrm>
            <a:off x="2032000" y="2306638"/>
            <a:ext cx="2292350" cy="1274762"/>
            <a:chOff x="1609" y="1413"/>
            <a:chExt cx="1444" cy="803"/>
          </a:xfrm>
        </p:grpSpPr>
        <p:sp>
          <p:nvSpPr>
            <p:cNvPr id="515118" name="Rectangle 46"/>
            <p:cNvSpPr>
              <a:spLocks noChangeArrowheads="1"/>
            </p:cNvSpPr>
            <p:nvPr/>
          </p:nvSpPr>
          <p:spPr bwMode="auto">
            <a:xfrm>
              <a:off x="1631" y="1432"/>
              <a:ext cx="1422" cy="784"/>
            </a:xfrm>
            <a:prstGeom prst="rect">
              <a:avLst/>
            </a:prstGeom>
            <a:solidFill>
              <a:schemeClr val="accent1"/>
            </a:solidFill>
            <a:ln w="12700">
              <a:noFill/>
              <a:miter lim="800000"/>
              <a:headEnd/>
              <a:tailEnd/>
            </a:ln>
            <a:effectLst>
              <a:outerShdw blurRad="63500" dist="127000" dir="3187806" algn="ctr" rotWithShape="0">
                <a:schemeClr val="bg2">
                  <a:alpha val="74998"/>
                </a:schemeClr>
              </a:outerShdw>
            </a:effectLst>
          </p:spPr>
          <p:txBody>
            <a:bodyPr lIns="90487" tIns="44450" rIns="90487" bIns="44450">
              <a:spAutoFit/>
            </a:bodyPr>
            <a:lstStyle/>
            <a:p>
              <a:pPr algn="r">
                <a:lnSpc>
                  <a:spcPct val="95000"/>
                </a:lnSpc>
                <a:spcBef>
                  <a:spcPct val="50000"/>
                </a:spcBef>
                <a:defRPr/>
              </a:pPr>
              <a:r>
                <a:rPr lang="en-US" sz="2000">
                  <a:solidFill>
                    <a:schemeClr val="bg2"/>
                  </a:solidFill>
                  <a:latin typeface="Krone" charset="0"/>
                </a:rPr>
                <a:t>KAPERNAUM  NU JERUSALEM:     80 MILES</a:t>
              </a:r>
            </a:p>
          </p:txBody>
        </p:sp>
        <p:sp>
          <p:nvSpPr>
            <p:cNvPr id="88103" name="Rectangle 60"/>
            <p:cNvSpPr>
              <a:spLocks noChangeArrowheads="1"/>
            </p:cNvSpPr>
            <p:nvPr/>
          </p:nvSpPr>
          <p:spPr bwMode="auto">
            <a:xfrm>
              <a:off x="1609" y="1413"/>
              <a:ext cx="1422"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r">
                <a:lnSpc>
                  <a:spcPct val="95000"/>
                </a:lnSpc>
                <a:spcBef>
                  <a:spcPct val="50000"/>
                </a:spcBef>
              </a:pPr>
              <a:r>
                <a:rPr lang="en-US" sz="2000">
                  <a:solidFill>
                    <a:srgbClr val="FFEA18"/>
                  </a:solidFill>
                  <a:latin typeface="Krone" charset="0"/>
                </a:rPr>
                <a:t>KAPERNAUM NU JERUSALEM:     </a:t>
              </a:r>
              <a:r>
                <a:rPr lang="en-US" sz="2000">
                  <a:solidFill>
                    <a:schemeClr val="tx1"/>
                  </a:solidFill>
                  <a:latin typeface="Krone" charset="0"/>
                </a:rPr>
                <a:t>80 MAILDO</a:t>
              </a:r>
            </a:p>
          </p:txBody>
        </p:sp>
      </p:grpSp>
      <p:sp>
        <p:nvSpPr>
          <p:cNvPr id="515136" name="Rectangle 6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sp>
        <p:nvSpPr>
          <p:cNvPr id="515137" name="Text Box 65"/>
          <p:cNvSpPr txBox="1">
            <a:spLocks noChangeArrowheads="1"/>
          </p:cNvSpPr>
          <p:nvPr/>
        </p:nvSpPr>
        <p:spPr bwMode="auto">
          <a:xfrm>
            <a:off x="1793875" y="0"/>
            <a:ext cx="4957763"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Johan 2:23; 4:45; 5:1-2; 10:22; 12:12</a:t>
            </a:r>
          </a:p>
        </p:txBody>
      </p:sp>
      <p:sp>
        <p:nvSpPr>
          <p:cNvPr id="88079" name="Text Box 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88080" name="Rectangle 68"/>
          <p:cNvSpPr>
            <a:spLocks noChangeArrowheads="1"/>
          </p:cNvSpPr>
          <p:nvPr/>
        </p:nvSpPr>
        <p:spPr bwMode="auto">
          <a:xfrm>
            <a:off x="8034338" y="3429000"/>
            <a:ext cx="68103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88081" name="AutoShape 69"/>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8082" name="Rectangle 70"/>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083" name="Line 71"/>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72"/>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73"/>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74"/>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75"/>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Rectangle 76"/>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88089" name="Rectangle 77"/>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0" name="Line 7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1" name="Line 7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2" name="Rectangle 8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93" name="Rectangle 8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5154" name="Rectangle 82"/>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pic>
        <p:nvPicPr>
          <p:cNvPr id="515155" name="Picture 83" descr="Dead Sea western cliffs to south from En Gedi"/>
          <p:cNvPicPr preferRelativeResize="0">
            <a:picLocks noChangeAspect="1" noChangeArrowheads="1"/>
          </p:cNvPicPr>
          <p:nvPr>
            <p:custDataLst>
              <p:tags r:id="rId1"/>
            </p:custDataLst>
          </p:nvPr>
        </p:nvPicPr>
        <p:blipFill>
          <a:blip r:embed="rId8"/>
          <a:srcRect/>
          <a:stretch>
            <a:fillRect/>
          </a:stretch>
        </p:blipFill>
        <p:spPr bwMode="auto">
          <a:xfrm>
            <a:off x="4795838" y="4618038"/>
            <a:ext cx="1935162" cy="1304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3" name="Group 87"/>
          <p:cNvGrpSpPr>
            <a:grpSpLocks/>
          </p:cNvGrpSpPr>
          <p:nvPr/>
        </p:nvGrpSpPr>
        <p:grpSpPr bwMode="auto">
          <a:xfrm>
            <a:off x="5354638" y="3357563"/>
            <a:ext cx="2430462" cy="1576387"/>
            <a:chOff x="4229" y="1163"/>
            <a:chExt cx="1531" cy="993"/>
          </a:xfrm>
        </p:grpSpPr>
        <p:sp>
          <p:nvSpPr>
            <p:cNvPr id="515119" name="Rectangle 47"/>
            <p:cNvSpPr>
              <a:spLocks noChangeArrowheads="1"/>
            </p:cNvSpPr>
            <p:nvPr/>
          </p:nvSpPr>
          <p:spPr bwMode="auto">
            <a:xfrm>
              <a:off x="4245" y="1190"/>
              <a:ext cx="1515" cy="966"/>
            </a:xfrm>
            <a:prstGeom prst="rect">
              <a:avLst/>
            </a:prstGeom>
            <a:solidFill>
              <a:schemeClr val="accent1"/>
            </a:solidFill>
            <a:ln w="12700">
              <a:noFill/>
              <a:miter lim="800000"/>
              <a:headEnd/>
              <a:tailEnd/>
            </a:ln>
            <a:effectLst>
              <a:outerShdw blurRad="63500" dist="107763" dir="2700000" algn="ctr" rotWithShape="0">
                <a:srgbClr val="0A0A0A">
                  <a:alpha val="74998"/>
                </a:srgbClr>
              </a:outerShdw>
            </a:effectLst>
          </p:spPr>
          <p:txBody>
            <a:bodyPr lIns="90487" tIns="44450" rIns="90487" bIns="44450">
              <a:spAutoFit/>
            </a:bodyPr>
            <a:lstStyle/>
            <a:p>
              <a:pPr>
                <a:lnSpc>
                  <a:spcPct val="95000"/>
                </a:lnSpc>
                <a:spcBef>
                  <a:spcPct val="50000"/>
                </a:spcBef>
                <a:defRPr/>
              </a:pPr>
              <a:r>
                <a:rPr lang="en-US" sz="2000">
                  <a:solidFill>
                    <a:schemeClr val="bg2"/>
                  </a:solidFill>
                  <a:latin typeface="Krone" charset="0"/>
                </a:rPr>
                <a:t>GALIL DZII KEZHA, JORDAN RII NU METSIE DZIIKEZHAU      75 MILES</a:t>
              </a:r>
            </a:p>
          </p:txBody>
        </p:sp>
        <p:sp>
          <p:nvSpPr>
            <p:cNvPr id="88101" name="Rectangle 61"/>
            <p:cNvSpPr>
              <a:spLocks noChangeArrowheads="1"/>
            </p:cNvSpPr>
            <p:nvPr/>
          </p:nvSpPr>
          <p:spPr bwMode="auto">
            <a:xfrm>
              <a:off x="4229" y="1163"/>
              <a:ext cx="1515"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95000"/>
                </a:lnSpc>
                <a:spcBef>
                  <a:spcPct val="50000"/>
                </a:spcBef>
              </a:pPr>
              <a:r>
                <a:rPr lang="en-US" sz="2000">
                  <a:solidFill>
                    <a:srgbClr val="FFEA18"/>
                  </a:solidFill>
                  <a:latin typeface="Krone" charset="0"/>
                </a:rPr>
                <a:t>GALIL DZII KEZHA, JORDAN RII NU METSIE DZIIKEZHAU      </a:t>
              </a:r>
              <a:r>
                <a:rPr lang="en-US" sz="2000">
                  <a:solidFill>
                    <a:schemeClr val="tx1"/>
                  </a:solidFill>
                  <a:latin typeface="Krone" charset="0"/>
                </a:rPr>
                <a:t>75 MAILDO</a:t>
              </a:r>
            </a:p>
          </p:txBody>
        </p:sp>
      </p:grpSp>
      <p:sp>
        <p:nvSpPr>
          <p:cNvPr id="88097" name="Oval 84"/>
          <p:cNvSpPr>
            <a:spLocks noChangeArrowheads="1"/>
          </p:cNvSpPr>
          <p:nvPr/>
        </p:nvSpPr>
        <p:spPr bwMode="auto">
          <a:xfrm>
            <a:off x="5026025" y="4275138"/>
            <a:ext cx="196850" cy="198437"/>
          </a:xfrm>
          <a:prstGeom prst="ellipse">
            <a:avLst/>
          </a:prstGeom>
          <a:solidFill>
            <a:srgbClr val="FF0000"/>
          </a:solidFill>
          <a:ln w="12700">
            <a:solidFill>
              <a:schemeClr val="tx1"/>
            </a:solidFill>
            <a:round/>
            <a:headEnd/>
            <a:tailEnd/>
          </a:ln>
        </p:spPr>
        <p:txBody>
          <a:bodyPr wrap="none" anchor="ctr"/>
          <a:lstStyle/>
          <a:p>
            <a:endParaRPr lang="en-US"/>
          </a:p>
        </p:txBody>
      </p:sp>
      <p:sp>
        <p:nvSpPr>
          <p:cNvPr id="88098" name="Oval 85"/>
          <p:cNvSpPr>
            <a:spLocks noChangeArrowheads="1"/>
          </p:cNvSpPr>
          <p:nvPr/>
        </p:nvSpPr>
        <p:spPr bwMode="auto">
          <a:xfrm>
            <a:off x="5164138" y="2206625"/>
            <a:ext cx="196850" cy="198438"/>
          </a:xfrm>
          <a:prstGeom prst="ellipse">
            <a:avLst/>
          </a:prstGeom>
          <a:solidFill>
            <a:srgbClr val="FF0000"/>
          </a:solidFill>
          <a:ln w="12700">
            <a:solidFill>
              <a:schemeClr val="tx1"/>
            </a:solidFill>
            <a:round/>
            <a:headEnd/>
            <a:tailEnd/>
          </a:ln>
        </p:spPr>
        <p:txBody>
          <a:bodyPr wrap="none" anchor="ctr"/>
          <a:lstStyle/>
          <a:p>
            <a:endParaRPr lang="en-US"/>
          </a:p>
        </p:txBody>
      </p:sp>
      <p:sp>
        <p:nvSpPr>
          <p:cNvPr id="515095" name="Line 23"/>
          <p:cNvSpPr>
            <a:spLocks noChangeShapeType="1"/>
          </p:cNvSpPr>
          <p:nvPr/>
        </p:nvSpPr>
        <p:spPr bwMode="auto">
          <a:xfrm flipH="1">
            <a:off x="5122863" y="2306638"/>
            <a:ext cx="133350" cy="2043112"/>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15094"/>
                                        </p:tgtEl>
                                        <p:attrNameLst>
                                          <p:attrName>style.visibility</p:attrName>
                                        </p:attrNameLst>
                                      </p:cBhvr>
                                      <p:to>
                                        <p:strVal val="visible"/>
                                      </p:to>
                                    </p:set>
                                    <p:anim calcmode="lin" valueType="num">
                                      <p:cBhvr>
                                        <p:cTn id="7" dur="1000" fill="hold"/>
                                        <p:tgtEl>
                                          <p:spTgt spid="515094"/>
                                        </p:tgtEl>
                                        <p:attrNameLst>
                                          <p:attrName>ppt_w</p:attrName>
                                        </p:attrNameLst>
                                      </p:cBhvr>
                                      <p:tavLst>
                                        <p:tav tm="0">
                                          <p:val>
                                            <p:strVal val="(6*min(max(#ppt_w*#ppt_h,.3),1)-7.4)/-.7*#ppt_w"/>
                                          </p:val>
                                        </p:tav>
                                        <p:tav tm="100000">
                                          <p:val>
                                            <p:strVal val="#ppt_w"/>
                                          </p:val>
                                        </p:tav>
                                      </p:tavLst>
                                    </p:anim>
                                    <p:anim calcmode="lin" valueType="num">
                                      <p:cBhvr>
                                        <p:cTn id="8" dur="1000" fill="hold"/>
                                        <p:tgtEl>
                                          <p:spTgt spid="515094"/>
                                        </p:tgtEl>
                                        <p:attrNameLst>
                                          <p:attrName>ppt_h</p:attrName>
                                        </p:attrNameLst>
                                      </p:cBhvr>
                                      <p:tavLst>
                                        <p:tav tm="0">
                                          <p:val>
                                            <p:strVal val="(6*min(max(#ppt_w*#ppt_h,.3),1)-7.4)/-.7*#ppt_h"/>
                                          </p:val>
                                        </p:tav>
                                        <p:tav tm="100000">
                                          <p:val>
                                            <p:strVal val="#ppt_h"/>
                                          </p:val>
                                        </p:tav>
                                      </p:tavLst>
                                    </p:anim>
                                    <p:anim calcmode="lin" valueType="num">
                                      <p:cBhvr>
                                        <p:cTn id="9" dur="1000" fill="hold"/>
                                        <p:tgtEl>
                                          <p:spTgt spid="515094"/>
                                        </p:tgtEl>
                                        <p:attrNameLst>
                                          <p:attrName>ppt_x</p:attrName>
                                        </p:attrNameLst>
                                      </p:cBhvr>
                                      <p:tavLst>
                                        <p:tav tm="0">
                                          <p:val>
                                            <p:fltVal val="0.5"/>
                                          </p:val>
                                        </p:tav>
                                        <p:tav tm="100000">
                                          <p:val>
                                            <p:strVal val="#ppt_x"/>
                                          </p:val>
                                        </p:tav>
                                      </p:tavLst>
                                    </p:anim>
                                    <p:anim calcmode="lin" valueType="num">
                                      <p:cBhvr>
                                        <p:cTn id="10" dur="1000" fill="hold"/>
                                        <p:tgtEl>
                                          <p:spTgt spid="515094"/>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1000"/>
                            </p:stCondLst>
                            <p:childTnLst>
                              <p:par>
                                <p:cTn id="12" presetID="23" presetClass="entr" presetSubtype="27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2/3*#ppt_w"/>
                                          </p:val>
                                        </p:tav>
                                        <p:tav tm="100000">
                                          <p:val>
                                            <p:strVal val="#ppt_w"/>
                                          </p:val>
                                        </p:tav>
                                      </p:tavLst>
                                    </p:anim>
                                    <p:anim calcmode="lin" valueType="num">
                                      <p:cBhvr>
                                        <p:cTn id="15" dur="500" fill="hold"/>
                                        <p:tgtEl>
                                          <p:spTgt spid="2"/>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5117"/>
                                        </p:tgtEl>
                                        <p:attrNameLst>
                                          <p:attrName>style.visibility</p:attrName>
                                        </p:attrNameLst>
                                      </p:cBhvr>
                                      <p:to>
                                        <p:strVal val="visible"/>
                                      </p:to>
                                    </p:set>
                                    <p:animEffect transition="in" filter="fade">
                                      <p:cBhvr>
                                        <p:cTn id="19" dur="1000"/>
                                        <p:tgtEl>
                                          <p:spTgt spid="515117"/>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515122"/>
                                        </p:tgtEl>
                                        <p:attrNameLst>
                                          <p:attrName>style.visibility</p:attrName>
                                        </p:attrNameLst>
                                      </p:cBhvr>
                                      <p:to>
                                        <p:strVal val="visible"/>
                                      </p:to>
                                    </p:set>
                                    <p:animEffect transition="in" filter="fade">
                                      <p:cBhvr>
                                        <p:cTn id="23" dur="1000"/>
                                        <p:tgtEl>
                                          <p:spTgt spid="5151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515095"/>
                                        </p:tgtEl>
                                        <p:attrNameLst>
                                          <p:attrName>style.visibility</p:attrName>
                                        </p:attrNameLst>
                                      </p:cBhvr>
                                      <p:to>
                                        <p:strVal val="visible"/>
                                      </p:to>
                                    </p:set>
                                    <p:anim calcmode="lin" valueType="num">
                                      <p:cBhvr>
                                        <p:cTn id="28" dur="1000" fill="hold"/>
                                        <p:tgtEl>
                                          <p:spTgt spid="515095"/>
                                        </p:tgtEl>
                                        <p:attrNameLst>
                                          <p:attrName>ppt_w</p:attrName>
                                        </p:attrNameLst>
                                      </p:cBhvr>
                                      <p:tavLst>
                                        <p:tav tm="0">
                                          <p:val>
                                            <p:strVal val="(6*min(max(#ppt_w*#ppt_h,.3),1)-7.4)/-.7*#ppt_w"/>
                                          </p:val>
                                        </p:tav>
                                        <p:tav tm="100000">
                                          <p:val>
                                            <p:strVal val="#ppt_w"/>
                                          </p:val>
                                        </p:tav>
                                      </p:tavLst>
                                    </p:anim>
                                    <p:anim calcmode="lin" valueType="num">
                                      <p:cBhvr>
                                        <p:cTn id="29" dur="1000" fill="hold"/>
                                        <p:tgtEl>
                                          <p:spTgt spid="515095"/>
                                        </p:tgtEl>
                                        <p:attrNameLst>
                                          <p:attrName>ppt_h</p:attrName>
                                        </p:attrNameLst>
                                      </p:cBhvr>
                                      <p:tavLst>
                                        <p:tav tm="0">
                                          <p:val>
                                            <p:strVal val="(6*min(max(#ppt_w*#ppt_h,.3),1)-7.4)/-.7*#ppt_h"/>
                                          </p:val>
                                        </p:tav>
                                        <p:tav tm="100000">
                                          <p:val>
                                            <p:strVal val="#ppt_h"/>
                                          </p:val>
                                        </p:tav>
                                      </p:tavLst>
                                    </p:anim>
                                    <p:anim calcmode="lin" valueType="num">
                                      <p:cBhvr>
                                        <p:cTn id="30" dur="1000" fill="hold"/>
                                        <p:tgtEl>
                                          <p:spTgt spid="515095"/>
                                        </p:tgtEl>
                                        <p:attrNameLst>
                                          <p:attrName>ppt_x</p:attrName>
                                        </p:attrNameLst>
                                      </p:cBhvr>
                                      <p:tavLst>
                                        <p:tav tm="0">
                                          <p:val>
                                            <p:fltVal val="0.5"/>
                                          </p:val>
                                        </p:tav>
                                        <p:tav tm="100000">
                                          <p:val>
                                            <p:strVal val="#ppt_x"/>
                                          </p:val>
                                        </p:tav>
                                      </p:tavLst>
                                    </p:anim>
                                    <p:anim calcmode="lin" valueType="num">
                                      <p:cBhvr>
                                        <p:cTn id="31" dur="1000" fill="hold"/>
                                        <p:tgtEl>
                                          <p:spTgt spid="515095"/>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childTnLst>
                          </p:cTn>
                        </p:par>
                        <p:par>
                          <p:cTn id="36" fill="hold" nodeType="afterGroup">
                            <p:stCondLst>
                              <p:cond delay="2000"/>
                            </p:stCondLst>
                            <p:childTnLst>
                              <p:par>
                                <p:cTn id="37" presetID="10" presetClass="entr" presetSubtype="0" fill="hold" nodeType="afterEffect">
                                  <p:stCondLst>
                                    <p:cond delay="0"/>
                                  </p:stCondLst>
                                  <p:childTnLst>
                                    <p:set>
                                      <p:cBhvr>
                                        <p:cTn id="38" dur="1" fill="hold">
                                          <p:stCondLst>
                                            <p:cond delay="0"/>
                                          </p:stCondLst>
                                        </p:cTn>
                                        <p:tgtEl>
                                          <p:spTgt spid="515121"/>
                                        </p:tgtEl>
                                        <p:attrNameLst>
                                          <p:attrName>style.visibility</p:attrName>
                                        </p:attrNameLst>
                                      </p:cBhvr>
                                      <p:to>
                                        <p:strVal val="visible"/>
                                      </p:to>
                                    </p:set>
                                    <p:animEffect transition="in" filter="fade">
                                      <p:cBhvr>
                                        <p:cTn id="39" dur="1000"/>
                                        <p:tgtEl>
                                          <p:spTgt spid="515121"/>
                                        </p:tgtEl>
                                      </p:cBhvr>
                                    </p:animEffect>
                                  </p:childTnLst>
                                </p:cTn>
                              </p:par>
                            </p:childTnLst>
                          </p:cTn>
                        </p:par>
                        <p:par>
                          <p:cTn id="40" fill="hold" nodeType="afterGroup">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15155"/>
                                        </p:tgtEl>
                                        <p:attrNameLst>
                                          <p:attrName>style.visibility</p:attrName>
                                        </p:attrNameLst>
                                      </p:cBhvr>
                                      <p:to>
                                        <p:strVal val="visible"/>
                                      </p:to>
                                    </p:set>
                                    <p:animEffect transition="in" filter="fade">
                                      <p:cBhvr>
                                        <p:cTn id="43" dur="1000"/>
                                        <p:tgtEl>
                                          <p:spTgt spid="515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55"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xtLst>
            <a:ext uri="{909E8E84-426E-40dd-AFC4-6F175D3DCCD1}">
              <a14:hiddenFill xmlns:a14="http://schemas.microsoft.com/office/drawing/2010/main">
                <a:solidFill>
                  <a:srgbClr val="FFFFFF"/>
                </a:solidFill>
              </a14:hiddenFill>
            </a:ext>
          </a:extLst>
        </p:spPr>
      </p:pic>
      <p:grpSp>
        <p:nvGrpSpPr>
          <p:cNvPr id="90114" name="Group 107"/>
          <p:cNvGrpSpPr>
            <a:grpSpLocks/>
          </p:cNvGrpSpPr>
          <p:nvPr/>
        </p:nvGrpSpPr>
        <p:grpSpPr bwMode="auto">
          <a:xfrm>
            <a:off x="4203700" y="1701800"/>
            <a:ext cx="1179513" cy="3009900"/>
            <a:chOff x="2648" y="1072"/>
            <a:chExt cx="743" cy="1896"/>
          </a:xfrm>
        </p:grpSpPr>
        <p:sp>
          <p:nvSpPr>
            <p:cNvPr id="90156" name="Oval 108"/>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7" name="Oval 109"/>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8" name="Oval 110"/>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9" name="Oval 111"/>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23"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16"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17"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18" name="Line 8"/>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19" name="Line 9"/>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0" name="Line 10"/>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1" name="Line 11"/>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2" name="Line 12"/>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3" name="Line 13"/>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4" name="Line 14"/>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5" name="Line 15"/>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37" name="Rectangle 17"/>
          <p:cNvSpPr>
            <a:spLocks noChangeArrowheads="1"/>
          </p:cNvSpPr>
          <p:nvPr/>
        </p:nvSpPr>
        <p:spPr bwMode="auto">
          <a:xfrm>
            <a:off x="611188" y="2449513"/>
            <a:ext cx="2062162" cy="5778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FFF00"/>
                </a:solidFill>
                <a:latin typeface="Krone" charset="0"/>
              </a:rPr>
              <a:t>2. SAMARIA</a:t>
            </a:r>
          </a:p>
          <a:p>
            <a:pPr algn="r">
              <a:lnSpc>
                <a:spcPct val="55000"/>
              </a:lnSpc>
              <a:spcBef>
                <a:spcPct val="50000"/>
              </a:spcBef>
              <a:defRPr/>
            </a:pPr>
            <a:r>
              <a:rPr lang="en-US" sz="2000">
                <a:solidFill>
                  <a:srgbClr val="FFFF00"/>
                </a:solidFill>
                <a:latin typeface="Krone" charset="0"/>
              </a:rPr>
              <a:t> CHAU</a:t>
            </a:r>
          </a:p>
        </p:txBody>
      </p:sp>
      <p:sp>
        <p:nvSpPr>
          <p:cNvPr id="184338" name="Rectangle 18"/>
          <p:cNvSpPr>
            <a:spLocks noChangeArrowheads="1"/>
          </p:cNvSpPr>
          <p:nvPr/>
        </p:nvSpPr>
        <p:spPr bwMode="auto">
          <a:xfrm>
            <a:off x="0" y="796925"/>
            <a:ext cx="2608263" cy="898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AFD00"/>
                </a:solidFill>
                <a:latin typeface="Krone" charset="0"/>
              </a:rPr>
              <a:t>3. GALIL MHATHO </a:t>
            </a:r>
          </a:p>
          <a:p>
            <a:pPr algn="r">
              <a:lnSpc>
                <a:spcPct val="55000"/>
              </a:lnSpc>
              <a:spcBef>
                <a:spcPct val="50000"/>
              </a:spcBef>
              <a:defRPr/>
            </a:pPr>
            <a:r>
              <a:rPr lang="en-US" sz="2000">
                <a:solidFill>
                  <a:srgbClr val="FAFD00"/>
                </a:solidFill>
                <a:latin typeface="Krone" charset="0"/>
              </a:rPr>
              <a:t>KAPERNAUM </a:t>
            </a:r>
          </a:p>
          <a:p>
            <a:pPr algn="r">
              <a:lnSpc>
                <a:spcPct val="55000"/>
              </a:lnSpc>
              <a:spcBef>
                <a:spcPct val="50000"/>
              </a:spcBef>
              <a:defRPr/>
            </a:pPr>
            <a:r>
              <a:rPr lang="en-US" sz="2000">
                <a:solidFill>
                  <a:srgbClr val="FAFD00"/>
                </a:solidFill>
                <a:latin typeface="Krone" charset="0"/>
              </a:rPr>
              <a:t>NU</a:t>
            </a:r>
          </a:p>
        </p:txBody>
      </p:sp>
      <p:sp>
        <p:nvSpPr>
          <p:cNvPr id="90128"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87"/>
          <p:cNvGrpSpPr>
            <a:grpSpLocks/>
          </p:cNvGrpSpPr>
          <p:nvPr/>
        </p:nvGrpSpPr>
        <p:grpSpPr bwMode="auto">
          <a:xfrm>
            <a:off x="5738813" y="2255838"/>
            <a:ext cx="3405187" cy="1079500"/>
            <a:chOff x="3520" y="1421"/>
            <a:chExt cx="2145" cy="680"/>
          </a:xfrm>
        </p:grpSpPr>
        <p:sp>
          <p:nvSpPr>
            <p:cNvPr id="184339" name="Rectangle 19"/>
            <p:cNvSpPr>
              <a:spLocks noChangeArrowheads="1"/>
            </p:cNvSpPr>
            <p:nvPr/>
          </p:nvSpPr>
          <p:spPr bwMode="auto">
            <a:xfrm>
              <a:off x="4088" y="1531"/>
              <a:ext cx="1577" cy="3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a:solidFill>
                    <a:schemeClr val="tx1"/>
                  </a:solidFill>
                  <a:latin typeface="Krone" charset="0"/>
                </a:rPr>
                <a:t>4.      </a:t>
              </a:r>
              <a:r>
                <a:rPr lang="en-US" sz="2000">
                  <a:solidFill>
                    <a:srgbClr val="FFFF00"/>
                  </a:solidFill>
                  <a:latin typeface="Krone" charset="0"/>
                </a:rPr>
                <a:t>PEREA</a:t>
              </a:r>
              <a:endParaRPr lang="en-US" sz="2000">
                <a:solidFill>
                  <a:schemeClr val="tx1"/>
                </a:solidFill>
                <a:latin typeface="Krone" charset="0"/>
              </a:endParaRPr>
            </a:p>
            <a:p>
              <a:pPr>
                <a:lnSpc>
                  <a:spcPct val="55000"/>
                </a:lnSpc>
                <a:spcBef>
                  <a:spcPct val="50000"/>
                </a:spcBef>
                <a:defRPr/>
              </a:pPr>
              <a:r>
                <a:rPr lang="en-US" sz="2000">
                  <a:solidFill>
                    <a:schemeClr val="tx1"/>
                  </a:solidFill>
                  <a:latin typeface="Krone" charset="0"/>
                </a:rPr>
                <a:t>    MHATHO</a:t>
              </a:r>
            </a:p>
          </p:txBody>
        </p:sp>
        <p:sp>
          <p:nvSpPr>
            <p:cNvPr id="184344" name="Line 24"/>
            <p:cNvSpPr>
              <a:spLocks noChangeShapeType="1"/>
            </p:cNvSpPr>
            <p:nvPr/>
          </p:nvSpPr>
          <p:spPr bwMode="auto">
            <a:xfrm flipH="1">
              <a:off x="3520" y="1701"/>
              <a:ext cx="533" cy="40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349" name="Oval 29"/>
            <p:cNvSpPr>
              <a:spLocks noChangeArrowheads="1"/>
            </p:cNvSpPr>
            <p:nvPr/>
          </p:nvSpPr>
          <p:spPr bwMode="auto">
            <a:xfrm>
              <a:off x="4020" y="1421"/>
              <a:ext cx="346" cy="347"/>
            </a:xfrm>
            <a:prstGeom prst="ellipse">
              <a:avLst/>
            </a:prstGeom>
            <a:noFill/>
            <a:ln w="5715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0130" name="Line 33"/>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57" name="Rectangle 37"/>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184392" name="Text Box 72"/>
          <p:cNvSpPr txBox="1">
            <a:spLocks noChangeArrowheads="1"/>
          </p:cNvSpPr>
          <p:nvPr/>
        </p:nvSpPr>
        <p:spPr bwMode="auto">
          <a:xfrm>
            <a:off x="17922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Luk 19:1-26</a:t>
            </a:r>
          </a:p>
        </p:txBody>
      </p:sp>
      <p:sp>
        <p:nvSpPr>
          <p:cNvPr id="90133" name="AutoShape 88"/>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0134" name="Rectangle 89"/>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35" name="Line 90"/>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6" name="Line 91"/>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7" name="Line 9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8" name="Line 9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9" name="Line 9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0" name="Rectangle 95"/>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90141" name="Rectangle 9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42" name="Line 97"/>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3" name="Line 98"/>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4" name="Rectangle 99"/>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0145" name="Rectangle 100"/>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421" name="Rectangle 101"/>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90147" name="Text Box 102"/>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84424" name="Oval 104"/>
          <p:cNvSpPr>
            <a:spLocks noChangeArrowheads="1"/>
          </p:cNvSpPr>
          <p:nvPr/>
        </p:nvSpPr>
        <p:spPr bwMode="auto">
          <a:xfrm>
            <a:off x="7194550" y="2301875"/>
            <a:ext cx="1506538" cy="3810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4433" name="Rectangle 113"/>
          <p:cNvSpPr>
            <a:spLocks noChangeArrowheads="1"/>
          </p:cNvSpPr>
          <p:nvPr/>
        </p:nvSpPr>
        <p:spPr bwMode="auto">
          <a:xfrm>
            <a:off x="277813" y="4022725"/>
            <a:ext cx="2405062" cy="12192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marL="457200" indent="-457200" algn="r">
              <a:lnSpc>
                <a:spcPct val="55000"/>
              </a:lnSpc>
              <a:spcBef>
                <a:spcPct val="50000"/>
              </a:spcBef>
              <a:buFontTx/>
              <a:buAutoNum type="arabicPeriod"/>
              <a:defRPr/>
            </a:pPr>
            <a:r>
              <a:rPr lang="en-US" sz="2000">
                <a:solidFill>
                  <a:srgbClr val="FFFF00"/>
                </a:solidFill>
                <a:latin typeface="Krone" charset="0"/>
              </a:rPr>
              <a:t>NEIPU U </a:t>
            </a:r>
          </a:p>
          <a:p>
            <a:pPr marL="457200" indent="-457200" algn="r">
              <a:lnSpc>
                <a:spcPct val="55000"/>
              </a:lnSpc>
              <a:spcBef>
                <a:spcPct val="50000"/>
              </a:spcBef>
              <a:defRPr/>
            </a:pPr>
            <a:r>
              <a:rPr lang="en-US" sz="2000">
                <a:solidFill>
                  <a:srgbClr val="FFFF00"/>
                </a:solidFill>
                <a:latin typeface="Krone" charset="0"/>
              </a:rPr>
              <a:t>MHATHO</a:t>
            </a:r>
          </a:p>
          <a:p>
            <a:pPr marL="457200" indent="-457200" algn="r">
              <a:lnSpc>
                <a:spcPct val="55000"/>
              </a:lnSpc>
              <a:spcBef>
                <a:spcPct val="50000"/>
              </a:spcBef>
              <a:defRPr/>
            </a:pPr>
            <a:r>
              <a:rPr lang="en-US" sz="2000">
                <a:solidFill>
                  <a:srgbClr val="FFFF00"/>
                </a:solidFill>
                <a:latin typeface="Krone" charset="0"/>
              </a:rPr>
              <a:t>THERIETHO U </a:t>
            </a:r>
          </a:p>
          <a:p>
            <a:pPr marL="457200" indent="-457200" algn="r">
              <a:lnSpc>
                <a:spcPct val="55000"/>
              </a:lnSpc>
              <a:spcBef>
                <a:spcPct val="50000"/>
              </a:spcBef>
              <a:defRPr/>
            </a:pPr>
            <a:r>
              <a:rPr lang="en-US" sz="2000">
                <a:solidFill>
                  <a:srgbClr val="FFFF00"/>
                </a:solidFill>
                <a:latin typeface="Krone" charset="0"/>
              </a:rPr>
              <a:t>JERUSALEM NU</a:t>
            </a:r>
          </a:p>
        </p:txBody>
      </p:sp>
      <p:sp>
        <p:nvSpPr>
          <p:cNvPr id="184435" name="Oval 115"/>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90151" name="Line 116"/>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37" name="Rectangle 11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4424"/>
                                        </p:tgtEl>
                                        <p:attrNameLst>
                                          <p:attrName>style.visibility</p:attrName>
                                        </p:attrNameLst>
                                      </p:cBhvr>
                                      <p:to>
                                        <p:strVal val="visible"/>
                                      </p:to>
                                    </p:set>
                                    <p:anim calcmode="lin" valueType="num">
                                      <p:cBhvr>
                                        <p:cTn id="11" dur="500" fill="hold"/>
                                        <p:tgtEl>
                                          <p:spTgt spid="184424"/>
                                        </p:tgtEl>
                                        <p:attrNameLst>
                                          <p:attrName>ppt_w</p:attrName>
                                        </p:attrNameLst>
                                      </p:cBhvr>
                                      <p:tavLst>
                                        <p:tav tm="0">
                                          <p:val>
                                            <p:fltVal val="0"/>
                                          </p:val>
                                        </p:tav>
                                        <p:tav tm="100000">
                                          <p:val>
                                            <p:strVal val="#ppt_w"/>
                                          </p:val>
                                        </p:tav>
                                      </p:tavLst>
                                    </p:anim>
                                    <p:anim calcmode="lin" valueType="num">
                                      <p:cBhvr>
                                        <p:cTn id="12" dur="500" fill="hold"/>
                                        <p:tgtEl>
                                          <p:spTgt spid="184424"/>
                                        </p:tgtEl>
                                        <p:attrNameLst>
                                          <p:attrName>ppt_h</p:attrName>
                                        </p:attrNameLst>
                                      </p:cBhvr>
                                      <p:tavLst>
                                        <p:tav tm="0">
                                          <p:val>
                                            <p:fltVal val="0"/>
                                          </p:val>
                                        </p:tav>
                                        <p:tav tm="100000">
                                          <p:val>
                                            <p:strVal val="#ppt_h"/>
                                          </p:val>
                                        </p:tav>
                                      </p:tavLst>
                                    </p:anim>
                                    <p:anim calcmode="lin" valueType="num">
                                      <p:cBhvr>
                                        <p:cTn id="13" dur="500" fill="hold"/>
                                        <p:tgtEl>
                                          <p:spTgt spid="184424"/>
                                        </p:tgtEl>
                                        <p:attrNameLst>
                                          <p:attrName>ppt_x</p:attrName>
                                        </p:attrNameLst>
                                      </p:cBhvr>
                                      <p:tavLst>
                                        <p:tav tm="0">
                                          <p:val>
                                            <p:fltVal val="0.5"/>
                                          </p:val>
                                        </p:tav>
                                        <p:tav tm="100000">
                                          <p:val>
                                            <p:strVal val="#ppt_x"/>
                                          </p:val>
                                        </p:tav>
                                      </p:tavLst>
                                    </p:anim>
                                    <p:anim calcmode="lin" valueType="num">
                                      <p:cBhvr>
                                        <p:cTn id="14" dur="500" fill="hold"/>
                                        <p:tgtEl>
                                          <p:spTgt spid="184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4"/>
          <p:cNvSpPr txBox="1">
            <a:spLocks noChangeArrowheads="1"/>
          </p:cNvSpPr>
          <p:nvPr/>
        </p:nvSpPr>
        <p:spPr bwMode="auto">
          <a:xfrm>
            <a:off x="533400" y="65595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endParaRPr lang="en-US" sz="1600">
              <a:solidFill>
                <a:schemeClr val="tx1"/>
              </a:solidFill>
            </a:endParaRPr>
          </a:p>
        </p:txBody>
      </p:sp>
      <p:sp>
        <p:nvSpPr>
          <p:cNvPr id="487429" name="Text Box 5"/>
          <p:cNvSpPr txBox="1">
            <a:spLocks noChangeArrowheads="1"/>
          </p:cNvSpPr>
          <p:nvPr/>
        </p:nvSpPr>
        <p:spPr bwMode="auto">
          <a:xfrm>
            <a:off x="18049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Luk 19:2-10</a:t>
            </a:r>
          </a:p>
        </p:txBody>
      </p:sp>
      <p:sp>
        <p:nvSpPr>
          <p:cNvPr id="487451"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92164"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92165" name="Text Box 33"/>
          <p:cNvSpPr txBox="1">
            <a:spLocks noChangeArrowheads="1"/>
          </p:cNvSpPr>
          <p:nvPr/>
        </p:nvSpPr>
        <p:spPr bwMode="auto">
          <a:xfrm>
            <a:off x="8558213" y="6451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
        <p:nvSpPr>
          <p:cNvPr id="92166" name="Rectangle 41"/>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92167"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652463"/>
            <a:ext cx="7700963"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87456" name="Picture 32" descr="Sycamore tree in Jericho, tb n0621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903663" y="903288"/>
            <a:ext cx="4371975" cy="321945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87454" name="Text Box 30"/>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Jisu Puo Kijii Nu Riive Kecii</a:t>
            </a:r>
            <a:r>
              <a:rPr lang="en-US" sz="1800" smtClean="0"/>
              <a:t> </a:t>
            </a:r>
            <a:r>
              <a:rPr lang="en-US" smtClean="0">
                <a:solidFill>
                  <a:schemeClr val="tx1"/>
                </a:solidFill>
              </a:rPr>
              <a:t>:</a:t>
            </a:r>
          </a:p>
        </p:txBody>
      </p:sp>
      <p:sp>
        <p:nvSpPr>
          <p:cNvPr id="487455" name="Text Box 31"/>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rPr>
              <a:t>Zakia Vo Sycamore Seibo Gei   </a:t>
            </a:r>
          </a:p>
        </p:txBody>
      </p:sp>
      <p:grpSp>
        <p:nvGrpSpPr>
          <p:cNvPr id="92171" name="Group 42"/>
          <p:cNvGrpSpPr>
            <a:grpSpLocks/>
          </p:cNvGrpSpPr>
          <p:nvPr/>
        </p:nvGrpSpPr>
        <p:grpSpPr bwMode="auto">
          <a:xfrm>
            <a:off x="8005763" y="3429000"/>
            <a:ext cx="952500" cy="1241425"/>
            <a:chOff x="5043" y="2160"/>
            <a:chExt cx="600" cy="782"/>
          </a:xfrm>
        </p:grpSpPr>
        <p:sp>
          <p:nvSpPr>
            <p:cNvPr id="9217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217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17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Rectangle 14"/>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92180" name="Rectangle 15"/>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1" name="Line 1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1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Rectangle 1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2184" name="Rectangle 1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7444" name="Rectangle 20"/>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7456"/>
                                        </p:tgtEl>
                                        <p:attrNameLst>
                                          <p:attrName>style.visibility</p:attrName>
                                        </p:attrNameLst>
                                      </p:cBhvr>
                                      <p:to>
                                        <p:strVal val="visible"/>
                                      </p:to>
                                    </p:set>
                                    <p:animEffect transition="in" filter="wipe(left)">
                                      <p:cBhvr>
                                        <p:cTn id="7" dur="1000"/>
                                        <p:tgtEl>
                                          <p:spTgt spid="487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xtLst>
            <a:ext uri="{909E8E84-426E-40dd-AFC4-6F175D3DCCD1}">
              <a14:hiddenFill xmlns:a14="http://schemas.microsoft.com/office/drawing/2010/main">
                <a:solidFill>
                  <a:srgbClr val="FFFFFF"/>
                </a:solidFill>
              </a14:hiddenFill>
            </a:ext>
          </a:extLst>
        </p:spPr>
      </p:pic>
      <p:grpSp>
        <p:nvGrpSpPr>
          <p:cNvPr id="94210" name="Group 106"/>
          <p:cNvGrpSpPr>
            <a:grpSpLocks/>
          </p:cNvGrpSpPr>
          <p:nvPr/>
        </p:nvGrpSpPr>
        <p:grpSpPr bwMode="auto">
          <a:xfrm>
            <a:off x="4203700" y="1701800"/>
            <a:ext cx="1179513" cy="3009900"/>
            <a:chOff x="2648" y="1072"/>
            <a:chExt cx="743" cy="1896"/>
          </a:xfrm>
        </p:grpSpPr>
        <p:sp>
          <p:nvSpPr>
            <p:cNvPr id="94254" name="Oval 107"/>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5" name="Oval 108"/>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6" name="Oval 109"/>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7" name="Oval 110"/>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5347"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4212"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13"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14" name="Line 8"/>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5" name="Line 9"/>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6" name="Line 10"/>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7" name="Line 11"/>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8" name="Line 12"/>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9" name="Line 13"/>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14"/>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1" name="Line 15"/>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5361" name="Rectangle 17"/>
          <p:cNvSpPr>
            <a:spLocks noChangeArrowheads="1"/>
          </p:cNvSpPr>
          <p:nvPr/>
        </p:nvSpPr>
        <p:spPr bwMode="auto">
          <a:xfrm>
            <a:off x="611188" y="2449513"/>
            <a:ext cx="2062162" cy="5778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AFD00"/>
                </a:solidFill>
                <a:latin typeface="Krone" charset="0"/>
              </a:rPr>
              <a:t>2. SAMARIA</a:t>
            </a:r>
          </a:p>
          <a:p>
            <a:pPr algn="r">
              <a:lnSpc>
                <a:spcPct val="55000"/>
              </a:lnSpc>
              <a:spcBef>
                <a:spcPct val="50000"/>
              </a:spcBef>
              <a:defRPr/>
            </a:pPr>
            <a:r>
              <a:rPr lang="en-US" sz="2000">
                <a:solidFill>
                  <a:srgbClr val="FAFD00"/>
                </a:solidFill>
                <a:latin typeface="Krone" charset="0"/>
              </a:rPr>
              <a:t>CHAU</a:t>
            </a:r>
          </a:p>
        </p:txBody>
      </p:sp>
      <p:sp>
        <p:nvSpPr>
          <p:cNvPr id="185362" name="Rectangle 18"/>
          <p:cNvSpPr>
            <a:spLocks noChangeArrowheads="1"/>
          </p:cNvSpPr>
          <p:nvPr/>
        </p:nvSpPr>
        <p:spPr bwMode="auto">
          <a:xfrm>
            <a:off x="0" y="822325"/>
            <a:ext cx="2608263" cy="898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a:solidFill>
                  <a:srgbClr val="FAFD00"/>
                </a:solidFill>
                <a:latin typeface="Krone" charset="0"/>
              </a:rPr>
              <a:t>3. GALIL  MHATHO </a:t>
            </a:r>
          </a:p>
          <a:p>
            <a:pPr algn="r">
              <a:lnSpc>
                <a:spcPct val="55000"/>
              </a:lnSpc>
              <a:spcBef>
                <a:spcPct val="50000"/>
              </a:spcBef>
              <a:defRPr/>
            </a:pPr>
            <a:r>
              <a:rPr lang="en-US" sz="2000">
                <a:solidFill>
                  <a:srgbClr val="FAFD00"/>
                </a:solidFill>
                <a:latin typeface="Krone" charset="0"/>
              </a:rPr>
              <a:t>KAPERNAAUM </a:t>
            </a:r>
          </a:p>
          <a:p>
            <a:pPr algn="r">
              <a:lnSpc>
                <a:spcPct val="55000"/>
              </a:lnSpc>
              <a:spcBef>
                <a:spcPct val="50000"/>
              </a:spcBef>
              <a:defRPr/>
            </a:pPr>
            <a:r>
              <a:rPr lang="en-US" sz="2000">
                <a:solidFill>
                  <a:srgbClr val="FAFD00"/>
                </a:solidFill>
                <a:latin typeface="Krone" charset="0"/>
              </a:rPr>
              <a:t>NU</a:t>
            </a:r>
          </a:p>
        </p:txBody>
      </p:sp>
      <p:sp>
        <p:nvSpPr>
          <p:cNvPr id="94224"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5" name="Line 24"/>
          <p:cNvSpPr>
            <a:spLocks noChangeShapeType="1"/>
          </p:cNvSpPr>
          <p:nvPr/>
        </p:nvSpPr>
        <p:spPr bwMode="auto">
          <a:xfrm flipH="1">
            <a:off x="5588000" y="2674938"/>
            <a:ext cx="947738" cy="660400"/>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6" name="Line 32"/>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5380" name="Rectangle 36"/>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185414" name="Text Box 70"/>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21:10-16; Johan 12:13</a:t>
            </a:r>
          </a:p>
        </p:txBody>
      </p:sp>
      <p:sp>
        <p:nvSpPr>
          <p:cNvPr id="94229" name="AutoShape 86"/>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4230" name="Rectangle 87"/>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1" name="Line 88"/>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2" name="Line 89"/>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3" name="Line 90"/>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Line 91"/>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5" name="Line 92"/>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6" name="Rectangle 93"/>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94237" name="Rectangle 94"/>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38" name="Line 95"/>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96"/>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Rectangle 97"/>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4241" name="Rectangle 98"/>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5443" name="Rectangle 99"/>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94243" name="Text Box 10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3" name="Group 102"/>
          <p:cNvGrpSpPr>
            <a:grpSpLocks/>
          </p:cNvGrpSpPr>
          <p:nvPr/>
        </p:nvGrpSpPr>
        <p:grpSpPr bwMode="auto">
          <a:xfrm>
            <a:off x="4762500" y="4402138"/>
            <a:ext cx="3724275" cy="1633537"/>
            <a:chOff x="3000" y="2773"/>
            <a:chExt cx="2346" cy="1029"/>
          </a:xfrm>
        </p:grpSpPr>
        <p:sp>
          <p:nvSpPr>
            <p:cNvPr id="185364" name="Rectangle 20"/>
            <p:cNvSpPr>
              <a:spLocks noChangeArrowheads="1"/>
            </p:cNvSpPr>
            <p:nvPr/>
          </p:nvSpPr>
          <p:spPr bwMode="auto">
            <a:xfrm>
              <a:off x="4015" y="3034"/>
              <a:ext cx="1331" cy="768"/>
            </a:xfrm>
            <a:prstGeom prst="rect">
              <a:avLst/>
            </a:prstGeom>
            <a:noFill/>
            <a:ln w="381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a:solidFill>
                    <a:schemeClr val="tx1"/>
                  </a:solidFill>
                  <a:latin typeface="Krone" charset="0"/>
                </a:rPr>
                <a:t> 5. </a:t>
              </a:r>
            </a:p>
            <a:p>
              <a:pPr>
                <a:lnSpc>
                  <a:spcPct val="55000"/>
                </a:lnSpc>
                <a:spcBef>
                  <a:spcPct val="50000"/>
                </a:spcBef>
                <a:defRPr/>
              </a:pPr>
              <a:r>
                <a:rPr lang="en-US" sz="2000">
                  <a:solidFill>
                    <a:schemeClr val="tx1"/>
                  </a:solidFill>
                  <a:latin typeface="Krone" charset="0"/>
                </a:rPr>
                <a:t>J</a:t>
              </a:r>
              <a:r>
                <a:rPr lang="en-US" sz="2000">
                  <a:solidFill>
                    <a:srgbClr val="FFFF00"/>
                  </a:solidFill>
                  <a:latin typeface="Krone" charset="0"/>
                </a:rPr>
                <a:t>ERUSALEM</a:t>
              </a:r>
              <a:endParaRPr lang="en-US" sz="2000">
                <a:solidFill>
                  <a:schemeClr val="tx1"/>
                </a:solidFill>
                <a:latin typeface="Krone" charset="0"/>
              </a:endParaRPr>
            </a:p>
            <a:p>
              <a:pPr>
                <a:lnSpc>
                  <a:spcPct val="55000"/>
                </a:lnSpc>
                <a:spcBef>
                  <a:spcPct val="50000"/>
                </a:spcBef>
                <a:defRPr/>
              </a:pPr>
              <a:r>
                <a:rPr lang="en-US" sz="2000">
                  <a:solidFill>
                    <a:schemeClr val="tx1"/>
                  </a:solidFill>
                  <a:latin typeface="Krone" charset="0"/>
                </a:rPr>
                <a:t>   NU MHATHO </a:t>
              </a:r>
            </a:p>
            <a:p>
              <a:pPr>
                <a:lnSpc>
                  <a:spcPct val="55000"/>
                </a:lnSpc>
                <a:spcBef>
                  <a:spcPct val="50000"/>
                </a:spcBef>
                <a:defRPr/>
              </a:pPr>
              <a:r>
                <a:rPr lang="en-US" sz="2000">
                  <a:solidFill>
                    <a:schemeClr val="tx1"/>
                  </a:solidFill>
                  <a:latin typeface="Krone" charset="0"/>
                </a:rPr>
                <a:t>KENOUTHO U </a:t>
              </a:r>
            </a:p>
          </p:txBody>
        </p:sp>
        <p:sp>
          <p:nvSpPr>
            <p:cNvPr id="185369" name="Line 25"/>
            <p:cNvSpPr>
              <a:spLocks noChangeShapeType="1"/>
            </p:cNvSpPr>
            <p:nvPr/>
          </p:nvSpPr>
          <p:spPr bwMode="auto">
            <a:xfrm flipH="1" flipV="1">
              <a:off x="3000" y="2773"/>
              <a:ext cx="992" cy="28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5374" name="Oval 30"/>
            <p:cNvSpPr>
              <a:spLocks noChangeArrowheads="1"/>
            </p:cNvSpPr>
            <p:nvPr/>
          </p:nvSpPr>
          <p:spPr bwMode="auto">
            <a:xfrm>
              <a:off x="3991" y="2922"/>
              <a:ext cx="346" cy="347"/>
            </a:xfrm>
            <a:prstGeom prst="ellipse">
              <a:avLst/>
            </a:prstGeom>
            <a:noFill/>
            <a:ln w="5715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85447" name="Oval 103"/>
          <p:cNvSpPr>
            <a:spLocks noChangeArrowheads="1"/>
          </p:cNvSpPr>
          <p:nvPr/>
        </p:nvSpPr>
        <p:spPr bwMode="auto">
          <a:xfrm>
            <a:off x="6302375" y="4999038"/>
            <a:ext cx="224472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5456" name="Rectangle 112"/>
          <p:cNvSpPr>
            <a:spLocks noChangeArrowheads="1"/>
          </p:cNvSpPr>
          <p:nvPr/>
        </p:nvSpPr>
        <p:spPr bwMode="auto">
          <a:xfrm>
            <a:off x="252413" y="3959225"/>
            <a:ext cx="2405062" cy="12192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457200" indent="-457200" algn="r">
              <a:lnSpc>
                <a:spcPct val="55000"/>
              </a:lnSpc>
              <a:spcBef>
                <a:spcPct val="50000"/>
              </a:spcBef>
              <a:buFontTx/>
              <a:buAutoNum type="arabicPeriod"/>
              <a:defRPr/>
            </a:pPr>
            <a:r>
              <a:rPr lang="en-US" sz="2000">
                <a:solidFill>
                  <a:srgbClr val="FFFF00"/>
                </a:solidFill>
                <a:latin typeface="Krone" charset="0"/>
              </a:rPr>
              <a:t>NEIPU U </a:t>
            </a:r>
          </a:p>
          <a:p>
            <a:pPr marL="457200" indent="-457200" algn="r">
              <a:lnSpc>
                <a:spcPct val="55000"/>
              </a:lnSpc>
              <a:spcBef>
                <a:spcPct val="50000"/>
              </a:spcBef>
              <a:defRPr/>
            </a:pPr>
            <a:r>
              <a:rPr lang="en-US" sz="2000">
                <a:solidFill>
                  <a:srgbClr val="FFFF00"/>
                </a:solidFill>
                <a:latin typeface="Krone" charset="0"/>
              </a:rPr>
              <a:t>MHATHO</a:t>
            </a:r>
          </a:p>
          <a:p>
            <a:pPr marL="457200" indent="-457200" algn="r">
              <a:lnSpc>
                <a:spcPct val="55000"/>
              </a:lnSpc>
              <a:spcBef>
                <a:spcPct val="50000"/>
              </a:spcBef>
              <a:defRPr/>
            </a:pPr>
            <a:r>
              <a:rPr lang="en-US" sz="2000">
                <a:solidFill>
                  <a:srgbClr val="FFFF00"/>
                </a:solidFill>
                <a:latin typeface="Krone" charset="0"/>
              </a:rPr>
              <a:t> TERIETHO U</a:t>
            </a:r>
          </a:p>
          <a:p>
            <a:pPr marL="457200" indent="-457200" algn="r">
              <a:lnSpc>
                <a:spcPct val="55000"/>
              </a:lnSpc>
              <a:spcBef>
                <a:spcPct val="50000"/>
              </a:spcBef>
              <a:defRPr/>
            </a:pPr>
            <a:r>
              <a:rPr lang="en-US" sz="2000">
                <a:solidFill>
                  <a:srgbClr val="FFFF00"/>
                </a:solidFill>
                <a:latin typeface="Krone" charset="0"/>
              </a:rPr>
              <a:t> JERUSALEM NU</a:t>
            </a:r>
          </a:p>
        </p:txBody>
      </p:sp>
      <p:sp>
        <p:nvSpPr>
          <p:cNvPr id="185458" name="Oval 114"/>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94248" name="Line 115"/>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5460" name="Rectangle 116"/>
          <p:cNvSpPr>
            <a:spLocks noChangeArrowheads="1"/>
          </p:cNvSpPr>
          <p:nvPr/>
        </p:nvSpPr>
        <p:spPr bwMode="auto">
          <a:xfrm>
            <a:off x="8093075"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185462" name="Rectangle 118"/>
          <p:cNvSpPr>
            <a:spLocks noChangeArrowheads="1"/>
          </p:cNvSpPr>
          <p:nvPr/>
        </p:nvSpPr>
        <p:spPr bwMode="auto">
          <a:xfrm>
            <a:off x="6489700" y="2430463"/>
            <a:ext cx="2503488" cy="5778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a:solidFill>
                  <a:srgbClr val="FFFF00"/>
                </a:solidFill>
                <a:latin typeface="Krone" charset="0"/>
              </a:rPr>
              <a:t>4. PEREA </a:t>
            </a:r>
          </a:p>
          <a:p>
            <a:pPr>
              <a:lnSpc>
                <a:spcPct val="55000"/>
              </a:lnSpc>
              <a:spcBef>
                <a:spcPct val="50000"/>
              </a:spcBef>
              <a:defRPr/>
            </a:pPr>
            <a:r>
              <a:rPr lang="en-US" sz="2000">
                <a:solidFill>
                  <a:srgbClr val="FFFF00"/>
                </a:solidFill>
                <a:latin typeface="Krone" charset="0"/>
              </a:rPr>
              <a:t>MHATHO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5447"/>
                                        </p:tgtEl>
                                        <p:attrNameLst>
                                          <p:attrName>style.visibility</p:attrName>
                                        </p:attrNameLst>
                                      </p:cBhvr>
                                      <p:to>
                                        <p:strVal val="visible"/>
                                      </p:to>
                                    </p:set>
                                    <p:anim calcmode="lin" valueType="num">
                                      <p:cBhvr>
                                        <p:cTn id="11" dur="500" fill="hold"/>
                                        <p:tgtEl>
                                          <p:spTgt spid="185447"/>
                                        </p:tgtEl>
                                        <p:attrNameLst>
                                          <p:attrName>ppt_w</p:attrName>
                                        </p:attrNameLst>
                                      </p:cBhvr>
                                      <p:tavLst>
                                        <p:tav tm="0">
                                          <p:val>
                                            <p:fltVal val="0"/>
                                          </p:val>
                                        </p:tav>
                                        <p:tav tm="100000">
                                          <p:val>
                                            <p:strVal val="#ppt_w"/>
                                          </p:val>
                                        </p:tav>
                                      </p:tavLst>
                                    </p:anim>
                                    <p:anim calcmode="lin" valueType="num">
                                      <p:cBhvr>
                                        <p:cTn id="12" dur="500" fill="hold"/>
                                        <p:tgtEl>
                                          <p:spTgt spid="185447"/>
                                        </p:tgtEl>
                                        <p:attrNameLst>
                                          <p:attrName>ppt_h</p:attrName>
                                        </p:attrNameLst>
                                      </p:cBhvr>
                                      <p:tavLst>
                                        <p:tav tm="0">
                                          <p:val>
                                            <p:fltVal val="0"/>
                                          </p:val>
                                        </p:tav>
                                        <p:tav tm="100000">
                                          <p:val>
                                            <p:strVal val="#ppt_h"/>
                                          </p:val>
                                        </p:tav>
                                      </p:tavLst>
                                    </p:anim>
                                    <p:anim calcmode="lin" valueType="num">
                                      <p:cBhvr>
                                        <p:cTn id="13" dur="500" fill="hold"/>
                                        <p:tgtEl>
                                          <p:spTgt spid="185447"/>
                                        </p:tgtEl>
                                        <p:attrNameLst>
                                          <p:attrName>ppt_x</p:attrName>
                                        </p:attrNameLst>
                                      </p:cBhvr>
                                      <p:tavLst>
                                        <p:tav tm="0">
                                          <p:val>
                                            <p:fltVal val="0.5"/>
                                          </p:val>
                                        </p:tav>
                                        <p:tav tm="100000">
                                          <p:val>
                                            <p:strVal val="#ppt_x"/>
                                          </p:val>
                                        </p:tav>
                                      </p:tavLst>
                                    </p:anim>
                                    <p:anim calcmode="lin" valueType="num">
                                      <p:cBhvr>
                                        <p:cTn id="14" dur="500" fill="hold"/>
                                        <p:tgtEl>
                                          <p:spTgt spid="1854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4" name="Picture 2" descr="Jerusalem from Mt of Olives panorama, df 090101"/>
          <p:cNvPicPr preferRelativeResize="0">
            <a:picLocks noChangeAspect="1" noChangeArrowheads="1"/>
          </p:cNvPicPr>
          <p:nvPr>
            <p:custDataLst>
              <p:tags r:id="rId1"/>
            </p:custDataLst>
          </p:nvPr>
        </p:nvPicPr>
        <p:blipFill>
          <a:blip r:embed="rId5"/>
          <a:srcRect l="28323" t="-217" r="24464"/>
          <a:stretch>
            <a:fillRect/>
          </a:stretch>
        </p:blipFill>
        <p:spPr bwMode="auto">
          <a:xfrm>
            <a:off x="174625"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7715" name="Rectangle 3"/>
          <p:cNvSpPr>
            <a:spLocks noChangeArrowheads="1"/>
          </p:cNvSpPr>
          <p:nvPr/>
        </p:nvSpPr>
        <p:spPr bwMode="auto">
          <a:xfrm>
            <a:off x="439738" y="5532438"/>
            <a:ext cx="8264525" cy="904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lnSpc>
                <a:spcPct val="95000"/>
              </a:lnSpc>
              <a:defRPr/>
            </a:pPr>
            <a:r>
              <a:rPr lang="en-US" sz="2800">
                <a:solidFill>
                  <a:srgbClr val="FFFF00"/>
                </a:solidFill>
                <a:effectLst>
                  <a:outerShdw blurRad="38100" dist="38100" dir="2700000" algn="tl">
                    <a:srgbClr val="000000"/>
                  </a:outerShdw>
                </a:effectLst>
              </a:rPr>
              <a:t>Abraham Moria Kijiithou: </a:t>
            </a:r>
          </a:p>
          <a:p>
            <a:pPr algn="ctr">
              <a:lnSpc>
                <a:spcPct val="95000"/>
              </a:lnSpc>
              <a:defRPr/>
            </a:pPr>
            <a:r>
              <a:rPr lang="en-US" sz="2800">
                <a:solidFill>
                  <a:srgbClr val="FFFF00"/>
                </a:solidFill>
                <a:effectLst>
                  <a:outerShdw blurRad="38100" dist="38100" dir="2700000" algn="tl">
                    <a:srgbClr val="000000"/>
                  </a:outerShdw>
                </a:effectLst>
              </a:rPr>
              <a:t>Judamia Keriisuoki thechii</a:t>
            </a:r>
          </a:p>
        </p:txBody>
      </p:sp>
      <p:sp>
        <p:nvSpPr>
          <p:cNvPr id="627716" name="Text Box 4"/>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21:12-16</a:t>
            </a:r>
            <a:endParaRPr lang="en-US" sz="1200" smtClean="0">
              <a:solidFill>
                <a:schemeClr val="tx1"/>
              </a:solidFill>
            </a:endParaRPr>
          </a:p>
        </p:txBody>
      </p:sp>
      <p:sp>
        <p:nvSpPr>
          <p:cNvPr id="96260" name="AutoShape 5"/>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6261" name="Rectangle 6"/>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62" name="Line 7"/>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63" name="Line 8"/>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64" name="Line 9"/>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65" name="Line 10"/>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66" name="Line 11"/>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67" name="Rectangle 12"/>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96268" name="Rectangle 13"/>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69" name="Line 14"/>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0" name="Line 15"/>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71" name="Rectangle 16"/>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6272" name="Rectangle 17"/>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27730" name="Rectangle 18"/>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96274" name="Text Box 19"/>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pic>
        <p:nvPicPr>
          <p:cNvPr id="627732" name="Picture 20"/>
          <p:cNvPicPr>
            <a:picLocks noChangeArrowheads="1"/>
          </p:cNvPicPr>
          <p:nvPr/>
        </p:nvPicPr>
        <p:blipFill>
          <a:blip r:embed="rId6"/>
          <a:srcRect l="-214" t="9695" r="3148" b="7982"/>
          <a:stretch>
            <a:fillRect/>
          </a:stretch>
        </p:blipFill>
        <p:spPr bwMode="auto">
          <a:xfrm>
            <a:off x="4468813" y="2185988"/>
            <a:ext cx="2627312" cy="1427162"/>
          </a:xfrm>
          <a:prstGeom prst="rect">
            <a:avLst/>
          </a:prstGeom>
          <a:noFill/>
          <a:ln w="76200">
            <a:solidFill>
              <a:schemeClr val="accent1"/>
            </a:solidFill>
            <a:miter lim="800000"/>
            <a:headEnd/>
            <a:tailEnd/>
          </a:ln>
          <a:effectLst>
            <a:outerShdw blurRad="63500" dist="81320" dir="3080412" algn="ctr" rotWithShape="0">
              <a:schemeClr val="bg2">
                <a:alpha val="74998"/>
              </a:schemeClr>
            </a:outerShdw>
          </a:effectLst>
        </p:spPr>
      </p:pic>
      <p:sp>
        <p:nvSpPr>
          <p:cNvPr id="627733" name="Rectangle 21"/>
          <p:cNvSpPr>
            <a:spLocks noChangeArrowheads="1"/>
          </p:cNvSpPr>
          <p:nvPr/>
        </p:nvSpPr>
        <p:spPr bwMode="auto">
          <a:xfrm>
            <a:off x="4597400" y="2300288"/>
            <a:ext cx="2328863" cy="1195387"/>
          </a:xfrm>
          <a:prstGeom prst="rect">
            <a:avLst/>
          </a:prstGeom>
          <a:noFill/>
          <a:ln w="57150">
            <a:solidFill>
              <a:srgbClr val="00FF00"/>
            </a:solidFill>
            <a:prstDash val="sysDot"/>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7734" name="Rectangle 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96278"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96279" name="Text Box 24"/>
          <p:cNvSpPr txBox="1">
            <a:spLocks noChangeArrowheads="1"/>
          </p:cNvSpPr>
          <p:nvPr/>
        </p:nvSpPr>
        <p:spPr bwMode="auto">
          <a:xfrm>
            <a:off x="855186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sp>
        <p:nvSpPr>
          <p:cNvPr id="627738" name="Rectangle 26"/>
          <p:cNvSpPr>
            <a:spLocks noChangeArrowheads="1"/>
          </p:cNvSpPr>
          <p:nvPr/>
        </p:nvSpPr>
        <p:spPr bwMode="auto">
          <a:xfrm>
            <a:off x="836613" y="180975"/>
            <a:ext cx="7354887" cy="576263"/>
          </a:xfrm>
          <a:prstGeom prst="rect">
            <a:avLst/>
          </a:prstGeom>
          <a:noFill/>
          <a:ln w="76200">
            <a:noFill/>
            <a:miter lim="800000"/>
            <a:headEnd/>
            <a:tailEnd/>
          </a:ln>
          <a:effectLst>
            <a:outerShdw blurRad="63500" dist="38099" dir="2700000" algn="ctr" rotWithShape="0">
              <a:schemeClr val="bg2">
                <a:alpha val="50000"/>
              </a:schemeClr>
            </a:outerShdw>
          </a:effectLst>
        </p:spPr>
        <p:txBody>
          <a:bodyPr lIns="90487" tIns="44450" rIns="90487" bIns="44450">
            <a:spAutoFit/>
          </a:bodyPr>
          <a:lstStyle/>
          <a:p>
            <a:pPr algn="ctr">
              <a:defRPr/>
            </a:pPr>
            <a:r>
              <a:rPr lang="en-US" sz="3200">
                <a:solidFill>
                  <a:srgbClr val="9DEDF1"/>
                </a:solidFill>
                <a:latin typeface="Arial" charset="0"/>
              </a:rPr>
              <a:t>Thie Jerusalem Keriisuoki Rhiu</a:t>
            </a:r>
          </a:p>
        </p:txBody>
      </p:sp>
      <p:grpSp>
        <p:nvGrpSpPr>
          <p:cNvPr id="2" name="Group 28"/>
          <p:cNvGrpSpPr>
            <a:grpSpLocks/>
          </p:cNvGrpSpPr>
          <p:nvPr/>
        </p:nvGrpSpPr>
        <p:grpSpPr bwMode="auto">
          <a:xfrm>
            <a:off x="823913" y="3014663"/>
            <a:ext cx="3278187" cy="2459037"/>
            <a:chOff x="519" y="1899"/>
            <a:chExt cx="2065" cy="1549"/>
          </a:xfrm>
        </p:grpSpPr>
        <p:pic>
          <p:nvPicPr>
            <p:cNvPr id="627737" name="Picture 25" descr="Golden Gate, Dome of Tablets fr Mt of Olives"/>
            <p:cNvPicPr preferRelativeResize="0">
              <a:picLocks noChangeAspect="1" noChangeArrowheads="1"/>
            </p:cNvPicPr>
            <p:nvPr>
              <p:custDataLst>
                <p:tags r:id="rId2"/>
              </p:custDataLst>
            </p:nvPr>
          </p:nvPicPr>
          <p:blipFill>
            <a:blip r:embed="rId7"/>
            <a:srcRect/>
            <a:stretch>
              <a:fillRect/>
            </a:stretch>
          </p:blipFill>
          <p:spPr bwMode="auto">
            <a:xfrm>
              <a:off x="519" y="1899"/>
              <a:ext cx="2065" cy="1549"/>
            </a:xfrm>
            <a:prstGeom prst="rect">
              <a:avLst/>
            </a:prstGeom>
            <a:noFill/>
            <a:ln w="76200">
              <a:solidFill>
                <a:srgbClr val="FFFF00"/>
              </a:solidFill>
              <a:miter lim="800000"/>
              <a:headEnd/>
              <a:tailEnd/>
            </a:ln>
            <a:effectLst>
              <a:outerShdw blurRad="63500" dist="107763" dir="2700000" algn="ctr" rotWithShape="0">
                <a:schemeClr val="bg2">
                  <a:alpha val="74998"/>
                </a:schemeClr>
              </a:outerShdw>
            </a:effectLst>
          </p:spPr>
        </p:pic>
        <p:sp>
          <p:nvSpPr>
            <p:cNvPr id="627739" name="Text Box 27"/>
            <p:cNvSpPr txBox="1">
              <a:spLocks noChangeArrowheads="1"/>
            </p:cNvSpPr>
            <p:nvPr/>
          </p:nvSpPr>
          <p:spPr bwMode="auto">
            <a:xfrm>
              <a:off x="576" y="2968"/>
              <a:ext cx="1912" cy="44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rgbClr val="FFFF00"/>
                  </a:solidFill>
                </a:rPr>
                <a:t>Keriisuoki Nu Kevo Niakratsa Kharu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27733"/>
                                        </p:tgtEl>
                                        <p:attrNameLst>
                                          <p:attrName>style.visibility</p:attrName>
                                        </p:attrNameLst>
                                      </p:cBhvr>
                                      <p:to>
                                        <p:strVal val="visible"/>
                                      </p:to>
                                    </p:set>
                                    <p:animEffect transition="in" filter="fade">
                                      <p:cBhvr>
                                        <p:cTn id="7" dur="1000"/>
                                        <p:tgtEl>
                                          <p:spTgt spid="627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2" fill="hold" nodeType="clickEffect">
                                  <p:stCondLst>
                                    <p:cond delay="0"/>
                                  </p:stCondLst>
                                  <p:childTnLst>
                                    <p:set>
                                      <p:cBhvr>
                                        <p:cTn id="11" dur="1" fill="hold">
                                          <p:stCondLst>
                                            <p:cond delay="0"/>
                                          </p:stCondLst>
                                        </p:cTn>
                                        <p:tgtEl>
                                          <p:spTgt spid="627732"/>
                                        </p:tgtEl>
                                        <p:attrNameLst>
                                          <p:attrName>style.visibility</p:attrName>
                                        </p:attrNameLst>
                                      </p:cBhvr>
                                      <p:to>
                                        <p:strVal val="visible"/>
                                      </p:to>
                                    </p:set>
                                    <p:anim calcmode="lin" valueType="num">
                                      <p:cBhvr additive="base">
                                        <p:cTn id="12" dur="3000" fill="hold"/>
                                        <p:tgtEl>
                                          <p:spTgt spid="627732"/>
                                        </p:tgtEl>
                                        <p:attrNameLst>
                                          <p:attrName>ppt_x</p:attrName>
                                        </p:attrNameLst>
                                      </p:cBhvr>
                                      <p:tavLst>
                                        <p:tav tm="0">
                                          <p:val>
                                            <p:strVal val="1+#ppt_w/2"/>
                                          </p:val>
                                        </p:tav>
                                        <p:tav tm="100000">
                                          <p:val>
                                            <p:strVal val="#ppt_x"/>
                                          </p:val>
                                        </p:tav>
                                      </p:tavLst>
                                    </p:anim>
                                    <p:anim calcmode="lin" valueType="num">
                                      <p:cBhvr additive="base">
                                        <p:cTn id="13" dur="3000" fill="hold"/>
                                        <p:tgtEl>
                                          <p:spTgt spid="6277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6" name="Picture 8"/>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635000" y="614363"/>
            <a:ext cx="7837488"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98306" name="Text Box 7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340046" name="Rectangle 7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sp>
        <p:nvSpPr>
          <p:cNvPr id="340047" name="Text Box 7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21:12-16</a:t>
            </a:r>
            <a:endParaRPr lang="en-US" sz="1200" smtClean="0">
              <a:solidFill>
                <a:schemeClr val="tx1"/>
              </a:solidFill>
            </a:endParaRPr>
          </a:p>
        </p:txBody>
      </p:sp>
      <p:sp>
        <p:nvSpPr>
          <p:cNvPr id="98309" name="Text Box 8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98310" name="Rectangle 82"/>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9973" name="Rectangle 5"/>
          <p:cNvSpPr>
            <a:spLocks noChangeArrowheads="1"/>
          </p:cNvSpPr>
          <p:nvPr/>
        </p:nvSpPr>
        <p:spPr bwMode="auto">
          <a:xfrm>
            <a:off x="1231900" y="5972175"/>
            <a:ext cx="6634163" cy="774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80000"/>
              </a:lnSpc>
              <a:defRPr/>
            </a:pPr>
            <a:r>
              <a:rPr lang="en-US" sz="2800">
                <a:solidFill>
                  <a:srgbClr val="FFFF00"/>
                </a:solidFill>
                <a:effectLst>
                  <a:outerShdw blurRad="38100" dist="38100" dir="2700000" algn="tl">
                    <a:srgbClr val="000000"/>
                  </a:outerShdw>
                </a:effectLst>
              </a:rPr>
              <a:t>Thiedzii Jisu Keriisuoki-u Thie Tha Zo Sie...</a:t>
            </a:r>
          </a:p>
        </p:txBody>
      </p:sp>
      <p:grpSp>
        <p:nvGrpSpPr>
          <p:cNvPr id="98312" name="Group 83"/>
          <p:cNvGrpSpPr>
            <a:grpSpLocks/>
          </p:cNvGrpSpPr>
          <p:nvPr/>
        </p:nvGrpSpPr>
        <p:grpSpPr bwMode="auto">
          <a:xfrm>
            <a:off x="8005763" y="3429000"/>
            <a:ext cx="952500" cy="1241425"/>
            <a:chOff x="5043" y="2160"/>
            <a:chExt cx="600" cy="782"/>
          </a:xfrm>
        </p:grpSpPr>
        <p:sp>
          <p:nvSpPr>
            <p:cNvPr id="98313" name="AutoShape 5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8314" name="Rectangle 5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15" name="Line 6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16" name="Line 6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17" name="Line 6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18" name="Line 6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19" name="Line 6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0" name="Rectangle 65"/>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98321" name="Rectangle 6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2" name="Line 6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6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Rectangle 7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8325" name="Rectangle 7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40040" name="Rectangle 72"/>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2000"/>
                                  </p:stCondLst>
                                  <p:childTnLst>
                                    <p:set>
                                      <p:cBhvr>
                                        <p:cTn id="6" dur="1" fill="hold">
                                          <p:stCondLst>
                                            <p:cond delay="0"/>
                                          </p:stCondLst>
                                        </p:cTn>
                                        <p:tgtEl>
                                          <p:spTgt spid="339976"/>
                                        </p:tgtEl>
                                        <p:attrNameLst>
                                          <p:attrName>style.visibility</p:attrName>
                                        </p:attrNameLst>
                                      </p:cBhvr>
                                      <p:to>
                                        <p:strVal val="visible"/>
                                      </p:to>
                                    </p:set>
                                    <p:animEffect transition="in" filter="barn(outVertical)">
                                      <p:cBhvr>
                                        <p:cTn id="7" dur="500"/>
                                        <p:tgtEl>
                                          <p:spTgt spid="339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3149600" y="1397000"/>
            <a:ext cx="2997200" cy="4368800"/>
          </a:xfrm>
          <a:prstGeom prst="rect">
            <a:avLst/>
          </a:prstGeom>
          <a:solidFill>
            <a:schemeClr val="tx2"/>
          </a:solidFill>
          <a:ln w="508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54" name="AutoShape 4"/>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5" name="Rectangle 5"/>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6" name="Rectangle 6"/>
          <p:cNvSpPr>
            <a:spLocks noChangeArrowheads="1"/>
          </p:cNvSpPr>
          <p:nvPr/>
        </p:nvSpPr>
        <p:spPr bwMode="auto">
          <a:xfrm>
            <a:off x="2919413" y="914400"/>
            <a:ext cx="1438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100357" name="Line 7"/>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58" name="Line 8"/>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59" name="Line 9"/>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0" name="Line 10"/>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1" name="Line 11"/>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2" name="Line 12"/>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3" name="Line 13"/>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4"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5" name="Rectangle 15"/>
          <p:cNvSpPr>
            <a:spLocks noChangeArrowheads="1"/>
          </p:cNvSpPr>
          <p:nvPr/>
        </p:nvSpPr>
        <p:spPr bwMode="auto">
          <a:xfrm>
            <a:off x="3948113" y="1730375"/>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74096" name="Rectangle 16"/>
          <p:cNvSpPr>
            <a:spLocks noChangeArrowheads="1"/>
          </p:cNvSpPr>
          <p:nvPr/>
        </p:nvSpPr>
        <p:spPr bwMode="auto">
          <a:xfrm>
            <a:off x="3732213" y="2197100"/>
            <a:ext cx="13747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bg2"/>
                </a:solidFill>
                <a:latin typeface="Times" charset="0"/>
              </a:rPr>
              <a:t>KRUS</a:t>
            </a:r>
          </a:p>
          <a:p>
            <a:endParaRPr lang="en-US" sz="3600" i="1">
              <a:solidFill>
                <a:schemeClr val="bg2"/>
              </a:solidFill>
              <a:latin typeface="Times" charset="0"/>
            </a:endParaRPr>
          </a:p>
        </p:txBody>
      </p:sp>
      <p:sp>
        <p:nvSpPr>
          <p:cNvPr id="174100" name="AutoShape 20"/>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4104" name="Rectangle 24"/>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4106" name="Text Box 26"/>
          <p:cNvSpPr txBox="1">
            <a:spLocks noChangeArrowheads="1"/>
          </p:cNvSpPr>
          <p:nvPr/>
        </p:nvSpPr>
        <p:spPr bwMode="auto">
          <a:xfrm>
            <a:off x="3684588" y="2781300"/>
            <a:ext cx="47291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rgbClr val="FAFD00"/>
                </a:solidFill>
              </a:rPr>
              <a:t>• Dietseidiekho Kesau</a:t>
            </a:r>
          </a:p>
        </p:txBody>
      </p:sp>
      <p:sp>
        <p:nvSpPr>
          <p:cNvPr id="174153" name="Text Box 73"/>
          <p:cNvSpPr txBox="1">
            <a:spLocks noChangeArrowheads="1"/>
          </p:cNvSpPr>
          <p:nvPr/>
        </p:nvSpPr>
        <p:spPr bwMode="auto">
          <a:xfrm>
            <a:off x="17621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26:28; Mark 14:24; Luk 22:20</a:t>
            </a:r>
          </a:p>
        </p:txBody>
      </p:sp>
      <p:sp>
        <p:nvSpPr>
          <p:cNvPr id="100371" name="AutoShape 90"/>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0372" name="Rectangle 91"/>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373" name="Line 92"/>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93"/>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94"/>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95"/>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Line 96"/>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8" name="Rectangle 97"/>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174178" name="Rectangle 98"/>
          <p:cNvSpPr>
            <a:spLocks noChangeArrowheads="1"/>
          </p:cNvSpPr>
          <p:nvPr/>
        </p:nvSpPr>
        <p:spPr bwMode="auto">
          <a:xfrm>
            <a:off x="8181975" y="3751263"/>
            <a:ext cx="5048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Cross</a:t>
            </a:r>
          </a:p>
        </p:txBody>
      </p:sp>
      <p:sp>
        <p:nvSpPr>
          <p:cNvPr id="100380" name="Rectangle 9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1" name="Line 100"/>
          <p:cNvSpPr>
            <a:spLocks noChangeShapeType="1"/>
          </p:cNvSpPr>
          <p:nvPr/>
        </p:nvSpPr>
        <p:spPr bwMode="auto">
          <a:xfrm>
            <a:off x="8088313" y="37830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82" name="Line 101"/>
          <p:cNvSpPr>
            <a:spLocks noChangeShapeType="1"/>
          </p:cNvSpPr>
          <p:nvPr/>
        </p:nvSpPr>
        <p:spPr bwMode="auto">
          <a:xfrm>
            <a:off x="8050213" y="39036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83" name="Rectangle 10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4" name="Rectangle 10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4184" name="Rectangle 104"/>
          <p:cNvSpPr>
            <a:spLocks noChangeArrowheads="1"/>
          </p:cNvSpPr>
          <p:nvPr/>
        </p:nvSpPr>
        <p:spPr bwMode="auto">
          <a:xfrm>
            <a:off x="8150225" y="3587750"/>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00386"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74189" name="Rectangle 10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48</a:t>
            </a:r>
          </a:p>
        </p:txBody>
      </p:sp>
      <p:sp>
        <p:nvSpPr>
          <p:cNvPr id="100388"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00389" name="Group 111"/>
          <p:cNvGrpSpPr>
            <a:grpSpLocks/>
          </p:cNvGrpSpPr>
          <p:nvPr/>
        </p:nvGrpSpPr>
        <p:grpSpPr bwMode="auto">
          <a:xfrm>
            <a:off x="519113" y="76200"/>
            <a:ext cx="854075" cy="1704975"/>
            <a:chOff x="327" y="48"/>
            <a:chExt cx="538" cy="1074"/>
          </a:xfrm>
        </p:grpSpPr>
        <p:sp>
          <p:nvSpPr>
            <p:cNvPr id="174192" name="Rectangle 112"/>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4193" name="Line 113"/>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 name="Rectangle 104"/>
          <p:cNvSpPr>
            <a:spLocks noChangeArrowheads="1"/>
          </p:cNvSpPr>
          <p:nvPr/>
        </p:nvSpPr>
        <p:spPr bwMode="auto">
          <a:xfrm>
            <a:off x="8150225" y="3549650"/>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74096"/>
                                        </p:tgtEl>
                                        <p:attrNameLst>
                                          <p:attrName>style.visibility</p:attrName>
                                        </p:attrNameLst>
                                      </p:cBhvr>
                                      <p:to>
                                        <p:strVal val="visible"/>
                                      </p:to>
                                    </p:set>
                                    <p:anim calcmode="lin" valueType="num">
                                      <p:cBhvr>
                                        <p:cTn id="7" dur="500" fill="hold"/>
                                        <p:tgtEl>
                                          <p:spTgt spid="174096"/>
                                        </p:tgtEl>
                                        <p:attrNameLst>
                                          <p:attrName>ppt_x</p:attrName>
                                        </p:attrNameLst>
                                      </p:cBhvr>
                                      <p:tavLst>
                                        <p:tav tm="0">
                                          <p:val>
                                            <p:strVal val="#ppt_x-#ppt_w/2"/>
                                          </p:val>
                                        </p:tav>
                                        <p:tav tm="100000">
                                          <p:val>
                                            <p:strVal val="#ppt_x"/>
                                          </p:val>
                                        </p:tav>
                                      </p:tavLst>
                                    </p:anim>
                                    <p:anim calcmode="lin" valueType="num">
                                      <p:cBhvr>
                                        <p:cTn id="8" dur="500" fill="hold"/>
                                        <p:tgtEl>
                                          <p:spTgt spid="174096"/>
                                        </p:tgtEl>
                                        <p:attrNameLst>
                                          <p:attrName>ppt_y</p:attrName>
                                        </p:attrNameLst>
                                      </p:cBhvr>
                                      <p:tavLst>
                                        <p:tav tm="0">
                                          <p:val>
                                            <p:strVal val="#ppt_y"/>
                                          </p:val>
                                        </p:tav>
                                        <p:tav tm="100000">
                                          <p:val>
                                            <p:strVal val="#ppt_y"/>
                                          </p:val>
                                        </p:tav>
                                      </p:tavLst>
                                    </p:anim>
                                    <p:anim calcmode="lin" valueType="num">
                                      <p:cBhvr>
                                        <p:cTn id="9" dur="500" fill="hold"/>
                                        <p:tgtEl>
                                          <p:spTgt spid="174096"/>
                                        </p:tgtEl>
                                        <p:attrNameLst>
                                          <p:attrName>ppt_w</p:attrName>
                                        </p:attrNameLst>
                                      </p:cBhvr>
                                      <p:tavLst>
                                        <p:tav tm="0">
                                          <p:val>
                                            <p:fltVal val="0"/>
                                          </p:val>
                                        </p:tav>
                                        <p:tav tm="100000">
                                          <p:val>
                                            <p:strVal val="#ppt_w"/>
                                          </p:val>
                                        </p:tav>
                                      </p:tavLst>
                                    </p:anim>
                                    <p:anim calcmode="lin" valueType="num">
                                      <p:cBhvr>
                                        <p:cTn id="10" dur="500" fill="hold"/>
                                        <p:tgtEl>
                                          <p:spTgt spid="17409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4104"/>
                                        </p:tgtEl>
                                        <p:attrNameLst>
                                          <p:attrName>style.visibility</p:attrName>
                                        </p:attrNameLst>
                                      </p:cBhvr>
                                      <p:to>
                                        <p:strVal val="visible"/>
                                      </p:to>
                                    </p:set>
                                    <p:animEffect transition="in" filter="wipe(left)">
                                      <p:cBhvr>
                                        <p:cTn id="14" dur="500"/>
                                        <p:tgtEl>
                                          <p:spTgt spid="174104"/>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174106">
                                            <p:txEl>
                                              <p:pRg st="0" end="0"/>
                                            </p:txEl>
                                          </p:spTgt>
                                        </p:tgtEl>
                                        <p:attrNameLst>
                                          <p:attrName>style.visibility</p:attrName>
                                        </p:attrNameLst>
                                      </p:cBhvr>
                                      <p:to>
                                        <p:strVal val="visible"/>
                                      </p:to>
                                    </p:set>
                                    <p:animEffect transition="in" filter="box(out)">
                                      <p:cBhvr>
                                        <p:cTn id="18" dur="500"/>
                                        <p:tgtEl>
                                          <p:spTgt spid="174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6" grpId="0" autoUpdateAnimBg="0"/>
      <p:bldP spid="174104" grpId="0" animBg="1"/>
      <p:bldP spid="174106"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2"/>
          <p:cNvSpPr>
            <a:spLocks noChangeArrowheads="1"/>
          </p:cNvSpPr>
          <p:nvPr/>
        </p:nvSpPr>
        <p:spPr bwMode="auto">
          <a:xfrm>
            <a:off x="7172325" y="5541963"/>
            <a:ext cx="1176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 name="Rectangle 19"/>
          <p:cNvSpPr>
            <a:spLocks noChangeArrowheads="1"/>
          </p:cNvSpPr>
          <p:nvPr/>
        </p:nvSpPr>
        <p:spPr bwMode="auto">
          <a:xfrm>
            <a:off x="7534275" y="6084888"/>
            <a:ext cx="13890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endParaRPr lang="en-US" sz="1600">
              <a:solidFill>
                <a:schemeClr val="tx1"/>
              </a:solidFill>
            </a:endParaRPr>
          </a:p>
        </p:txBody>
      </p:sp>
      <p:sp>
        <p:nvSpPr>
          <p:cNvPr id="422959" name="Text Box 47"/>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4:11-16</a:t>
            </a:r>
          </a:p>
        </p:txBody>
      </p:sp>
      <p:sp>
        <p:nvSpPr>
          <p:cNvPr id="10245"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22998" name="Rectangle 86"/>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sp>
        <p:nvSpPr>
          <p:cNvPr id="10247" name="Text Box 8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10248" name="Text Box 123"/>
          <p:cNvSpPr txBox="1">
            <a:spLocks noChangeArrowheads="1"/>
          </p:cNvSpPr>
          <p:nvPr/>
        </p:nvSpPr>
        <p:spPr bwMode="auto">
          <a:xfrm>
            <a:off x="8662988" y="6416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422997" name="Text Box 85"/>
          <p:cNvSpPr txBox="1">
            <a:spLocks noChangeArrowheads="1"/>
          </p:cNvSpPr>
          <p:nvPr/>
        </p:nvSpPr>
        <p:spPr bwMode="auto">
          <a:xfrm>
            <a:off x="538163" y="5813425"/>
            <a:ext cx="8288337" cy="946150"/>
          </a:xfrm>
          <a:prstGeom prst="rect">
            <a:avLst/>
          </a:prstGeom>
          <a:noFill/>
          <a:ln w="12700">
            <a:noFill/>
            <a:miter lim="800000"/>
            <a:headEnd/>
            <a:tailEnd/>
          </a:ln>
          <a:effectLst>
            <a:outerShdw blurRad="63500" dist="57501" dir="3723739"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rPr>
              <a:t>U Kelakelieu puo thuo puo mhingu nu mha kenguko.</a:t>
            </a:r>
          </a:p>
        </p:txBody>
      </p:sp>
      <p:sp>
        <p:nvSpPr>
          <p:cNvPr id="423034" name="Text Box 122"/>
          <p:cNvSpPr txBox="1">
            <a:spLocks noChangeArrowheads="1"/>
          </p:cNvSpPr>
          <p:nvPr/>
        </p:nvSpPr>
        <p:spPr bwMode="auto">
          <a:xfrm>
            <a:off x="533400" y="5410200"/>
            <a:ext cx="8288338" cy="519113"/>
          </a:xfrm>
          <a:prstGeom prst="rect">
            <a:avLst/>
          </a:prstGeom>
          <a:noFill/>
          <a:ln w="12700">
            <a:noFill/>
            <a:miter lim="800000"/>
            <a:headEnd/>
            <a:tailEnd/>
          </a:ln>
          <a:effectLst>
            <a:outerShdw blurRad="63500" dist="57501" dir="3723739"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rPr>
              <a:t>U Neipuu kelhou dze huo...</a:t>
            </a:r>
          </a:p>
        </p:txBody>
      </p:sp>
      <p:grpSp>
        <p:nvGrpSpPr>
          <p:cNvPr id="2" name="Group 119"/>
          <p:cNvGrpSpPr>
            <a:grpSpLocks/>
          </p:cNvGrpSpPr>
          <p:nvPr/>
        </p:nvGrpSpPr>
        <p:grpSpPr bwMode="auto">
          <a:xfrm>
            <a:off x="3962400" y="533400"/>
            <a:ext cx="4419600" cy="2849563"/>
            <a:chOff x="3265" y="2756"/>
            <a:chExt cx="2203" cy="1363"/>
          </a:xfrm>
        </p:grpSpPr>
        <p:pic>
          <p:nvPicPr>
            <p:cNvPr id="423001" name="Picture 89"/>
            <p:cNvPicPr>
              <a:picLocks noChangeAspect="1" noChangeArrowheads="1"/>
            </p:cNvPicPr>
            <p:nvPr/>
          </p:nvPicPr>
          <p:blipFill>
            <a:blip r:embed="rId5">
              <a:extLst>
                <a:ext uri="{28A0092B-C50C-407E-A947-70E740481C1C}">
                  <a14:useLocalDpi xmlns:a14="http://schemas.microsoft.com/office/drawing/2010/main" val="0"/>
                </a:ext>
              </a:extLst>
            </a:blip>
            <a:srcRect b="17456"/>
            <a:stretch>
              <a:fillRect/>
            </a:stretch>
          </p:blipFill>
          <p:spPr bwMode="auto">
            <a:xfrm>
              <a:off x="3265" y="2756"/>
              <a:ext cx="2203" cy="1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23019" name="Text Box 107"/>
            <p:cNvSpPr txBox="1">
              <a:spLocks noChangeArrowheads="1"/>
            </p:cNvSpPr>
            <p:nvPr/>
          </p:nvSpPr>
          <p:spPr bwMode="auto">
            <a:xfrm>
              <a:off x="3682" y="3898"/>
              <a:ext cx="1778" cy="1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400" smtClean="0">
                  <a:solidFill>
                    <a:srgbClr val="FFFF00"/>
                  </a:solidFill>
                </a:rPr>
                <a:t>Kapernaum khie kijiithou</a:t>
              </a:r>
            </a:p>
          </p:txBody>
        </p:sp>
      </p:grpSp>
      <p:grpSp>
        <p:nvGrpSpPr>
          <p:cNvPr id="3" name="Group 113"/>
          <p:cNvGrpSpPr>
            <a:grpSpLocks/>
          </p:cNvGrpSpPr>
          <p:nvPr/>
        </p:nvGrpSpPr>
        <p:grpSpPr bwMode="auto">
          <a:xfrm>
            <a:off x="1066800" y="685800"/>
            <a:ext cx="3200400" cy="2286000"/>
            <a:chOff x="1570" y="428"/>
            <a:chExt cx="1839" cy="1228"/>
          </a:xfrm>
        </p:grpSpPr>
        <p:pic>
          <p:nvPicPr>
            <p:cNvPr id="423026" name="Picture 114" descr="Shepherd with flock, 43-30tb sr"/>
            <p:cNvPicPr preferRelativeResize="0">
              <a:picLocks noChangeAspect="1" noChangeArrowheads="1"/>
            </p:cNvPicPr>
            <p:nvPr>
              <p:custDataLst>
                <p:tags r:id="rId2"/>
              </p:custDataLst>
            </p:nvPr>
          </p:nvPicPr>
          <p:blipFill>
            <a:blip r:embed="rId6"/>
            <a:srcRect/>
            <a:stretch>
              <a:fillRect/>
            </a:stretch>
          </p:blipFill>
          <p:spPr bwMode="auto">
            <a:xfrm>
              <a:off x="1570" y="428"/>
              <a:ext cx="1839" cy="122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27" name="Text Box 115"/>
            <p:cNvSpPr txBox="1">
              <a:spLocks noChangeArrowheads="1"/>
            </p:cNvSpPr>
            <p:nvPr/>
          </p:nvSpPr>
          <p:spPr bwMode="auto">
            <a:xfrm>
              <a:off x="1624" y="1437"/>
              <a:ext cx="1778" cy="16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400" smtClean="0">
                  <a:solidFill>
                    <a:srgbClr val="FFFF00"/>
                  </a:solidFill>
                </a:rPr>
                <a:t>Bethlehem khie tekuo pfe keba</a:t>
              </a:r>
            </a:p>
          </p:txBody>
        </p:sp>
      </p:grpSp>
      <p:grpSp>
        <p:nvGrpSpPr>
          <p:cNvPr id="4" name="Group 118"/>
          <p:cNvGrpSpPr>
            <a:grpSpLocks/>
          </p:cNvGrpSpPr>
          <p:nvPr/>
        </p:nvGrpSpPr>
        <p:grpSpPr bwMode="auto">
          <a:xfrm>
            <a:off x="685800" y="3200400"/>
            <a:ext cx="3124200" cy="2079625"/>
            <a:chOff x="855" y="2343"/>
            <a:chExt cx="2039" cy="1452"/>
          </a:xfrm>
        </p:grpSpPr>
        <p:pic>
          <p:nvPicPr>
            <p:cNvPr id="422952" name="Picture 40"/>
            <p:cNvPicPr>
              <a:picLocks noChangeAspect="1" noChangeArrowheads="1"/>
            </p:cNvPicPr>
            <p:nvPr/>
          </p:nvPicPr>
          <p:blipFill>
            <a:blip r:embed="rId7"/>
            <a:srcRect l="26624" t="20508" r="41418" b="49136"/>
            <a:stretch>
              <a:fillRect/>
            </a:stretch>
          </p:blipFill>
          <p:spPr bwMode="auto">
            <a:xfrm>
              <a:off x="855" y="2343"/>
              <a:ext cx="2039" cy="1452"/>
            </a:xfrm>
            <a:prstGeom prst="rect">
              <a:avLst/>
            </a:prstGeom>
            <a:noFill/>
            <a:ln w="76200">
              <a:solidFill>
                <a:schemeClr val="accent2"/>
              </a:solidFill>
              <a:miter lim="800000"/>
              <a:headEnd/>
              <a:tailEnd/>
            </a:ln>
            <a:effectLst>
              <a:outerShdw blurRad="63500" dist="89803" dir="2700000" algn="ctr" rotWithShape="0">
                <a:srgbClr val="0A0A0A">
                  <a:alpha val="74998"/>
                </a:srgbClr>
              </a:outerShdw>
            </a:effectLst>
          </p:spPr>
        </p:pic>
        <p:sp>
          <p:nvSpPr>
            <p:cNvPr id="423017" name="Text Box 105"/>
            <p:cNvSpPr txBox="1">
              <a:spLocks noChangeArrowheads="1"/>
            </p:cNvSpPr>
            <p:nvPr/>
          </p:nvSpPr>
          <p:spPr bwMode="auto">
            <a:xfrm>
              <a:off x="1100" y="3577"/>
              <a:ext cx="1780" cy="2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400" smtClean="0">
                  <a:solidFill>
                    <a:srgbClr val="FFFF00"/>
                  </a:solidFill>
                </a:rPr>
                <a:t>Peso Jordan Kerii</a:t>
              </a:r>
            </a:p>
          </p:txBody>
        </p:sp>
      </p:grpSp>
      <p:grpSp>
        <p:nvGrpSpPr>
          <p:cNvPr id="10254" name="Group 124"/>
          <p:cNvGrpSpPr>
            <a:grpSpLocks/>
          </p:cNvGrpSpPr>
          <p:nvPr/>
        </p:nvGrpSpPr>
        <p:grpSpPr bwMode="auto">
          <a:xfrm>
            <a:off x="7993063" y="3441700"/>
            <a:ext cx="952500" cy="1241425"/>
            <a:chOff x="5043" y="2160"/>
            <a:chExt cx="600" cy="782"/>
          </a:xfrm>
        </p:grpSpPr>
        <p:sp>
          <p:nvSpPr>
            <p:cNvPr id="10260" name="AutoShape 6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261" name="Rectangle 6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2" name="Line 6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6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6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6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Line 6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7" name="Rectangle 70"/>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10268" name="Rectangle 7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69" name="Line 7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0" name="Line 7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1" name="Rectangle 7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72" name="Rectangle 7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2988" name="Rectangle 76"/>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grpSp>
        <p:nvGrpSpPr>
          <p:cNvPr id="6" name="Group 117"/>
          <p:cNvGrpSpPr>
            <a:grpSpLocks/>
          </p:cNvGrpSpPr>
          <p:nvPr/>
        </p:nvGrpSpPr>
        <p:grpSpPr bwMode="auto">
          <a:xfrm>
            <a:off x="4160838" y="3292475"/>
            <a:ext cx="3687762" cy="2087563"/>
            <a:chOff x="2118" y="1552"/>
            <a:chExt cx="2323" cy="1315"/>
          </a:xfrm>
        </p:grpSpPr>
        <p:grpSp>
          <p:nvGrpSpPr>
            <p:cNvPr id="10256" name="Group 98"/>
            <p:cNvGrpSpPr>
              <a:grpSpLocks/>
            </p:cNvGrpSpPr>
            <p:nvPr/>
          </p:nvGrpSpPr>
          <p:grpSpPr bwMode="auto">
            <a:xfrm>
              <a:off x="2118" y="1552"/>
              <a:ext cx="2323" cy="1315"/>
              <a:chOff x="2081" y="1388"/>
              <a:chExt cx="2323" cy="1315"/>
            </a:xfrm>
          </p:grpSpPr>
          <p:pic>
            <p:nvPicPr>
              <p:cNvPr id="423006" name="Picture 94" descr="Pools of Bethesda excavations from east, tb n051401 sr"/>
              <p:cNvPicPr preferRelativeResize="0">
                <a:picLocks noChangeAspect="1" noChangeArrowheads="1"/>
              </p:cNvPicPr>
              <p:nvPr>
                <p:custDataLst>
                  <p:tags r:id="rId1"/>
                </p:custDataLst>
              </p:nvPr>
            </p:nvPicPr>
            <p:blipFill>
              <a:blip r:embed="rId8"/>
              <a:srcRect t="20398"/>
              <a:stretch>
                <a:fillRect/>
              </a:stretch>
            </p:blipFill>
            <p:spPr bwMode="auto">
              <a:xfrm>
                <a:off x="2081" y="1388"/>
                <a:ext cx="2323" cy="131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07" name="Text Box 95"/>
              <p:cNvSpPr txBox="1">
                <a:spLocks noChangeArrowheads="1"/>
              </p:cNvSpPr>
              <p:nvPr/>
            </p:nvSpPr>
            <p:spPr bwMode="auto">
              <a:xfrm>
                <a:off x="2498" y="2429"/>
                <a:ext cx="1687"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sz="2000">
                  <a:solidFill>
                    <a:srgbClr val="FFFF00"/>
                  </a:solidFill>
                  <a:ea typeface="+mn-ea"/>
                  <a:cs typeface="+mn-cs"/>
                </a:endParaRPr>
              </a:p>
            </p:txBody>
          </p:sp>
        </p:grpSp>
        <p:sp>
          <p:nvSpPr>
            <p:cNvPr id="423016" name="Text Box 104"/>
            <p:cNvSpPr txBox="1">
              <a:spLocks noChangeArrowheads="1"/>
            </p:cNvSpPr>
            <p:nvPr/>
          </p:nvSpPr>
          <p:spPr bwMode="auto">
            <a:xfrm>
              <a:off x="2651" y="2648"/>
              <a:ext cx="1778" cy="1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1400" smtClean="0">
                  <a:solidFill>
                    <a:srgbClr val="FFFF00"/>
                  </a:solidFill>
                </a:rPr>
                <a:t>Bethesda nu riizie</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3034"/>
                                        </p:tgtEl>
                                        <p:attrNameLst>
                                          <p:attrName>style.visibility</p:attrName>
                                        </p:attrNameLst>
                                      </p:cBhvr>
                                      <p:to>
                                        <p:strVal val="visible"/>
                                      </p:to>
                                    </p:set>
                                    <p:animEffect transition="in" filter="wipe(left)">
                                      <p:cBhvr>
                                        <p:cTn id="7" dur="500"/>
                                        <p:tgtEl>
                                          <p:spTgt spid="4230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2997"/>
                                        </p:tgtEl>
                                        <p:attrNameLst>
                                          <p:attrName>style.visibility</p:attrName>
                                        </p:attrNameLst>
                                      </p:cBhvr>
                                      <p:to>
                                        <p:strVal val="visible"/>
                                      </p:to>
                                    </p:set>
                                    <p:animEffect transition="in" filter="wipe(left)">
                                      <p:cBhvr>
                                        <p:cTn id="11" dur="500"/>
                                        <p:tgtEl>
                                          <p:spTgt spid="42299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3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97" grpId="0" autoUpdateAnimBg="0"/>
      <p:bldP spid="42303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p:cNvSpPr>
          <p:nvPr/>
        </p:nvSpPr>
        <p:spPr bwMode="auto">
          <a:xfrm>
            <a:off x="542925" y="2349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02"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88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42088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0933" name="Text Box 69"/>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Luk 22:39-44</a:t>
            </a:r>
          </a:p>
        </p:txBody>
      </p:sp>
      <p:sp>
        <p:nvSpPr>
          <p:cNvPr id="102406" name="Text Box 101"/>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02407" name="Text Box 104"/>
          <p:cNvSpPr txBox="1">
            <a:spLocks noChangeArrowheads="1"/>
          </p:cNvSpPr>
          <p:nvPr/>
        </p:nvSpPr>
        <p:spPr bwMode="auto">
          <a:xfrm>
            <a:off x="8548688" y="64484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
        <p:nvSpPr>
          <p:cNvPr id="420969" name="Rectangle 10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sp>
        <p:nvSpPr>
          <p:cNvPr id="102409" name="Text Box 10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pic>
        <p:nvPicPr>
          <p:cNvPr id="420972" name="Picture 108" descr="Gethsemane olive tree2, tb n051601"/>
          <p:cNvPicPr preferRelativeResize="0">
            <a:picLocks noChangeAspect="1" noChangeArrowheads="1"/>
          </p:cNvPicPr>
          <p:nvPr>
            <p:custDataLst>
              <p:tags r:id="rId1"/>
            </p:custDataLst>
          </p:nvPr>
        </p:nvPicPr>
        <p:blipFill>
          <a:blip r:embed="rId4"/>
          <a:srcRect/>
          <a:stretch>
            <a:fillRect/>
          </a:stretch>
        </p:blipFill>
        <p:spPr bwMode="auto">
          <a:xfrm>
            <a:off x="585788" y="566738"/>
            <a:ext cx="7904162" cy="56800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976" name="Rectangle 112"/>
          <p:cNvSpPr>
            <a:spLocks noChangeArrowheads="1"/>
          </p:cNvSpPr>
          <p:nvPr/>
        </p:nvSpPr>
        <p:spPr bwMode="auto">
          <a:xfrm>
            <a:off x="585788" y="4567238"/>
            <a:ext cx="7913687" cy="170973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897" name="Rectangle 33"/>
          <p:cNvSpPr>
            <a:spLocks noChangeArrowheads="1"/>
          </p:cNvSpPr>
          <p:nvPr/>
        </p:nvSpPr>
        <p:spPr bwMode="auto">
          <a:xfrm>
            <a:off x="458788" y="5562600"/>
            <a:ext cx="8226425" cy="968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80000"/>
              </a:lnSpc>
              <a:defRPr/>
            </a:pPr>
            <a:r>
              <a:rPr lang="ja-JP" altLang="en-US" sz="2400">
                <a:solidFill>
                  <a:srgbClr val="FFFF00"/>
                </a:solidFill>
                <a:effectLst>
                  <a:outerShdw blurRad="38100" dist="38100" dir="2700000" algn="tl">
                    <a:srgbClr val="000000"/>
                  </a:outerShdw>
                </a:effectLst>
              </a:rPr>
              <a:t>“</a:t>
            </a:r>
            <a:r>
              <a:rPr lang="en-US" sz="2400">
                <a:solidFill>
                  <a:srgbClr val="FFFF00"/>
                </a:solidFill>
                <a:effectLst>
                  <a:outerShdw blurRad="38100" dist="38100" dir="2700000" algn="tl">
                    <a:srgbClr val="000000"/>
                  </a:outerShdw>
                </a:effectLst>
              </a:rPr>
              <a:t>A Puo, no n medotuo liro, tehie hau bu a theriitaliechie: derei a medo nu monyii n thuo n medo chiiliecie.</a:t>
            </a:r>
            <a:r>
              <a:rPr lang="ja-JP" altLang="en-US" sz="2400">
                <a:solidFill>
                  <a:srgbClr val="FFFF00"/>
                </a:solidFill>
                <a:effectLst>
                  <a:outerShdw blurRad="38100" dist="38100" dir="2700000" algn="tl">
                    <a:srgbClr val="000000"/>
                  </a:outerShdw>
                </a:effectLst>
              </a:rPr>
              <a:t>”</a:t>
            </a:r>
            <a:endParaRPr lang="en-US" sz="2400">
              <a:solidFill>
                <a:srgbClr val="FFFF00"/>
              </a:solidFill>
              <a:effectLst>
                <a:outerShdw blurRad="38100" dist="38100" dir="2700000" algn="tl">
                  <a:srgbClr val="000000"/>
                </a:outerShdw>
              </a:effectLst>
            </a:endParaRPr>
          </a:p>
        </p:txBody>
      </p:sp>
      <p:sp>
        <p:nvSpPr>
          <p:cNvPr id="420898" name="Text Box 34"/>
          <p:cNvSpPr txBox="1">
            <a:spLocks noChangeArrowheads="1"/>
          </p:cNvSpPr>
          <p:nvPr/>
        </p:nvSpPr>
        <p:spPr bwMode="auto">
          <a:xfrm>
            <a:off x="1687513" y="4468813"/>
            <a:ext cx="5861050" cy="1066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chemeClr val="tx1"/>
                </a:solidFill>
              </a:rPr>
              <a:t>Oliv Kijiithou Gei: Gethsemane Teizie Nu</a:t>
            </a:r>
          </a:p>
        </p:txBody>
      </p:sp>
      <p:grpSp>
        <p:nvGrpSpPr>
          <p:cNvPr id="102414" name="Group 111"/>
          <p:cNvGrpSpPr>
            <a:grpSpLocks/>
          </p:cNvGrpSpPr>
          <p:nvPr/>
        </p:nvGrpSpPr>
        <p:grpSpPr bwMode="auto">
          <a:xfrm>
            <a:off x="7721600" y="3378200"/>
            <a:ext cx="952500" cy="1254125"/>
            <a:chOff x="5043" y="2160"/>
            <a:chExt cx="600" cy="782"/>
          </a:xfrm>
        </p:grpSpPr>
        <p:sp>
          <p:nvSpPr>
            <p:cNvPr id="102415" name="AutoShape 8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2416" name="Rectangle 8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17" name="Line 8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8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9" name="Line 9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0" name="Line 9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1" name="Line 9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2" name="Rectangle 93"/>
            <p:cNvSpPr>
              <a:spLocks noChangeArrowheads="1"/>
            </p:cNvSpPr>
            <p:nvPr/>
          </p:nvSpPr>
          <p:spPr bwMode="auto">
            <a:xfrm>
              <a:off x="5061" y="2160"/>
              <a:ext cx="327"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20958" name="Rectangle 94"/>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02424" name="Rectangle 95"/>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5" name="Line 9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6" name="Line 9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7" name="Rectangle 9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8" name="Rectangle 9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964" name="Rectangle 100"/>
            <p:cNvSpPr>
              <a:spLocks noChangeArrowheads="1"/>
            </p:cNvSpPr>
            <p:nvPr/>
          </p:nvSpPr>
          <p:spPr bwMode="auto">
            <a:xfrm>
              <a:off x="5184" y="2277"/>
              <a:ext cx="38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0976"/>
                                        </p:tgtEl>
                                        <p:attrNameLst>
                                          <p:attrName>style.visibility</p:attrName>
                                        </p:attrNameLst>
                                      </p:cBhvr>
                                      <p:to>
                                        <p:strVal val="visible"/>
                                      </p:to>
                                    </p:set>
                                    <p:animEffect transition="in" filter="fade">
                                      <p:cBhvr>
                                        <p:cTn id="7" dur="1000"/>
                                        <p:tgtEl>
                                          <p:spTgt spid="42097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0898"/>
                                        </p:tgtEl>
                                        <p:attrNameLst>
                                          <p:attrName>style.visibility</p:attrName>
                                        </p:attrNameLst>
                                      </p:cBhvr>
                                      <p:to>
                                        <p:strVal val="visible"/>
                                      </p:to>
                                    </p:set>
                                    <p:animEffect transition="in" filter="wipe(left)">
                                      <p:cBhvr>
                                        <p:cTn id="11" dur="500"/>
                                        <p:tgtEl>
                                          <p:spTgt spid="4208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0897"/>
                                        </p:tgtEl>
                                        <p:attrNameLst>
                                          <p:attrName>style.visibility</p:attrName>
                                        </p:attrNameLst>
                                      </p:cBhvr>
                                      <p:to>
                                        <p:strVal val="visible"/>
                                      </p:to>
                                    </p:set>
                                    <p:animEffect transition="in" filter="fade">
                                      <p:cBhvr>
                                        <p:cTn id="16" dur="1000"/>
                                        <p:tgtEl>
                                          <p:spTgt spid="420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976" grpId="0" animBg="1"/>
      <p:bldP spid="420897" grpId="0" autoUpdateAnimBg="0"/>
      <p:bldP spid="42089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3162300" y="1397000"/>
            <a:ext cx="2997200" cy="4368800"/>
          </a:xfrm>
          <a:prstGeom prst="rect">
            <a:avLst/>
          </a:prstGeom>
          <a:solidFill>
            <a:schemeClr val="tx2"/>
          </a:solidFill>
          <a:ln w="508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50" name="AutoShape 4"/>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4451" name="Rectangle 5"/>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4452" name="Rectangle 6"/>
          <p:cNvSpPr>
            <a:spLocks noChangeArrowheads="1"/>
          </p:cNvSpPr>
          <p:nvPr/>
        </p:nvSpPr>
        <p:spPr bwMode="auto">
          <a:xfrm>
            <a:off x="2919413" y="914400"/>
            <a:ext cx="1438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104453" name="Line 7"/>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4" name="Line 8"/>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9"/>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6" name="Line 10"/>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7" name="Line 11"/>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8" name="Line 12"/>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9" name="Line 13"/>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0"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1" name="Rectangle 15"/>
          <p:cNvSpPr>
            <a:spLocks noChangeArrowheads="1"/>
          </p:cNvSpPr>
          <p:nvPr/>
        </p:nvSpPr>
        <p:spPr bwMode="auto">
          <a:xfrm>
            <a:off x="3948113" y="1730375"/>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04462" name="Rectangle 16"/>
          <p:cNvSpPr>
            <a:spLocks noChangeArrowheads="1"/>
          </p:cNvSpPr>
          <p:nvPr/>
        </p:nvSpPr>
        <p:spPr bwMode="auto">
          <a:xfrm>
            <a:off x="3732213" y="2197100"/>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bg2"/>
                </a:solidFill>
                <a:latin typeface="Times" charset="0"/>
              </a:rPr>
              <a:t>KRUS</a:t>
            </a:r>
          </a:p>
        </p:txBody>
      </p:sp>
      <p:sp>
        <p:nvSpPr>
          <p:cNvPr id="421905" name="AutoShape 17"/>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1909" name="Rectangle 21"/>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1913" name="Text Box 25"/>
          <p:cNvSpPr txBox="1">
            <a:spLocks noChangeArrowheads="1"/>
          </p:cNvSpPr>
          <p:nvPr/>
        </p:nvSpPr>
        <p:spPr bwMode="auto">
          <a:xfrm>
            <a:off x="3684588" y="2781300"/>
            <a:ext cx="47291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rgbClr val="FAFD00"/>
                </a:solidFill>
              </a:rPr>
              <a:t>• Dietseidiekho Kesau</a:t>
            </a:r>
          </a:p>
        </p:txBody>
      </p:sp>
      <p:sp>
        <p:nvSpPr>
          <p:cNvPr id="421914" name="Text Box 26"/>
          <p:cNvSpPr txBox="1">
            <a:spLocks noChangeArrowheads="1"/>
          </p:cNvSpPr>
          <p:nvPr/>
        </p:nvSpPr>
        <p:spPr bwMode="auto">
          <a:xfrm>
            <a:off x="3687763" y="3871913"/>
            <a:ext cx="4037012"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defRPr/>
            </a:pPr>
            <a:r>
              <a:rPr lang="en-US" sz="3200" smtClean="0">
                <a:solidFill>
                  <a:srgbClr val="FAFD00"/>
                </a:solidFill>
              </a:rPr>
              <a:t>• Jisu Se</a:t>
            </a:r>
            <a:endParaRPr lang="en-US" sz="1600" b="0" smtClean="0"/>
          </a:p>
        </p:txBody>
      </p:sp>
      <p:sp>
        <p:nvSpPr>
          <p:cNvPr id="421916" name="Text Box 28"/>
          <p:cNvSpPr txBox="1">
            <a:spLocks noChangeArrowheads="1"/>
          </p:cNvSpPr>
          <p:nvPr/>
        </p:nvSpPr>
        <p:spPr bwMode="auto">
          <a:xfrm>
            <a:off x="3695700" y="4424363"/>
            <a:ext cx="44831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rgbClr val="FAFD00"/>
                </a:solidFill>
              </a:rPr>
              <a:t>• Puo Kekhru</a:t>
            </a:r>
          </a:p>
        </p:txBody>
      </p:sp>
      <p:sp>
        <p:nvSpPr>
          <p:cNvPr id="421917" name="Text Box 29"/>
          <p:cNvSpPr txBox="1">
            <a:spLocks noChangeArrowheads="1"/>
          </p:cNvSpPr>
          <p:nvPr/>
        </p:nvSpPr>
        <p:spPr bwMode="auto">
          <a:xfrm>
            <a:off x="3681413" y="4965700"/>
            <a:ext cx="4410075"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rgbClr val="FAFD00"/>
                </a:solidFill>
              </a:rPr>
              <a:t>• Puo Rheilasieketa</a:t>
            </a:r>
          </a:p>
        </p:txBody>
      </p:sp>
      <p:sp>
        <p:nvSpPr>
          <p:cNvPr id="421952" name="Text Box 64"/>
          <p:cNvSpPr txBox="1">
            <a:spLocks noChangeArrowheads="1"/>
          </p:cNvSpPr>
          <p:nvPr/>
        </p:nvSpPr>
        <p:spPr bwMode="auto">
          <a:xfrm>
            <a:off x="17780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26-28; Mark 14-16; Luk 23-24; Johan 19-20</a:t>
            </a:r>
          </a:p>
        </p:txBody>
      </p:sp>
      <p:sp>
        <p:nvSpPr>
          <p:cNvPr id="421969" name="Text Box 81"/>
          <p:cNvSpPr txBox="1">
            <a:spLocks noChangeArrowheads="1"/>
          </p:cNvSpPr>
          <p:nvPr/>
        </p:nvSpPr>
        <p:spPr bwMode="auto">
          <a:xfrm>
            <a:off x="3705225" y="3333750"/>
            <a:ext cx="525145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rgbClr val="FAFD00"/>
                </a:solidFill>
              </a:rPr>
              <a:t>• </a:t>
            </a:r>
            <a:r>
              <a:rPr lang="ja-JP" altLang="en-US" sz="3200" smtClean="0">
                <a:solidFill>
                  <a:srgbClr val="FAFD00"/>
                </a:solidFill>
              </a:rPr>
              <a:t>“</a:t>
            </a:r>
            <a:r>
              <a:rPr lang="en-US" sz="3200" smtClean="0">
                <a:solidFill>
                  <a:srgbClr val="FAFD00"/>
                </a:solidFill>
              </a:rPr>
              <a:t>Tseite.</a:t>
            </a:r>
            <a:r>
              <a:rPr lang="ja-JP" altLang="en-US" sz="3200" smtClean="0">
                <a:solidFill>
                  <a:srgbClr val="FAFD00"/>
                </a:solidFill>
              </a:rPr>
              <a:t>”</a:t>
            </a:r>
            <a:r>
              <a:rPr lang="en-US" sz="3200" smtClean="0">
                <a:solidFill>
                  <a:srgbClr val="FAFD00"/>
                </a:solidFill>
              </a:rPr>
              <a:t> </a:t>
            </a:r>
          </a:p>
        </p:txBody>
      </p:sp>
      <p:sp>
        <p:nvSpPr>
          <p:cNvPr id="104471" name="AutoShape 8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4472" name="Rectangle 8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473" name="Line 8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4" name="Line 8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5" name="Line 8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6" name="Line 8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7" name="Line 8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8" name="Rectangle 89"/>
          <p:cNvSpPr>
            <a:spLocks noChangeArrowheads="1"/>
          </p:cNvSpPr>
          <p:nvPr/>
        </p:nvSpPr>
        <p:spPr bwMode="auto">
          <a:xfrm>
            <a:off x="8034338" y="3429000"/>
            <a:ext cx="5619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 JISU</a:t>
            </a:r>
          </a:p>
        </p:txBody>
      </p:sp>
      <p:sp>
        <p:nvSpPr>
          <p:cNvPr id="421978" name="Rectangle 90"/>
          <p:cNvSpPr>
            <a:spLocks noChangeArrowheads="1"/>
          </p:cNvSpPr>
          <p:nvPr/>
        </p:nvSpPr>
        <p:spPr bwMode="auto">
          <a:xfrm>
            <a:off x="8181975" y="3751263"/>
            <a:ext cx="441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04480" name="Rectangle 9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81" name="Line 93"/>
          <p:cNvSpPr>
            <a:spLocks noChangeShapeType="1"/>
          </p:cNvSpPr>
          <p:nvPr/>
        </p:nvSpPr>
        <p:spPr bwMode="auto">
          <a:xfrm>
            <a:off x="8037513" y="3808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2"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3"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4484"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1985" name="Rectangle 97"/>
          <p:cNvSpPr>
            <a:spLocks noChangeArrowheads="1"/>
          </p:cNvSpPr>
          <p:nvPr/>
        </p:nvSpPr>
        <p:spPr bwMode="auto">
          <a:xfrm>
            <a:off x="8166100" y="363378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04486"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04487" name="Text Box 101"/>
          <p:cNvSpPr txBox="1">
            <a:spLocks noChangeArrowheads="1"/>
          </p:cNvSpPr>
          <p:nvPr/>
        </p:nvSpPr>
        <p:spPr bwMode="auto">
          <a:xfrm>
            <a:off x="8556625" y="64484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4</a:t>
            </a:r>
          </a:p>
        </p:txBody>
      </p:sp>
      <p:sp>
        <p:nvSpPr>
          <p:cNvPr id="421990" name="Rectangle 10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50</a:t>
            </a:r>
          </a:p>
        </p:txBody>
      </p:sp>
      <p:sp>
        <p:nvSpPr>
          <p:cNvPr id="104489" name="Text Box 10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04490" name="Group 104"/>
          <p:cNvGrpSpPr>
            <a:grpSpLocks/>
          </p:cNvGrpSpPr>
          <p:nvPr/>
        </p:nvGrpSpPr>
        <p:grpSpPr bwMode="auto">
          <a:xfrm>
            <a:off x="519113" y="76200"/>
            <a:ext cx="854075" cy="1704975"/>
            <a:chOff x="327" y="48"/>
            <a:chExt cx="538" cy="1074"/>
          </a:xfrm>
        </p:grpSpPr>
        <p:sp>
          <p:nvSpPr>
            <p:cNvPr id="421993" name="Rectangle 105"/>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21994" name="Line 106"/>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21969"/>
                                        </p:tgtEl>
                                        <p:attrNameLst>
                                          <p:attrName>style.visibility</p:attrName>
                                        </p:attrNameLst>
                                      </p:cBhvr>
                                      <p:to>
                                        <p:strVal val="visible"/>
                                      </p:to>
                                    </p:set>
                                    <p:animEffect transition="in" filter="box(out)">
                                      <p:cBhvr>
                                        <p:cTn id="7" dur="500"/>
                                        <p:tgtEl>
                                          <p:spTgt spid="421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21914"/>
                                        </p:tgtEl>
                                        <p:attrNameLst>
                                          <p:attrName>style.visibility</p:attrName>
                                        </p:attrNameLst>
                                      </p:cBhvr>
                                      <p:to>
                                        <p:strVal val="visible"/>
                                      </p:to>
                                    </p:set>
                                    <p:animEffect transition="in" filter="box(out)">
                                      <p:cBhvr>
                                        <p:cTn id="12" dur="500"/>
                                        <p:tgtEl>
                                          <p:spTgt spid="4219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21916"/>
                                        </p:tgtEl>
                                        <p:attrNameLst>
                                          <p:attrName>style.visibility</p:attrName>
                                        </p:attrNameLst>
                                      </p:cBhvr>
                                      <p:to>
                                        <p:strVal val="visible"/>
                                      </p:to>
                                    </p:set>
                                    <p:animEffect transition="in" filter="box(out)">
                                      <p:cBhvr>
                                        <p:cTn id="17" dur="500"/>
                                        <p:tgtEl>
                                          <p:spTgt spid="4219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21917"/>
                                        </p:tgtEl>
                                        <p:attrNameLst>
                                          <p:attrName>style.visibility</p:attrName>
                                        </p:attrNameLst>
                                      </p:cBhvr>
                                      <p:to>
                                        <p:strVal val="visible"/>
                                      </p:to>
                                    </p:set>
                                    <p:animEffect transition="in" filter="box(out)">
                                      <p:cBhvr>
                                        <p:cTn id="22" dur="500"/>
                                        <p:tgtEl>
                                          <p:spTgt spid="421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14" grpId="0" autoUpdateAnimBg="0"/>
      <p:bldP spid="421916" grpId="0" autoUpdateAnimBg="0"/>
      <p:bldP spid="421917" grpId="0" autoUpdateAnimBg="0"/>
      <p:bldP spid="42196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49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49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0" name="Rectangle 5"/>
          <p:cNvSpPr>
            <a:spLocks noChangeArrowheads="1"/>
          </p:cNvSpPr>
          <p:nvPr/>
        </p:nvSpPr>
        <p:spPr bwMode="auto">
          <a:xfrm>
            <a:off x="2919413" y="914400"/>
            <a:ext cx="1438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106501" name="Line 6"/>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2" name="Line 7"/>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3" name="Line 8"/>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4" name="Line 9"/>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5" name="Line 10"/>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6" name="Line 11"/>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7" name="Line 12"/>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8" name="Rectangle 13"/>
          <p:cNvSpPr>
            <a:spLocks noChangeArrowheads="1"/>
          </p:cNvSpPr>
          <p:nvPr/>
        </p:nvSpPr>
        <p:spPr bwMode="auto">
          <a:xfrm>
            <a:off x="3948113" y="1712913"/>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06509" name="Rectangle 14"/>
          <p:cNvSpPr>
            <a:spLocks noChangeArrowheads="1"/>
          </p:cNvSpPr>
          <p:nvPr/>
        </p:nvSpPr>
        <p:spPr bwMode="auto">
          <a:xfrm>
            <a:off x="3732213" y="2197100"/>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KRUS</a:t>
            </a:r>
          </a:p>
        </p:txBody>
      </p:sp>
      <p:sp>
        <p:nvSpPr>
          <p:cNvPr id="106510" name="Rectangle 15"/>
          <p:cNvSpPr>
            <a:spLocks noChangeArrowheads="1"/>
          </p:cNvSpPr>
          <p:nvPr/>
        </p:nvSpPr>
        <p:spPr bwMode="auto">
          <a:xfrm>
            <a:off x="3516313" y="2654300"/>
            <a:ext cx="1806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bg2"/>
                </a:solidFill>
                <a:latin typeface="Times" charset="0"/>
              </a:rPr>
              <a:t>KEHOU</a:t>
            </a:r>
          </a:p>
        </p:txBody>
      </p:sp>
      <p:sp>
        <p:nvSpPr>
          <p:cNvPr id="106511" name="Rectangle 16"/>
          <p:cNvSpPr>
            <a:spLocks noChangeArrowheads="1"/>
          </p:cNvSpPr>
          <p:nvPr/>
        </p:nvSpPr>
        <p:spPr bwMode="auto">
          <a:xfrm>
            <a:off x="7172325" y="5608638"/>
            <a:ext cx="1176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5122" name="Rectangle 18"/>
          <p:cNvSpPr>
            <a:spLocks noChangeArrowheads="1"/>
          </p:cNvSpPr>
          <p:nvPr/>
        </p:nvSpPr>
        <p:spPr bwMode="auto">
          <a:xfrm>
            <a:off x="3833813" y="3860800"/>
            <a:ext cx="3271837" cy="1554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5124" name="AutoShape 20"/>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14" name="Rectangle 23"/>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5128" name="Rectangle 24"/>
          <p:cNvSpPr>
            <a:spLocks noChangeArrowheads="1"/>
          </p:cNvSpPr>
          <p:nvPr/>
        </p:nvSpPr>
        <p:spPr bwMode="auto">
          <a:xfrm>
            <a:off x="2844800" y="3352800"/>
            <a:ext cx="5727700" cy="2705100"/>
          </a:xfrm>
          <a:prstGeom prst="rect">
            <a:avLst/>
          </a:prstGeom>
          <a:solidFill>
            <a:srgbClr val="006B61"/>
          </a:soli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5123" name="Rectangle 19"/>
          <p:cNvSpPr>
            <a:spLocks noChangeArrowheads="1"/>
          </p:cNvSpPr>
          <p:nvPr/>
        </p:nvSpPr>
        <p:spPr bwMode="auto">
          <a:xfrm>
            <a:off x="2882900" y="3416300"/>
            <a:ext cx="5689600" cy="1550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a:solidFill>
                  <a:srgbClr val="FAFD00"/>
                </a:solidFill>
              </a:rPr>
              <a:t>• </a:t>
            </a:r>
            <a:r>
              <a:rPr lang="ja-JP" altLang="en-US" sz="3200" i="1">
                <a:solidFill>
                  <a:srgbClr val="FAFD00"/>
                </a:solidFill>
              </a:rPr>
              <a:t>“</a:t>
            </a:r>
            <a:r>
              <a:rPr lang="en-US" sz="3200" i="1">
                <a:solidFill>
                  <a:srgbClr val="FAFD00"/>
                </a:solidFill>
              </a:rPr>
              <a:t>Ecclesia</a:t>
            </a:r>
            <a:r>
              <a:rPr lang="ja-JP" altLang="en-US" sz="3200" i="1">
                <a:solidFill>
                  <a:srgbClr val="FAFD00"/>
                </a:solidFill>
              </a:rPr>
              <a:t>”</a:t>
            </a:r>
            <a:r>
              <a:rPr lang="en-US" sz="3200" i="1">
                <a:solidFill>
                  <a:srgbClr val="FAFD00"/>
                </a:solidFill>
              </a:rPr>
              <a:t> </a:t>
            </a:r>
            <a:r>
              <a:rPr lang="en-US" sz="3200">
                <a:solidFill>
                  <a:srgbClr val="FAFD00"/>
                </a:solidFill>
              </a:rPr>
              <a:t>--</a:t>
            </a:r>
          </a:p>
          <a:p>
            <a:pPr>
              <a:defRPr/>
            </a:pPr>
            <a:r>
              <a:rPr lang="en-US" sz="3200">
                <a:solidFill>
                  <a:srgbClr val="FAFD00"/>
                </a:solidFill>
              </a:rPr>
              <a:t>    </a:t>
            </a:r>
            <a:r>
              <a:rPr lang="ja-JP" altLang="en-US" sz="3200">
                <a:solidFill>
                  <a:srgbClr val="FAFD00"/>
                </a:solidFill>
              </a:rPr>
              <a:t>“</a:t>
            </a:r>
            <a:r>
              <a:rPr lang="en-US" sz="3200">
                <a:solidFill>
                  <a:srgbClr val="FAFD00"/>
                </a:solidFill>
              </a:rPr>
              <a:t>Kiekelieko</a:t>
            </a:r>
            <a:r>
              <a:rPr lang="ja-JP" altLang="en-US" sz="3200">
                <a:solidFill>
                  <a:srgbClr val="FAFD00"/>
                </a:solidFill>
              </a:rPr>
              <a:t>”</a:t>
            </a:r>
            <a:endParaRPr lang="en-US" sz="3200">
              <a:solidFill>
                <a:srgbClr val="FAFD00"/>
              </a:solidFill>
            </a:endParaRPr>
          </a:p>
          <a:p>
            <a:pPr>
              <a:defRPr/>
            </a:pPr>
            <a:endParaRPr lang="en-US" sz="3200">
              <a:solidFill>
                <a:srgbClr val="FAFD00"/>
              </a:solidFill>
              <a:latin typeface="Times" charset="0"/>
            </a:endParaRPr>
          </a:p>
        </p:txBody>
      </p:sp>
      <p:sp>
        <p:nvSpPr>
          <p:cNvPr id="175129" name="Rectangle 25"/>
          <p:cNvSpPr>
            <a:spLocks noChangeArrowheads="1"/>
          </p:cNvSpPr>
          <p:nvPr/>
        </p:nvSpPr>
        <p:spPr bwMode="auto">
          <a:xfrm>
            <a:off x="2938463" y="4702175"/>
            <a:ext cx="56896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a:solidFill>
                  <a:srgbClr val="FAFD00"/>
                </a:solidFill>
              </a:rPr>
              <a:t>• Jerusalem nu sede di…</a:t>
            </a:r>
          </a:p>
          <a:p>
            <a:pPr>
              <a:defRPr/>
            </a:pPr>
            <a:r>
              <a:rPr lang="en-US" sz="3200">
                <a:solidFill>
                  <a:srgbClr val="FAFD00"/>
                </a:solidFill>
              </a:rPr>
              <a:t>    kijii pete nu.</a:t>
            </a:r>
            <a:endParaRPr lang="en-US" sz="3200">
              <a:solidFill>
                <a:srgbClr val="FAFD00"/>
              </a:solidFill>
              <a:latin typeface="Times" charset="0"/>
            </a:endParaRPr>
          </a:p>
        </p:txBody>
      </p:sp>
      <p:sp>
        <p:nvSpPr>
          <p:cNvPr id="175169" name="Text Box 65"/>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16:18; 28:19 </a:t>
            </a:r>
          </a:p>
        </p:txBody>
      </p:sp>
      <p:sp>
        <p:nvSpPr>
          <p:cNvPr id="106519" name="AutoShape 8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6520" name="Rectangle 83"/>
          <p:cNvSpPr>
            <a:spLocks noChangeArrowheads="1"/>
          </p:cNvSpPr>
          <p:nvPr/>
        </p:nvSpPr>
        <p:spPr bwMode="auto">
          <a:xfrm>
            <a:off x="8001000"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21" name="Line 8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8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8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8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5" name="Line 8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6" name="Rectangle 89"/>
          <p:cNvSpPr>
            <a:spLocks noChangeArrowheads="1"/>
          </p:cNvSpPr>
          <p:nvPr/>
        </p:nvSpPr>
        <p:spPr bwMode="auto">
          <a:xfrm>
            <a:off x="8034338" y="3429000"/>
            <a:ext cx="5619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 JISU</a:t>
            </a:r>
          </a:p>
        </p:txBody>
      </p:sp>
      <p:sp>
        <p:nvSpPr>
          <p:cNvPr id="175194" name="Rectangle 90"/>
          <p:cNvSpPr>
            <a:spLocks noChangeArrowheads="1"/>
          </p:cNvSpPr>
          <p:nvPr/>
        </p:nvSpPr>
        <p:spPr bwMode="auto">
          <a:xfrm>
            <a:off x="8181975" y="3751263"/>
            <a:ext cx="441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06528" name="Rectangle 9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5196" name="Rectangle 92"/>
          <p:cNvSpPr>
            <a:spLocks noChangeArrowheads="1"/>
          </p:cNvSpPr>
          <p:nvPr/>
        </p:nvSpPr>
        <p:spPr bwMode="auto">
          <a:xfrm>
            <a:off x="8135938" y="3884613"/>
            <a:ext cx="568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Kelhou</a:t>
            </a:r>
          </a:p>
        </p:txBody>
      </p:sp>
      <p:sp>
        <p:nvSpPr>
          <p:cNvPr id="106530" name="Line 9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31"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32"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3"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5201" name="Rectangle 97"/>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06535"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06536" name="Text Box 101"/>
          <p:cNvSpPr txBox="1">
            <a:spLocks noChangeArrowheads="1"/>
          </p:cNvSpPr>
          <p:nvPr/>
        </p:nvSpPr>
        <p:spPr bwMode="auto">
          <a:xfrm>
            <a:off x="8556625" y="64452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4</a:t>
            </a:r>
          </a:p>
        </p:txBody>
      </p:sp>
      <p:sp>
        <p:nvSpPr>
          <p:cNvPr id="175206" name="Rectangle 10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
        <p:nvSpPr>
          <p:cNvPr id="106538" name="Text Box 10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06539" name="Group 104"/>
          <p:cNvGrpSpPr>
            <a:grpSpLocks/>
          </p:cNvGrpSpPr>
          <p:nvPr/>
        </p:nvGrpSpPr>
        <p:grpSpPr bwMode="auto">
          <a:xfrm>
            <a:off x="519113" y="76200"/>
            <a:ext cx="854075" cy="1704975"/>
            <a:chOff x="327" y="48"/>
            <a:chExt cx="538" cy="1074"/>
          </a:xfrm>
        </p:grpSpPr>
        <p:sp>
          <p:nvSpPr>
            <p:cNvPr id="175209" name="Rectangle 105"/>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5210" name="Line 106"/>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5123">
                                            <p:txEl>
                                              <p:pRg st="0" end="0"/>
                                            </p:txEl>
                                          </p:spTgt>
                                        </p:tgtEl>
                                        <p:attrNameLst>
                                          <p:attrName>style.visibility</p:attrName>
                                        </p:attrNameLst>
                                      </p:cBhvr>
                                      <p:to>
                                        <p:strVal val="visible"/>
                                      </p:to>
                                    </p:set>
                                    <p:animEffect transition="in" filter="box(out)">
                                      <p:cBhvr>
                                        <p:cTn id="7" dur="500"/>
                                        <p:tgtEl>
                                          <p:spTgt spid="17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5123">
                                            <p:txEl>
                                              <p:pRg st="1" end="1"/>
                                            </p:txEl>
                                          </p:spTgt>
                                        </p:tgtEl>
                                        <p:attrNameLst>
                                          <p:attrName>style.visibility</p:attrName>
                                        </p:attrNameLst>
                                      </p:cBhvr>
                                      <p:to>
                                        <p:strVal val="visible"/>
                                      </p:to>
                                    </p:set>
                                    <p:animEffect transition="in" filter="box(out)">
                                      <p:cBhvr>
                                        <p:cTn id="12" dur="500"/>
                                        <p:tgtEl>
                                          <p:spTgt spid="17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5129">
                                            <p:txEl>
                                              <p:pRg st="0" end="0"/>
                                            </p:txEl>
                                          </p:spTgt>
                                        </p:tgtEl>
                                        <p:attrNameLst>
                                          <p:attrName>style.visibility</p:attrName>
                                        </p:attrNameLst>
                                      </p:cBhvr>
                                      <p:to>
                                        <p:strVal val="visible"/>
                                      </p:to>
                                    </p:set>
                                    <p:animEffect transition="in" filter="box(out)">
                                      <p:cBhvr>
                                        <p:cTn id="17" dur="500"/>
                                        <p:tgtEl>
                                          <p:spTgt spid="17512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5129">
                                            <p:txEl>
                                              <p:pRg st="1" end="1"/>
                                            </p:txEl>
                                          </p:spTgt>
                                        </p:tgtEl>
                                        <p:attrNameLst>
                                          <p:attrName>style.visibility</p:attrName>
                                        </p:attrNameLst>
                                      </p:cBhvr>
                                      <p:to>
                                        <p:strVal val="visible"/>
                                      </p:to>
                                    </p:set>
                                    <p:animEffect transition="in" filter="box(out)">
                                      <p:cBhvr>
                                        <p:cTn id="22" dur="500"/>
                                        <p:tgtEl>
                                          <p:spTgt spid="1751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3" grpId="0" build="p" autoUpdateAnimBg="0"/>
      <p:bldP spid="17512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8546" name="Text Box 8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108547" name="Group 83"/>
          <p:cNvGrpSpPr>
            <a:grpSpLocks/>
          </p:cNvGrpSpPr>
          <p:nvPr/>
        </p:nvGrpSpPr>
        <p:grpSpPr bwMode="auto">
          <a:xfrm>
            <a:off x="8005763" y="3429000"/>
            <a:ext cx="952500" cy="1241425"/>
            <a:chOff x="5043" y="2160"/>
            <a:chExt cx="600" cy="782"/>
          </a:xfrm>
        </p:grpSpPr>
        <p:sp>
          <p:nvSpPr>
            <p:cNvPr id="108553" name="AutoShape 6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8554" name="Rectangle 6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555" name="Line 6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56" name="Line 6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57" name="Line 6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58" name="Line 6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59" name="Line 6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0" name="Rectangle 71"/>
            <p:cNvSpPr>
              <a:spLocks noChangeArrowheads="1"/>
            </p:cNvSpPr>
            <p:nvPr/>
          </p:nvSpPr>
          <p:spPr bwMode="auto">
            <a:xfrm>
              <a:off x="5061" y="2160"/>
              <a:ext cx="381"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  JISU</a:t>
              </a:r>
            </a:p>
          </p:txBody>
        </p:sp>
        <p:sp>
          <p:nvSpPr>
            <p:cNvPr id="442440" name="Rectangle 72"/>
            <p:cNvSpPr>
              <a:spLocks noChangeArrowheads="1"/>
            </p:cNvSpPr>
            <p:nvPr/>
          </p:nvSpPr>
          <p:spPr bwMode="auto">
            <a:xfrm>
              <a:off x="5154" y="2363"/>
              <a:ext cx="278" cy="228"/>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a:p>
              <a:pPr>
                <a:defRPr/>
              </a:pPr>
              <a:endParaRPr lang="en-US" sz="900" i="1">
                <a:solidFill>
                  <a:srgbClr val="000000"/>
                </a:solidFill>
                <a:effectLst>
                  <a:outerShdw blurRad="38100" dist="38100" dir="2700000" algn="tl">
                    <a:srgbClr val="FFFFFF"/>
                  </a:outerShdw>
                </a:effectLst>
                <a:latin typeface="Helvetica" charset="0"/>
              </a:endParaRPr>
            </a:p>
          </p:txBody>
        </p:sp>
        <p:sp>
          <p:nvSpPr>
            <p:cNvPr id="108562" name="Rectangle 73"/>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2442" name="Rectangle 74"/>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08564" name="Line 75"/>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5" name="Line 76"/>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6" name="Rectangle 77"/>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7" name="Rectangle 78"/>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2447" name="Rectangle 79"/>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108548" name="Text Box 85"/>
          <p:cNvSpPr txBox="1">
            <a:spLocks noChangeArrowheads="1"/>
          </p:cNvSpPr>
          <p:nvPr/>
        </p:nvSpPr>
        <p:spPr bwMode="auto">
          <a:xfrm>
            <a:off x="85613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sp>
        <p:nvSpPr>
          <p:cNvPr id="442456" name="Rectangle 8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52</a:t>
            </a:r>
          </a:p>
        </p:txBody>
      </p:sp>
      <p:sp>
        <p:nvSpPr>
          <p:cNvPr id="108550" name="Text Box 8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442463" name="Text Box 95"/>
          <p:cNvSpPr txBox="1">
            <a:spLocks noChangeArrowheads="1"/>
          </p:cNvSpPr>
          <p:nvPr/>
        </p:nvSpPr>
        <p:spPr bwMode="auto">
          <a:xfrm>
            <a:off x="2111375" y="2030413"/>
            <a:ext cx="4927600" cy="10064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6000" smtClean="0">
                <a:solidFill>
                  <a:schemeClr val="tx1"/>
                </a:solidFill>
                <a:latin typeface="Arial" charset="0"/>
              </a:rPr>
              <a:t>Kehuoki:</a:t>
            </a:r>
          </a:p>
        </p:txBody>
      </p:sp>
      <p:sp>
        <p:nvSpPr>
          <p:cNvPr id="442464" name="Text Box 96"/>
          <p:cNvSpPr txBox="1">
            <a:spLocks noChangeArrowheads="1"/>
          </p:cNvSpPr>
          <p:nvPr/>
        </p:nvSpPr>
        <p:spPr bwMode="auto">
          <a:xfrm>
            <a:off x="568325" y="3325813"/>
            <a:ext cx="8062913" cy="1920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6000" smtClean="0">
                <a:solidFill>
                  <a:schemeClr val="tx1"/>
                </a:solidFill>
                <a:latin typeface="Arial" charset="0"/>
              </a:rPr>
              <a:t>Uko puo riipfhii mhogei ketuoko zo!</a:t>
            </a:r>
            <a:endParaRPr lang="en-US" sz="5400" smtClean="0">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42463"/>
                                        </p:tgtEl>
                                        <p:attrNameLst>
                                          <p:attrName>style.visibility</p:attrName>
                                        </p:attrNameLst>
                                      </p:cBhvr>
                                      <p:to>
                                        <p:strVal val="visible"/>
                                      </p:to>
                                    </p:set>
                                    <p:anim calcmode="lin" valueType="num">
                                      <p:cBhvr>
                                        <p:cTn id="7" dur="500" fill="hold"/>
                                        <p:tgtEl>
                                          <p:spTgt spid="442463"/>
                                        </p:tgtEl>
                                        <p:attrNameLst>
                                          <p:attrName>ppt_x</p:attrName>
                                        </p:attrNameLst>
                                      </p:cBhvr>
                                      <p:tavLst>
                                        <p:tav tm="0">
                                          <p:val>
                                            <p:strVal val="#ppt_x-#ppt_w/2"/>
                                          </p:val>
                                        </p:tav>
                                        <p:tav tm="100000">
                                          <p:val>
                                            <p:strVal val="#ppt_x"/>
                                          </p:val>
                                        </p:tav>
                                      </p:tavLst>
                                    </p:anim>
                                    <p:anim calcmode="lin" valueType="num">
                                      <p:cBhvr>
                                        <p:cTn id="8" dur="500" fill="hold"/>
                                        <p:tgtEl>
                                          <p:spTgt spid="442463"/>
                                        </p:tgtEl>
                                        <p:attrNameLst>
                                          <p:attrName>ppt_y</p:attrName>
                                        </p:attrNameLst>
                                      </p:cBhvr>
                                      <p:tavLst>
                                        <p:tav tm="0">
                                          <p:val>
                                            <p:strVal val="#ppt_y"/>
                                          </p:val>
                                        </p:tav>
                                        <p:tav tm="100000">
                                          <p:val>
                                            <p:strVal val="#ppt_y"/>
                                          </p:val>
                                        </p:tav>
                                      </p:tavLst>
                                    </p:anim>
                                    <p:anim calcmode="lin" valueType="num">
                                      <p:cBhvr>
                                        <p:cTn id="9" dur="500" fill="hold"/>
                                        <p:tgtEl>
                                          <p:spTgt spid="442463"/>
                                        </p:tgtEl>
                                        <p:attrNameLst>
                                          <p:attrName>ppt_w</p:attrName>
                                        </p:attrNameLst>
                                      </p:cBhvr>
                                      <p:tavLst>
                                        <p:tav tm="0">
                                          <p:val>
                                            <p:fltVal val="0"/>
                                          </p:val>
                                        </p:tav>
                                        <p:tav tm="100000">
                                          <p:val>
                                            <p:strVal val="#ppt_w"/>
                                          </p:val>
                                        </p:tav>
                                      </p:tavLst>
                                    </p:anim>
                                    <p:anim calcmode="lin" valueType="num">
                                      <p:cBhvr>
                                        <p:cTn id="10" dur="500" fill="hold"/>
                                        <p:tgtEl>
                                          <p:spTgt spid="44246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42464"/>
                                        </p:tgtEl>
                                        <p:attrNameLst>
                                          <p:attrName>style.visibility</p:attrName>
                                        </p:attrNameLst>
                                      </p:cBhvr>
                                      <p:to>
                                        <p:strVal val="visible"/>
                                      </p:to>
                                    </p:set>
                                    <p:anim calcmode="lin" valueType="num">
                                      <p:cBhvr>
                                        <p:cTn id="15" dur="500" fill="hold"/>
                                        <p:tgtEl>
                                          <p:spTgt spid="442464"/>
                                        </p:tgtEl>
                                        <p:attrNameLst>
                                          <p:attrName>ppt_w</p:attrName>
                                        </p:attrNameLst>
                                      </p:cBhvr>
                                      <p:tavLst>
                                        <p:tav tm="0">
                                          <p:val>
                                            <p:fltVal val="0"/>
                                          </p:val>
                                        </p:tav>
                                        <p:tav tm="100000">
                                          <p:val>
                                            <p:strVal val="#ppt_w"/>
                                          </p:val>
                                        </p:tav>
                                      </p:tavLst>
                                    </p:anim>
                                    <p:anim calcmode="lin" valueType="num">
                                      <p:cBhvr>
                                        <p:cTn id="16" dur="500" fill="hold"/>
                                        <p:tgtEl>
                                          <p:spTgt spid="4424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463" grpId="0" autoUpdateAnimBg="0"/>
      <p:bldP spid="44246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059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110595" name="Group 4"/>
          <p:cNvGrpSpPr>
            <a:grpSpLocks/>
          </p:cNvGrpSpPr>
          <p:nvPr/>
        </p:nvGrpSpPr>
        <p:grpSpPr bwMode="auto">
          <a:xfrm>
            <a:off x="8005763" y="3422650"/>
            <a:ext cx="952500" cy="1241425"/>
            <a:chOff x="5043" y="2160"/>
            <a:chExt cx="600" cy="782"/>
          </a:xfrm>
        </p:grpSpPr>
        <p:sp>
          <p:nvSpPr>
            <p:cNvPr id="110605" name="AutoShape 5"/>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0606" name="Rectangle 6"/>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07" name="Line 7"/>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8" name="Line 8"/>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09" name="Line 9"/>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0" name="Line 10"/>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1" name="Line 11"/>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2" name="Rectangle 12"/>
            <p:cNvSpPr>
              <a:spLocks noChangeArrowheads="1"/>
            </p:cNvSpPr>
            <p:nvPr/>
          </p:nvSpPr>
          <p:spPr bwMode="auto">
            <a:xfrm>
              <a:off x="5061" y="2160"/>
              <a:ext cx="40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   JISU</a:t>
              </a:r>
            </a:p>
          </p:txBody>
        </p:sp>
        <p:sp>
          <p:nvSpPr>
            <p:cNvPr id="685069" name="Rectangle 13"/>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10614" name="Rectangle 14"/>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5071" name="Rectangle 15"/>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10616" name="Line 1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7" name="Line 1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Rectangle 1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0619" name="Rectangle 1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5076" name="Rectangle 20"/>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110596" name="Text Box 21"/>
          <p:cNvSpPr txBox="1">
            <a:spLocks noChangeArrowheads="1"/>
          </p:cNvSpPr>
          <p:nvPr/>
        </p:nvSpPr>
        <p:spPr bwMode="auto">
          <a:xfrm>
            <a:off x="85613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
        <p:nvSpPr>
          <p:cNvPr id="685078" name="Rectangle 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53</a:t>
            </a:r>
          </a:p>
        </p:txBody>
      </p:sp>
      <p:sp>
        <p:nvSpPr>
          <p:cNvPr id="110598"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685080" name="Text Box 24"/>
          <p:cNvSpPr txBox="1">
            <a:spLocks noChangeArrowheads="1"/>
          </p:cNvSpPr>
          <p:nvPr/>
        </p:nvSpPr>
        <p:spPr bwMode="auto">
          <a:xfrm>
            <a:off x="2111375" y="2030413"/>
            <a:ext cx="4927600" cy="10064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6000" smtClean="0">
                <a:solidFill>
                  <a:schemeClr val="tx1"/>
                </a:solidFill>
                <a:latin typeface="Arial" charset="0"/>
              </a:rPr>
              <a:t>Kehouki:</a:t>
            </a:r>
          </a:p>
        </p:txBody>
      </p:sp>
      <p:sp>
        <p:nvSpPr>
          <p:cNvPr id="685081" name="Text Box 25"/>
          <p:cNvSpPr txBox="1">
            <a:spLocks noChangeArrowheads="1"/>
          </p:cNvSpPr>
          <p:nvPr/>
        </p:nvSpPr>
        <p:spPr bwMode="auto">
          <a:xfrm>
            <a:off x="568325" y="3325813"/>
            <a:ext cx="8062913" cy="1920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6000" i="1" smtClean="0">
                <a:solidFill>
                  <a:srgbClr val="00FFFF"/>
                </a:solidFill>
                <a:latin typeface="Arial" charset="0"/>
              </a:rPr>
              <a:t>We kehou la kedipuo chii baga?</a:t>
            </a:r>
            <a:endParaRPr lang="en-US" sz="5400" i="1" smtClean="0">
              <a:solidFill>
                <a:srgbClr val="00FFFF"/>
              </a:solidFill>
              <a:latin typeface="Arial" charset="0"/>
            </a:endParaRPr>
          </a:p>
        </p:txBody>
      </p:sp>
      <p:grpSp>
        <p:nvGrpSpPr>
          <p:cNvPr id="3" name="Group 30"/>
          <p:cNvGrpSpPr>
            <a:grpSpLocks/>
          </p:cNvGrpSpPr>
          <p:nvPr/>
        </p:nvGrpSpPr>
        <p:grpSpPr bwMode="auto">
          <a:xfrm>
            <a:off x="1146175" y="1196975"/>
            <a:ext cx="6950075" cy="4810125"/>
            <a:chOff x="728" y="451"/>
            <a:chExt cx="4378" cy="3030"/>
          </a:xfrm>
        </p:grpSpPr>
        <p:sp>
          <p:nvSpPr>
            <p:cNvPr id="685087" name="AutoShape 31"/>
            <p:cNvSpPr>
              <a:spLocks noChangeArrowheads="1"/>
            </p:cNvSpPr>
            <p:nvPr/>
          </p:nvSpPr>
          <p:spPr bwMode="auto">
            <a:xfrm>
              <a:off x="728" y="451"/>
              <a:ext cx="4378" cy="3030"/>
            </a:xfrm>
            <a:prstGeom prst="roundRect">
              <a:avLst>
                <a:gd name="adj" fmla="val 16667"/>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76200">
              <a:solidFill>
                <a:srgbClr val="6A0000"/>
              </a:solidFill>
              <a:round/>
              <a:headEnd/>
              <a:tailEnd/>
            </a:ln>
            <a:effectLst>
              <a:outerShdw blurRad="63500" dist="38100" dir="16200000" algn="ctr" rotWithShape="0">
                <a:schemeClr val="bg2">
                  <a:alpha val="74998"/>
                </a:schemeClr>
              </a:outerShdw>
            </a:effectLst>
          </p:spPr>
          <p:txBody>
            <a:bodyPr wrap="none" anchor="ctr"/>
            <a:lstStyle/>
            <a:p>
              <a:pPr algn="ctr">
                <a:defRPr/>
              </a:pPr>
              <a:endParaRPr lang="en-US" sz="2400" b="0">
                <a:ea typeface="+mn-ea"/>
                <a:cs typeface="+mn-cs"/>
              </a:endParaRPr>
            </a:p>
          </p:txBody>
        </p:sp>
        <p:sp>
          <p:nvSpPr>
            <p:cNvPr id="685088" name="Rectangle 32"/>
            <p:cNvSpPr>
              <a:spLocks noChangeArrowheads="1"/>
            </p:cNvSpPr>
            <p:nvPr/>
          </p:nvSpPr>
          <p:spPr bwMode="auto">
            <a:xfrm>
              <a:off x="1118" y="689"/>
              <a:ext cx="3621" cy="23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defRPr/>
              </a:pPr>
              <a:r>
                <a:rPr lang="ja-JP" altLang="en-US" sz="4000">
                  <a:solidFill>
                    <a:srgbClr val="FFFF00"/>
                  </a:solidFill>
                </a:rPr>
                <a:t>“</a:t>
              </a:r>
              <a:r>
                <a:rPr lang="en-US" sz="4000">
                  <a:solidFill>
                    <a:srgbClr val="FFFF00"/>
                  </a:solidFill>
                </a:rPr>
                <a:t>…neiko Jerusalem nu rei, Judia mu Samaria kijii pete nu, mu kijii valaketsoko nu rei a zhapu chiilietuo </a:t>
              </a:r>
            </a:p>
            <a:p>
              <a:pPr algn="ctr">
                <a:defRPr/>
              </a:pPr>
              <a:r>
                <a:rPr lang="en-US" sz="4000">
                  <a:solidFill>
                    <a:srgbClr val="FFFF00"/>
                  </a:solidFill>
                </a:rPr>
                <a:t>sita.</a:t>
              </a:r>
              <a:r>
                <a:rPr lang="ja-JP" altLang="en-US" sz="4000">
                  <a:solidFill>
                    <a:srgbClr val="FFFF00"/>
                  </a:solidFill>
                </a:rPr>
                <a:t>”</a:t>
              </a:r>
              <a:endParaRPr lang="en-US" sz="4000">
                <a:solidFill>
                  <a:srgbClr val="FFFF00"/>
                </a:solidFill>
              </a:endParaRPr>
            </a:p>
          </p:txBody>
        </p:sp>
        <p:sp>
          <p:nvSpPr>
            <p:cNvPr id="110604" name="Text Box 33"/>
            <p:cNvSpPr txBox="1">
              <a:spLocks noChangeArrowheads="1"/>
            </p:cNvSpPr>
            <p:nvPr/>
          </p:nvSpPr>
          <p:spPr bwMode="auto">
            <a:xfrm>
              <a:off x="1779" y="3071"/>
              <a:ext cx="25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pPr>
              <a:r>
                <a:rPr lang="en-US" sz="1800">
                  <a:solidFill>
                    <a:srgbClr val="FFFF00"/>
                  </a:solidFill>
                </a:rPr>
                <a:t>Mhakechiiko 1:8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4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26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2644" name="Rectangle 5"/>
          <p:cNvSpPr>
            <a:spLocks noChangeArrowheads="1"/>
          </p:cNvSpPr>
          <p:nvPr/>
        </p:nvSpPr>
        <p:spPr bwMode="auto">
          <a:xfrm>
            <a:off x="2919413" y="914400"/>
            <a:ext cx="1616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286726" name="Rectangle 6"/>
          <p:cNvSpPr>
            <a:spLocks noChangeArrowheads="1"/>
          </p:cNvSpPr>
          <p:nvPr/>
        </p:nvSpPr>
        <p:spPr bwMode="auto">
          <a:xfrm>
            <a:off x="3465513" y="3216275"/>
            <a:ext cx="31257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DIELIEKEVIKO</a:t>
            </a:r>
          </a:p>
        </p:txBody>
      </p:sp>
      <p:sp>
        <p:nvSpPr>
          <p:cNvPr id="112646" name="Rectangle 22"/>
          <p:cNvSpPr>
            <a:spLocks noChangeArrowheads="1"/>
          </p:cNvSpPr>
          <p:nvPr/>
        </p:nvSpPr>
        <p:spPr bwMode="auto">
          <a:xfrm>
            <a:off x="3948113" y="1765300"/>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12647" name="Rectangle 23"/>
          <p:cNvSpPr>
            <a:spLocks noChangeArrowheads="1"/>
          </p:cNvSpPr>
          <p:nvPr/>
        </p:nvSpPr>
        <p:spPr bwMode="auto">
          <a:xfrm>
            <a:off x="3732213" y="2197100"/>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KRUS</a:t>
            </a:r>
          </a:p>
        </p:txBody>
      </p:sp>
      <p:sp>
        <p:nvSpPr>
          <p:cNvPr id="112648" name="Rectangle 24"/>
          <p:cNvSpPr>
            <a:spLocks noChangeArrowheads="1"/>
          </p:cNvSpPr>
          <p:nvPr/>
        </p:nvSpPr>
        <p:spPr bwMode="auto">
          <a:xfrm>
            <a:off x="3516313" y="2654300"/>
            <a:ext cx="1806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KEHOU</a:t>
            </a:r>
          </a:p>
        </p:txBody>
      </p:sp>
      <p:sp>
        <p:nvSpPr>
          <p:cNvPr id="286746" name="AutoShape 26"/>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50" name="Line 27"/>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1" name="Line 28"/>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2" name="Line 29"/>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3" name="Line 30"/>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4" name="Line 31"/>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5" name="Line 32"/>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6" name="Line 33"/>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57" name="Rectangle 3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41"/>
          <p:cNvGrpSpPr>
            <a:grpSpLocks/>
          </p:cNvGrpSpPr>
          <p:nvPr/>
        </p:nvGrpSpPr>
        <p:grpSpPr bwMode="auto">
          <a:xfrm>
            <a:off x="5549900" y="425450"/>
            <a:ext cx="3505200" cy="2990850"/>
            <a:chOff x="3496" y="268"/>
            <a:chExt cx="2208" cy="1884"/>
          </a:xfrm>
        </p:grpSpPr>
        <p:grpSp>
          <p:nvGrpSpPr>
            <p:cNvPr id="112683" name="Group 10"/>
            <p:cNvGrpSpPr>
              <a:grpSpLocks/>
            </p:cNvGrpSpPr>
            <p:nvPr/>
          </p:nvGrpSpPr>
          <p:grpSpPr bwMode="auto">
            <a:xfrm>
              <a:off x="3621" y="268"/>
              <a:ext cx="2083" cy="1323"/>
              <a:chOff x="3605" y="484"/>
              <a:chExt cx="2083" cy="1323"/>
            </a:xfrm>
          </p:grpSpPr>
          <p:sp>
            <p:nvSpPr>
              <p:cNvPr id="286731" name="Rectangle 11"/>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86732" name="Rectangle 12"/>
              <p:cNvSpPr>
                <a:spLocks noChangeArrowheads="1"/>
              </p:cNvSpPr>
              <p:nvPr/>
            </p:nvSpPr>
            <p:spPr bwMode="auto">
              <a:xfrm>
                <a:off x="3605" y="484"/>
                <a:ext cx="2083" cy="132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a:solidFill>
                      <a:srgbClr val="FFFF00"/>
                    </a:solidFill>
                  </a:rPr>
                  <a:t>Ketho mu </a:t>
                </a:r>
              </a:p>
              <a:p>
                <a:pPr algn="ctr">
                  <a:defRPr/>
                </a:pPr>
                <a:r>
                  <a:rPr lang="en-US" sz="3200">
                    <a:solidFill>
                      <a:srgbClr val="FFFF00"/>
                    </a:solidFill>
                  </a:rPr>
                  <a:t>Kepenuopfii Dze</a:t>
                </a:r>
              </a:p>
              <a:p>
                <a:pPr algn="ctr">
                  <a:defRPr/>
                </a:pPr>
                <a:r>
                  <a:rPr lang="en-US" sz="3200">
                    <a:solidFill>
                      <a:srgbClr val="FFFF00"/>
                    </a:solidFill>
                  </a:rPr>
                  <a:t>Kephrii</a:t>
                </a:r>
                <a:endParaRPr lang="en-US">
                  <a:solidFill>
                    <a:srgbClr val="FFFF00"/>
                  </a:solidFill>
                </a:endParaRPr>
              </a:p>
              <a:p>
                <a:pPr algn="ctr">
                  <a:defRPr/>
                </a:pPr>
                <a:endParaRPr lang="en-US">
                  <a:solidFill>
                    <a:srgbClr val="FFFF00"/>
                  </a:solidFill>
                </a:endParaRPr>
              </a:p>
              <a:p>
                <a:pPr algn="ctr">
                  <a:defRPr/>
                </a:pPr>
                <a:endParaRPr lang="en-US">
                  <a:solidFill>
                    <a:srgbClr val="FFFF00"/>
                  </a:solidFill>
                </a:endParaRPr>
              </a:p>
            </p:txBody>
          </p:sp>
        </p:grpSp>
        <p:sp>
          <p:nvSpPr>
            <p:cNvPr id="286760" name="Line 40"/>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6823" name="Text Box 103"/>
          <p:cNvSpPr txBox="1">
            <a:spLocks noChangeArrowheads="1"/>
          </p:cNvSpPr>
          <p:nvPr/>
        </p:nvSpPr>
        <p:spPr bwMode="auto">
          <a:xfrm>
            <a:off x="17795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Mathi, Mark, Luk, Johan </a:t>
            </a:r>
          </a:p>
        </p:txBody>
      </p:sp>
      <p:sp>
        <p:nvSpPr>
          <p:cNvPr id="112660" name="AutoShape 12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2661" name="Rectangle 12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662" name="Line 12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3" name="Line 12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4" name="Line 12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5" name="Line 12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6" name="Line 12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67" name="Rectangle 129"/>
          <p:cNvSpPr>
            <a:spLocks noChangeArrowheads="1"/>
          </p:cNvSpPr>
          <p:nvPr/>
        </p:nvSpPr>
        <p:spPr bwMode="auto">
          <a:xfrm>
            <a:off x="8059738" y="4043363"/>
            <a:ext cx="8731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Dieliekeviko</a:t>
            </a:r>
          </a:p>
        </p:txBody>
      </p:sp>
      <p:sp>
        <p:nvSpPr>
          <p:cNvPr id="112668" name="Rectangle 133"/>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286854" name="Rectangle 134"/>
          <p:cNvSpPr>
            <a:spLocks noChangeArrowheads="1"/>
          </p:cNvSpPr>
          <p:nvPr/>
        </p:nvSpPr>
        <p:spPr bwMode="auto">
          <a:xfrm>
            <a:off x="8181975" y="3751263"/>
            <a:ext cx="47307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 </a:t>
            </a:r>
          </a:p>
        </p:txBody>
      </p:sp>
      <p:sp>
        <p:nvSpPr>
          <p:cNvPr id="112670" name="Rectangle 13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856" name="Rectangle 136"/>
          <p:cNvSpPr>
            <a:spLocks noChangeArrowheads="1"/>
          </p:cNvSpPr>
          <p:nvPr/>
        </p:nvSpPr>
        <p:spPr bwMode="auto">
          <a:xfrm>
            <a:off x="8135938" y="3884613"/>
            <a:ext cx="53657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12672" name="Line 137"/>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73" name="Line 138"/>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74" name="Rectangle 139"/>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2675" name="Rectangle 140"/>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86861" name="Rectangle 141"/>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12677" name="Text Box 142"/>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286866" name="Rectangle 146"/>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54</a:t>
            </a:r>
          </a:p>
        </p:txBody>
      </p:sp>
      <p:sp>
        <p:nvSpPr>
          <p:cNvPr id="112679"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12680" name="Group 149"/>
          <p:cNvGrpSpPr>
            <a:grpSpLocks/>
          </p:cNvGrpSpPr>
          <p:nvPr/>
        </p:nvGrpSpPr>
        <p:grpSpPr bwMode="auto">
          <a:xfrm>
            <a:off x="519113" y="76200"/>
            <a:ext cx="854075" cy="1704975"/>
            <a:chOff x="327" y="48"/>
            <a:chExt cx="538" cy="1074"/>
          </a:xfrm>
        </p:grpSpPr>
        <p:sp>
          <p:nvSpPr>
            <p:cNvPr id="286870" name="Rectangle 150"/>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286871" name="Line 151"/>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286726"/>
                                        </p:tgtEl>
                                        <p:attrNameLst>
                                          <p:attrName>style.visibility</p:attrName>
                                        </p:attrNameLst>
                                      </p:cBhvr>
                                      <p:to>
                                        <p:strVal val="visible"/>
                                      </p:to>
                                    </p:set>
                                    <p:anim calcmode="lin" valueType="num">
                                      <p:cBhvr>
                                        <p:cTn id="7" dur="500" fill="hold"/>
                                        <p:tgtEl>
                                          <p:spTgt spid="286726"/>
                                        </p:tgtEl>
                                        <p:attrNameLst>
                                          <p:attrName>ppt_x</p:attrName>
                                        </p:attrNameLst>
                                      </p:cBhvr>
                                      <p:tavLst>
                                        <p:tav tm="0">
                                          <p:val>
                                            <p:strVal val="#ppt_x-#ppt_w/2"/>
                                          </p:val>
                                        </p:tav>
                                        <p:tav tm="100000">
                                          <p:val>
                                            <p:strVal val="#ppt_x"/>
                                          </p:val>
                                        </p:tav>
                                      </p:tavLst>
                                    </p:anim>
                                    <p:anim calcmode="lin" valueType="num">
                                      <p:cBhvr>
                                        <p:cTn id="8" dur="500" fill="hold"/>
                                        <p:tgtEl>
                                          <p:spTgt spid="286726"/>
                                        </p:tgtEl>
                                        <p:attrNameLst>
                                          <p:attrName>ppt_y</p:attrName>
                                        </p:attrNameLst>
                                      </p:cBhvr>
                                      <p:tavLst>
                                        <p:tav tm="0">
                                          <p:val>
                                            <p:strVal val="#ppt_y"/>
                                          </p:val>
                                        </p:tav>
                                        <p:tav tm="100000">
                                          <p:val>
                                            <p:strVal val="#ppt_y"/>
                                          </p:val>
                                        </p:tav>
                                      </p:tavLst>
                                    </p:anim>
                                    <p:anim calcmode="lin" valueType="num">
                                      <p:cBhvr>
                                        <p:cTn id="9" dur="500" fill="hold"/>
                                        <p:tgtEl>
                                          <p:spTgt spid="286726"/>
                                        </p:tgtEl>
                                        <p:attrNameLst>
                                          <p:attrName>ppt_w</p:attrName>
                                        </p:attrNameLst>
                                      </p:cBhvr>
                                      <p:tavLst>
                                        <p:tav tm="0">
                                          <p:val>
                                            <p:fltVal val="0"/>
                                          </p:val>
                                        </p:tav>
                                        <p:tav tm="100000">
                                          <p:val>
                                            <p:strVal val="#ppt_w"/>
                                          </p:val>
                                        </p:tav>
                                      </p:tavLst>
                                    </p:anim>
                                    <p:anim calcmode="lin" valueType="num">
                                      <p:cBhvr>
                                        <p:cTn id="10" dur="500" fill="hold"/>
                                        <p:tgtEl>
                                          <p:spTgt spid="2867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469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4692" name="Rectangle 5"/>
          <p:cNvSpPr>
            <a:spLocks noChangeArrowheads="1"/>
          </p:cNvSpPr>
          <p:nvPr/>
        </p:nvSpPr>
        <p:spPr bwMode="auto">
          <a:xfrm>
            <a:off x="2919413" y="914400"/>
            <a:ext cx="1616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114693" name="Rectangle 6"/>
          <p:cNvSpPr>
            <a:spLocks noChangeArrowheads="1"/>
          </p:cNvSpPr>
          <p:nvPr/>
        </p:nvSpPr>
        <p:spPr bwMode="auto">
          <a:xfrm>
            <a:off x="3325813" y="3216275"/>
            <a:ext cx="3265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DIELIEKEVIKO</a:t>
            </a:r>
          </a:p>
        </p:txBody>
      </p:sp>
      <p:sp>
        <p:nvSpPr>
          <p:cNvPr id="445447" name="Rectangle 7"/>
          <p:cNvSpPr>
            <a:spLocks noChangeArrowheads="1"/>
          </p:cNvSpPr>
          <p:nvPr/>
        </p:nvSpPr>
        <p:spPr bwMode="auto">
          <a:xfrm>
            <a:off x="3249613" y="3673475"/>
            <a:ext cx="3609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MHAKECHIIKO</a:t>
            </a:r>
          </a:p>
        </p:txBody>
      </p:sp>
      <p:sp>
        <p:nvSpPr>
          <p:cNvPr id="114695" name="Rectangle 10"/>
          <p:cNvSpPr>
            <a:spLocks noChangeArrowheads="1"/>
          </p:cNvSpPr>
          <p:nvPr/>
        </p:nvSpPr>
        <p:spPr bwMode="auto">
          <a:xfrm>
            <a:off x="3948113" y="1765300"/>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14696" name="Rectangle 11"/>
          <p:cNvSpPr>
            <a:spLocks noChangeArrowheads="1"/>
          </p:cNvSpPr>
          <p:nvPr/>
        </p:nvSpPr>
        <p:spPr bwMode="auto">
          <a:xfrm>
            <a:off x="3732213" y="2197100"/>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KRUS</a:t>
            </a:r>
          </a:p>
        </p:txBody>
      </p:sp>
      <p:sp>
        <p:nvSpPr>
          <p:cNvPr id="114697" name="Rectangle 12"/>
          <p:cNvSpPr>
            <a:spLocks noChangeArrowheads="1"/>
          </p:cNvSpPr>
          <p:nvPr/>
        </p:nvSpPr>
        <p:spPr bwMode="auto">
          <a:xfrm>
            <a:off x="3516313" y="2654300"/>
            <a:ext cx="1806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KEHOU</a:t>
            </a:r>
          </a:p>
        </p:txBody>
      </p:sp>
      <p:sp>
        <p:nvSpPr>
          <p:cNvPr id="445454"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9"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0"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1"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2"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3"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4"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5"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06" name="Rectangle 2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35"/>
          <p:cNvGrpSpPr>
            <a:grpSpLocks/>
          </p:cNvGrpSpPr>
          <p:nvPr/>
        </p:nvGrpSpPr>
        <p:grpSpPr bwMode="auto">
          <a:xfrm>
            <a:off x="5588000" y="2098675"/>
            <a:ext cx="2787650" cy="1787525"/>
            <a:chOff x="3520" y="1322"/>
            <a:chExt cx="1756" cy="1126"/>
          </a:xfrm>
        </p:grpSpPr>
        <p:grpSp>
          <p:nvGrpSpPr>
            <p:cNvPr id="114738" name="Group 36"/>
            <p:cNvGrpSpPr>
              <a:grpSpLocks/>
            </p:cNvGrpSpPr>
            <p:nvPr/>
          </p:nvGrpSpPr>
          <p:grpSpPr bwMode="auto">
            <a:xfrm>
              <a:off x="4048" y="1322"/>
              <a:ext cx="1228" cy="681"/>
              <a:chOff x="4112" y="1314"/>
              <a:chExt cx="1228" cy="681"/>
            </a:xfrm>
          </p:grpSpPr>
          <p:sp>
            <p:nvSpPr>
              <p:cNvPr id="445477"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78" name="Rectangle 38"/>
              <p:cNvSpPr>
                <a:spLocks noChangeArrowheads="1"/>
              </p:cNvSpPr>
              <p:nvPr/>
            </p:nvSpPr>
            <p:spPr bwMode="auto">
              <a:xfrm>
                <a:off x="4253" y="1314"/>
                <a:ext cx="1087" cy="65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3200">
                    <a:solidFill>
                      <a:srgbClr val="FFFF00"/>
                    </a:solidFill>
                  </a:rPr>
                  <a:t>Thiedzii</a:t>
                </a:r>
              </a:p>
              <a:p>
                <a:pPr>
                  <a:lnSpc>
                    <a:spcPct val="65000"/>
                  </a:lnSpc>
                  <a:defRPr/>
                </a:pPr>
                <a:r>
                  <a:rPr lang="en-US" sz="3200">
                    <a:solidFill>
                      <a:srgbClr val="FFFF00"/>
                    </a:solidFill>
                  </a:rPr>
                  <a:t>Kehou</a:t>
                </a:r>
              </a:p>
              <a:p>
                <a:pPr>
                  <a:lnSpc>
                    <a:spcPct val="65000"/>
                  </a:lnSpc>
                  <a:defRPr/>
                </a:pPr>
                <a:r>
                  <a:rPr lang="en-US" sz="3200">
                    <a:solidFill>
                      <a:srgbClr val="FFFF00"/>
                    </a:solidFill>
                  </a:rPr>
                  <a:t>Dze</a:t>
                </a:r>
              </a:p>
            </p:txBody>
          </p:sp>
        </p:grpSp>
        <p:sp>
          <p:nvSpPr>
            <p:cNvPr id="445479"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4708" name="Group 40"/>
          <p:cNvGrpSpPr>
            <a:grpSpLocks/>
          </p:cNvGrpSpPr>
          <p:nvPr/>
        </p:nvGrpSpPr>
        <p:grpSpPr bwMode="auto">
          <a:xfrm>
            <a:off x="5440363" y="414338"/>
            <a:ext cx="3503612" cy="2990850"/>
            <a:chOff x="3496" y="268"/>
            <a:chExt cx="2207" cy="1884"/>
          </a:xfrm>
        </p:grpSpPr>
        <p:grpSp>
          <p:nvGrpSpPr>
            <p:cNvPr id="114734" name="Group 41"/>
            <p:cNvGrpSpPr>
              <a:grpSpLocks/>
            </p:cNvGrpSpPr>
            <p:nvPr/>
          </p:nvGrpSpPr>
          <p:grpSpPr bwMode="auto">
            <a:xfrm>
              <a:off x="3620" y="268"/>
              <a:ext cx="2083" cy="1150"/>
              <a:chOff x="3604" y="484"/>
              <a:chExt cx="2083" cy="1150"/>
            </a:xfrm>
          </p:grpSpPr>
          <p:sp>
            <p:nvSpPr>
              <p:cNvPr id="445482" name="Rectangle 42"/>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3" name="Rectangle 43"/>
              <p:cNvSpPr>
                <a:spLocks noChangeArrowheads="1"/>
              </p:cNvSpPr>
              <p:nvPr/>
            </p:nvSpPr>
            <p:spPr bwMode="auto">
              <a:xfrm>
                <a:off x="3604" y="484"/>
                <a:ext cx="2083" cy="1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a:solidFill>
                      <a:srgbClr val="FFFF00"/>
                    </a:solidFill>
                  </a:rPr>
                  <a:t>Ketho mu</a:t>
                </a:r>
              </a:p>
              <a:p>
                <a:pPr algn="ctr">
                  <a:defRPr/>
                </a:pPr>
                <a:r>
                  <a:rPr lang="en-US" sz="3200">
                    <a:solidFill>
                      <a:srgbClr val="FFFF00"/>
                    </a:solidFill>
                  </a:rPr>
                  <a:t>Kepenuopfii Dze</a:t>
                </a:r>
              </a:p>
              <a:p>
                <a:pPr algn="ctr">
                  <a:defRPr/>
                </a:pPr>
                <a:r>
                  <a:rPr lang="en-US" sz="3200">
                    <a:solidFill>
                      <a:srgbClr val="FFFF00"/>
                    </a:solidFill>
                  </a:rPr>
                  <a:t>Kephrii</a:t>
                </a:r>
              </a:p>
              <a:p>
                <a:pPr algn="ctr">
                  <a:defRPr/>
                </a:pPr>
                <a:endParaRPr lang="en-US">
                  <a:solidFill>
                    <a:srgbClr val="FFFF00"/>
                  </a:solidFill>
                </a:endParaRPr>
              </a:p>
            </p:txBody>
          </p:sp>
        </p:grpSp>
        <p:sp>
          <p:nvSpPr>
            <p:cNvPr id="445484"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5522" name="Text Box 82"/>
          <p:cNvSpPr txBox="1">
            <a:spLocks noChangeArrowheads="1"/>
          </p:cNvSpPr>
          <p:nvPr/>
        </p:nvSpPr>
        <p:spPr bwMode="auto">
          <a:xfrm>
            <a:off x="17780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Apostelko Mhakechiiko </a:t>
            </a:r>
          </a:p>
        </p:txBody>
      </p:sp>
      <p:sp>
        <p:nvSpPr>
          <p:cNvPr id="114710"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4711"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712"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13"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14"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15"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16"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17" name="Rectangle 110"/>
          <p:cNvSpPr>
            <a:spLocks noChangeArrowheads="1"/>
          </p:cNvSpPr>
          <p:nvPr/>
        </p:nvSpPr>
        <p:spPr bwMode="auto">
          <a:xfrm>
            <a:off x="8159750" y="4043363"/>
            <a:ext cx="7731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14718" name="Rectangle 111"/>
          <p:cNvSpPr>
            <a:spLocks noChangeArrowheads="1"/>
          </p:cNvSpPr>
          <p:nvPr/>
        </p:nvSpPr>
        <p:spPr bwMode="auto">
          <a:xfrm>
            <a:off x="8035925" y="4183063"/>
            <a:ext cx="996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Mhakechiiko</a:t>
            </a:r>
          </a:p>
        </p:txBody>
      </p:sp>
      <p:sp>
        <p:nvSpPr>
          <p:cNvPr id="114719" name="Rectangle 114"/>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45555" name="Rectangle 115"/>
          <p:cNvSpPr>
            <a:spLocks noChangeArrowheads="1"/>
          </p:cNvSpPr>
          <p:nvPr/>
        </p:nvSpPr>
        <p:spPr bwMode="auto">
          <a:xfrm>
            <a:off x="8181975" y="3751263"/>
            <a:ext cx="441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14721"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5557" name="Rectangle 117"/>
          <p:cNvSpPr>
            <a:spLocks noChangeArrowheads="1"/>
          </p:cNvSpPr>
          <p:nvPr/>
        </p:nvSpPr>
        <p:spPr bwMode="auto">
          <a:xfrm>
            <a:off x="8140700" y="3887788"/>
            <a:ext cx="536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14723"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24"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25"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4726"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5562" name="Rectangle 122"/>
          <p:cNvSpPr>
            <a:spLocks noChangeArrowheads="1"/>
          </p:cNvSpPr>
          <p:nvPr/>
        </p:nvSpPr>
        <p:spPr bwMode="auto">
          <a:xfrm>
            <a:off x="8224838" y="3603625"/>
            <a:ext cx="6111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14728"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45568" name="Rectangle 1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55</a:t>
            </a:r>
          </a:p>
        </p:txBody>
      </p:sp>
      <p:sp>
        <p:nvSpPr>
          <p:cNvPr id="114730" name="Text Box 12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14731" name="Group 130"/>
          <p:cNvGrpSpPr>
            <a:grpSpLocks/>
          </p:cNvGrpSpPr>
          <p:nvPr/>
        </p:nvGrpSpPr>
        <p:grpSpPr bwMode="auto">
          <a:xfrm>
            <a:off x="519113" y="76200"/>
            <a:ext cx="854075" cy="1704975"/>
            <a:chOff x="327" y="48"/>
            <a:chExt cx="538" cy="1074"/>
          </a:xfrm>
        </p:grpSpPr>
        <p:sp>
          <p:nvSpPr>
            <p:cNvPr id="445571" name="Rectangle 13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5572" name="Line 13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45447"/>
                                        </p:tgtEl>
                                        <p:attrNameLst>
                                          <p:attrName>style.visibility</p:attrName>
                                        </p:attrNameLst>
                                      </p:cBhvr>
                                      <p:to>
                                        <p:strVal val="visible"/>
                                      </p:to>
                                    </p:set>
                                    <p:anim calcmode="lin" valueType="num">
                                      <p:cBhvr>
                                        <p:cTn id="7" dur="500" fill="hold"/>
                                        <p:tgtEl>
                                          <p:spTgt spid="445447"/>
                                        </p:tgtEl>
                                        <p:attrNameLst>
                                          <p:attrName>ppt_x</p:attrName>
                                        </p:attrNameLst>
                                      </p:cBhvr>
                                      <p:tavLst>
                                        <p:tav tm="0">
                                          <p:val>
                                            <p:strVal val="#ppt_x-#ppt_w/2"/>
                                          </p:val>
                                        </p:tav>
                                        <p:tav tm="100000">
                                          <p:val>
                                            <p:strVal val="#ppt_x"/>
                                          </p:val>
                                        </p:tav>
                                      </p:tavLst>
                                    </p:anim>
                                    <p:anim calcmode="lin" valueType="num">
                                      <p:cBhvr>
                                        <p:cTn id="8" dur="500" fill="hold"/>
                                        <p:tgtEl>
                                          <p:spTgt spid="445447"/>
                                        </p:tgtEl>
                                        <p:attrNameLst>
                                          <p:attrName>ppt_y</p:attrName>
                                        </p:attrNameLst>
                                      </p:cBhvr>
                                      <p:tavLst>
                                        <p:tav tm="0">
                                          <p:val>
                                            <p:strVal val="#ppt_y"/>
                                          </p:val>
                                        </p:tav>
                                        <p:tav tm="100000">
                                          <p:val>
                                            <p:strVal val="#ppt_y"/>
                                          </p:val>
                                        </p:tav>
                                      </p:tavLst>
                                    </p:anim>
                                    <p:anim calcmode="lin" valueType="num">
                                      <p:cBhvr>
                                        <p:cTn id="9" dur="500" fill="hold"/>
                                        <p:tgtEl>
                                          <p:spTgt spid="445447"/>
                                        </p:tgtEl>
                                        <p:attrNameLst>
                                          <p:attrName>ppt_w</p:attrName>
                                        </p:attrNameLst>
                                      </p:cBhvr>
                                      <p:tavLst>
                                        <p:tav tm="0">
                                          <p:val>
                                            <p:fltVal val="0"/>
                                          </p:val>
                                        </p:tav>
                                        <p:tav tm="100000">
                                          <p:val>
                                            <p:strVal val="#ppt_w"/>
                                          </p:val>
                                        </p:tav>
                                      </p:tavLst>
                                    </p:anim>
                                    <p:anim calcmode="lin" valueType="num">
                                      <p:cBhvr>
                                        <p:cTn id="10" dur="500" fill="hold"/>
                                        <p:tgtEl>
                                          <p:spTgt spid="4454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3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673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6740" name="Rectangle 5"/>
          <p:cNvSpPr>
            <a:spLocks noChangeArrowheads="1"/>
          </p:cNvSpPr>
          <p:nvPr/>
        </p:nvSpPr>
        <p:spPr bwMode="auto">
          <a:xfrm>
            <a:off x="2919413" y="914400"/>
            <a:ext cx="1438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116741" name="Rectangle 6"/>
          <p:cNvSpPr>
            <a:spLocks noChangeArrowheads="1"/>
          </p:cNvSpPr>
          <p:nvPr/>
        </p:nvSpPr>
        <p:spPr bwMode="auto">
          <a:xfrm>
            <a:off x="3249613" y="3216275"/>
            <a:ext cx="33416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DIELIEKEVIKO</a:t>
            </a:r>
          </a:p>
        </p:txBody>
      </p:sp>
      <p:sp>
        <p:nvSpPr>
          <p:cNvPr id="116742" name="Rectangle 7"/>
          <p:cNvSpPr>
            <a:spLocks noChangeArrowheads="1"/>
          </p:cNvSpPr>
          <p:nvPr/>
        </p:nvSpPr>
        <p:spPr bwMode="auto">
          <a:xfrm>
            <a:off x="3363913" y="3673475"/>
            <a:ext cx="34956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MHAKECHIIKO</a:t>
            </a:r>
          </a:p>
        </p:txBody>
      </p:sp>
      <p:sp>
        <p:nvSpPr>
          <p:cNvPr id="446472" name="Rectangle 8"/>
          <p:cNvSpPr>
            <a:spLocks noChangeArrowheads="1"/>
          </p:cNvSpPr>
          <p:nvPr/>
        </p:nvSpPr>
        <p:spPr bwMode="auto">
          <a:xfrm>
            <a:off x="2919413" y="4130675"/>
            <a:ext cx="44529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LESHII THUKESHIIKO</a:t>
            </a:r>
          </a:p>
        </p:txBody>
      </p:sp>
      <p:sp>
        <p:nvSpPr>
          <p:cNvPr id="116744" name="Rectangle 10"/>
          <p:cNvSpPr>
            <a:spLocks noChangeArrowheads="1"/>
          </p:cNvSpPr>
          <p:nvPr/>
        </p:nvSpPr>
        <p:spPr bwMode="auto">
          <a:xfrm>
            <a:off x="3948113" y="1765300"/>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16745" name="Rectangle 11"/>
          <p:cNvSpPr>
            <a:spLocks noChangeArrowheads="1"/>
          </p:cNvSpPr>
          <p:nvPr/>
        </p:nvSpPr>
        <p:spPr bwMode="auto">
          <a:xfrm>
            <a:off x="3732213" y="2197100"/>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KRUS</a:t>
            </a:r>
          </a:p>
        </p:txBody>
      </p:sp>
      <p:sp>
        <p:nvSpPr>
          <p:cNvPr id="116746" name="Rectangle 12"/>
          <p:cNvSpPr>
            <a:spLocks noChangeArrowheads="1"/>
          </p:cNvSpPr>
          <p:nvPr/>
        </p:nvSpPr>
        <p:spPr bwMode="auto">
          <a:xfrm>
            <a:off x="3516313" y="2654300"/>
            <a:ext cx="1806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KEHOU</a:t>
            </a:r>
          </a:p>
        </p:txBody>
      </p:sp>
      <p:sp>
        <p:nvSpPr>
          <p:cNvPr id="116747"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478"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49"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0"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1"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2"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3"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4"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5"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30"/>
          <p:cNvGrpSpPr>
            <a:grpSpLocks/>
          </p:cNvGrpSpPr>
          <p:nvPr/>
        </p:nvGrpSpPr>
        <p:grpSpPr bwMode="auto">
          <a:xfrm>
            <a:off x="5600700" y="3665538"/>
            <a:ext cx="2490788" cy="1076325"/>
            <a:chOff x="3560" y="2309"/>
            <a:chExt cx="1706" cy="678"/>
          </a:xfrm>
        </p:grpSpPr>
        <p:grpSp>
          <p:nvGrpSpPr>
            <p:cNvPr id="116794" name="Group 31"/>
            <p:cNvGrpSpPr>
              <a:grpSpLocks/>
            </p:cNvGrpSpPr>
            <p:nvPr/>
          </p:nvGrpSpPr>
          <p:grpSpPr bwMode="auto">
            <a:xfrm>
              <a:off x="4104" y="2309"/>
              <a:ext cx="1162" cy="678"/>
              <a:chOff x="4112" y="2181"/>
              <a:chExt cx="1162" cy="678"/>
            </a:xfrm>
          </p:grpSpPr>
          <p:sp>
            <p:nvSpPr>
              <p:cNvPr id="446496"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7" name="Rectangle 33"/>
              <p:cNvSpPr>
                <a:spLocks noChangeArrowheads="1"/>
              </p:cNvSpPr>
              <p:nvPr/>
            </p:nvSpPr>
            <p:spPr bwMode="auto">
              <a:xfrm>
                <a:off x="4241" y="2181"/>
                <a:ext cx="901" cy="45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en-US" sz="3200">
                    <a:solidFill>
                      <a:srgbClr val="FFFF00"/>
                    </a:solidFill>
                  </a:rPr>
                  <a:t>Kehou</a:t>
                </a:r>
              </a:p>
              <a:p>
                <a:pPr algn="ctr">
                  <a:lnSpc>
                    <a:spcPct val="65000"/>
                  </a:lnSpc>
                  <a:defRPr/>
                </a:pPr>
                <a:r>
                  <a:rPr lang="en-US" sz="3200">
                    <a:solidFill>
                      <a:srgbClr val="FFFF00"/>
                    </a:solidFill>
                  </a:rPr>
                  <a:t>Nyiko</a:t>
                </a:r>
                <a:endParaRPr lang="en-US">
                  <a:solidFill>
                    <a:srgbClr val="FFFF00"/>
                  </a:solidFill>
                </a:endParaRPr>
              </a:p>
            </p:txBody>
          </p:sp>
        </p:grpSp>
        <p:sp>
          <p:nvSpPr>
            <p:cNvPr id="446498" name="Line 34"/>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6757" name="Group 35"/>
          <p:cNvGrpSpPr>
            <a:grpSpLocks/>
          </p:cNvGrpSpPr>
          <p:nvPr/>
        </p:nvGrpSpPr>
        <p:grpSpPr bwMode="auto">
          <a:xfrm>
            <a:off x="5588000" y="2098675"/>
            <a:ext cx="2787650" cy="1787525"/>
            <a:chOff x="3520" y="1322"/>
            <a:chExt cx="1756" cy="1126"/>
          </a:xfrm>
        </p:grpSpPr>
        <p:grpSp>
          <p:nvGrpSpPr>
            <p:cNvPr id="116790" name="Group 36"/>
            <p:cNvGrpSpPr>
              <a:grpSpLocks/>
            </p:cNvGrpSpPr>
            <p:nvPr/>
          </p:nvGrpSpPr>
          <p:grpSpPr bwMode="auto">
            <a:xfrm>
              <a:off x="4048" y="1322"/>
              <a:ext cx="1228" cy="681"/>
              <a:chOff x="4112" y="1314"/>
              <a:chExt cx="1228" cy="681"/>
            </a:xfrm>
          </p:grpSpPr>
          <p:sp>
            <p:nvSpPr>
              <p:cNvPr id="446501"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502" name="Rectangle 38"/>
              <p:cNvSpPr>
                <a:spLocks noChangeArrowheads="1"/>
              </p:cNvSpPr>
              <p:nvPr/>
            </p:nvSpPr>
            <p:spPr bwMode="auto">
              <a:xfrm>
                <a:off x="4253" y="1314"/>
                <a:ext cx="1087" cy="65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3200">
                    <a:solidFill>
                      <a:srgbClr val="FFFF00"/>
                    </a:solidFill>
                  </a:rPr>
                  <a:t>Thiedzii</a:t>
                </a:r>
              </a:p>
              <a:p>
                <a:pPr>
                  <a:lnSpc>
                    <a:spcPct val="65000"/>
                  </a:lnSpc>
                  <a:defRPr/>
                </a:pPr>
                <a:r>
                  <a:rPr lang="en-US" sz="3200">
                    <a:solidFill>
                      <a:srgbClr val="FFFF00"/>
                    </a:solidFill>
                  </a:rPr>
                  <a:t>Kehou </a:t>
                </a:r>
              </a:p>
              <a:p>
                <a:pPr>
                  <a:lnSpc>
                    <a:spcPct val="65000"/>
                  </a:lnSpc>
                  <a:defRPr/>
                </a:pPr>
                <a:r>
                  <a:rPr lang="en-US" sz="3200">
                    <a:solidFill>
                      <a:srgbClr val="FFFF00"/>
                    </a:solidFill>
                  </a:rPr>
                  <a:t>Dze</a:t>
                </a:r>
              </a:p>
            </p:txBody>
          </p:sp>
        </p:grpSp>
        <p:sp>
          <p:nvSpPr>
            <p:cNvPr id="446503"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6758" name="Group 40"/>
          <p:cNvGrpSpPr>
            <a:grpSpLocks/>
          </p:cNvGrpSpPr>
          <p:nvPr/>
        </p:nvGrpSpPr>
        <p:grpSpPr bwMode="auto">
          <a:xfrm>
            <a:off x="5549900" y="425450"/>
            <a:ext cx="3505200" cy="2990850"/>
            <a:chOff x="3496" y="268"/>
            <a:chExt cx="2208" cy="1884"/>
          </a:xfrm>
        </p:grpSpPr>
        <p:grpSp>
          <p:nvGrpSpPr>
            <p:cNvPr id="116786" name="Group 41"/>
            <p:cNvGrpSpPr>
              <a:grpSpLocks/>
            </p:cNvGrpSpPr>
            <p:nvPr/>
          </p:nvGrpSpPr>
          <p:grpSpPr bwMode="auto">
            <a:xfrm>
              <a:off x="3621" y="268"/>
              <a:ext cx="2083" cy="1016"/>
              <a:chOff x="3605" y="484"/>
              <a:chExt cx="2083" cy="1016"/>
            </a:xfrm>
          </p:grpSpPr>
          <p:sp>
            <p:nvSpPr>
              <p:cNvPr id="446506" name="Rectangle 42"/>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507" name="Rectangle 43"/>
              <p:cNvSpPr>
                <a:spLocks noChangeArrowheads="1"/>
              </p:cNvSpPr>
              <p:nvPr/>
            </p:nvSpPr>
            <p:spPr bwMode="auto">
              <a:xfrm>
                <a:off x="3605" y="484"/>
                <a:ext cx="2083" cy="101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a:solidFill>
                      <a:srgbClr val="FFFF00"/>
                    </a:solidFill>
                  </a:rPr>
                  <a:t>Ketho mu</a:t>
                </a:r>
              </a:p>
              <a:p>
                <a:pPr algn="ctr">
                  <a:defRPr/>
                </a:pPr>
                <a:r>
                  <a:rPr lang="en-US" sz="3200">
                    <a:solidFill>
                      <a:srgbClr val="FFFF00"/>
                    </a:solidFill>
                  </a:rPr>
                  <a:t>Kepenuopfii Dze</a:t>
                </a:r>
                <a:endParaRPr lang="en-US">
                  <a:solidFill>
                    <a:srgbClr val="FFFF00"/>
                  </a:solidFill>
                </a:endParaRPr>
              </a:p>
              <a:p>
                <a:pPr algn="ctr">
                  <a:defRPr/>
                </a:pPr>
                <a:endParaRPr lang="en-US">
                  <a:solidFill>
                    <a:srgbClr val="FFFF00"/>
                  </a:solidFill>
                </a:endParaRPr>
              </a:p>
              <a:p>
                <a:pPr algn="ctr">
                  <a:defRPr/>
                </a:pPr>
                <a:endParaRPr lang="en-US">
                  <a:solidFill>
                    <a:srgbClr val="FFFF00"/>
                  </a:solidFill>
                </a:endParaRPr>
              </a:p>
            </p:txBody>
          </p:sp>
        </p:grpSp>
        <p:sp>
          <p:nvSpPr>
            <p:cNvPr id="446508"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6546" name="Text Box 82"/>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Rommiako Nu Vo Juda </a:t>
            </a:r>
          </a:p>
        </p:txBody>
      </p:sp>
      <p:sp>
        <p:nvSpPr>
          <p:cNvPr id="116760"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6761"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6762"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3"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4"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5"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6"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7" name="Rectangle 110"/>
          <p:cNvSpPr>
            <a:spLocks noChangeArrowheads="1"/>
          </p:cNvSpPr>
          <p:nvPr/>
        </p:nvSpPr>
        <p:spPr bwMode="auto">
          <a:xfrm>
            <a:off x="8159750" y="4043363"/>
            <a:ext cx="7731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16768" name="Rectangle 111"/>
          <p:cNvSpPr>
            <a:spLocks noChangeArrowheads="1"/>
          </p:cNvSpPr>
          <p:nvPr/>
        </p:nvSpPr>
        <p:spPr bwMode="auto">
          <a:xfrm>
            <a:off x="8158163" y="4183063"/>
            <a:ext cx="8747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Mhakechiiko</a:t>
            </a:r>
          </a:p>
        </p:txBody>
      </p:sp>
      <p:sp>
        <p:nvSpPr>
          <p:cNvPr id="116769" name="Rectangle 112"/>
          <p:cNvSpPr>
            <a:spLocks noChangeArrowheads="1"/>
          </p:cNvSpPr>
          <p:nvPr/>
        </p:nvSpPr>
        <p:spPr bwMode="auto">
          <a:xfrm>
            <a:off x="8026400" y="4322763"/>
            <a:ext cx="11176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Leshiithukeshiiko</a:t>
            </a:r>
          </a:p>
        </p:txBody>
      </p:sp>
      <p:sp>
        <p:nvSpPr>
          <p:cNvPr id="116770" name="Rectangle 113"/>
          <p:cNvSpPr>
            <a:spLocks noChangeArrowheads="1"/>
          </p:cNvSpPr>
          <p:nvPr/>
        </p:nvSpPr>
        <p:spPr bwMode="auto">
          <a:xfrm>
            <a:off x="8107363" y="4462463"/>
            <a:ext cx="1809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a:solidFill>
                <a:srgbClr val="000000"/>
              </a:solidFill>
              <a:latin typeface="Helvetica" charset="0"/>
            </a:endParaRPr>
          </a:p>
        </p:txBody>
      </p:sp>
      <p:sp>
        <p:nvSpPr>
          <p:cNvPr id="116771" name="Rectangle 114"/>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46579" name="Rectangle 115"/>
          <p:cNvSpPr>
            <a:spLocks noChangeArrowheads="1"/>
          </p:cNvSpPr>
          <p:nvPr/>
        </p:nvSpPr>
        <p:spPr bwMode="auto">
          <a:xfrm>
            <a:off x="8181975" y="3751263"/>
            <a:ext cx="441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16773"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581" name="Rectangle 117"/>
          <p:cNvSpPr>
            <a:spLocks noChangeArrowheads="1"/>
          </p:cNvSpPr>
          <p:nvPr/>
        </p:nvSpPr>
        <p:spPr bwMode="auto">
          <a:xfrm>
            <a:off x="8135938" y="3884613"/>
            <a:ext cx="53657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16775"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76"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77"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6778"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6586" name="Rectangle 122"/>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16780"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46591" name="Rectangle 1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56</a:t>
            </a:r>
          </a:p>
        </p:txBody>
      </p:sp>
      <p:sp>
        <p:nvSpPr>
          <p:cNvPr id="116782" name="Text Box 12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16783" name="Group 129"/>
          <p:cNvGrpSpPr>
            <a:grpSpLocks/>
          </p:cNvGrpSpPr>
          <p:nvPr/>
        </p:nvGrpSpPr>
        <p:grpSpPr bwMode="auto">
          <a:xfrm>
            <a:off x="519113" y="76200"/>
            <a:ext cx="854075" cy="1704975"/>
            <a:chOff x="327" y="48"/>
            <a:chExt cx="538" cy="1074"/>
          </a:xfrm>
        </p:grpSpPr>
        <p:sp>
          <p:nvSpPr>
            <p:cNvPr id="446594" name="Rectangle 130"/>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6595" name="Line 131"/>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46472"/>
                                        </p:tgtEl>
                                        <p:attrNameLst>
                                          <p:attrName>style.visibility</p:attrName>
                                        </p:attrNameLst>
                                      </p:cBhvr>
                                      <p:to>
                                        <p:strVal val="visible"/>
                                      </p:to>
                                    </p:set>
                                    <p:anim calcmode="lin" valueType="num">
                                      <p:cBhvr>
                                        <p:cTn id="7" dur="500" fill="hold"/>
                                        <p:tgtEl>
                                          <p:spTgt spid="446472"/>
                                        </p:tgtEl>
                                        <p:attrNameLst>
                                          <p:attrName>ppt_x</p:attrName>
                                        </p:attrNameLst>
                                      </p:cBhvr>
                                      <p:tavLst>
                                        <p:tav tm="0">
                                          <p:val>
                                            <p:strVal val="#ppt_x-#ppt_w/2"/>
                                          </p:val>
                                        </p:tav>
                                        <p:tav tm="100000">
                                          <p:val>
                                            <p:strVal val="#ppt_x"/>
                                          </p:val>
                                        </p:tav>
                                      </p:tavLst>
                                    </p:anim>
                                    <p:anim calcmode="lin" valueType="num">
                                      <p:cBhvr>
                                        <p:cTn id="8" dur="500" fill="hold"/>
                                        <p:tgtEl>
                                          <p:spTgt spid="446472"/>
                                        </p:tgtEl>
                                        <p:attrNameLst>
                                          <p:attrName>ppt_y</p:attrName>
                                        </p:attrNameLst>
                                      </p:cBhvr>
                                      <p:tavLst>
                                        <p:tav tm="0">
                                          <p:val>
                                            <p:strVal val="#ppt_y"/>
                                          </p:val>
                                        </p:tav>
                                        <p:tav tm="100000">
                                          <p:val>
                                            <p:strVal val="#ppt_y"/>
                                          </p:val>
                                        </p:tav>
                                      </p:tavLst>
                                    </p:anim>
                                    <p:anim calcmode="lin" valueType="num">
                                      <p:cBhvr>
                                        <p:cTn id="9" dur="500" fill="hold"/>
                                        <p:tgtEl>
                                          <p:spTgt spid="446472"/>
                                        </p:tgtEl>
                                        <p:attrNameLst>
                                          <p:attrName>ppt_w</p:attrName>
                                        </p:attrNameLst>
                                      </p:cBhvr>
                                      <p:tavLst>
                                        <p:tav tm="0">
                                          <p:val>
                                            <p:fltVal val="0"/>
                                          </p:val>
                                        </p:tav>
                                        <p:tav tm="100000">
                                          <p:val>
                                            <p:strVal val="#ppt_w"/>
                                          </p:val>
                                        </p:tav>
                                      </p:tavLst>
                                    </p:anim>
                                    <p:anim calcmode="lin" valueType="num">
                                      <p:cBhvr>
                                        <p:cTn id="10" dur="500" fill="hold"/>
                                        <p:tgtEl>
                                          <p:spTgt spid="44647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8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87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8788" name="Rectangle 5"/>
          <p:cNvSpPr>
            <a:spLocks noChangeArrowheads="1"/>
          </p:cNvSpPr>
          <p:nvPr/>
        </p:nvSpPr>
        <p:spPr bwMode="auto">
          <a:xfrm>
            <a:off x="2919413" y="914400"/>
            <a:ext cx="1438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a:solidFill>
                  <a:schemeClr val="accent1"/>
                </a:solidFill>
                <a:latin typeface="Times" charset="0"/>
              </a:rPr>
              <a:t>   </a:t>
            </a:r>
            <a:r>
              <a:rPr lang="en-US" sz="3600">
                <a:solidFill>
                  <a:schemeClr val="accent1"/>
                </a:solidFill>
                <a:latin typeface="Times" charset="0"/>
              </a:rPr>
              <a:t>JISU</a:t>
            </a:r>
          </a:p>
        </p:txBody>
      </p:sp>
      <p:sp>
        <p:nvSpPr>
          <p:cNvPr id="118789" name="Rectangle 6"/>
          <p:cNvSpPr>
            <a:spLocks noChangeArrowheads="1"/>
          </p:cNvSpPr>
          <p:nvPr/>
        </p:nvSpPr>
        <p:spPr bwMode="auto">
          <a:xfrm>
            <a:off x="3389313" y="3216275"/>
            <a:ext cx="32019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DIELIEKEVIKO</a:t>
            </a:r>
          </a:p>
        </p:txBody>
      </p:sp>
      <p:sp>
        <p:nvSpPr>
          <p:cNvPr id="118790" name="Rectangle 7"/>
          <p:cNvSpPr>
            <a:spLocks noChangeArrowheads="1"/>
          </p:cNvSpPr>
          <p:nvPr/>
        </p:nvSpPr>
        <p:spPr bwMode="auto">
          <a:xfrm>
            <a:off x="3148013" y="3673475"/>
            <a:ext cx="3711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MHAKECHIIKO</a:t>
            </a:r>
          </a:p>
        </p:txBody>
      </p:sp>
      <p:sp>
        <p:nvSpPr>
          <p:cNvPr id="118791" name="Rectangle 8"/>
          <p:cNvSpPr>
            <a:spLocks noChangeArrowheads="1"/>
          </p:cNvSpPr>
          <p:nvPr/>
        </p:nvSpPr>
        <p:spPr bwMode="auto">
          <a:xfrm>
            <a:off x="3097213" y="4130675"/>
            <a:ext cx="42751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bg2"/>
                </a:solidFill>
                <a:latin typeface="Times" charset="0"/>
              </a:rPr>
              <a:t>LESHII THUKESHIIKO</a:t>
            </a:r>
          </a:p>
        </p:txBody>
      </p:sp>
      <p:sp>
        <p:nvSpPr>
          <p:cNvPr id="447497" name="Rectangle 9"/>
          <p:cNvSpPr>
            <a:spLocks noChangeArrowheads="1"/>
          </p:cNvSpPr>
          <p:nvPr/>
        </p:nvSpPr>
        <p:spPr bwMode="auto">
          <a:xfrm>
            <a:off x="3363913" y="4587875"/>
            <a:ext cx="22352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PESIKESHII</a:t>
            </a:r>
          </a:p>
        </p:txBody>
      </p:sp>
      <p:sp>
        <p:nvSpPr>
          <p:cNvPr id="118793" name="Rectangle 10"/>
          <p:cNvSpPr>
            <a:spLocks noChangeArrowheads="1"/>
          </p:cNvSpPr>
          <p:nvPr/>
        </p:nvSpPr>
        <p:spPr bwMode="auto">
          <a:xfrm>
            <a:off x="3948113" y="1765300"/>
            <a:ext cx="2085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KELHOU</a:t>
            </a:r>
          </a:p>
        </p:txBody>
      </p:sp>
      <p:sp>
        <p:nvSpPr>
          <p:cNvPr id="118794" name="Rectangle 11"/>
          <p:cNvSpPr>
            <a:spLocks noChangeArrowheads="1"/>
          </p:cNvSpPr>
          <p:nvPr/>
        </p:nvSpPr>
        <p:spPr bwMode="auto">
          <a:xfrm>
            <a:off x="3732213" y="2197100"/>
            <a:ext cx="13747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KRUS</a:t>
            </a:r>
          </a:p>
        </p:txBody>
      </p:sp>
      <p:sp>
        <p:nvSpPr>
          <p:cNvPr id="118795" name="Rectangle 12"/>
          <p:cNvSpPr>
            <a:spLocks noChangeArrowheads="1"/>
          </p:cNvSpPr>
          <p:nvPr/>
        </p:nvSpPr>
        <p:spPr bwMode="auto">
          <a:xfrm>
            <a:off x="3516313" y="2654300"/>
            <a:ext cx="18065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i="1">
                <a:solidFill>
                  <a:schemeClr val="accent1"/>
                </a:solidFill>
                <a:latin typeface="Times" charset="0"/>
              </a:rPr>
              <a:t>KEHOU</a:t>
            </a:r>
          </a:p>
        </p:txBody>
      </p:sp>
      <p:sp>
        <p:nvSpPr>
          <p:cNvPr id="447502" name="AutoShape 14"/>
          <p:cNvSpPr>
            <a:spLocks noChangeArrowheads="1"/>
          </p:cNvSpPr>
          <p:nvPr/>
        </p:nvSpPr>
        <p:spPr bwMode="auto">
          <a:xfrm>
            <a:off x="100488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97"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798"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799"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00"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01"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02"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03"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25"/>
          <p:cNvGrpSpPr>
            <a:grpSpLocks/>
          </p:cNvGrpSpPr>
          <p:nvPr/>
        </p:nvGrpSpPr>
        <p:grpSpPr bwMode="auto">
          <a:xfrm>
            <a:off x="5867400" y="4813300"/>
            <a:ext cx="2695575" cy="1719263"/>
            <a:chOff x="3696" y="3032"/>
            <a:chExt cx="1698" cy="1083"/>
          </a:xfrm>
        </p:grpSpPr>
        <p:grpSp>
          <p:nvGrpSpPr>
            <p:cNvPr id="118847" name="Group 26"/>
            <p:cNvGrpSpPr>
              <a:grpSpLocks/>
            </p:cNvGrpSpPr>
            <p:nvPr/>
          </p:nvGrpSpPr>
          <p:grpSpPr bwMode="auto">
            <a:xfrm>
              <a:off x="4064" y="3435"/>
              <a:ext cx="1330" cy="680"/>
              <a:chOff x="4064" y="3067"/>
              <a:chExt cx="1330" cy="680"/>
            </a:xfrm>
          </p:grpSpPr>
          <p:sp>
            <p:nvSpPr>
              <p:cNvPr id="447515"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16" name="Rectangle 28"/>
              <p:cNvSpPr>
                <a:spLocks noChangeArrowheads="1"/>
              </p:cNvSpPr>
              <p:nvPr/>
            </p:nvSpPr>
            <p:spPr bwMode="auto">
              <a:xfrm>
                <a:off x="4064" y="3067"/>
                <a:ext cx="1330" cy="68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en-US" sz="3200">
                    <a:solidFill>
                      <a:srgbClr val="FFFF00"/>
                    </a:solidFill>
                  </a:rPr>
                  <a:t>Thesie</a:t>
                </a:r>
              </a:p>
              <a:p>
                <a:pPr algn="ctr">
                  <a:lnSpc>
                    <a:spcPct val="65000"/>
                  </a:lnSpc>
                  <a:defRPr/>
                </a:pPr>
                <a:r>
                  <a:rPr lang="en-US" sz="3200">
                    <a:solidFill>
                      <a:srgbClr val="FFFF00"/>
                    </a:solidFill>
                  </a:rPr>
                  <a:t>Kechachie</a:t>
                </a:r>
                <a:endParaRPr lang="en-US">
                  <a:solidFill>
                    <a:srgbClr val="FFFF00"/>
                  </a:solidFill>
                </a:endParaRPr>
              </a:p>
              <a:p>
                <a:pPr algn="ctr">
                  <a:lnSpc>
                    <a:spcPct val="65000"/>
                  </a:lnSpc>
                  <a:defRPr/>
                </a:pPr>
                <a:endParaRPr lang="en-US">
                  <a:solidFill>
                    <a:srgbClr val="FFFF00"/>
                  </a:solidFill>
                </a:endParaRPr>
              </a:p>
              <a:p>
                <a:pPr algn="ctr">
                  <a:lnSpc>
                    <a:spcPct val="65000"/>
                  </a:lnSpc>
                  <a:defRPr/>
                </a:pPr>
                <a:endParaRPr lang="en-US">
                  <a:solidFill>
                    <a:srgbClr val="FFFF00"/>
                  </a:solidFill>
                </a:endParaRPr>
              </a:p>
            </p:txBody>
          </p:sp>
        </p:grpSp>
        <p:sp>
          <p:nvSpPr>
            <p:cNvPr id="447517" name="Line 29"/>
            <p:cNvSpPr>
              <a:spLocks noChangeShapeType="1"/>
            </p:cNvSpPr>
            <p:nvPr/>
          </p:nvSpPr>
          <p:spPr bwMode="auto">
            <a:xfrm>
              <a:off x="3696" y="3032"/>
              <a:ext cx="488" cy="384"/>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5" name="Group 30"/>
          <p:cNvGrpSpPr>
            <a:grpSpLocks/>
          </p:cNvGrpSpPr>
          <p:nvPr/>
        </p:nvGrpSpPr>
        <p:grpSpPr bwMode="auto">
          <a:xfrm>
            <a:off x="5600700" y="3665538"/>
            <a:ext cx="2492375" cy="1079500"/>
            <a:chOff x="3560" y="2309"/>
            <a:chExt cx="1706" cy="680"/>
          </a:xfrm>
        </p:grpSpPr>
        <p:grpSp>
          <p:nvGrpSpPr>
            <p:cNvPr id="118843" name="Group 31"/>
            <p:cNvGrpSpPr>
              <a:grpSpLocks/>
            </p:cNvGrpSpPr>
            <p:nvPr/>
          </p:nvGrpSpPr>
          <p:grpSpPr bwMode="auto">
            <a:xfrm>
              <a:off x="4104" y="2309"/>
              <a:ext cx="1162" cy="680"/>
              <a:chOff x="4112" y="2181"/>
              <a:chExt cx="1162" cy="680"/>
            </a:xfrm>
          </p:grpSpPr>
          <p:sp>
            <p:nvSpPr>
              <p:cNvPr id="447520"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21" name="Rectangle 33"/>
              <p:cNvSpPr>
                <a:spLocks noChangeArrowheads="1"/>
              </p:cNvSpPr>
              <p:nvPr/>
            </p:nvSpPr>
            <p:spPr bwMode="auto">
              <a:xfrm>
                <a:off x="4185" y="2181"/>
                <a:ext cx="1020" cy="68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en-US" sz="3200">
                    <a:solidFill>
                      <a:srgbClr val="FFFF00"/>
                    </a:solidFill>
                  </a:rPr>
                  <a:t>Kehou </a:t>
                </a:r>
              </a:p>
              <a:p>
                <a:pPr algn="ctr">
                  <a:lnSpc>
                    <a:spcPct val="65000"/>
                  </a:lnSpc>
                  <a:defRPr/>
                </a:pPr>
                <a:r>
                  <a:rPr lang="en-US" sz="3200">
                    <a:solidFill>
                      <a:srgbClr val="FFFF00"/>
                    </a:solidFill>
                  </a:rPr>
                  <a:t>Nyiko</a:t>
                </a:r>
                <a:endParaRPr lang="en-US">
                  <a:solidFill>
                    <a:srgbClr val="FFFF00"/>
                  </a:solidFill>
                </a:endParaRPr>
              </a:p>
              <a:p>
                <a:pPr algn="ctr">
                  <a:lnSpc>
                    <a:spcPct val="65000"/>
                  </a:lnSpc>
                  <a:defRPr/>
                </a:pPr>
                <a:endParaRPr lang="en-US">
                  <a:solidFill>
                    <a:srgbClr val="FFFF00"/>
                  </a:solidFill>
                </a:endParaRPr>
              </a:p>
              <a:p>
                <a:pPr algn="ctr">
                  <a:lnSpc>
                    <a:spcPct val="65000"/>
                  </a:lnSpc>
                  <a:defRPr/>
                </a:pPr>
                <a:endParaRPr lang="en-US">
                  <a:solidFill>
                    <a:srgbClr val="FFFF00"/>
                  </a:solidFill>
                </a:endParaRPr>
              </a:p>
            </p:txBody>
          </p:sp>
        </p:grpSp>
        <p:sp>
          <p:nvSpPr>
            <p:cNvPr id="447522" name="Line 34"/>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6" name="Group 35"/>
          <p:cNvGrpSpPr>
            <a:grpSpLocks/>
          </p:cNvGrpSpPr>
          <p:nvPr/>
        </p:nvGrpSpPr>
        <p:grpSpPr bwMode="auto">
          <a:xfrm>
            <a:off x="5588000" y="2098675"/>
            <a:ext cx="2787650" cy="1787525"/>
            <a:chOff x="3520" y="1322"/>
            <a:chExt cx="1756" cy="1126"/>
          </a:xfrm>
        </p:grpSpPr>
        <p:grpSp>
          <p:nvGrpSpPr>
            <p:cNvPr id="118839" name="Group 36"/>
            <p:cNvGrpSpPr>
              <a:grpSpLocks/>
            </p:cNvGrpSpPr>
            <p:nvPr/>
          </p:nvGrpSpPr>
          <p:grpSpPr bwMode="auto">
            <a:xfrm>
              <a:off x="4048" y="1322"/>
              <a:ext cx="1228" cy="681"/>
              <a:chOff x="4112" y="1314"/>
              <a:chExt cx="1228" cy="681"/>
            </a:xfrm>
          </p:grpSpPr>
          <p:sp>
            <p:nvSpPr>
              <p:cNvPr id="447525"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26" name="Rectangle 38"/>
              <p:cNvSpPr>
                <a:spLocks noChangeArrowheads="1"/>
              </p:cNvSpPr>
              <p:nvPr/>
            </p:nvSpPr>
            <p:spPr bwMode="auto">
              <a:xfrm>
                <a:off x="4253" y="1314"/>
                <a:ext cx="1087" cy="65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3200">
                    <a:solidFill>
                      <a:srgbClr val="FFFF00"/>
                    </a:solidFill>
                  </a:rPr>
                  <a:t>Thiedzii</a:t>
                </a:r>
              </a:p>
              <a:p>
                <a:pPr>
                  <a:lnSpc>
                    <a:spcPct val="65000"/>
                  </a:lnSpc>
                  <a:defRPr/>
                </a:pPr>
                <a:r>
                  <a:rPr lang="en-US" sz="3200">
                    <a:solidFill>
                      <a:srgbClr val="FFFF00"/>
                    </a:solidFill>
                  </a:rPr>
                  <a:t>Kehou</a:t>
                </a:r>
              </a:p>
              <a:p>
                <a:pPr>
                  <a:lnSpc>
                    <a:spcPct val="65000"/>
                  </a:lnSpc>
                  <a:defRPr/>
                </a:pPr>
                <a:r>
                  <a:rPr lang="en-US" sz="3200">
                    <a:solidFill>
                      <a:srgbClr val="FFFF00"/>
                    </a:solidFill>
                  </a:rPr>
                  <a:t>Dze</a:t>
                </a:r>
              </a:p>
            </p:txBody>
          </p:sp>
        </p:grpSp>
        <p:sp>
          <p:nvSpPr>
            <p:cNvPr id="447527"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7" name="Group 40"/>
          <p:cNvGrpSpPr>
            <a:grpSpLocks/>
          </p:cNvGrpSpPr>
          <p:nvPr/>
        </p:nvGrpSpPr>
        <p:grpSpPr bwMode="auto">
          <a:xfrm>
            <a:off x="5549900" y="425450"/>
            <a:ext cx="3503613" cy="2990850"/>
            <a:chOff x="3496" y="268"/>
            <a:chExt cx="2207" cy="1884"/>
          </a:xfrm>
        </p:grpSpPr>
        <p:grpSp>
          <p:nvGrpSpPr>
            <p:cNvPr id="118835" name="Group 41"/>
            <p:cNvGrpSpPr>
              <a:grpSpLocks/>
            </p:cNvGrpSpPr>
            <p:nvPr/>
          </p:nvGrpSpPr>
          <p:grpSpPr bwMode="auto">
            <a:xfrm>
              <a:off x="3620" y="268"/>
              <a:ext cx="2083" cy="1016"/>
              <a:chOff x="3604" y="484"/>
              <a:chExt cx="2083" cy="1016"/>
            </a:xfrm>
          </p:grpSpPr>
          <p:sp>
            <p:nvSpPr>
              <p:cNvPr id="447530" name="Rectangle 42"/>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31" name="Rectangle 43"/>
              <p:cNvSpPr>
                <a:spLocks noChangeArrowheads="1"/>
              </p:cNvSpPr>
              <p:nvPr/>
            </p:nvSpPr>
            <p:spPr bwMode="auto">
              <a:xfrm>
                <a:off x="3604" y="484"/>
                <a:ext cx="2083" cy="101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a:solidFill>
                      <a:srgbClr val="FFFF00"/>
                    </a:solidFill>
                  </a:rPr>
                  <a:t>Ketho mu</a:t>
                </a:r>
              </a:p>
              <a:p>
                <a:pPr algn="ctr">
                  <a:defRPr/>
                </a:pPr>
                <a:r>
                  <a:rPr lang="en-US" sz="3200">
                    <a:solidFill>
                      <a:srgbClr val="FFFF00"/>
                    </a:solidFill>
                  </a:rPr>
                  <a:t>Kepenuopfii Dze</a:t>
                </a:r>
                <a:endParaRPr lang="en-US">
                  <a:solidFill>
                    <a:srgbClr val="FFFF00"/>
                  </a:solidFill>
                </a:endParaRPr>
              </a:p>
              <a:p>
                <a:pPr algn="ctr">
                  <a:defRPr/>
                </a:pPr>
                <a:endParaRPr lang="en-US">
                  <a:solidFill>
                    <a:srgbClr val="FFFF00"/>
                  </a:solidFill>
                </a:endParaRPr>
              </a:p>
              <a:p>
                <a:pPr algn="ctr">
                  <a:defRPr/>
                </a:pPr>
                <a:endParaRPr lang="en-US">
                  <a:solidFill>
                    <a:srgbClr val="FFFF00"/>
                  </a:solidFill>
                </a:endParaRPr>
              </a:p>
            </p:txBody>
          </p:sp>
        </p:grpSp>
        <p:sp>
          <p:nvSpPr>
            <p:cNvPr id="447532"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7570" name="Text Box 82"/>
          <p:cNvSpPr txBox="1">
            <a:spLocks noChangeArrowheads="1"/>
          </p:cNvSpPr>
          <p:nvPr/>
        </p:nvSpPr>
        <p:spPr bwMode="auto">
          <a:xfrm>
            <a:off x="1790700" y="11113"/>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Pesikeshii</a:t>
            </a:r>
          </a:p>
        </p:txBody>
      </p:sp>
      <p:sp>
        <p:nvSpPr>
          <p:cNvPr id="118809"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8810"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8811"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12"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13"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14"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15"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16" name="Rectangle 110"/>
          <p:cNvSpPr>
            <a:spLocks noChangeArrowheads="1"/>
          </p:cNvSpPr>
          <p:nvPr/>
        </p:nvSpPr>
        <p:spPr bwMode="auto">
          <a:xfrm>
            <a:off x="8159750" y="4043363"/>
            <a:ext cx="7731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18817" name="Rectangle 111"/>
          <p:cNvSpPr>
            <a:spLocks noChangeArrowheads="1"/>
          </p:cNvSpPr>
          <p:nvPr/>
        </p:nvSpPr>
        <p:spPr bwMode="auto">
          <a:xfrm>
            <a:off x="8239125" y="4183063"/>
            <a:ext cx="7937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18818" name="Rectangle 112"/>
          <p:cNvSpPr>
            <a:spLocks noChangeArrowheads="1"/>
          </p:cNvSpPr>
          <p:nvPr/>
        </p:nvSpPr>
        <p:spPr bwMode="auto">
          <a:xfrm>
            <a:off x="8058150" y="4322763"/>
            <a:ext cx="10858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Leshiithukeshiiko</a:t>
            </a:r>
          </a:p>
        </p:txBody>
      </p:sp>
      <p:sp>
        <p:nvSpPr>
          <p:cNvPr id="118819" name="Rectangle 113"/>
          <p:cNvSpPr>
            <a:spLocks noChangeArrowheads="1"/>
          </p:cNvSpPr>
          <p:nvPr/>
        </p:nvSpPr>
        <p:spPr bwMode="auto">
          <a:xfrm>
            <a:off x="8107363" y="4462463"/>
            <a:ext cx="6826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18820" name="Rectangle 114"/>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47603" name="Rectangle 115"/>
          <p:cNvSpPr>
            <a:spLocks noChangeArrowheads="1"/>
          </p:cNvSpPr>
          <p:nvPr/>
        </p:nvSpPr>
        <p:spPr bwMode="auto">
          <a:xfrm>
            <a:off x="8181975" y="3751263"/>
            <a:ext cx="441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18822"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7605" name="Rectangle 117"/>
          <p:cNvSpPr>
            <a:spLocks noChangeArrowheads="1"/>
          </p:cNvSpPr>
          <p:nvPr/>
        </p:nvSpPr>
        <p:spPr bwMode="auto">
          <a:xfrm>
            <a:off x="8135938" y="3884613"/>
            <a:ext cx="53657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18824"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25"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826"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8827"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7610" name="Rectangle 122"/>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18829"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47615" name="Rectangle 1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57</a:t>
            </a:r>
          </a:p>
        </p:txBody>
      </p:sp>
      <p:sp>
        <p:nvSpPr>
          <p:cNvPr id="118831" name="Text Box 1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grpSp>
        <p:nvGrpSpPr>
          <p:cNvPr id="118832" name="Group 130"/>
          <p:cNvGrpSpPr>
            <a:grpSpLocks/>
          </p:cNvGrpSpPr>
          <p:nvPr/>
        </p:nvGrpSpPr>
        <p:grpSpPr bwMode="auto">
          <a:xfrm>
            <a:off x="519113" y="76200"/>
            <a:ext cx="854075" cy="1704975"/>
            <a:chOff x="327" y="48"/>
            <a:chExt cx="538" cy="1074"/>
          </a:xfrm>
        </p:grpSpPr>
        <p:sp>
          <p:nvSpPr>
            <p:cNvPr id="447619" name="Rectangle 13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7620" name="Line 13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47497"/>
                                        </p:tgtEl>
                                        <p:attrNameLst>
                                          <p:attrName>style.visibility</p:attrName>
                                        </p:attrNameLst>
                                      </p:cBhvr>
                                      <p:to>
                                        <p:strVal val="visible"/>
                                      </p:to>
                                    </p:set>
                                    <p:anim calcmode="lin" valueType="num">
                                      <p:cBhvr>
                                        <p:cTn id="7" dur="500" fill="hold"/>
                                        <p:tgtEl>
                                          <p:spTgt spid="447497"/>
                                        </p:tgtEl>
                                        <p:attrNameLst>
                                          <p:attrName>ppt_x</p:attrName>
                                        </p:attrNameLst>
                                      </p:cBhvr>
                                      <p:tavLst>
                                        <p:tav tm="0">
                                          <p:val>
                                            <p:strVal val="#ppt_x-#ppt_w/2"/>
                                          </p:val>
                                        </p:tav>
                                        <p:tav tm="100000">
                                          <p:val>
                                            <p:strVal val="#ppt_x"/>
                                          </p:val>
                                        </p:tav>
                                      </p:tavLst>
                                    </p:anim>
                                    <p:anim calcmode="lin" valueType="num">
                                      <p:cBhvr>
                                        <p:cTn id="8" dur="500" fill="hold"/>
                                        <p:tgtEl>
                                          <p:spTgt spid="447497"/>
                                        </p:tgtEl>
                                        <p:attrNameLst>
                                          <p:attrName>ppt_y</p:attrName>
                                        </p:attrNameLst>
                                      </p:cBhvr>
                                      <p:tavLst>
                                        <p:tav tm="0">
                                          <p:val>
                                            <p:strVal val="#ppt_y"/>
                                          </p:val>
                                        </p:tav>
                                        <p:tav tm="100000">
                                          <p:val>
                                            <p:strVal val="#ppt_y"/>
                                          </p:val>
                                        </p:tav>
                                      </p:tavLst>
                                    </p:anim>
                                    <p:anim calcmode="lin" valueType="num">
                                      <p:cBhvr>
                                        <p:cTn id="9" dur="500" fill="hold"/>
                                        <p:tgtEl>
                                          <p:spTgt spid="447497"/>
                                        </p:tgtEl>
                                        <p:attrNameLst>
                                          <p:attrName>ppt_w</p:attrName>
                                        </p:attrNameLst>
                                      </p:cBhvr>
                                      <p:tavLst>
                                        <p:tav tm="0">
                                          <p:val>
                                            <p:fltVal val="0"/>
                                          </p:val>
                                        </p:tav>
                                        <p:tav tm="100000">
                                          <p:val>
                                            <p:strVal val="#ppt_w"/>
                                          </p:val>
                                        </p:tav>
                                      </p:tavLst>
                                    </p:anim>
                                    <p:anim calcmode="lin" valueType="num">
                                      <p:cBhvr>
                                        <p:cTn id="10" dur="500" fill="hold"/>
                                        <p:tgtEl>
                                          <p:spTgt spid="4474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22"/>
          <p:cNvPicPr>
            <a:picLocks noChangeAspect="1" noChangeArrowheads="1"/>
          </p:cNvPicPr>
          <p:nvPr/>
        </p:nvPicPr>
        <p:blipFill>
          <a:blip r:embed="rId3">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77" name="Text Box 45"/>
          <p:cNvSpPr txBox="1">
            <a:spLocks noChangeArrowheads="1"/>
          </p:cNvSpPr>
          <p:nvPr/>
        </p:nvSpPr>
        <p:spPr bwMode="auto">
          <a:xfrm>
            <a:off x="939800" y="661988"/>
            <a:ext cx="7848600" cy="1692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nSpc>
                <a:spcPct val="125000"/>
              </a:lnSpc>
              <a:spcBef>
                <a:spcPct val="50000"/>
              </a:spcBef>
              <a:defRPr/>
            </a:pPr>
            <a:r>
              <a:rPr lang="en-US" sz="2800" b="0" smtClean="0">
                <a:solidFill>
                  <a:srgbClr val="FFFF00"/>
                </a:solidFill>
                <a:latin typeface="Arial" charset="0"/>
              </a:rPr>
              <a:t>	</a:t>
            </a:r>
            <a:r>
              <a:rPr lang="ja-JP" altLang="en-US" sz="2800" smtClean="0">
                <a:solidFill>
                  <a:srgbClr val="FFFF00"/>
                </a:solidFill>
                <a:latin typeface="Arial" charset="0"/>
                <a:cs typeface="Times" charset="0"/>
              </a:rPr>
              <a:t>“</a:t>
            </a:r>
            <a:r>
              <a:rPr lang="en-US" sz="2800" smtClean="0">
                <a:solidFill>
                  <a:srgbClr val="FFFF00"/>
                </a:solidFill>
                <a:latin typeface="Arial" charset="0"/>
                <a:cs typeface="Times" charset="0"/>
              </a:rPr>
              <a:t>Ketholeshii dze-ue hakemhie zo vor di thela nu zayie chiikecii Pesikeshii leshii tsolie. 	            </a:t>
            </a:r>
          </a:p>
        </p:txBody>
      </p:sp>
      <p:sp>
        <p:nvSpPr>
          <p:cNvPr id="120835" name="AutoShape 90"/>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0836" name="Rectangle 91"/>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0837" name="Line 92"/>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38" name="Line 93"/>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39" name="Line 94"/>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40" name="Line 95"/>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41" name="Line 96"/>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42" name="Rectangle 97"/>
          <p:cNvSpPr>
            <a:spLocks noChangeArrowheads="1"/>
          </p:cNvSpPr>
          <p:nvPr/>
        </p:nvSpPr>
        <p:spPr bwMode="auto">
          <a:xfrm>
            <a:off x="8159750" y="4043363"/>
            <a:ext cx="7731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20843" name="Rectangle 98"/>
          <p:cNvSpPr>
            <a:spLocks noChangeArrowheads="1"/>
          </p:cNvSpPr>
          <p:nvPr/>
        </p:nvSpPr>
        <p:spPr bwMode="auto">
          <a:xfrm>
            <a:off x="8147050" y="4183063"/>
            <a:ext cx="9969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Mhakechiiko</a:t>
            </a:r>
          </a:p>
        </p:txBody>
      </p:sp>
      <p:sp>
        <p:nvSpPr>
          <p:cNvPr id="120844" name="Rectangle 99"/>
          <p:cNvSpPr>
            <a:spLocks noChangeArrowheads="1"/>
          </p:cNvSpPr>
          <p:nvPr/>
        </p:nvSpPr>
        <p:spPr bwMode="auto">
          <a:xfrm>
            <a:off x="8027988" y="4322763"/>
            <a:ext cx="11493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Leshiithukeshiiko</a:t>
            </a:r>
          </a:p>
        </p:txBody>
      </p:sp>
      <p:sp>
        <p:nvSpPr>
          <p:cNvPr id="120845" name="Rectangle 100"/>
          <p:cNvSpPr>
            <a:spLocks noChangeArrowheads="1"/>
          </p:cNvSpPr>
          <p:nvPr/>
        </p:nvSpPr>
        <p:spPr bwMode="auto">
          <a:xfrm>
            <a:off x="8107363" y="4462463"/>
            <a:ext cx="68738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Pulakeshii</a:t>
            </a:r>
          </a:p>
        </p:txBody>
      </p:sp>
      <p:sp>
        <p:nvSpPr>
          <p:cNvPr id="120846" name="Rectangle 101"/>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28134" name="Rectangle 102"/>
          <p:cNvSpPr>
            <a:spLocks noChangeArrowheads="1"/>
          </p:cNvSpPr>
          <p:nvPr/>
        </p:nvSpPr>
        <p:spPr bwMode="auto">
          <a:xfrm>
            <a:off x="8181975" y="3751263"/>
            <a:ext cx="44132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20848" name="Rectangle 103"/>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8136" name="Rectangle 104"/>
          <p:cNvSpPr>
            <a:spLocks noChangeArrowheads="1"/>
          </p:cNvSpPr>
          <p:nvPr/>
        </p:nvSpPr>
        <p:spPr bwMode="auto">
          <a:xfrm>
            <a:off x="8135938" y="3884613"/>
            <a:ext cx="536575" cy="225425"/>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20850" name="Line 105"/>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1" name="Line 106"/>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2" name="Rectangle 107"/>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0853" name="Rectangle 108"/>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8141" name="Rectangle 109"/>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20855" name="Text Box 110"/>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28146" name="Rectangle 11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58</a:t>
            </a:r>
          </a:p>
        </p:txBody>
      </p:sp>
      <p:sp>
        <p:nvSpPr>
          <p:cNvPr id="428147" name="Text Box 115"/>
          <p:cNvSpPr txBox="1">
            <a:spLocks noChangeArrowheads="1"/>
          </p:cNvSpPr>
          <p:nvPr/>
        </p:nvSpPr>
        <p:spPr bwMode="auto">
          <a:xfrm>
            <a:off x="5451475" y="5594350"/>
            <a:ext cx="2554288" cy="457200"/>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p>
            <a:pPr>
              <a:spcBef>
                <a:spcPct val="50000"/>
              </a:spcBef>
              <a:defRPr/>
            </a:pPr>
            <a:r>
              <a:rPr lang="en-US" sz="2400">
                <a:solidFill>
                  <a:srgbClr val="FFFF00"/>
                </a:solidFill>
                <a:latin typeface="Arial" charset="0"/>
                <a:ea typeface="Times" charset="0"/>
                <a:cs typeface="Times" charset="0"/>
              </a:rPr>
              <a:t>John Walvoord</a:t>
            </a:r>
          </a:p>
        </p:txBody>
      </p:sp>
      <p:sp>
        <p:nvSpPr>
          <p:cNvPr id="428149" name="Text Box 117"/>
          <p:cNvSpPr txBox="1">
            <a:spLocks noChangeArrowheads="1"/>
          </p:cNvSpPr>
          <p:nvPr/>
        </p:nvSpPr>
        <p:spPr bwMode="auto">
          <a:xfrm>
            <a:off x="900113" y="1754188"/>
            <a:ext cx="7507287" cy="1692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nSpc>
                <a:spcPct val="125000"/>
              </a:lnSpc>
              <a:spcBef>
                <a:spcPct val="50000"/>
              </a:spcBef>
              <a:defRPr/>
            </a:pPr>
            <a:r>
              <a:rPr lang="en-US" sz="2800" smtClean="0">
                <a:solidFill>
                  <a:srgbClr val="FFFF00"/>
                </a:solidFill>
                <a:latin typeface="Arial" charset="0"/>
                <a:cs typeface="Times" charset="0"/>
              </a:rPr>
              <a:t>	  Thedze kekreikrei keciiko pete mu  </a:t>
            </a:r>
            <a:r>
              <a:rPr lang="en-US" sz="2800" i="1" u="sng" smtClean="0">
                <a:solidFill>
                  <a:schemeClr val="tx1"/>
                </a:solidFill>
                <a:latin typeface="Arial" charset="0"/>
                <a:cs typeface="Times" charset="0"/>
              </a:rPr>
              <a:t>riiditaya kemo Kepenuopfii dze dietsidiekho</a:t>
            </a:r>
            <a:r>
              <a:rPr lang="en-US" sz="2800" smtClean="0">
                <a:solidFill>
                  <a:srgbClr val="FFFF00"/>
                </a:solidFill>
                <a:latin typeface="Arial" charset="0"/>
                <a:cs typeface="Times" charset="0"/>
              </a:rPr>
              <a:t> kebako pete vor puo chiilie. </a:t>
            </a:r>
          </a:p>
        </p:txBody>
      </p:sp>
      <p:sp>
        <p:nvSpPr>
          <p:cNvPr id="428150" name="Text Box 118"/>
          <p:cNvSpPr txBox="1">
            <a:spLocks noChangeArrowheads="1"/>
          </p:cNvSpPr>
          <p:nvPr/>
        </p:nvSpPr>
        <p:spPr bwMode="auto">
          <a:xfrm>
            <a:off x="912813" y="3352800"/>
            <a:ext cx="7086600" cy="6254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nSpc>
                <a:spcPct val="125000"/>
              </a:lnSpc>
              <a:spcBef>
                <a:spcPct val="50000"/>
              </a:spcBef>
              <a:defRPr/>
            </a:pPr>
            <a:r>
              <a:rPr lang="en-US" sz="2800" smtClean="0">
                <a:solidFill>
                  <a:srgbClr val="FFFF00"/>
                </a:solidFill>
                <a:latin typeface="Arial" charset="0"/>
                <a:cs typeface="Times" charset="0"/>
              </a:rPr>
              <a:t>Pupiekezhiiko pete chiitsilie. </a:t>
            </a:r>
            <a:endParaRPr lang="en-US" sz="2800" smtClean="0">
              <a:latin typeface="Arial" charset="0"/>
            </a:endParaRPr>
          </a:p>
        </p:txBody>
      </p:sp>
      <p:sp>
        <p:nvSpPr>
          <p:cNvPr id="428151" name="Text Box 119"/>
          <p:cNvSpPr txBox="1">
            <a:spLocks noChangeArrowheads="1"/>
          </p:cNvSpPr>
          <p:nvPr/>
        </p:nvSpPr>
        <p:spPr bwMode="auto">
          <a:xfrm>
            <a:off x="949325" y="3902075"/>
            <a:ext cx="7523163" cy="1692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nSpc>
                <a:spcPct val="125000"/>
              </a:lnSpc>
              <a:spcBef>
                <a:spcPct val="50000"/>
              </a:spcBef>
              <a:defRPr/>
            </a:pPr>
            <a:r>
              <a:rPr lang="en-US" sz="2800" i="1" u="sng" smtClean="0">
                <a:solidFill>
                  <a:schemeClr val="tx1"/>
                </a:solidFill>
                <a:latin typeface="Arial" charset="0"/>
                <a:cs typeface="Times" charset="0"/>
              </a:rPr>
              <a:t>Thiedzii Kepenuopfii mu puo Khrietho-u Abraham unie donu kenousi pie kezhii-u chiitseilie</a:t>
            </a:r>
            <a:r>
              <a:rPr lang="en-US" sz="2800" smtClean="0">
                <a:solidFill>
                  <a:srgbClr val="FFFF00"/>
                </a:solidFill>
                <a:latin typeface="Arial" charset="0"/>
                <a:cs typeface="Times" charset="0"/>
              </a:rPr>
              <a:t>." 	            </a:t>
            </a:r>
            <a:endParaRPr lang="en-US" sz="2800" smtClean="0">
              <a:latin typeface="Arial" charset="0"/>
            </a:endParaRPr>
          </a:p>
        </p:txBody>
      </p:sp>
      <p:sp>
        <p:nvSpPr>
          <p:cNvPr id="120861" name="Text Box 120"/>
          <p:cNvSpPr txBox="1">
            <a:spLocks noChangeArrowheads="1"/>
          </p:cNvSpPr>
          <p:nvPr/>
        </p:nvSpPr>
        <p:spPr bwMode="auto">
          <a:xfrm>
            <a:off x="8548688"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3</a:t>
            </a:r>
          </a:p>
        </p:txBody>
      </p:sp>
      <p:sp>
        <p:nvSpPr>
          <p:cNvPr id="120862" name="Text Box 1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120863" name="Text Box 12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28156" name="Rectangle 12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120865" name="Text Box 125"/>
          <p:cNvSpPr txBox="1">
            <a:spLocks noChangeArrowheads="1"/>
          </p:cNvSpPr>
          <p:nvPr/>
        </p:nvSpPr>
        <p:spPr bwMode="auto">
          <a:xfrm>
            <a:off x="1404938" y="6524625"/>
            <a:ext cx="1881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r>
              <a:rPr lang="en-US" sz="1000">
                <a:solidFill>
                  <a:schemeClr val="tx1"/>
                </a:solidFill>
              </a:rPr>
              <a:t>PHOTO ©NASA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8147"/>
                                        </p:tgtEl>
                                        <p:attrNameLst>
                                          <p:attrName>style.visibility</p:attrName>
                                        </p:attrNameLst>
                                      </p:cBhvr>
                                      <p:to>
                                        <p:strVal val="visible"/>
                                      </p:to>
                                    </p:set>
                                    <p:anim calcmode="lin" valueType="num">
                                      <p:cBhvr>
                                        <p:cTn id="7" dur="500" fill="hold"/>
                                        <p:tgtEl>
                                          <p:spTgt spid="428147"/>
                                        </p:tgtEl>
                                        <p:attrNameLst>
                                          <p:attrName>ppt_w</p:attrName>
                                        </p:attrNameLst>
                                      </p:cBhvr>
                                      <p:tavLst>
                                        <p:tav tm="0">
                                          <p:val>
                                            <p:fltVal val="0"/>
                                          </p:val>
                                        </p:tav>
                                        <p:tav tm="100000">
                                          <p:val>
                                            <p:strVal val="#ppt_w"/>
                                          </p:val>
                                        </p:tav>
                                      </p:tavLst>
                                    </p:anim>
                                    <p:anim calcmode="lin" valueType="num">
                                      <p:cBhvr>
                                        <p:cTn id="8" dur="500" fill="hold"/>
                                        <p:tgtEl>
                                          <p:spTgt spid="428147"/>
                                        </p:tgtEl>
                                        <p:attrNameLst>
                                          <p:attrName>ppt_h</p:attrName>
                                        </p:attrNameLst>
                                      </p:cBhvr>
                                      <p:tavLst>
                                        <p:tav tm="0">
                                          <p:val>
                                            <p:fltVal val="0"/>
                                          </p:val>
                                        </p:tav>
                                        <p:tav tm="100000">
                                          <p:val>
                                            <p:strVal val="#ppt_h"/>
                                          </p:val>
                                        </p:tav>
                                      </p:tavLst>
                                    </p:anim>
                                    <p:anim calcmode="lin" valueType="num">
                                      <p:cBhvr>
                                        <p:cTn id="9" dur="500" fill="hold"/>
                                        <p:tgtEl>
                                          <p:spTgt spid="428147"/>
                                        </p:tgtEl>
                                        <p:attrNameLst>
                                          <p:attrName>ppt_x</p:attrName>
                                        </p:attrNameLst>
                                      </p:cBhvr>
                                      <p:tavLst>
                                        <p:tav tm="0">
                                          <p:val>
                                            <p:fltVal val="0.5"/>
                                          </p:val>
                                        </p:tav>
                                        <p:tav tm="100000">
                                          <p:val>
                                            <p:strVal val="#ppt_x"/>
                                          </p:val>
                                        </p:tav>
                                      </p:tavLst>
                                    </p:anim>
                                    <p:anim calcmode="lin" valueType="num">
                                      <p:cBhvr>
                                        <p:cTn id="10" dur="500" fill="hold"/>
                                        <p:tgtEl>
                                          <p:spTgt spid="4281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500"/>
                                  </p:stCondLst>
                                  <p:childTnLst>
                                    <p:set>
                                      <p:cBhvr>
                                        <p:cTn id="13" dur="1" fill="hold">
                                          <p:stCondLst>
                                            <p:cond delay="0"/>
                                          </p:stCondLst>
                                        </p:cTn>
                                        <p:tgtEl>
                                          <p:spTgt spid="428077"/>
                                        </p:tgtEl>
                                        <p:attrNameLst>
                                          <p:attrName>style.visibility</p:attrName>
                                        </p:attrNameLst>
                                      </p:cBhvr>
                                      <p:to>
                                        <p:strVal val="visible"/>
                                      </p:to>
                                    </p:set>
                                    <p:animEffect transition="in" filter="fade">
                                      <p:cBhvr>
                                        <p:cTn id="14" dur="1000"/>
                                        <p:tgtEl>
                                          <p:spTgt spid="4280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8149"/>
                                        </p:tgtEl>
                                        <p:attrNameLst>
                                          <p:attrName>style.visibility</p:attrName>
                                        </p:attrNameLst>
                                      </p:cBhvr>
                                      <p:to>
                                        <p:strVal val="visible"/>
                                      </p:to>
                                    </p:set>
                                    <p:animEffect transition="in" filter="fade">
                                      <p:cBhvr>
                                        <p:cTn id="19" dur="1000"/>
                                        <p:tgtEl>
                                          <p:spTgt spid="42814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8150"/>
                                        </p:tgtEl>
                                        <p:attrNameLst>
                                          <p:attrName>style.visibility</p:attrName>
                                        </p:attrNameLst>
                                      </p:cBhvr>
                                      <p:to>
                                        <p:strVal val="visible"/>
                                      </p:to>
                                    </p:set>
                                    <p:animEffect transition="in" filter="fade">
                                      <p:cBhvr>
                                        <p:cTn id="24" dur="1000"/>
                                        <p:tgtEl>
                                          <p:spTgt spid="4281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8151"/>
                                        </p:tgtEl>
                                        <p:attrNameLst>
                                          <p:attrName>style.visibility</p:attrName>
                                        </p:attrNameLst>
                                      </p:cBhvr>
                                      <p:to>
                                        <p:strVal val="visible"/>
                                      </p:to>
                                    </p:set>
                                    <p:animEffect transition="in" filter="fade">
                                      <p:cBhvr>
                                        <p:cTn id="29" dur="1000"/>
                                        <p:tgtEl>
                                          <p:spTgt spid="42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77" grpId="0" autoUpdateAnimBg="0"/>
      <p:bldP spid="428147" grpId="0" autoUpdateAnimBg="0"/>
      <p:bldP spid="428149" grpId="0" autoUpdateAnimBg="0"/>
      <p:bldP spid="428150" grpId="0" autoUpdateAnimBg="0"/>
      <p:bldP spid="42815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rrowheads="1"/>
          </p:cNvPicPr>
          <p:nvPr/>
        </p:nvPicPr>
        <p:blipFill>
          <a:blip r:embed="rId7"/>
          <a:srcRect/>
          <a:stretch>
            <a:fillRect/>
          </a:stretch>
        </p:blipFill>
        <p:spPr bwMode="auto">
          <a:xfrm>
            <a:off x="2724150" y="658813"/>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sp>
        <p:nvSpPr>
          <p:cNvPr id="12290" name="Rectangle 4"/>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 name="Text Box 2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2292" name="Text Box 28"/>
          <p:cNvSpPr txBox="1">
            <a:spLocks noChangeArrowheads="1"/>
          </p:cNvSpPr>
          <p:nvPr/>
        </p:nvSpPr>
        <p:spPr bwMode="auto">
          <a:xfrm>
            <a:off x="8602663" y="64389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6</a:t>
            </a:r>
          </a:p>
        </p:txBody>
      </p:sp>
      <p:grpSp>
        <p:nvGrpSpPr>
          <p:cNvPr id="2" name="Group 39"/>
          <p:cNvGrpSpPr>
            <a:grpSpLocks/>
          </p:cNvGrpSpPr>
          <p:nvPr/>
        </p:nvGrpSpPr>
        <p:grpSpPr bwMode="auto">
          <a:xfrm>
            <a:off x="2486025" y="2003425"/>
            <a:ext cx="2427288" cy="396875"/>
            <a:chOff x="1572" y="1262"/>
            <a:chExt cx="1529" cy="250"/>
          </a:xfrm>
        </p:grpSpPr>
        <p:sp>
          <p:nvSpPr>
            <p:cNvPr id="12339" name="Oval 33"/>
            <p:cNvSpPr>
              <a:spLocks noChangeArrowheads="1"/>
            </p:cNvSpPr>
            <p:nvPr/>
          </p:nvSpPr>
          <p:spPr bwMode="auto">
            <a:xfrm>
              <a:off x="2863" y="1347"/>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0" name="Text Box 36"/>
            <p:cNvSpPr txBox="1">
              <a:spLocks noChangeArrowheads="1"/>
            </p:cNvSpPr>
            <p:nvPr/>
          </p:nvSpPr>
          <p:spPr bwMode="auto">
            <a:xfrm>
              <a:off x="1572" y="1262"/>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chemeClr val="tx1"/>
                  </a:solidFill>
                </a:rPr>
                <a:t>NAZARET</a:t>
              </a:r>
            </a:p>
          </p:txBody>
        </p:sp>
      </p:grpSp>
      <p:grpSp>
        <p:nvGrpSpPr>
          <p:cNvPr id="3" name="Group 42"/>
          <p:cNvGrpSpPr>
            <a:grpSpLocks/>
          </p:cNvGrpSpPr>
          <p:nvPr/>
        </p:nvGrpSpPr>
        <p:grpSpPr bwMode="auto">
          <a:xfrm>
            <a:off x="4367213" y="4132263"/>
            <a:ext cx="2427287" cy="396875"/>
            <a:chOff x="2751" y="2603"/>
            <a:chExt cx="1529" cy="250"/>
          </a:xfrm>
        </p:grpSpPr>
        <p:sp>
          <p:nvSpPr>
            <p:cNvPr id="12337" name="Oval 31"/>
            <p:cNvSpPr>
              <a:spLocks noChangeArrowheads="1"/>
            </p:cNvSpPr>
            <p:nvPr/>
          </p:nvSpPr>
          <p:spPr bwMode="auto">
            <a:xfrm>
              <a:off x="2846" y="2661"/>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1" name="Text Box 37"/>
            <p:cNvSpPr txBox="1">
              <a:spLocks noChangeArrowheads="1"/>
            </p:cNvSpPr>
            <p:nvPr/>
          </p:nvSpPr>
          <p:spPr bwMode="auto">
            <a:xfrm>
              <a:off x="2751" y="2603"/>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ea typeface="+mn-ea"/>
                  <a:cs typeface="+mn-cs"/>
                </a:rPr>
                <a:t>JERUSALEM</a:t>
              </a:r>
            </a:p>
          </p:txBody>
        </p:sp>
      </p:grpSp>
      <p:grpSp>
        <p:nvGrpSpPr>
          <p:cNvPr id="4" name="Group 41"/>
          <p:cNvGrpSpPr>
            <a:grpSpLocks/>
          </p:cNvGrpSpPr>
          <p:nvPr/>
        </p:nvGrpSpPr>
        <p:grpSpPr bwMode="auto">
          <a:xfrm>
            <a:off x="2127250" y="4383088"/>
            <a:ext cx="2427288" cy="396875"/>
            <a:chOff x="1346" y="2761"/>
            <a:chExt cx="1529" cy="250"/>
          </a:xfrm>
        </p:grpSpPr>
        <p:sp>
          <p:nvSpPr>
            <p:cNvPr id="12335" name="Oval 32"/>
            <p:cNvSpPr>
              <a:spLocks noChangeArrowheads="1"/>
            </p:cNvSpPr>
            <p:nvPr/>
          </p:nvSpPr>
          <p:spPr bwMode="auto">
            <a:xfrm>
              <a:off x="2657" y="2835"/>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2" name="Text Box 38"/>
            <p:cNvSpPr txBox="1">
              <a:spLocks noChangeArrowheads="1"/>
            </p:cNvSpPr>
            <p:nvPr/>
          </p:nvSpPr>
          <p:spPr bwMode="auto">
            <a:xfrm>
              <a:off x="1346" y="2761"/>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a:solidFill>
                    <a:schemeClr val="tx1"/>
                  </a:solidFill>
                  <a:ea typeface="+mn-ea"/>
                  <a:cs typeface="+mn-cs"/>
                </a:rPr>
                <a:t>BETHLEHEM</a:t>
              </a:r>
            </a:p>
          </p:txBody>
        </p:sp>
      </p:grpSp>
      <p:sp>
        <p:nvSpPr>
          <p:cNvPr id="523319" name="Freeform 55"/>
          <p:cNvSpPr>
            <a:spLocks/>
          </p:cNvSpPr>
          <p:nvPr/>
        </p:nvSpPr>
        <p:spPr bwMode="auto">
          <a:xfrm>
            <a:off x="4343400" y="1287463"/>
            <a:ext cx="1074738" cy="1519237"/>
          </a:xfrm>
          <a:custGeom>
            <a:avLst/>
            <a:gdLst>
              <a:gd name="T0" fmla="*/ 2147483647 w 677"/>
              <a:gd name="T1" fmla="*/ 2147483647 h 957"/>
              <a:gd name="T2" fmla="*/ 2147483647 w 677"/>
              <a:gd name="T3" fmla="*/ 2147483647 h 957"/>
              <a:gd name="T4" fmla="*/ 2147483647 w 677"/>
              <a:gd name="T5" fmla="*/ 2147483647 h 957"/>
              <a:gd name="T6" fmla="*/ 2147483647 w 677"/>
              <a:gd name="T7" fmla="*/ 2147483647 h 957"/>
              <a:gd name="T8" fmla="*/ 2147483647 w 677"/>
              <a:gd name="T9" fmla="*/ 2147483647 h 957"/>
              <a:gd name="T10" fmla="*/ 2147483647 w 677"/>
              <a:gd name="T11" fmla="*/ 2147483647 h 957"/>
              <a:gd name="T12" fmla="*/ 2147483647 w 677"/>
              <a:gd name="T13" fmla="*/ 2147483647 h 957"/>
              <a:gd name="T14" fmla="*/ 2147483647 w 677"/>
              <a:gd name="T15" fmla="*/ 2147483647 h 957"/>
              <a:gd name="T16" fmla="*/ 2147483647 w 677"/>
              <a:gd name="T17" fmla="*/ 2147483647 h 957"/>
              <a:gd name="T18" fmla="*/ 2147483647 w 677"/>
              <a:gd name="T19" fmla="*/ 2147483647 h 957"/>
              <a:gd name="T20" fmla="*/ 2147483647 w 677"/>
              <a:gd name="T21" fmla="*/ 2147483647 h 957"/>
              <a:gd name="T22" fmla="*/ 2147483647 w 677"/>
              <a:gd name="T23" fmla="*/ 2147483647 h 957"/>
              <a:gd name="T24" fmla="*/ 2147483647 w 677"/>
              <a:gd name="T25" fmla="*/ 2147483647 h 957"/>
              <a:gd name="T26" fmla="*/ 2147483647 w 677"/>
              <a:gd name="T27" fmla="*/ 2147483647 h 957"/>
              <a:gd name="T28" fmla="*/ 2147483647 w 677"/>
              <a:gd name="T29" fmla="*/ 2147483647 h 957"/>
              <a:gd name="T30" fmla="*/ 2147483647 w 677"/>
              <a:gd name="T31" fmla="*/ 2147483647 h 957"/>
              <a:gd name="T32" fmla="*/ 2147483647 w 677"/>
              <a:gd name="T33" fmla="*/ 2147483647 h 957"/>
              <a:gd name="T34" fmla="*/ 2147483647 w 677"/>
              <a:gd name="T35" fmla="*/ 2147483647 h 957"/>
              <a:gd name="T36" fmla="*/ 2147483647 w 677"/>
              <a:gd name="T37" fmla="*/ 2147483647 h 957"/>
              <a:gd name="T38" fmla="*/ 2147483647 w 677"/>
              <a:gd name="T39" fmla="*/ 2147483647 h 957"/>
              <a:gd name="T40" fmla="*/ 2147483647 w 677"/>
              <a:gd name="T41" fmla="*/ 2147483647 h 957"/>
              <a:gd name="T42" fmla="*/ 2147483647 w 677"/>
              <a:gd name="T43" fmla="*/ 2147483647 h 957"/>
              <a:gd name="T44" fmla="*/ 2147483647 w 677"/>
              <a:gd name="T45" fmla="*/ 2147483647 h 957"/>
              <a:gd name="T46" fmla="*/ 2147483647 w 677"/>
              <a:gd name="T47" fmla="*/ 2147483647 h 957"/>
              <a:gd name="T48" fmla="*/ 2147483647 w 677"/>
              <a:gd name="T49" fmla="*/ 2147483647 h 957"/>
              <a:gd name="T50" fmla="*/ 2147483647 w 677"/>
              <a:gd name="T51" fmla="*/ 2147483647 h 957"/>
              <a:gd name="T52" fmla="*/ 2147483647 w 677"/>
              <a:gd name="T53" fmla="*/ 2147483647 h 957"/>
              <a:gd name="T54" fmla="*/ 2147483647 w 677"/>
              <a:gd name="T55" fmla="*/ 2147483647 h 957"/>
              <a:gd name="T56" fmla="*/ 2147483647 w 677"/>
              <a:gd name="T57" fmla="*/ 2147483647 h 957"/>
              <a:gd name="T58" fmla="*/ 2147483647 w 677"/>
              <a:gd name="T59" fmla="*/ 2147483647 h 957"/>
              <a:gd name="T60" fmla="*/ 2147483647 w 677"/>
              <a:gd name="T61" fmla="*/ 2147483647 h 957"/>
              <a:gd name="T62" fmla="*/ 2147483647 w 677"/>
              <a:gd name="T63" fmla="*/ 2147483647 h 957"/>
              <a:gd name="T64" fmla="*/ 2147483647 w 677"/>
              <a:gd name="T65" fmla="*/ 2147483647 h 957"/>
              <a:gd name="T66" fmla="*/ 2147483647 w 677"/>
              <a:gd name="T67" fmla="*/ 2147483647 h 957"/>
              <a:gd name="T68" fmla="*/ 2147483647 w 677"/>
              <a:gd name="T69" fmla="*/ 2147483647 h 957"/>
              <a:gd name="T70" fmla="*/ 2147483647 w 677"/>
              <a:gd name="T71" fmla="*/ 2147483647 h 957"/>
              <a:gd name="T72" fmla="*/ 2147483647 w 677"/>
              <a:gd name="T73" fmla="*/ 0 h 957"/>
              <a:gd name="T74" fmla="*/ 2147483647 w 677"/>
              <a:gd name="T75" fmla="*/ 2147483647 h 957"/>
              <a:gd name="T76" fmla="*/ 2147483647 w 677"/>
              <a:gd name="T77" fmla="*/ 2147483647 h 957"/>
              <a:gd name="T78" fmla="*/ 2147483647 w 677"/>
              <a:gd name="T79" fmla="*/ 2147483647 h 957"/>
              <a:gd name="T80" fmla="*/ 2147483647 w 677"/>
              <a:gd name="T81" fmla="*/ 2147483647 h 957"/>
              <a:gd name="T82" fmla="*/ 2147483647 w 677"/>
              <a:gd name="T83" fmla="*/ 2147483647 h 957"/>
              <a:gd name="T84" fmla="*/ 2147483647 w 677"/>
              <a:gd name="T85" fmla="*/ 2147483647 h 957"/>
              <a:gd name="T86" fmla="*/ 2147483647 w 677"/>
              <a:gd name="T87" fmla="*/ 2147483647 h 957"/>
              <a:gd name="T88" fmla="*/ 2147483647 w 677"/>
              <a:gd name="T89" fmla="*/ 2147483647 h 957"/>
              <a:gd name="T90" fmla="*/ 2147483647 w 677"/>
              <a:gd name="T91" fmla="*/ 2147483647 h 957"/>
              <a:gd name="T92" fmla="*/ 2147483647 w 677"/>
              <a:gd name="T93" fmla="*/ 2147483647 h 957"/>
              <a:gd name="T94" fmla="*/ 2147483647 w 677"/>
              <a:gd name="T95" fmla="*/ 2147483647 h 957"/>
              <a:gd name="T96" fmla="*/ 2147483647 w 677"/>
              <a:gd name="T97" fmla="*/ 2147483647 h 957"/>
              <a:gd name="T98" fmla="*/ 2147483647 w 677"/>
              <a:gd name="T99" fmla="*/ 2147483647 h 957"/>
              <a:gd name="T100" fmla="*/ 2147483647 w 677"/>
              <a:gd name="T101" fmla="*/ 2147483647 h 957"/>
              <a:gd name="T102" fmla="*/ 0 w 677"/>
              <a:gd name="T103" fmla="*/ 2147483647 h 957"/>
              <a:gd name="T104" fmla="*/ 2147483647 w 677"/>
              <a:gd name="T105" fmla="*/ 2147483647 h 957"/>
              <a:gd name="T106" fmla="*/ 2147483647 w 677"/>
              <a:gd name="T107" fmla="*/ 2147483647 h 9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7"/>
              <a:gd name="T163" fmla="*/ 0 h 957"/>
              <a:gd name="T164" fmla="*/ 677 w 677"/>
              <a:gd name="T165" fmla="*/ 957 h 9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7" h="957">
                <a:moveTo>
                  <a:pt x="13" y="680"/>
                </a:moveTo>
                <a:cubicBezTo>
                  <a:pt x="28" y="683"/>
                  <a:pt x="34" y="692"/>
                  <a:pt x="48" y="701"/>
                </a:cubicBezTo>
                <a:cubicBezTo>
                  <a:pt x="53" y="710"/>
                  <a:pt x="59" y="720"/>
                  <a:pt x="67" y="728"/>
                </a:cubicBezTo>
                <a:cubicBezTo>
                  <a:pt x="75" y="769"/>
                  <a:pt x="96" y="808"/>
                  <a:pt x="107" y="850"/>
                </a:cubicBezTo>
                <a:cubicBezTo>
                  <a:pt x="111" y="869"/>
                  <a:pt x="115" y="892"/>
                  <a:pt x="131" y="906"/>
                </a:cubicBezTo>
                <a:cubicBezTo>
                  <a:pt x="138" y="937"/>
                  <a:pt x="181" y="947"/>
                  <a:pt x="208" y="957"/>
                </a:cubicBezTo>
                <a:cubicBezTo>
                  <a:pt x="232" y="954"/>
                  <a:pt x="258" y="954"/>
                  <a:pt x="283" y="952"/>
                </a:cubicBezTo>
                <a:cubicBezTo>
                  <a:pt x="290" y="951"/>
                  <a:pt x="301" y="946"/>
                  <a:pt x="309" y="944"/>
                </a:cubicBezTo>
                <a:cubicBezTo>
                  <a:pt x="314" y="942"/>
                  <a:pt x="325" y="938"/>
                  <a:pt x="325" y="938"/>
                </a:cubicBezTo>
                <a:cubicBezTo>
                  <a:pt x="335" y="929"/>
                  <a:pt x="343" y="925"/>
                  <a:pt x="349" y="912"/>
                </a:cubicBezTo>
                <a:cubicBezTo>
                  <a:pt x="351" y="906"/>
                  <a:pt x="355" y="896"/>
                  <a:pt x="355" y="896"/>
                </a:cubicBezTo>
                <a:cubicBezTo>
                  <a:pt x="352" y="883"/>
                  <a:pt x="352" y="875"/>
                  <a:pt x="344" y="866"/>
                </a:cubicBezTo>
                <a:cubicBezTo>
                  <a:pt x="332" y="836"/>
                  <a:pt x="336" y="786"/>
                  <a:pt x="355" y="757"/>
                </a:cubicBezTo>
                <a:cubicBezTo>
                  <a:pt x="361" y="746"/>
                  <a:pt x="364" y="739"/>
                  <a:pt x="376" y="736"/>
                </a:cubicBezTo>
                <a:cubicBezTo>
                  <a:pt x="381" y="734"/>
                  <a:pt x="392" y="730"/>
                  <a:pt x="392" y="730"/>
                </a:cubicBezTo>
                <a:cubicBezTo>
                  <a:pt x="421" y="734"/>
                  <a:pt x="411" y="736"/>
                  <a:pt x="432" y="749"/>
                </a:cubicBezTo>
                <a:cubicBezTo>
                  <a:pt x="443" y="766"/>
                  <a:pt x="472" y="780"/>
                  <a:pt x="493" y="786"/>
                </a:cubicBezTo>
                <a:cubicBezTo>
                  <a:pt x="510" y="784"/>
                  <a:pt x="524" y="784"/>
                  <a:pt x="536" y="770"/>
                </a:cubicBezTo>
                <a:cubicBezTo>
                  <a:pt x="545" y="738"/>
                  <a:pt x="534" y="701"/>
                  <a:pt x="555" y="674"/>
                </a:cubicBezTo>
                <a:cubicBezTo>
                  <a:pt x="559" y="654"/>
                  <a:pt x="565" y="613"/>
                  <a:pt x="587" y="608"/>
                </a:cubicBezTo>
                <a:cubicBezTo>
                  <a:pt x="599" y="592"/>
                  <a:pt x="582" y="610"/>
                  <a:pt x="600" y="600"/>
                </a:cubicBezTo>
                <a:cubicBezTo>
                  <a:pt x="607" y="595"/>
                  <a:pt x="623" y="577"/>
                  <a:pt x="629" y="570"/>
                </a:cubicBezTo>
                <a:cubicBezTo>
                  <a:pt x="635" y="553"/>
                  <a:pt x="642" y="534"/>
                  <a:pt x="651" y="520"/>
                </a:cubicBezTo>
                <a:cubicBezTo>
                  <a:pt x="656" y="487"/>
                  <a:pt x="668" y="456"/>
                  <a:pt x="677" y="424"/>
                </a:cubicBezTo>
                <a:cubicBezTo>
                  <a:pt x="675" y="397"/>
                  <a:pt x="676" y="379"/>
                  <a:pt x="653" y="365"/>
                </a:cubicBezTo>
                <a:cubicBezTo>
                  <a:pt x="650" y="366"/>
                  <a:pt x="646" y="370"/>
                  <a:pt x="645" y="368"/>
                </a:cubicBezTo>
                <a:cubicBezTo>
                  <a:pt x="643" y="365"/>
                  <a:pt x="651" y="364"/>
                  <a:pt x="651" y="362"/>
                </a:cubicBezTo>
                <a:cubicBezTo>
                  <a:pt x="651" y="357"/>
                  <a:pt x="642" y="335"/>
                  <a:pt x="640" y="330"/>
                </a:cubicBezTo>
                <a:cubicBezTo>
                  <a:pt x="643" y="295"/>
                  <a:pt x="647" y="260"/>
                  <a:pt x="653" y="226"/>
                </a:cubicBezTo>
                <a:cubicBezTo>
                  <a:pt x="655" y="212"/>
                  <a:pt x="661" y="186"/>
                  <a:pt x="661" y="186"/>
                </a:cubicBezTo>
                <a:cubicBezTo>
                  <a:pt x="657" y="152"/>
                  <a:pt x="654" y="137"/>
                  <a:pt x="624" y="122"/>
                </a:cubicBezTo>
                <a:cubicBezTo>
                  <a:pt x="611" y="115"/>
                  <a:pt x="594" y="112"/>
                  <a:pt x="581" y="109"/>
                </a:cubicBezTo>
                <a:cubicBezTo>
                  <a:pt x="574" y="107"/>
                  <a:pt x="560" y="104"/>
                  <a:pt x="560" y="104"/>
                </a:cubicBezTo>
                <a:cubicBezTo>
                  <a:pt x="549" y="91"/>
                  <a:pt x="534" y="81"/>
                  <a:pt x="525" y="69"/>
                </a:cubicBezTo>
                <a:cubicBezTo>
                  <a:pt x="514" y="55"/>
                  <a:pt x="506" y="40"/>
                  <a:pt x="493" y="29"/>
                </a:cubicBezTo>
                <a:cubicBezTo>
                  <a:pt x="489" y="16"/>
                  <a:pt x="481" y="10"/>
                  <a:pt x="469" y="8"/>
                </a:cubicBezTo>
                <a:cubicBezTo>
                  <a:pt x="449" y="0"/>
                  <a:pt x="458" y="3"/>
                  <a:pt x="443" y="0"/>
                </a:cubicBezTo>
                <a:cubicBezTo>
                  <a:pt x="434" y="2"/>
                  <a:pt x="419" y="8"/>
                  <a:pt x="419" y="8"/>
                </a:cubicBezTo>
                <a:cubicBezTo>
                  <a:pt x="413" y="27"/>
                  <a:pt x="411" y="51"/>
                  <a:pt x="400" y="69"/>
                </a:cubicBezTo>
                <a:cubicBezTo>
                  <a:pt x="382" y="96"/>
                  <a:pt x="355" y="115"/>
                  <a:pt x="333" y="138"/>
                </a:cubicBezTo>
                <a:cubicBezTo>
                  <a:pt x="310" y="160"/>
                  <a:pt x="287" y="186"/>
                  <a:pt x="261" y="205"/>
                </a:cubicBezTo>
                <a:cubicBezTo>
                  <a:pt x="242" y="217"/>
                  <a:pt x="201" y="231"/>
                  <a:pt x="179" y="240"/>
                </a:cubicBezTo>
                <a:cubicBezTo>
                  <a:pt x="162" y="253"/>
                  <a:pt x="151" y="265"/>
                  <a:pt x="141" y="285"/>
                </a:cubicBezTo>
                <a:cubicBezTo>
                  <a:pt x="135" y="306"/>
                  <a:pt x="130" y="327"/>
                  <a:pt x="125" y="349"/>
                </a:cubicBezTo>
                <a:cubicBezTo>
                  <a:pt x="124" y="354"/>
                  <a:pt x="119" y="403"/>
                  <a:pt x="115" y="405"/>
                </a:cubicBezTo>
                <a:cubicBezTo>
                  <a:pt x="107" y="407"/>
                  <a:pt x="98" y="410"/>
                  <a:pt x="91" y="413"/>
                </a:cubicBezTo>
                <a:cubicBezTo>
                  <a:pt x="80" y="422"/>
                  <a:pt x="74" y="432"/>
                  <a:pt x="69" y="445"/>
                </a:cubicBezTo>
                <a:cubicBezTo>
                  <a:pt x="65" y="461"/>
                  <a:pt x="62" y="475"/>
                  <a:pt x="61" y="493"/>
                </a:cubicBezTo>
                <a:cubicBezTo>
                  <a:pt x="63" y="512"/>
                  <a:pt x="64" y="532"/>
                  <a:pt x="69" y="552"/>
                </a:cubicBezTo>
                <a:cubicBezTo>
                  <a:pt x="67" y="580"/>
                  <a:pt x="72" y="585"/>
                  <a:pt x="53" y="600"/>
                </a:cubicBezTo>
                <a:cubicBezTo>
                  <a:pt x="44" y="613"/>
                  <a:pt x="29" y="619"/>
                  <a:pt x="19" y="632"/>
                </a:cubicBezTo>
                <a:cubicBezTo>
                  <a:pt x="13" y="646"/>
                  <a:pt x="7" y="659"/>
                  <a:pt x="0" y="672"/>
                </a:cubicBezTo>
                <a:cubicBezTo>
                  <a:pt x="4" y="691"/>
                  <a:pt x="17" y="691"/>
                  <a:pt x="37" y="696"/>
                </a:cubicBezTo>
                <a:cubicBezTo>
                  <a:pt x="41" y="697"/>
                  <a:pt x="55" y="701"/>
                  <a:pt x="51" y="701"/>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3321" name="Rectangle 57"/>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12298" name="Text Box 58"/>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pic>
        <p:nvPicPr>
          <p:cNvPr id="523330" name="Picture 66" descr="Bethlehem from above, 43-10tb sr"/>
          <p:cNvPicPr preferRelativeResize="0">
            <a:picLocks noChangeAspect="1" noChangeArrowheads="1"/>
          </p:cNvPicPr>
          <p:nvPr>
            <p:custDataLst>
              <p:tags r:id="rId1"/>
            </p:custDataLst>
          </p:nvPr>
        </p:nvPicPr>
        <p:blipFill>
          <a:blip r:embed="rId8"/>
          <a:srcRect/>
          <a:stretch>
            <a:fillRect/>
          </a:stretch>
        </p:blipFill>
        <p:spPr bwMode="auto">
          <a:xfrm>
            <a:off x="892175" y="4811713"/>
            <a:ext cx="2755900" cy="166687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1" name="Picture 67" descr="Nazareth from northeast2, tb n050800 sr"/>
          <p:cNvPicPr preferRelativeResize="0">
            <a:picLocks noChangeAspect="1" noChangeArrowheads="1"/>
          </p:cNvPicPr>
          <p:nvPr>
            <p:custDataLst>
              <p:tags r:id="rId2"/>
            </p:custDataLst>
          </p:nvPr>
        </p:nvPicPr>
        <p:blipFill>
          <a:blip r:embed="rId9"/>
          <a:srcRect/>
          <a:stretch>
            <a:fillRect/>
          </a:stretch>
        </p:blipFill>
        <p:spPr bwMode="auto">
          <a:xfrm>
            <a:off x="1833563" y="179388"/>
            <a:ext cx="2259012" cy="1695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2" name="Picture 68" descr="Capernaum aerial, 115-17tb"/>
          <p:cNvPicPr preferRelativeResize="0">
            <a:picLocks noChangeAspect="1" noChangeArrowheads="1"/>
          </p:cNvPicPr>
          <p:nvPr>
            <p:custDataLst>
              <p:tags r:id="rId3"/>
            </p:custDataLst>
          </p:nvPr>
        </p:nvPicPr>
        <p:blipFill>
          <a:blip r:embed="rId10"/>
          <a:srcRect/>
          <a:stretch>
            <a:fillRect/>
          </a:stretch>
        </p:blipFill>
        <p:spPr bwMode="auto">
          <a:xfrm>
            <a:off x="5940425" y="571500"/>
            <a:ext cx="2725738" cy="1800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3" name="Picture 69"/>
          <p:cNvPicPr>
            <a:picLocks noChangeAspect="1" noChangeArrowheads="1"/>
          </p:cNvPicPr>
          <p:nvPr/>
        </p:nvPicPr>
        <p:blipFill>
          <a:blip r:embed="rId11"/>
          <a:srcRect/>
          <a:stretch>
            <a:fillRect/>
          </a:stretch>
        </p:blipFill>
        <p:spPr bwMode="auto">
          <a:xfrm>
            <a:off x="5964238" y="2849563"/>
            <a:ext cx="1673225" cy="121761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4" name="Picture 70" descr="Jerusalem from Mt of Olives panorama, df 090101"/>
          <p:cNvPicPr preferRelativeResize="0">
            <a:picLocks noChangeAspect="1" noChangeArrowheads="1"/>
          </p:cNvPicPr>
          <p:nvPr>
            <p:custDataLst>
              <p:tags r:id="rId4"/>
            </p:custDataLst>
          </p:nvPr>
        </p:nvPicPr>
        <p:blipFill>
          <a:blip r:embed="rId12"/>
          <a:srcRect l="28323" r="12538"/>
          <a:stretch>
            <a:fillRect/>
          </a:stretch>
        </p:blipFill>
        <p:spPr bwMode="auto">
          <a:xfrm>
            <a:off x="4568825" y="4632325"/>
            <a:ext cx="4343400" cy="1436688"/>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grpSp>
        <p:nvGrpSpPr>
          <p:cNvPr id="5" name="Group 56"/>
          <p:cNvGrpSpPr>
            <a:grpSpLocks/>
          </p:cNvGrpSpPr>
          <p:nvPr/>
        </p:nvGrpSpPr>
        <p:grpSpPr bwMode="auto">
          <a:xfrm>
            <a:off x="5070475" y="1628775"/>
            <a:ext cx="2427288" cy="396875"/>
            <a:chOff x="4254" y="1128"/>
            <a:chExt cx="1529" cy="250"/>
          </a:xfrm>
        </p:grpSpPr>
        <p:sp>
          <p:nvSpPr>
            <p:cNvPr id="12333" name="Oval 34"/>
            <p:cNvSpPr>
              <a:spLocks noChangeArrowheads="1"/>
            </p:cNvSpPr>
            <p:nvPr/>
          </p:nvSpPr>
          <p:spPr bwMode="auto">
            <a:xfrm>
              <a:off x="4346" y="1215"/>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299" name="Text Box 35"/>
            <p:cNvSpPr txBox="1">
              <a:spLocks noChangeArrowheads="1"/>
            </p:cNvSpPr>
            <p:nvPr/>
          </p:nvSpPr>
          <p:spPr bwMode="auto">
            <a:xfrm>
              <a:off x="4254" y="1128"/>
              <a:ext cx="1529" cy="250"/>
            </a:xfrm>
            <a:prstGeom prst="rect">
              <a:avLst/>
            </a:prstGeom>
            <a:noFill/>
            <a:ln w="5715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000" smtClean="0">
                  <a:solidFill>
                    <a:schemeClr val="tx1"/>
                  </a:solidFill>
                </a:rPr>
                <a:t>KAPERNAUM</a:t>
              </a:r>
            </a:p>
          </p:txBody>
        </p:sp>
      </p:grpSp>
      <p:sp>
        <p:nvSpPr>
          <p:cNvPr id="523307" name="Text Box 43"/>
          <p:cNvSpPr txBox="1">
            <a:spLocks noChangeArrowheads="1"/>
          </p:cNvSpPr>
          <p:nvPr/>
        </p:nvSpPr>
        <p:spPr bwMode="auto">
          <a:xfrm>
            <a:off x="231775" y="2052638"/>
            <a:ext cx="2090738" cy="30813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sz="2800" smtClean="0">
                <a:solidFill>
                  <a:srgbClr val="FFFF00"/>
                </a:solidFill>
                <a:latin typeface="Arial" charset="0"/>
              </a:rPr>
              <a:t>JISU KELHOU MU RIIVE NU MHACA KEMEYIE SOROUKO</a:t>
            </a:r>
          </a:p>
        </p:txBody>
      </p:sp>
      <p:grpSp>
        <p:nvGrpSpPr>
          <p:cNvPr id="6" name="Group 65"/>
          <p:cNvGrpSpPr>
            <a:grpSpLocks/>
          </p:cNvGrpSpPr>
          <p:nvPr/>
        </p:nvGrpSpPr>
        <p:grpSpPr bwMode="auto">
          <a:xfrm>
            <a:off x="4681538" y="2019300"/>
            <a:ext cx="2565400" cy="1651000"/>
            <a:chOff x="2949" y="1272"/>
            <a:chExt cx="1616" cy="1040"/>
          </a:xfrm>
        </p:grpSpPr>
        <p:sp>
          <p:nvSpPr>
            <p:cNvPr id="12330" name="AutoShape 59"/>
            <p:cNvSpPr>
              <a:spLocks noChangeArrowheads="1"/>
            </p:cNvSpPr>
            <p:nvPr/>
          </p:nvSpPr>
          <p:spPr bwMode="auto">
            <a:xfrm>
              <a:off x="3048" y="1272"/>
              <a:ext cx="192" cy="136"/>
            </a:xfrm>
            <a:prstGeom prst="pentagon">
              <a:avLst/>
            </a:prstGeom>
            <a:solidFill>
              <a:schemeClr val="tx1"/>
            </a:solidFill>
            <a:ln w="12700">
              <a:solidFill>
                <a:srgbClr val="FF0000"/>
              </a:solidFill>
              <a:miter lim="800000"/>
              <a:headEnd/>
              <a:tailEnd/>
            </a:ln>
          </p:spPr>
          <p:txBody>
            <a:bodyPr wrap="none" anchor="ctr"/>
            <a:lstStyle/>
            <a:p>
              <a:endParaRPr lang="en-US"/>
            </a:p>
          </p:txBody>
        </p:sp>
        <p:sp>
          <p:nvSpPr>
            <p:cNvPr id="523327" name="Text Box 63"/>
            <p:cNvSpPr txBox="1">
              <a:spLocks noChangeArrowheads="1"/>
            </p:cNvSpPr>
            <p:nvPr/>
          </p:nvSpPr>
          <p:spPr bwMode="auto">
            <a:xfrm>
              <a:off x="2949" y="1908"/>
              <a:ext cx="161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FF"/>
                  </a:solidFill>
                </a:rPr>
                <a:t>KANA</a:t>
              </a:r>
            </a:p>
          </p:txBody>
        </p:sp>
        <p:sp>
          <p:nvSpPr>
            <p:cNvPr id="12332" name="AutoShape 64"/>
            <p:cNvSpPr>
              <a:spLocks noChangeArrowheads="1"/>
            </p:cNvSpPr>
            <p:nvPr/>
          </p:nvSpPr>
          <p:spPr bwMode="auto">
            <a:xfrm rot="-7715819">
              <a:off x="3010" y="1581"/>
              <a:ext cx="826" cy="261"/>
            </a:xfrm>
            <a:prstGeom prst="notchedRightArrow">
              <a:avLst>
                <a:gd name="adj1" fmla="val 50000"/>
                <a:gd name="adj2" fmla="val 79119"/>
              </a:avLst>
            </a:prstGeom>
            <a:solidFill>
              <a:srgbClr val="00FF00"/>
            </a:solidFill>
            <a:ln w="28575">
              <a:solidFill>
                <a:srgbClr val="FF0000"/>
              </a:solidFill>
              <a:miter lim="800000"/>
              <a:headEnd/>
              <a:tailEnd/>
            </a:ln>
          </p:spPr>
          <p:txBody>
            <a:bodyPr wrap="none" anchor="ctr"/>
            <a:lstStyle/>
            <a:p>
              <a:endParaRPr lang="en-US"/>
            </a:p>
          </p:txBody>
        </p:sp>
      </p:grpSp>
      <p:grpSp>
        <p:nvGrpSpPr>
          <p:cNvPr id="7" name="Group 53"/>
          <p:cNvGrpSpPr>
            <a:grpSpLocks/>
          </p:cNvGrpSpPr>
          <p:nvPr/>
        </p:nvGrpSpPr>
        <p:grpSpPr bwMode="auto">
          <a:xfrm>
            <a:off x="4443413" y="1827213"/>
            <a:ext cx="4124325" cy="1004887"/>
            <a:chOff x="2757" y="1148"/>
            <a:chExt cx="2598" cy="633"/>
          </a:xfrm>
        </p:grpSpPr>
        <p:sp>
          <p:nvSpPr>
            <p:cNvPr id="523316" name="Oval 52"/>
            <p:cNvSpPr>
              <a:spLocks noChangeArrowheads="1"/>
            </p:cNvSpPr>
            <p:nvPr/>
          </p:nvSpPr>
          <p:spPr bwMode="auto">
            <a:xfrm>
              <a:off x="2757" y="1148"/>
              <a:ext cx="584" cy="183"/>
            </a:xfrm>
            <a:prstGeom prst="ellipse">
              <a:avLst/>
            </a:prstGeom>
            <a:noFill/>
            <a:ln w="57150">
              <a:solidFill>
                <a:srgbClr val="00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2327" name="Group 51"/>
            <p:cNvGrpSpPr>
              <a:grpSpLocks/>
            </p:cNvGrpSpPr>
            <p:nvPr/>
          </p:nvGrpSpPr>
          <p:grpSpPr bwMode="auto">
            <a:xfrm>
              <a:off x="3191" y="1323"/>
              <a:ext cx="2164" cy="458"/>
              <a:chOff x="3191" y="1323"/>
              <a:chExt cx="2164" cy="458"/>
            </a:xfrm>
          </p:grpSpPr>
          <p:sp>
            <p:nvSpPr>
              <p:cNvPr id="523313" name="Text Box 49"/>
              <p:cNvSpPr txBox="1">
                <a:spLocks noChangeArrowheads="1"/>
              </p:cNvSpPr>
              <p:nvPr/>
            </p:nvSpPr>
            <p:spPr bwMode="auto">
              <a:xfrm>
                <a:off x="3739" y="1377"/>
                <a:ext cx="161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FFFF00"/>
                    </a:solidFill>
                  </a:rPr>
                  <a:t>GALIL</a:t>
                </a:r>
              </a:p>
            </p:txBody>
          </p:sp>
          <p:sp>
            <p:nvSpPr>
              <p:cNvPr id="12329" name="AutoShape 50"/>
              <p:cNvSpPr>
                <a:spLocks noChangeArrowheads="1"/>
              </p:cNvSpPr>
              <p:nvPr/>
            </p:nvSpPr>
            <p:spPr bwMode="auto">
              <a:xfrm rot="-9339341">
                <a:off x="3191" y="1323"/>
                <a:ext cx="744" cy="261"/>
              </a:xfrm>
              <a:prstGeom prst="notchedRightArrow">
                <a:avLst>
                  <a:gd name="adj1" fmla="val 50000"/>
                  <a:gd name="adj2" fmla="val 71264"/>
                </a:avLst>
              </a:prstGeom>
              <a:solidFill>
                <a:srgbClr val="FF0000"/>
              </a:solidFill>
              <a:ln w="28575">
                <a:solidFill>
                  <a:schemeClr val="tx1"/>
                </a:solidFill>
                <a:miter lim="800000"/>
                <a:headEnd/>
                <a:tailEnd/>
              </a:ln>
            </p:spPr>
            <p:txBody>
              <a:bodyPr wrap="none" anchor="ctr"/>
              <a:lstStyle/>
              <a:p>
                <a:endParaRPr lang="en-US"/>
              </a:p>
            </p:txBody>
          </p:sp>
        </p:grpSp>
      </p:grpSp>
      <p:sp>
        <p:nvSpPr>
          <p:cNvPr id="12308" name="AutoShape 1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309" name="Rectangle 1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10" name="Line 1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1" name="Line 1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2" name="Line 1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3" name="Line 1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4" name="Line 1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5" name="Rectangle 19"/>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12316" name="Rectangle 2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17" name="Line 2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8" name="Line 2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19" name="Rectangle 23"/>
          <p:cNvSpPr>
            <a:spLocks noChangeArrowheads="1"/>
          </p:cNvSpPr>
          <p:nvPr/>
        </p:nvSpPr>
        <p:spPr bwMode="auto">
          <a:xfrm>
            <a:off x="8039100" y="3621088"/>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320" name="Rectangle 2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3289" name="Rectangle 25"/>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nvGrpSpPr>
          <p:cNvPr id="12322" name="Group 71"/>
          <p:cNvGrpSpPr>
            <a:grpSpLocks/>
          </p:cNvGrpSpPr>
          <p:nvPr/>
        </p:nvGrpSpPr>
        <p:grpSpPr bwMode="auto">
          <a:xfrm>
            <a:off x="519113" y="76200"/>
            <a:ext cx="854075" cy="1704975"/>
            <a:chOff x="327" y="48"/>
            <a:chExt cx="538" cy="1074"/>
          </a:xfrm>
        </p:grpSpPr>
        <p:sp>
          <p:nvSpPr>
            <p:cNvPr id="523336" name="Rectangle 72"/>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523337" name="Line 73"/>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23338" name="Text Box 74"/>
          <p:cNvSpPr txBox="1">
            <a:spLocks noChangeArrowheads="1"/>
          </p:cNvSpPr>
          <p:nvPr/>
        </p:nvSpPr>
        <p:spPr bwMode="auto">
          <a:xfrm>
            <a:off x="3884613" y="330200"/>
            <a:ext cx="5259387" cy="6365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FF00"/>
                </a:solidFill>
              </a:rPr>
              <a:t>KEPHRII KHROUHI #07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523338"/>
                                        </p:tgtEl>
                                        <p:attrNameLst>
                                          <p:attrName>style.visibility</p:attrName>
                                        </p:attrNameLst>
                                      </p:cBhvr>
                                      <p:to>
                                        <p:strVal val="visible"/>
                                      </p:to>
                                    </p:set>
                                    <p:anim calcmode="lin" valueType="num">
                                      <p:cBhvr additive="base">
                                        <p:cTn id="7" dur="500" fill="hold"/>
                                        <p:tgtEl>
                                          <p:spTgt spid="523338"/>
                                        </p:tgtEl>
                                        <p:attrNameLst>
                                          <p:attrName>ppt_x</p:attrName>
                                        </p:attrNameLst>
                                      </p:cBhvr>
                                      <p:tavLst>
                                        <p:tav tm="0">
                                          <p:val>
                                            <p:strVal val="0-#ppt_w/2"/>
                                          </p:val>
                                        </p:tav>
                                        <p:tav tm="100000">
                                          <p:val>
                                            <p:strVal val="#ppt_x"/>
                                          </p:val>
                                        </p:tav>
                                      </p:tavLst>
                                    </p:anim>
                                    <p:anim calcmode="lin" valueType="num">
                                      <p:cBhvr additive="base">
                                        <p:cTn id="8" dur="500" fill="hold"/>
                                        <p:tgtEl>
                                          <p:spTgt spid="52333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23307"/>
                                        </p:tgtEl>
                                        <p:attrNameLst>
                                          <p:attrName>style.visibility</p:attrName>
                                        </p:attrNameLst>
                                      </p:cBhvr>
                                      <p:to>
                                        <p:strVal val="visible"/>
                                      </p:to>
                                    </p:set>
                                    <p:animEffect transition="in" filter="wipe(right)">
                                      <p:cBhvr>
                                        <p:cTn id="12" dur="500"/>
                                        <p:tgtEl>
                                          <p:spTgt spid="5233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10" presetClass="exit" presetSubtype="0" fill="hold" grpId="1" nodeType="withEffect">
                                  <p:stCondLst>
                                    <p:cond delay="0"/>
                                  </p:stCondLst>
                                  <p:childTnLst>
                                    <p:animEffect transition="out" filter="fade">
                                      <p:cBhvr>
                                        <p:cTn id="19" dur="1000"/>
                                        <p:tgtEl>
                                          <p:spTgt spid="523338"/>
                                        </p:tgtEl>
                                      </p:cBhvr>
                                    </p:animEffect>
                                    <p:set>
                                      <p:cBhvr>
                                        <p:cTn id="20" dur="1" fill="hold">
                                          <p:stCondLst>
                                            <p:cond delay="999"/>
                                          </p:stCondLst>
                                        </p:cTn>
                                        <p:tgtEl>
                                          <p:spTgt spid="523338"/>
                                        </p:tgtEl>
                                        <p:attrNameLst>
                                          <p:attrName>style.visibility</p:attrName>
                                        </p:attrNameLst>
                                      </p:cBhvr>
                                      <p:to>
                                        <p:strVal val="hidden"/>
                                      </p:to>
                                    </p:se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23330"/>
                                        </p:tgtEl>
                                        <p:attrNameLst>
                                          <p:attrName>style.visibility</p:attrName>
                                        </p:attrNameLst>
                                      </p:cBhvr>
                                      <p:to>
                                        <p:strVal val="visible"/>
                                      </p:to>
                                    </p:set>
                                    <p:animEffect transition="in" filter="fade">
                                      <p:cBhvr>
                                        <p:cTn id="24" dur="1000"/>
                                        <p:tgtEl>
                                          <p:spTgt spid="5233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right)">
                                      <p:cBhvr>
                                        <p:cTn id="29" dur="500"/>
                                        <p:tgtEl>
                                          <p:spTgt spid="2"/>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23331"/>
                                        </p:tgtEl>
                                        <p:attrNameLst>
                                          <p:attrName>style.visibility</p:attrName>
                                        </p:attrNameLst>
                                      </p:cBhvr>
                                      <p:to>
                                        <p:strVal val="visible"/>
                                      </p:to>
                                    </p:set>
                                    <p:animEffect transition="in" filter="fade">
                                      <p:cBhvr>
                                        <p:cTn id="33" dur="1000"/>
                                        <p:tgtEl>
                                          <p:spTgt spid="5233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23332"/>
                                        </p:tgtEl>
                                        <p:attrNameLst>
                                          <p:attrName>style.visibility</p:attrName>
                                        </p:attrNameLst>
                                      </p:cBhvr>
                                      <p:to>
                                        <p:strVal val="visible"/>
                                      </p:to>
                                    </p:set>
                                    <p:animEffect transition="in" filter="fade">
                                      <p:cBhvr>
                                        <p:cTn id="42" dur="1000"/>
                                        <p:tgtEl>
                                          <p:spTgt spid="5233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nodeType="afterGroup">
                            <p:stCondLst>
                              <p:cond delay="500"/>
                            </p:stCondLst>
                            <p:childTnLst>
                              <p:par>
                                <p:cTn id="49" presetID="10" presetClass="entr" presetSubtype="0" fill="hold" nodeType="afterEffect">
                                  <p:stCondLst>
                                    <p:cond delay="0"/>
                                  </p:stCondLst>
                                  <p:childTnLst>
                                    <p:set>
                                      <p:cBhvr>
                                        <p:cTn id="50" dur="1" fill="hold">
                                          <p:stCondLst>
                                            <p:cond delay="0"/>
                                          </p:stCondLst>
                                        </p:cTn>
                                        <p:tgtEl>
                                          <p:spTgt spid="523334"/>
                                        </p:tgtEl>
                                        <p:attrNameLst>
                                          <p:attrName>style.visibility</p:attrName>
                                        </p:attrNameLst>
                                      </p:cBhvr>
                                      <p:to>
                                        <p:strVal val="visible"/>
                                      </p:to>
                                    </p:set>
                                    <p:animEffect transition="in" filter="fade">
                                      <p:cBhvr>
                                        <p:cTn id="51" dur="1000"/>
                                        <p:tgtEl>
                                          <p:spTgt spid="52333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523319"/>
                                        </p:tgtEl>
                                        <p:attrNameLst>
                                          <p:attrName>style.visibility</p:attrName>
                                        </p:attrNameLst>
                                      </p:cBhvr>
                                      <p:to>
                                        <p:strVal val="visible"/>
                                      </p:to>
                                    </p:set>
                                    <p:animEffect transition="in" filter="fade">
                                      <p:cBhvr>
                                        <p:cTn id="60" dur="1000"/>
                                        <p:tgtEl>
                                          <p:spTgt spid="5233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childTnLst>
                                </p:cTn>
                              </p:par>
                            </p:childTnLst>
                          </p:cTn>
                        </p:par>
                        <p:par>
                          <p:cTn id="66" fill="hold" nodeType="afterGroup">
                            <p:stCondLst>
                              <p:cond delay="1000"/>
                            </p:stCondLst>
                            <p:childTnLst>
                              <p:par>
                                <p:cTn id="67" presetID="10" presetClass="entr" presetSubtype="0" fill="hold" nodeType="afterEffect">
                                  <p:stCondLst>
                                    <p:cond delay="0"/>
                                  </p:stCondLst>
                                  <p:childTnLst>
                                    <p:set>
                                      <p:cBhvr>
                                        <p:cTn id="68" dur="1" fill="hold">
                                          <p:stCondLst>
                                            <p:cond delay="0"/>
                                          </p:stCondLst>
                                        </p:cTn>
                                        <p:tgtEl>
                                          <p:spTgt spid="523333"/>
                                        </p:tgtEl>
                                        <p:attrNameLst>
                                          <p:attrName>style.visibility</p:attrName>
                                        </p:attrNameLst>
                                      </p:cBhvr>
                                      <p:to>
                                        <p:strVal val="visible"/>
                                      </p:to>
                                    </p:set>
                                    <p:animEffect transition="in" filter="fade">
                                      <p:cBhvr>
                                        <p:cTn id="69" dur="1000"/>
                                        <p:tgtEl>
                                          <p:spTgt spid="52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319" grpId="0" animBg="1"/>
      <p:bldP spid="523330" grpId="0" animBg="1"/>
      <p:bldP spid="523331" grpId="0" animBg="1" autoUpdateAnimBg="0"/>
      <p:bldP spid="523332" grpId="0" animBg="1" autoUpdateAnimBg="0"/>
      <p:bldP spid="523307" grpId="0" autoUpdateAnimBg="0"/>
      <p:bldP spid="523338" grpId="0" animBg="1" autoUpdateAnimBg="0"/>
      <p:bldP spid="52333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descr="Green marble"/>
          <p:cNvSpPr>
            <a:spLocks noChangeArrowheads="1"/>
          </p:cNvSpPr>
          <p:nvPr/>
        </p:nvSpPr>
        <p:spPr bwMode="auto">
          <a:xfrm>
            <a:off x="566738" y="48418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150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a:solidFill>
                  <a:srgbClr val="FAFD00"/>
                </a:solidFill>
                <a:latin typeface="Arial" charset="0"/>
              </a:rPr>
              <a:t>Abraham ze kepfekho kelie</a:t>
            </a:r>
            <a:endParaRPr lang="en-US">
              <a:solidFill>
                <a:srgbClr val="FAFD00"/>
              </a:solidFill>
            </a:endParaRPr>
          </a:p>
        </p:txBody>
      </p:sp>
      <p:sp>
        <p:nvSpPr>
          <p:cNvPr id="122883"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latin typeface="Arial" charset="0"/>
              </a:rPr>
              <a:t> </a:t>
            </a:r>
          </a:p>
        </p:txBody>
      </p:sp>
      <p:sp>
        <p:nvSpPr>
          <p:cNvPr id="661511" name="Text Box 7"/>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i="1" smtClean="0">
                <a:solidFill>
                  <a:srgbClr val="00FF00"/>
                </a:solidFill>
                <a:latin typeface="Arial" charset="0"/>
              </a:rPr>
              <a:t>Keriekitho 12:1-3</a:t>
            </a:r>
          </a:p>
        </p:txBody>
      </p:sp>
      <p:sp>
        <p:nvSpPr>
          <p:cNvPr id="661512" name="Rectangle 8"/>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Arial" charset="0"/>
              </a:rPr>
              <a:t>(</a:t>
            </a:r>
            <a:r>
              <a:rPr lang="ja-JP" altLang="en-US" sz="3200">
                <a:solidFill>
                  <a:srgbClr val="FAFD00"/>
                </a:solidFill>
                <a:latin typeface="Arial" charset="0"/>
              </a:rPr>
              <a:t>“</a:t>
            </a:r>
            <a:r>
              <a:rPr lang="en-US" sz="3200">
                <a:solidFill>
                  <a:srgbClr val="FAFD00"/>
                </a:solidFill>
                <a:latin typeface="Arial" charset="0"/>
              </a:rPr>
              <a:t>Kiekeshii</a:t>
            </a:r>
            <a:r>
              <a:rPr lang="ja-JP" altLang="en-US" sz="3200">
                <a:solidFill>
                  <a:srgbClr val="FAFD00"/>
                </a:solidFill>
                <a:latin typeface="Arial" charset="0"/>
              </a:rPr>
              <a:t>”</a:t>
            </a:r>
            <a:r>
              <a:rPr lang="en-US" sz="3200">
                <a:solidFill>
                  <a:srgbClr val="FAFD00"/>
                </a:solidFill>
                <a:latin typeface="Arial" charset="0"/>
              </a:rPr>
              <a:t>)</a:t>
            </a:r>
            <a:endParaRPr lang="en-US" sz="2400" b="0">
              <a:solidFill>
                <a:srgbClr val="00FF00"/>
              </a:solidFill>
              <a:latin typeface="Arial" charset="0"/>
            </a:endParaRPr>
          </a:p>
        </p:txBody>
      </p:sp>
      <p:grpSp>
        <p:nvGrpSpPr>
          <p:cNvPr id="2" name="Group 45"/>
          <p:cNvGrpSpPr>
            <a:grpSpLocks/>
          </p:cNvGrpSpPr>
          <p:nvPr/>
        </p:nvGrpSpPr>
        <p:grpSpPr bwMode="auto">
          <a:xfrm>
            <a:off x="647700" y="2463800"/>
            <a:ext cx="7524750" cy="3662363"/>
            <a:chOff x="408" y="1552"/>
            <a:chExt cx="4740" cy="2307"/>
          </a:xfrm>
        </p:grpSpPr>
        <p:sp>
          <p:nvSpPr>
            <p:cNvPr id="661508"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1510"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1514" name="Rectangle 10"/>
            <p:cNvSpPr>
              <a:spLocks noChangeArrowheads="1"/>
            </p:cNvSpPr>
            <p:nvPr/>
          </p:nvSpPr>
          <p:spPr bwMode="auto">
            <a:xfrm>
              <a:off x="641" y="3175"/>
              <a:ext cx="1609"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Pulakeshiizho</a:t>
              </a:r>
            </a:p>
            <a:p>
              <a:pPr algn="ctr">
                <a:defRPr/>
              </a:pPr>
              <a:r>
                <a:rPr lang="en-US" sz="2800" i="1">
                  <a:solidFill>
                    <a:srgbClr val="A4FF94"/>
                  </a:solidFill>
                  <a:latin typeface="Arial" charset="0"/>
                </a:rPr>
                <a:t>30:1-10</a:t>
              </a:r>
            </a:p>
          </p:txBody>
        </p:sp>
        <p:sp>
          <p:nvSpPr>
            <p:cNvPr id="661515" name="Text Box 11"/>
            <p:cNvSpPr txBox="1">
              <a:spLocks noChangeArrowheads="1"/>
            </p:cNvSpPr>
            <p:nvPr/>
          </p:nvSpPr>
          <p:spPr bwMode="auto">
            <a:xfrm>
              <a:off x="936" y="2289"/>
              <a:ext cx="1014"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KIJU</a:t>
              </a:r>
            </a:p>
          </p:txBody>
        </p:sp>
        <p:sp>
          <p:nvSpPr>
            <p:cNvPr id="661516" name="Text Box 12"/>
            <p:cNvSpPr txBox="1">
              <a:spLocks noChangeArrowheads="1"/>
            </p:cNvSpPr>
            <p:nvPr/>
          </p:nvSpPr>
          <p:spPr bwMode="auto">
            <a:xfrm>
              <a:off x="920" y="2733"/>
              <a:ext cx="1061"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Kijii</a:t>
              </a:r>
            </a:p>
          </p:txBody>
        </p:sp>
        <p:sp>
          <p:nvSpPr>
            <p:cNvPr id="661517" name="Rectangle 13"/>
            <p:cNvSpPr>
              <a:spLocks noChangeArrowheads="1"/>
            </p:cNvSpPr>
            <p:nvPr/>
          </p:nvSpPr>
          <p:spPr bwMode="auto">
            <a:xfrm>
              <a:off x="1743" y="3176"/>
              <a:ext cx="2217"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Samuel Kenieu</a:t>
              </a:r>
            </a:p>
            <a:p>
              <a:pPr algn="ctr">
                <a:defRPr/>
              </a:pPr>
              <a:r>
                <a:rPr lang="en-US" sz="2800" i="1">
                  <a:solidFill>
                    <a:srgbClr val="A4FF94"/>
                  </a:solidFill>
                  <a:latin typeface="Arial" charset="0"/>
                </a:rPr>
                <a:t>7:4-16</a:t>
              </a:r>
            </a:p>
          </p:txBody>
        </p:sp>
        <p:sp>
          <p:nvSpPr>
            <p:cNvPr id="661518" name="Text Box 14"/>
            <p:cNvSpPr txBox="1">
              <a:spLocks noChangeArrowheads="1"/>
            </p:cNvSpPr>
            <p:nvPr/>
          </p:nvSpPr>
          <p:spPr bwMode="auto">
            <a:xfrm>
              <a:off x="2369" y="2296"/>
              <a:ext cx="992" cy="7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PUOSI</a:t>
              </a:r>
            </a:p>
          </p:txBody>
        </p:sp>
        <p:sp>
          <p:nvSpPr>
            <p:cNvPr id="661519" name="Text Box 15"/>
            <p:cNvSpPr txBox="1">
              <a:spLocks noChangeArrowheads="1"/>
            </p:cNvSpPr>
            <p:nvPr/>
          </p:nvSpPr>
          <p:spPr bwMode="auto">
            <a:xfrm>
              <a:off x="2115" y="2741"/>
              <a:ext cx="1513"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David</a:t>
              </a:r>
            </a:p>
          </p:txBody>
        </p:sp>
        <p:sp>
          <p:nvSpPr>
            <p:cNvPr id="661520" name="Rectangle 16"/>
            <p:cNvSpPr>
              <a:spLocks noChangeArrowheads="1"/>
            </p:cNvSpPr>
            <p:nvPr/>
          </p:nvSpPr>
          <p:spPr bwMode="auto">
            <a:xfrm>
              <a:off x="3446" y="3174"/>
              <a:ext cx="1657" cy="59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Jeremiah</a:t>
              </a:r>
            </a:p>
            <a:p>
              <a:pPr algn="ctr">
                <a:defRPr/>
              </a:pPr>
              <a:r>
                <a:rPr lang="en-US" sz="2800" i="1">
                  <a:solidFill>
                    <a:srgbClr val="A4FF94"/>
                  </a:solidFill>
                  <a:latin typeface="Arial" charset="0"/>
                </a:rPr>
                <a:t>31:31-33</a:t>
              </a:r>
            </a:p>
          </p:txBody>
        </p:sp>
        <p:sp>
          <p:nvSpPr>
            <p:cNvPr id="661521" name="Text Box 17"/>
            <p:cNvSpPr txBox="1">
              <a:spLocks noChangeArrowheads="1"/>
            </p:cNvSpPr>
            <p:nvPr/>
          </p:nvSpPr>
          <p:spPr bwMode="auto">
            <a:xfrm>
              <a:off x="3414" y="2288"/>
              <a:ext cx="1734"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THEJA</a:t>
              </a:r>
            </a:p>
          </p:txBody>
        </p:sp>
        <p:sp>
          <p:nvSpPr>
            <p:cNvPr id="661522" name="Text Box 18"/>
            <p:cNvSpPr txBox="1">
              <a:spLocks noChangeArrowheads="1"/>
            </p:cNvSpPr>
            <p:nvPr/>
          </p:nvSpPr>
          <p:spPr bwMode="auto">
            <a:xfrm>
              <a:off x="3588" y="2733"/>
              <a:ext cx="1386" cy="40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Kesa</a:t>
              </a:r>
            </a:p>
          </p:txBody>
        </p:sp>
        <p:sp>
          <p:nvSpPr>
            <p:cNvPr id="661523"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1524"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1525"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22887" name="Group 22"/>
          <p:cNvGrpSpPr>
            <a:grpSpLocks/>
          </p:cNvGrpSpPr>
          <p:nvPr/>
        </p:nvGrpSpPr>
        <p:grpSpPr bwMode="auto">
          <a:xfrm>
            <a:off x="8029575" y="3429000"/>
            <a:ext cx="1204913" cy="1244600"/>
            <a:chOff x="5043" y="2160"/>
            <a:chExt cx="759" cy="784"/>
          </a:xfrm>
        </p:grpSpPr>
        <p:sp>
          <p:nvSpPr>
            <p:cNvPr id="122890" name="AutoShape 2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2891" name="Rectangle 2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2892" name="Line 2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3" name="Line 2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4" name="Line 2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5" name="Line 2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6" name="Line 2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7" name="Rectangle 30"/>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22898" name="Rectangle 31"/>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22899" name="Rectangle 32"/>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22900" name="Rectangle 33"/>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22901" name="Rectangle 34"/>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61539" name="Rectangle 35"/>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22903" name="Rectangle 36"/>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1541" name="Rectangle 37"/>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22905" name="Line 3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Line 3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7" name="Rectangle 4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2908" name="Rectangle 4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1546" name="Rectangle 42"/>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661547"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59</a:t>
            </a:r>
          </a:p>
        </p:txBody>
      </p:sp>
      <p:sp>
        <p:nvSpPr>
          <p:cNvPr id="122889"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198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a:solidFill>
                  <a:srgbClr val="FAFD00"/>
                </a:solidFill>
                <a:latin typeface="Arial" charset="0"/>
              </a:rPr>
              <a:t>Abraham ze kepfekho kelie</a:t>
            </a:r>
            <a:endParaRPr lang="en-US" sz="3600" b="0">
              <a:solidFill>
                <a:srgbClr val="00FF00"/>
              </a:solidFill>
              <a:latin typeface="Arial" charset="0"/>
            </a:endParaRPr>
          </a:p>
        </p:txBody>
      </p:sp>
      <p:sp>
        <p:nvSpPr>
          <p:cNvPr id="681988" name="Rectangle 4"/>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4932"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latin typeface="Arial" charset="0"/>
              </a:rPr>
              <a:t> </a:t>
            </a:r>
          </a:p>
        </p:txBody>
      </p:sp>
      <p:sp>
        <p:nvSpPr>
          <p:cNvPr id="681990" name="Text Box 6"/>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81991" name="Text Box 7"/>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i="1" smtClean="0">
                <a:solidFill>
                  <a:srgbClr val="00FF00"/>
                </a:solidFill>
                <a:latin typeface="Arial" charset="0"/>
              </a:rPr>
              <a:t>Keriekitho 12:1-3</a:t>
            </a:r>
          </a:p>
        </p:txBody>
      </p:sp>
      <p:sp>
        <p:nvSpPr>
          <p:cNvPr id="681992" name="Rectangle 8"/>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Arial" charset="0"/>
              </a:rPr>
              <a:t>(</a:t>
            </a:r>
            <a:r>
              <a:rPr lang="ja-JP" altLang="en-US" sz="3200">
                <a:solidFill>
                  <a:srgbClr val="FAFD00"/>
                </a:solidFill>
                <a:latin typeface="Arial" charset="0"/>
              </a:rPr>
              <a:t>“</a:t>
            </a:r>
            <a:r>
              <a:rPr lang="en-US" sz="3200">
                <a:solidFill>
                  <a:srgbClr val="FAFD00"/>
                </a:solidFill>
                <a:latin typeface="Arial" charset="0"/>
              </a:rPr>
              <a:t>Kiekeshii</a:t>
            </a:r>
            <a:r>
              <a:rPr lang="ja-JP" altLang="en-US" sz="3200">
                <a:solidFill>
                  <a:srgbClr val="FAFD00"/>
                </a:solidFill>
                <a:latin typeface="Arial" charset="0"/>
              </a:rPr>
              <a:t>”</a:t>
            </a:r>
            <a:r>
              <a:rPr lang="en-US" sz="3200">
                <a:solidFill>
                  <a:srgbClr val="FAFD00"/>
                </a:solidFill>
                <a:latin typeface="Arial" charset="0"/>
              </a:rPr>
              <a:t>)</a:t>
            </a:r>
            <a:endParaRPr lang="en-US" sz="2400" b="0">
              <a:solidFill>
                <a:srgbClr val="00FF00"/>
              </a:solidFill>
              <a:latin typeface="Arial" charset="0"/>
            </a:endParaRPr>
          </a:p>
        </p:txBody>
      </p:sp>
      <p:sp>
        <p:nvSpPr>
          <p:cNvPr id="681993" name="AutoShape 9"/>
          <p:cNvSpPr>
            <a:spLocks noChangeArrowheads="1"/>
          </p:cNvSpPr>
          <p:nvPr/>
        </p:nvSpPr>
        <p:spPr bwMode="auto">
          <a:xfrm>
            <a:off x="1092200" y="3408363"/>
            <a:ext cx="2425700"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81994" name="Rectangle 10"/>
          <p:cNvSpPr>
            <a:spLocks noChangeArrowheads="1"/>
          </p:cNvSpPr>
          <p:nvPr/>
        </p:nvSpPr>
        <p:spPr bwMode="auto">
          <a:xfrm>
            <a:off x="1017588" y="5040313"/>
            <a:ext cx="2554287"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Pulakeshiizho</a:t>
            </a:r>
          </a:p>
          <a:p>
            <a:pPr algn="ctr">
              <a:defRPr/>
            </a:pPr>
            <a:r>
              <a:rPr lang="en-US" sz="2800" i="1">
                <a:solidFill>
                  <a:srgbClr val="A4FF94"/>
                </a:solidFill>
                <a:latin typeface="Arial" charset="0"/>
              </a:rPr>
              <a:t>30:1-10</a:t>
            </a:r>
          </a:p>
        </p:txBody>
      </p:sp>
      <p:sp>
        <p:nvSpPr>
          <p:cNvPr id="681995" name="Text Box 11"/>
          <p:cNvSpPr txBox="1">
            <a:spLocks noChangeArrowheads="1"/>
          </p:cNvSpPr>
          <p:nvPr/>
        </p:nvSpPr>
        <p:spPr bwMode="auto">
          <a:xfrm>
            <a:off x="1485900" y="3633788"/>
            <a:ext cx="1609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KIJII</a:t>
            </a:r>
          </a:p>
        </p:txBody>
      </p:sp>
      <p:sp>
        <p:nvSpPr>
          <p:cNvPr id="681996" name="Text Box 12"/>
          <p:cNvSpPr txBox="1">
            <a:spLocks noChangeArrowheads="1"/>
          </p:cNvSpPr>
          <p:nvPr/>
        </p:nvSpPr>
        <p:spPr bwMode="auto">
          <a:xfrm>
            <a:off x="1460500" y="4338638"/>
            <a:ext cx="16843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KIJII</a:t>
            </a:r>
          </a:p>
        </p:txBody>
      </p:sp>
      <p:sp>
        <p:nvSpPr>
          <p:cNvPr id="681997" name="Rectangle 13"/>
          <p:cNvSpPr>
            <a:spLocks noChangeArrowheads="1"/>
          </p:cNvSpPr>
          <p:nvPr/>
        </p:nvSpPr>
        <p:spPr bwMode="auto">
          <a:xfrm>
            <a:off x="2817813" y="5041900"/>
            <a:ext cx="3421062"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Samuel Kenieu</a:t>
            </a:r>
          </a:p>
          <a:p>
            <a:pPr algn="ctr">
              <a:defRPr/>
            </a:pPr>
            <a:r>
              <a:rPr lang="en-US" sz="2800" i="1">
                <a:solidFill>
                  <a:srgbClr val="A4FF94"/>
                </a:solidFill>
                <a:latin typeface="Arial" charset="0"/>
              </a:rPr>
              <a:t>7:4-16</a:t>
            </a:r>
          </a:p>
        </p:txBody>
      </p:sp>
      <p:sp>
        <p:nvSpPr>
          <p:cNvPr id="681998" name="Text Box 14"/>
          <p:cNvSpPr txBox="1">
            <a:spLocks noChangeArrowheads="1"/>
          </p:cNvSpPr>
          <p:nvPr/>
        </p:nvSpPr>
        <p:spPr bwMode="auto">
          <a:xfrm>
            <a:off x="3354388" y="3606800"/>
            <a:ext cx="21082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PUOSI</a:t>
            </a:r>
          </a:p>
        </p:txBody>
      </p:sp>
      <p:sp>
        <p:nvSpPr>
          <p:cNvPr id="681999" name="Text Box 15"/>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David</a:t>
            </a:r>
          </a:p>
        </p:txBody>
      </p:sp>
      <p:sp>
        <p:nvSpPr>
          <p:cNvPr id="682000" name="Rectangle 16"/>
          <p:cNvSpPr>
            <a:spLocks noChangeArrowheads="1"/>
          </p:cNvSpPr>
          <p:nvPr/>
        </p:nvSpPr>
        <p:spPr bwMode="auto">
          <a:xfrm>
            <a:off x="5568950" y="5038725"/>
            <a:ext cx="2433638"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Jeremiah</a:t>
            </a:r>
          </a:p>
          <a:p>
            <a:pPr algn="ctr">
              <a:defRPr/>
            </a:pPr>
            <a:r>
              <a:rPr lang="en-US" sz="2800" i="1">
                <a:solidFill>
                  <a:srgbClr val="A4FF94"/>
                </a:solidFill>
                <a:latin typeface="Arial" charset="0"/>
              </a:rPr>
              <a:t>      31:31-33</a:t>
            </a:r>
          </a:p>
        </p:txBody>
      </p:sp>
      <p:sp>
        <p:nvSpPr>
          <p:cNvPr id="682001" name="Text Box 17"/>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THEJA</a:t>
            </a:r>
          </a:p>
        </p:txBody>
      </p:sp>
      <p:sp>
        <p:nvSpPr>
          <p:cNvPr id="682002" name="Text Box 18"/>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KESA</a:t>
            </a:r>
          </a:p>
        </p:txBody>
      </p:sp>
      <p:sp>
        <p:nvSpPr>
          <p:cNvPr id="682003" name="Line 19"/>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82004" name="Line 20"/>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82005" name="Line 21"/>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24949" name="Group 22"/>
          <p:cNvGrpSpPr>
            <a:grpSpLocks/>
          </p:cNvGrpSpPr>
          <p:nvPr/>
        </p:nvGrpSpPr>
        <p:grpSpPr bwMode="auto">
          <a:xfrm>
            <a:off x="8029575" y="3429000"/>
            <a:ext cx="1204913" cy="1244600"/>
            <a:chOff x="5043" y="2160"/>
            <a:chExt cx="759" cy="784"/>
          </a:xfrm>
        </p:grpSpPr>
        <p:sp>
          <p:nvSpPr>
            <p:cNvPr id="124952" name="AutoShape 2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4953" name="Rectangle 2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54" name="Line 2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5" name="Line 2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6" name="Line 2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7" name="Line 2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8" name="Line 2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9" name="Rectangle 30"/>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24960" name="Rectangle 31"/>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24961" name="Rectangle 32"/>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24962" name="Rectangle 33"/>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24963" name="Rectangle 34"/>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82019" name="Rectangle 35"/>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24965" name="Rectangle 36"/>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2021" name="Rectangle 37"/>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24967" name="Line 3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8" name="Line 3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69" name="Rectangle 4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4970" name="Rectangle 4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2026" name="Rectangle 42"/>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682027"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60</a:t>
            </a:r>
          </a:p>
        </p:txBody>
      </p:sp>
      <p:sp>
        <p:nvSpPr>
          <p:cNvPr id="124951"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2531"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a:solidFill>
                  <a:srgbClr val="FAFD00"/>
                </a:solidFill>
                <a:latin typeface="Arial" charset="0"/>
              </a:rPr>
              <a:t>Abraham ze kepfekho kelie</a:t>
            </a:r>
            <a:endParaRPr lang="en-US" sz="3600" b="0">
              <a:solidFill>
                <a:srgbClr val="00FF00"/>
              </a:solidFill>
              <a:latin typeface="Arial" charset="0"/>
            </a:endParaRPr>
          </a:p>
        </p:txBody>
      </p:sp>
      <p:sp>
        <p:nvSpPr>
          <p:cNvPr id="662532" name="Rectangle 4"/>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698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latin typeface="Arial" charset="0"/>
              </a:rPr>
              <a:t> </a:t>
            </a:r>
          </a:p>
        </p:txBody>
      </p:sp>
      <p:sp>
        <p:nvSpPr>
          <p:cNvPr id="662534" name="Text Box 6"/>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2535" name="Text Box 7"/>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i="1" smtClean="0">
                <a:solidFill>
                  <a:srgbClr val="00FF00"/>
                </a:solidFill>
                <a:latin typeface="Arial" charset="0"/>
              </a:rPr>
              <a:t>Keriekitho 12:1-3</a:t>
            </a:r>
          </a:p>
        </p:txBody>
      </p:sp>
      <p:sp>
        <p:nvSpPr>
          <p:cNvPr id="662536" name="Rectangle 8"/>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Arial" charset="0"/>
              </a:rPr>
              <a:t>(</a:t>
            </a:r>
            <a:r>
              <a:rPr lang="ja-JP" altLang="en-US" sz="3200">
                <a:solidFill>
                  <a:srgbClr val="FAFD00"/>
                </a:solidFill>
                <a:latin typeface="Arial" charset="0"/>
              </a:rPr>
              <a:t>“</a:t>
            </a:r>
            <a:r>
              <a:rPr lang="en-US" sz="3200">
                <a:solidFill>
                  <a:srgbClr val="FAFD00"/>
                </a:solidFill>
                <a:latin typeface="Arial" charset="0"/>
              </a:rPr>
              <a:t>Kiekeshii</a:t>
            </a:r>
            <a:r>
              <a:rPr lang="ja-JP" altLang="en-US" sz="3200">
                <a:solidFill>
                  <a:srgbClr val="FAFD00"/>
                </a:solidFill>
                <a:latin typeface="Arial" charset="0"/>
              </a:rPr>
              <a:t>”</a:t>
            </a:r>
            <a:r>
              <a:rPr lang="en-US" sz="3200">
                <a:solidFill>
                  <a:srgbClr val="FAFD00"/>
                </a:solidFill>
                <a:latin typeface="Arial" charset="0"/>
              </a:rPr>
              <a:t>)</a:t>
            </a:r>
            <a:endParaRPr lang="en-US" sz="2400" b="0">
              <a:solidFill>
                <a:srgbClr val="00FF00"/>
              </a:solidFill>
              <a:latin typeface="Arial" charset="0"/>
            </a:endParaRPr>
          </a:p>
        </p:txBody>
      </p:sp>
      <p:sp>
        <p:nvSpPr>
          <p:cNvPr id="662537" name="Rectangle 9"/>
          <p:cNvSpPr>
            <a:spLocks noChangeArrowheads="1"/>
          </p:cNvSpPr>
          <p:nvPr/>
        </p:nvSpPr>
        <p:spPr bwMode="auto">
          <a:xfrm>
            <a:off x="1322388" y="5040313"/>
            <a:ext cx="1941512"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Pulakeshii</a:t>
            </a:r>
          </a:p>
          <a:p>
            <a:pPr algn="ctr">
              <a:defRPr/>
            </a:pPr>
            <a:r>
              <a:rPr lang="en-US" sz="2800" i="1">
                <a:solidFill>
                  <a:srgbClr val="A4FF94"/>
                </a:solidFill>
                <a:latin typeface="Arial" charset="0"/>
              </a:rPr>
              <a:t>30:1-10</a:t>
            </a:r>
          </a:p>
        </p:txBody>
      </p:sp>
      <p:sp>
        <p:nvSpPr>
          <p:cNvPr id="662538" name="Text Box 10"/>
          <p:cNvSpPr txBox="1">
            <a:spLocks noChangeArrowheads="1"/>
          </p:cNvSpPr>
          <p:nvPr/>
        </p:nvSpPr>
        <p:spPr bwMode="auto">
          <a:xfrm>
            <a:off x="1485900" y="3633788"/>
            <a:ext cx="1609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KIJII</a:t>
            </a:r>
          </a:p>
        </p:txBody>
      </p:sp>
      <p:sp>
        <p:nvSpPr>
          <p:cNvPr id="662539" name="Text Box 11"/>
          <p:cNvSpPr txBox="1">
            <a:spLocks noChangeArrowheads="1"/>
          </p:cNvSpPr>
          <p:nvPr/>
        </p:nvSpPr>
        <p:spPr bwMode="auto">
          <a:xfrm>
            <a:off x="1460500" y="4338638"/>
            <a:ext cx="16843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Kijii</a:t>
            </a:r>
          </a:p>
        </p:txBody>
      </p:sp>
      <p:sp>
        <p:nvSpPr>
          <p:cNvPr id="662540" name="AutoShape 12"/>
          <p:cNvSpPr>
            <a:spLocks noChangeArrowheads="1"/>
          </p:cNvSpPr>
          <p:nvPr/>
        </p:nvSpPr>
        <p:spPr bwMode="auto">
          <a:xfrm>
            <a:off x="3543300" y="3421063"/>
            <a:ext cx="20113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2541" name="Rectangle 13"/>
          <p:cNvSpPr>
            <a:spLocks noChangeArrowheads="1"/>
          </p:cNvSpPr>
          <p:nvPr/>
        </p:nvSpPr>
        <p:spPr bwMode="auto">
          <a:xfrm>
            <a:off x="2965450" y="5041900"/>
            <a:ext cx="3125788"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Samuel Kenie u </a:t>
            </a:r>
          </a:p>
          <a:p>
            <a:pPr algn="ctr">
              <a:defRPr/>
            </a:pPr>
            <a:r>
              <a:rPr lang="en-US" sz="2800" i="1">
                <a:solidFill>
                  <a:srgbClr val="A4FF94"/>
                </a:solidFill>
                <a:latin typeface="Arial" charset="0"/>
              </a:rPr>
              <a:t>7:4-16</a:t>
            </a:r>
          </a:p>
        </p:txBody>
      </p:sp>
      <p:sp>
        <p:nvSpPr>
          <p:cNvPr id="662542" name="Text Box 14"/>
          <p:cNvSpPr txBox="1">
            <a:spLocks noChangeArrowheads="1"/>
          </p:cNvSpPr>
          <p:nvPr/>
        </p:nvSpPr>
        <p:spPr bwMode="auto">
          <a:xfrm>
            <a:off x="3557588" y="3644900"/>
            <a:ext cx="20193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PUOSI</a:t>
            </a:r>
          </a:p>
        </p:txBody>
      </p:sp>
      <p:sp>
        <p:nvSpPr>
          <p:cNvPr id="662543" name="Text Box 15"/>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David</a:t>
            </a:r>
          </a:p>
        </p:txBody>
      </p:sp>
      <p:sp>
        <p:nvSpPr>
          <p:cNvPr id="662544" name="Rectangle 16"/>
          <p:cNvSpPr>
            <a:spLocks noChangeArrowheads="1"/>
          </p:cNvSpPr>
          <p:nvPr/>
        </p:nvSpPr>
        <p:spPr bwMode="auto">
          <a:xfrm>
            <a:off x="5765800" y="5038725"/>
            <a:ext cx="2039938"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Jeremiah</a:t>
            </a:r>
          </a:p>
          <a:p>
            <a:pPr algn="ctr">
              <a:defRPr/>
            </a:pPr>
            <a:r>
              <a:rPr lang="en-US" sz="2800" i="1">
                <a:solidFill>
                  <a:srgbClr val="A4FF94"/>
                </a:solidFill>
                <a:latin typeface="Arial" charset="0"/>
              </a:rPr>
              <a:t>   31:31-33</a:t>
            </a:r>
          </a:p>
        </p:txBody>
      </p:sp>
      <p:sp>
        <p:nvSpPr>
          <p:cNvPr id="662545" name="Text Box 17"/>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THEJA</a:t>
            </a:r>
          </a:p>
        </p:txBody>
      </p:sp>
      <p:sp>
        <p:nvSpPr>
          <p:cNvPr id="662546" name="Text Box 18"/>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Kesa</a:t>
            </a:r>
          </a:p>
        </p:txBody>
      </p:sp>
      <p:sp>
        <p:nvSpPr>
          <p:cNvPr id="662547" name="Line 19"/>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2548" name="Line 20"/>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2549" name="Line 21"/>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26997" name="Group 22"/>
          <p:cNvGrpSpPr>
            <a:grpSpLocks/>
          </p:cNvGrpSpPr>
          <p:nvPr/>
        </p:nvGrpSpPr>
        <p:grpSpPr bwMode="auto">
          <a:xfrm>
            <a:off x="8005763" y="3429000"/>
            <a:ext cx="1204912" cy="1244600"/>
            <a:chOff x="5043" y="2160"/>
            <a:chExt cx="759" cy="784"/>
          </a:xfrm>
        </p:grpSpPr>
        <p:sp>
          <p:nvSpPr>
            <p:cNvPr id="127000" name="AutoShape 2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7001" name="Rectangle 2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7002" name="Line 2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3" name="Line 2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4" name="Line 2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5" name="Line 2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6" name="Line 2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7" name="Rectangle 30"/>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27008" name="Rectangle 31"/>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27009" name="Rectangle 32"/>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27010" name="Rectangle 33"/>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27011" name="Rectangle 34"/>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62563" name="Rectangle 35"/>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27013" name="Rectangle 36"/>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2565" name="Rectangle 37"/>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27015" name="Line 3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16" name="Line 3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17" name="Rectangle 4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7018" name="Rectangle 4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2570" name="Rectangle 42"/>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662571"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61</a:t>
            </a:r>
          </a:p>
        </p:txBody>
      </p:sp>
      <p:sp>
        <p:nvSpPr>
          <p:cNvPr id="126999" name="Text Box 44"/>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AutoShape 2"/>
          <p:cNvSpPr>
            <a:spLocks noChangeArrowheads="1"/>
          </p:cNvSpPr>
          <p:nvPr/>
        </p:nvSpPr>
        <p:spPr bwMode="auto">
          <a:xfrm>
            <a:off x="1092200" y="3408363"/>
            <a:ext cx="69262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6" name="Rectangle 3"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8676" name="Rectangle 4"/>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400">
                <a:solidFill>
                  <a:srgbClr val="FAFD00"/>
                </a:solidFill>
                <a:latin typeface="Arial" charset="0"/>
              </a:rPr>
              <a:t>Abraham ze kepfekho kelie</a:t>
            </a:r>
            <a:endParaRPr lang="en-US" sz="3600" b="0">
              <a:solidFill>
                <a:srgbClr val="00FF00"/>
              </a:solidFill>
              <a:latin typeface="Arial" charset="0"/>
            </a:endParaRPr>
          </a:p>
        </p:txBody>
      </p:sp>
      <p:sp>
        <p:nvSpPr>
          <p:cNvPr id="668677" name="Rectangle 5"/>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9"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latin typeface="Arial" charset="0"/>
              </a:rPr>
              <a:t> </a:t>
            </a:r>
          </a:p>
        </p:txBody>
      </p:sp>
      <p:sp>
        <p:nvSpPr>
          <p:cNvPr id="668679" name="Text Box 7"/>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8722" name="AutoShape 50"/>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8680" name="Text Box 8"/>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i="1" smtClean="0">
                <a:solidFill>
                  <a:srgbClr val="00FF00"/>
                </a:solidFill>
                <a:latin typeface="Arial" charset="0"/>
              </a:rPr>
              <a:t>Keriekitho 12:1-3</a:t>
            </a:r>
          </a:p>
        </p:txBody>
      </p:sp>
      <p:sp>
        <p:nvSpPr>
          <p:cNvPr id="668681" name="Rectangle 9"/>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Arial" charset="0"/>
              </a:rPr>
              <a:t>(</a:t>
            </a:r>
            <a:r>
              <a:rPr lang="ja-JP" altLang="en-US" sz="3200">
                <a:solidFill>
                  <a:srgbClr val="FAFD00"/>
                </a:solidFill>
                <a:latin typeface="Arial" charset="0"/>
              </a:rPr>
              <a:t>“</a:t>
            </a:r>
            <a:r>
              <a:rPr lang="en-US" sz="3200">
                <a:solidFill>
                  <a:srgbClr val="FAFD00"/>
                </a:solidFill>
                <a:latin typeface="Arial" charset="0"/>
              </a:rPr>
              <a:t>Kiekeshii</a:t>
            </a:r>
            <a:r>
              <a:rPr lang="ja-JP" altLang="en-US" sz="3200">
                <a:solidFill>
                  <a:srgbClr val="FAFD00"/>
                </a:solidFill>
                <a:latin typeface="Arial" charset="0"/>
              </a:rPr>
              <a:t>”</a:t>
            </a:r>
            <a:r>
              <a:rPr lang="en-US" sz="3200">
                <a:solidFill>
                  <a:srgbClr val="FAFD00"/>
                </a:solidFill>
                <a:latin typeface="Arial" charset="0"/>
              </a:rPr>
              <a:t>)</a:t>
            </a:r>
            <a:endParaRPr lang="en-US" sz="2400" b="0">
              <a:solidFill>
                <a:srgbClr val="00FF00"/>
              </a:solidFill>
              <a:latin typeface="Arial" charset="0"/>
            </a:endParaRPr>
          </a:p>
        </p:txBody>
      </p:sp>
      <p:sp>
        <p:nvSpPr>
          <p:cNvPr id="668682" name="Rectangle 10"/>
          <p:cNvSpPr>
            <a:spLocks noChangeArrowheads="1"/>
          </p:cNvSpPr>
          <p:nvPr/>
        </p:nvSpPr>
        <p:spPr bwMode="auto">
          <a:xfrm>
            <a:off x="1017588" y="5040313"/>
            <a:ext cx="2554287"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Pulakeshiizho</a:t>
            </a:r>
          </a:p>
          <a:p>
            <a:pPr algn="ctr">
              <a:defRPr/>
            </a:pPr>
            <a:r>
              <a:rPr lang="en-US" sz="2800" i="1">
                <a:solidFill>
                  <a:srgbClr val="A4FF94"/>
                </a:solidFill>
                <a:latin typeface="Arial" charset="0"/>
              </a:rPr>
              <a:t>30:1-10</a:t>
            </a:r>
          </a:p>
        </p:txBody>
      </p:sp>
      <p:sp>
        <p:nvSpPr>
          <p:cNvPr id="668683" name="Text Box 11"/>
          <p:cNvSpPr txBox="1">
            <a:spLocks noChangeArrowheads="1"/>
          </p:cNvSpPr>
          <p:nvPr/>
        </p:nvSpPr>
        <p:spPr bwMode="auto">
          <a:xfrm>
            <a:off x="1485900" y="3633788"/>
            <a:ext cx="1609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KIJII</a:t>
            </a:r>
          </a:p>
        </p:txBody>
      </p:sp>
      <p:sp>
        <p:nvSpPr>
          <p:cNvPr id="668684" name="Text Box 12"/>
          <p:cNvSpPr txBox="1">
            <a:spLocks noChangeArrowheads="1"/>
          </p:cNvSpPr>
          <p:nvPr/>
        </p:nvSpPr>
        <p:spPr bwMode="auto">
          <a:xfrm>
            <a:off x="1460500" y="4338638"/>
            <a:ext cx="16843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Kijii</a:t>
            </a:r>
          </a:p>
        </p:txBody>
      </p:sp>
      <p:sp>
        <p:nvSpPr>
          <p:cNvPr id="668685" name="Rectangle 13"/>
          <p:cNvSpPr>
            <a:spLocks noChangeArrowheads="1"/>
          </p:cNvSpPr>
          <p:nvPr/>
        </p:nvSpPr>
        <p:spPr bwMode="auto">
          <a:xfrm>
            <a:off x="2670175" y="5041900"/>
            <a:ext cx="3716338"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Samuel Kenie u </a:t>
            </a:r>
          </a:p>
          <a:p>
            <a:pPr algn="ctr">
              <a:defRPr/>
            </a:pPr>
            <a:r>
              <a:rPr lang="en-US" sz="2800" i="1">
                <a:solidFill>
                  <a:srgbClr val="A4FF94"/>
                </a:solidFill>
                <a:latin typeface="Arial" charset="0"/>
              </a:rPr>
              <a:t>7:4-16</a:t>
            </a:r>
          </a:p>
        </p:txBody>
      </p:sp>
      <p:sp>
        <p:nvSpPr>
          <p:cNvPr id="668686" name="Text Box 14"/>
          <p:cNvSpPr txBox="1">
            <a:spLocks noChangeArrowheads="1"/>
          </p:cNvSpPr>
          <p:nvPr/>
        </p:nvSpPr>
        <p:spPr bwMode="auto">
          <a:xfrm>
            <a:off x="3392488" y="3644900"/>
            <a:ext cx="19431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PUOSI</a:t>
            </a:r>
          </a:p>
        </p:txBody>
      </p:sp>
      <p:sp>
        <p:nvSpPr>
          <p:cNvPr id="668687" name="Text Box 15"/>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David</a:t>
            </a:r>
          </a:p>
        </p:txBody>
      </p:sp>
      <p:sp>
        <p:nvSpPr>
          <p:cNvPr id="668689" name="Rectangle 17"/>
          <p:cNvSpPr>
            <a:spLocks noChangeArrowheads="1"/>
          </p:cNvSpPr>
          <p:nvPr/>
        </p:nvSpPr>
        <p:spPr bwMode="auto">
          <a:xfrm>
            <a:off x="5472113" y="5038725"/>
            <a:ext cx="2630487"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Jeremiah</a:t>
            </a:r>
          </a:p>
          <a:p>
            <a:pPr algn="ctr">
              <a:defRPr/>
            </a:pPr>
            <a:r>
              <a:rPr lang="en-US" sz="2800" i="1">
                <a:solidFill>
                  <a:srgbClr val="A4FF94"/>
                </a:solidFill>
                <a:latin typeface="Arial" charset="0"/>
              </a:rPr>
              <a:t>      31:31-33</a:t>
            </a:r>
          </a:p>
        </p:txBody>
      </p:sp>
      <p:sp>
        <p:nvSpPr>
          <p:cNvPr id="668690" name="Text Box 18"/>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 THEJA</a:t>
            </a:r>
          </a:p>
        </p:txBody>
      </p:sp>
      <p:sp>
        <p:nvSpPr>
          <p:cNvPr id="668691" name="Text Box 19"/>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 Kesa</a:t>
            </a:r>
          </a:p>
        </p:txBody>
      </p:sp>
      <p:sp>
        <p:nvSpPr>
          <p:cNvPr id="668692" name="Line 20"/>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693" name="Line 21"/>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694" name="Line 22"/>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716" name="Rectangle 4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62</a:t>
            </a:r>
          </a:p>
        </p:txBody>
      </p:sp>
      <p:sp>
        <p:nvSpPr>
          <p:cNvPr id="129047" name="Text Box 4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129048" name="Text Box 46"/>
          <p:cNvSpPr txBox="1">
            <a:spLocks noChangeArrowheads="1"/>
          </p:cNvSpPr>
          <p:nvPr/>
        </p:nvSpPr>
        <p:spPr bwMode="auto">
          <a:xfrm>
            <a:off x="855821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r>
              <a:rPr lang="en-US" sz="1600">
                <a:solidFill>
                  <a:srgbClr val="FFFFFF"/>
                </a:solidFill>
              </a:rPr>
              <a:t>1</a:t>
            </a:r>
          </a:p>
        </p:txBody>
      </p:sp>
      <p:grpSp>
        <p:nvGrpSpPr>
          <p:cNvPr id="2" name="Group 47"/>
          <p:cNvGrpSpPr>
            <a:grpSpLocks/>
          </p:cNvGrpSpPr>
          <p:nvPr/>
        </p:nvGrpSpPr>
        <p:grpSpPr bwMode="auto">
          <a:xfrm>
            <a:off x="519113" y="457200"/>
            <a:ext cx="7974012" cy="5870575"/>
            <a:chOff x="96" y="144"/>
            <a:chExt cx="5254" cy="3842"/>
          </a:xfrm>
        </p:grpSpPr>
        <p:sp>
          <p:nvSpPr>
            <p:cNvPr id="668720" name="AutoShape 48"/>
            <p:cNvSpPr>
              <a:spLocks noChangeArrowheads="1"/>
            </p:cNvSpPr>
            <p:nvPr/>
          </p:nvSpPr>
          <p:spPr bwMode="auto">
            <a:xfrm>
              <a:off x="224" y="265"/>
              <a:ext cx="5001" cy="3598"/>
            </a:xfrm>
            <a:prstGeom prst="roundRect">
              <a:avLst>
                <a:gd name="adj" fmla="val 16667"/>
              </a:avLst>
            </a:prstGeom>
            <a:noFill/>
            <a:ln w="76200">
              <a:solidFill>
                <a:schemeClr val="tx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ea typeface="+mn-ea"/>
                  <a:cs typeface="+mn-cs"/>
                </a:rPr>
                <a:t> </a:t>
              </a:r>
            </a:p>
          </p:txBody>
        </p:sp>
        <p:sp>
          <p:nvSpPr>
            <p:cNvPr id="668721" name="AutoShape 49"/>
            <p:cNvSpPr>
              <a:spLocks noChangeArrowheads="1"/>
            </p:cNvSpPr>
            <p:nvPr/>
          </p:nvSpPr>
          <p:spPr bwMode="auto">
            <a:xfrm>
              <a:off x="96" y="144"/>
              <a:ext cx="5254" cy="3842"/>
            </a:xfrm>
            <a:prstGeom prst="roundRect">
              <a:avLst>
                <a:gd name="adj" fmla="val 16667"/>
              </a:avLst>
            </a:prstGeom>
            <a:noFill/>
            <a:ln w="76200">
              <a:solidFill>
                <a:schemeClr val="accent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ea typeface="+mn-ea"/>
                  <a:cs typeface="+mn-cs"/>
                </a:rPr>
                <a:t> </a:t>
              </a:r>
            </a:p>
          </p:txBody>
        </p:sp>
      </p:grpSp>
      <p:grpSp>
        <p:nvGrpSpPr>
          <p:cNvPr id="129050" name="Group 23"/>
          <p:cNvGrpSpPr>
            <a:grpSpLocks/>
          </p:cNvGrpSpPr>
          <p:nvPr/>
        </p:nvGrpSpPr>
        <p:grpSpPr bwMode="auto">
          <a:xfrm>
            <a:off x="8116888" y="3429000"/>
            <a:ext cx="1114425" cy="1244600"/>
            <a:chOff x="5043" y="2160"/>
            <a:chExt cx="702" cy="784"/>
          </a:xfrm>
        </p:grpSpPr>
        <p:sp>
          <p:nvSpPr>
            <p:cNvPr id="129072" name="AutoShape 24"/>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9073" name="Rectangle 25"/>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74" name="Line 26"/>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5" name="Line 27"/>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6" name="Line 28"/>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7" name="Line 29"/>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8" name="Line 30"/>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9" name="Rectangle 31"/>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29080" name="Rectangle 32"/>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29081" name="Rectangle 33"/>
            <p:cNvSpPr>
              <a:spLocks noChangeArrowheads="1"/>
            </p:cNvSpPr>
            <p:nvPr/>
          </p:nvSpPr>
          <p:spPr bwMode="auto">
            <a:xfrm>
              <a:off x="5145" y="2723"/>
              <a:ext cx="6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Leshiithukesiko</a:t>
              </a:r>
            </a:p>
          </p:txBody>
        </p:sp>
        <p:sp>
          <p:nvSpPr>
            <p:cNvPr id="129082" name="Rectangle 34"/>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29083" name="Rectangle 35"/>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3" name="Rectangle 36"/>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29085" name="Rectangle 3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 name="Rectangle 38"/>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29087" name="Line 3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88" name="Line 4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89" name="Rectangle 4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90" name="Rectangle 4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 name="Rectangle 4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grpSp>
        <p:nvGrpSpPr>
          <p:cNvPr id="129051" name="Group 23"/>
          <p:cNvGrpSpPr>
            <a:grpSpLocks/>
          </p:cNvGrpSpPr>
          <p:nvPr/>
        </p:nvGrpSpPr>
        <p:grpSpPr bwMode="auto">
          <a:xfrm>
            <a:off x="8029575" y="3429000"/>
            <a:ext cx="1204913" cy="1244600"/>
            <a:chOff x="5043" y="2160"/>
            <a:chExt cx="759" cy="784"/>
          </a:xfrm>
        </p:grpSpPr>
        <p:sp>
          <p:nvSpPr>
            <p:cNvPr id="129052" name="AutoShape 24"/>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9053" name="Rectangle 25"/>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54" name="Line 26"/>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55" name="Line 27"/>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56" name="Line 28"/>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57" name="Line 29"/>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58" name="Line 30"/>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59" name="Rectangle 31"/>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29060" name="Rectangle 32"/>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29061" name="Rectangle 33"/>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29062" name="Rectangle 34"/>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29063" name="Rectangle 35"/>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68708" name="Rectangle 36"/>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29065" name="Rectangle 3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8710" name="Rectangle 38"/>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29067" name="Line 3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Line 4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9" name="Rectangle 4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29070" name="Rectangle 4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8715" name="Rectangle 4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68722"/>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 calcmode="lin" valueType="num">
                                      <p:cBhvr>
                                        <p:cTn id="12" dur="500" fill="hold"/>
                                        <p:tgtEl>
                                          <p:spTgt spid="2"/>
                                        </p:tgtEl>
                                        <p:attrNameLst>
                                          <p:attrName>ppt_x</p:attrName>
                                        </p:attrNameLst>
                                      </p:cBhvr>
                                      <p:tavLst>
                                        <p:tav tm="0">
                                          <p:val>
                                            <p:fltVal val="0.5"/>
                                          </p:val>
                                        </p:tav>
                                        <p:tav tm="100000">
                                          <p:val>
                                            <p:strVal val="#ppt_x"/>
                                          </p:val>
                                        </p:tav>
                                      </p:tavLst>
                                    </p:anim>
                                    <p:anim calcmode="lin" valueType="num">
                                      <p:cBhvr>
                                        <p:cTn id="1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722"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AutoShape 2"/>
          <p:cNvSpPr>
            <a:spLocks noChangeArrowheads="1"/>
          </p:cNvSpPr>
          <p:nvPr/>
        </p:nvSpPr>
        <p:spPr bwMode="auto">
          <a:xfrm>
            <a:off x="1092200" y="3408363"/>
            <a:ext cx="69262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31074" name="Rectangle 3" descr="Green marble"/>
          <p:cNvSpPr>
            <a:spLocks noChangeArrowheads="1"/>
          </p:cNvSpPr>
          <p:nvPr/>
        </p:nvSpPr>
        <p:spPr bwMode="auto">
          <a:xfrm>
            <a:off x="533400" y="457200"/>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748" name="Rectangle 4"/>
          <p:cNvSpPr>
            <a:spLocks noChangeArrowheads="1"/>
          </p:cNvSpPr>
          <p:nvPr/>
        </p:nvSpPr>
        <p:spPr bwMode="auto">
          <a:xfrm>
            <a:off x="852488" y="612775"/>
            <a:ext cx="7505700" cy="63817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600">
                <a:solidFill>
                  <a:srgbClr val="FAFD00"/>
                </a:solidFill>
              </a:rPr>
              <a:t>Abraham ze kepfekho kelie</a:t>
            </a:r>
          </a:p>
        </p:txBody>
      </p:sp>
      <p:sp>
        <p:nvSpPr>
          <p:cNvPr id="671749" name="Rectangle 5"/>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1077"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latin typeface="Arial" charset="0"/>
              </a:rPr>
              <a:t> </a:t>
            </a:r>
          </a:p>
        </p:txBody>
      </p:sp>
      <p:sp>
        <p:nvSpPr>
          <p:cNvPr id="671751" name="Text Box 7"/>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71752" name="AutoShape 8"/>
          <p:cNvSpPr>
            <a:spLocks noChangeArrowheads="1"/>
          </p:cNvSpPr>
          <p:nvPr/>
        </p:nvSpPr>
        <p:spPr bwMode="auto">
          <a:xfrm>
            <a:off x="11382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71753" name="Text Box 9"/>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i="1" smtClean="0">
                <a:solidFill>
                  <a:srgbClr val="00FF00"/>
                </a:solidFill>
                <a:latin typeface="Arial" charset="0"/>
              </a:rPr>
              <a:t>Keriekitho 12:1-3</a:t>
            </a:r>
          </a:p>
        </p:txBody>
      </p:sp>
      <p:sp>
        <p:nvSpPr>
          <p:cNvPr id="671754" name="Rectangle 10"/>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a:solidFill>
                  <a:srgbClr val="FAFD00"/>
                </a:solidFill>
                <a:latin typeface="Arial" charset="0"/>
              </a:rPr>
              <a:t>(</a:t>
            </a:r>
            <a:r>
              <a:rPr lang="ja-JP" altLang="en-US" sz="3200">
                <a:solidFill>
                  <a:srgbClr val="FAFD00"/>
                </a:solidFill>
                <a:latin typeface="Arial" charset="0"/>
              </a:rPr>
              <a:t>“</a:t>
            </a:r>
            <a:r>
              <a:rPr lang="en-US" sz="2400">
                <a:solidFill>
                  <a:srgbClr val="FAFD00"/>
                </a:solidFill>
              </a:rPr>
              <a:t>Kiekeshii</a:t>
            </a:r>
            <a:r>
              <a:rPr lang="ja-JP" altLang="en-US" sz="3200">
                <a:solidFill>
                  <a:srgbClr val="FAFD00"/>
                </a:solidFill>
                <a:latin typeface="Arial" charset="0"/>
              </a:rPr>
              <a:t>”</a:t>
            </a:r>
            <a:r>
              <a:rPr lang="en-US" sz="3200">
                <a:solidFill>
                  <a:srgbClr val="FAFD00"/>
                </a:solidFill>
                <a:latin typeface="Arial" charset="0"/>
              </a:rPr>
              <a:t>)</a:t>
            </a:r>
          </a:p>
        </p:txBody>
      </p:sp>
      <p:sp>
        <p:nvSpPr>
          <p:cNvPr id="671755" name="Rectangle 11"/>
          <p:cNvSpPr>
            <a:spLocks noChangeArrowheads="1"/>
          </p:cNvSpPr>
          <p:nvPr/>
        </p:nvSpPr>
        <p:spPr bwMode="auto">
          <a:xfrm>
            <a:off x="1017588" y="5040313"/>
            <a:ext cx="2554287"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Pulakeshiizho</a:t>
            </a:r>
          </a:p>
          <a:p>
            <a:pPr algn="ctr">
              <a:defRPr/>
            </a:pPr>
            <a:r>
              <a:rPr lang="en-US" sz="2800" i="1">
                <a:solidFill>
                  <a:srgbClr val="A4FF94"/>
                </a:solidFill>
                <a:latin typeface="Arial" charset="0"/>
              </a:rPr>
              <a:t>30:1-10</a:t>
            </a:r>
          </a:p>
        </p:txBody>
      </p:sp>
      <p:sp>
        <p:nvSpPr>
          <p:cNvPr id="671756" name="Text Box 12"/>
          <p:cNvSpPr txBox="1">
            <a:spLocks noChangeArrowheads="1"/>
          </p:cNvSpPr>
          <p:nvPr/>
        </p:nvSpPr>
        <p:spPr bwMode="auto">
          <a:xfrm>
            <a:off x="1485900" y="3633788"/>
            <a:ext cx="1609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KIJII</a:t>
            </a:r>
          </a:p>
        </p:txBody>
      </p:sp>
      <p:sp>
        <p:nvSpPr>
          <p:cNvPr id="671757" name="Text Box 13"/>
          <p:cNvSpPr txBox="1">
            <a:spLocks noChangeArrowheads="1"/>
          </p:cNvSpPr>
          <p:nvPr/>
        </p:nvSpPr>
        <p:spPr bwMode="auto">
          <a:xfrm>
            <a:off x="1460500" y="4338638"/>
            <a:ext cx="1684338"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b="0" smtClean="0">
                <a:solidFill>
                  <a:srgbClr val="FAFD00"/>
                </a:solidFill>
                <a:latin typeface="Arial Black" charset="0"/>
              </a:rPr>
              <a:t>Kijii</a:t>
            </a:r>
          </a:p>
        </p:txBody>
      </p:sp>
      <p:sp>
        <p:nvSpPr>
          <p:cNvPr id="671758" name="Rectangle 14"/>
          <p:cNvSpPr>
            <a:spLocks noChangeArrowheads="1"/>
          </p:cNvSpPr>
          <p:nvPr/>
        </p:nvSpPr>
        <p:spPr bwMode="auto">
          <a:xfrm>
            <a:off x="2522538" y="5041900"/>
            <a:ext cx="4011612"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Samuel Kenie u </a:t>
            </a:r>
          </a:p>
          <a:p>
            <a:pPr algn="ctr">
              <a:defRPr/>
            </a:pPr>
            <a:r>
              <a:rPr lang="en-US" sz="2800" i="1">
                <a:solidFill>
                  <a:srgbClr val="A4FF94"/>
                </a:solidFill>
                <a:latin typeface="Arial" charset="0"/>
              </a:rPr>
              <a:t>7:4-16</a:t>
            </a:r>
          </a:p>
        </p:txBody>
      </p:sp>
      <p:sp>
        <p:nvSpPr>
          <p:cNvPr id="671759" name="Text Box 15"/>
          <p:cNvSpPr txBox="1">
            <a:spLocks noChangeArrowheads="1"/>
          </p:cNvSpPr>
          <p:nvPr/>
        </p:nvSpPr>
        <p:spPr bwMode="auto">
          <a:xfrm>
            <a:off x="3367088" y="3644900"/>
            <a:ext cx="2159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PUOSI</a:t>
            </a:r>
          </a:p>
        </p:txBody>
      </p:sp>
      <p:sp>
        <p:nvSpPr>
          <p:cNvPr id="671760" name="Text Box 16"/>
          <p:cNvSpPr txBox="1">
            <a:spLocks noChangeArrowheads="1"/>
          </p:cNvSpPr>
          <p:nvPr/>
        </p:nvSpPr>
        <p:spPr bwMode="auto">
          <a:xfrm>
            <a:off x="3357563" y="4351338"/>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AFD00"/>
                </a:solidFill>
                <a:latin typeface="Arial Black" charset="0"/>
                <a:ea typeface="+mn-ea"/>
                <a:cs typeface="+mn-cs"/>
              </a:rPr>
              <a:t>Davidic</a:t>
            </a:r>
          </a:p>
        </p:txBody>
      </p:sp>
      <p:sp>
        <p:nvSpPr>
          <p:cNvPr id="671762" name="Rectangle 18"/>
          <p:cNvSpPr>
            <a:spLocks noChangeArrowheads="1"/>
          </p:cNvSpPr>
          <p:nvPr/>
        </p:nvSpPr>
        <p:spPr bwMode="auto">
          <a:xfrm>
            <a:off x="5470525" y="5038725"/>
            <a:ext cx="2630488" cy="9429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a:solidFill>
                  <a:srgbClr val="A4FF94"/>
                </a:solidFill>
                <a:latin typeface="Arial" charset="0"/>
              </a:rPr>
              <a:t>         Jeremiah</a:t>
            </a:r>
          </a:p>
          <a:p>
            <a:pPr algn="ctr">
              <a:defRPr/>
            </a:pPr>
            <a:r>
              <a:rPr lang="en-US" sz="2800" i="1">
                <a:solidFill>
                  <a:srgbClr val="A4FF94"/>
                </a:solidFill>
                <a:latin typeface="Arial" charset="0"/>
              </a:rPr>
              <a:t>          31:31-33</a:t>
            </a:r>
          </a:p>
        </p:txBody>
      </p:sp>
      <p:sp>
        <p:nvSpPr>
          <p:cNvPr id="671763" name="Text Box 19"/>
          <p:cNvSpPr txBox="1">
            <a:spLocks noChangeArrowheads="1"/>
          </p:cNvSpPr>
          <p:nvPr/>
        </p:nvSpPr>
        <p:spPr bwMode="auto">
          <a:xfrm>
            <a:off x="5419725" y="3632200"/>
            <a:ext cx="275272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00FF00"/>
                </a:solidFill>
                <a:latin typeface="Arial" charset="0"/>
              </a:rPr>
              <a:t>THEJA</a:t>
            </a:r>
          </a:p>
        </p:txBody>
      </p:sp>
      <p:sp>
        <p:nvSpPr>
          <p:cNvPr id="671764" name="Text Box 20"/>
          <p:cNvSpPr txBox="1">
            <a:spLocks noChangeArrowheads="1"/>
          </p:cNvSpPr>
          <p:nvPr/>
        </p:nvSpPr>
        <p:spPr bwMode="auto">
          <a:xfrm>
            <a:off x="5695950" y="4338638"/>
            <a:ext cx="2200275"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3600" b="0">
                <a:solidFill>
                  <a:srgbClr val="FAFD00"/>
                </a:solidFill>
                <a:latin typeface="Arial Black" charset="0"/>
                <a:ea typeface="+mn-ea"/>
                <a:cs typeface="+mn-cs"/>
              </a:rPr>
              <a:t>New</a:t>
            </a:r>
          </a:p>
        </p:txBody>
      </p:sp>
      <p:sp>
        <p:nvSpPr>
          <p:cNvPr id="671765" name="Line 21"/>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6" name="Line 22"/>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7" name="Line 23"/>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8" name="Rectangle 2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63</a:t>
            </a:r>
          </a:p>
        </p:txBody>
      </p:sp>
      <p:sp>
        <p:nvSpPr>
          <p:cNvPr id="131095"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131096" name="Text Box 26"/>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r>
              <a:rPr lang="en-US" sz="1600">
                <a:solidFill>
                  <a:srgbClr val="FFFFFF"/>
                </a:solidFill>
              </a:rPr>
              <a:t>1</a:t>
            </a:r>
          </a:p>
        </p:txBody>
      </p:sp>
      <p:grpSp>
        <p:nvGrpSpPr>
          <p:cNvPr id="131097" name="Group 30"/>
          <p:cNvGrpSpPr>
            <a:grpSpLocks/>
          </p:cNvGrpSpPr>
          <p:nvPr/>
        </p:nvGrpSpPr>
        <p:grpSpPr bwMode="auto">
          <a:xfrm>
            <a:off x="8029575" y="3429000"/>
            <a:ext cx="1204913" cy="1244600"/>
            <a:chOff x="5043" y="2160"/>
            <a:chExt cx="759" cy="784"/>
          </a:xfrm>
        </p:grpSpPr>
        <p:sp>
          <p:nvSpPr>
            <p:cNvPr id="131152" name="AutoShape 3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1153" name="Rectangle 3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1154" name="Line 3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55" name="Line 3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56" name="Line 3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57" name="Line 3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58" name="Line 3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59" name="Rectangle 38"/>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31160" name="Rectangle 39"/>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31161" name="Rectangle 40"/>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31162" name="Rectangle 41"/>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31163" name="Rectangle 42"/>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71787" name="Rectangle 43"/>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Cross</a:t>
              </a:r>
            </a:p>
          </p:txBody>
        </p:sp>
        <p:sp>
          <p:nvSpPr>
            <p:cNvPr id="131165" name="Rectangle 44"/>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789" name="Rectangle 45"/>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31167" name="Line 4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68" name="Line 4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69" name="Rectangle 4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70" name="Rectangle 4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794" name="Rectangle 50"/>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grpSp>
        <p:nvGrpSpPr>
          <p:cNvPr id="131098" name="Group 51"/>
          <p:cNvGrpSpPr>
            <a:grpSpLocks/>
          </p:cNvGrpSpPr>
          <p:nvPr/>
        </p:nvGrpSpPr>
        <p:grpSpPr bwMode="auto">
          <a:xfrm>
            <a:off x="2190750" y="762000"/>
            <a:ext cx="6059488" cy="5173663"/>
            <a:chOff x="1607" y="510"/>
            <a:chExt cx="3817" cy="3259"/>
          </a:xfrm>
        </p:grpSpPr>
        <p:sp>
          <p:nvSpPr>
            <p:cNvPr id="131100" name="AutoShape 52"/>
            <p:cNvSpPr>
              <a:spLocks noChangeArrowheads="1"/>
            </p:cNvSpPr>
            <p:nvPr/>
          </p:nvSpPr>
          <p:spPr bwMode="auto">
            <a:xfrm>
              <a:off x="1766" y="51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01" name="Rectangle 53"/>
            <p:cNvSpPr>
              <a:spLocks noChangeArrowheads="1"/>
            </p:cNvSpPr>
            <p:nvPr/>
          </p:nvSpPr>
          <p:spPr bwMode="auto">
            <a:xfrm>
              <a:off x="1765" y="827"/>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02" name="Rectangle 54"/>
            <p:cNvSpPr>
              <a:spLocks noChangeArrowheads="1"/>
            </p:cNvSpPr>
            <p:nvPr/>
          </p:nvSpPr>
          <p:spPr bwMode="auto">
            <a:xfrm>
              <a:off x="1779" y="803"/>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3" name="Rectangle 55"/>
            <p:cNvSpPr>
              <a:spLocks noChangeArrowheads="1"/>
            </p:cNvSpPr>
            <p:nvPr/>
          </p:nvSpPr>
          <p:spPr bwMode="auto">
            <a:xfrm>
              <a:off x="2340" y="804"/>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00" name="Rectangle 56"/>
            <p:cNvSpPr>
              <a:spLocks noChangeArrowheads="1"/>
            </p:cNvSpPr>
            <p:nvPr/>
          </p:nvSpPr>
          <p:spPr bwMode="auto">
            <a:xfrm>
              <a:off x="1930" y="542"/>
              <a:ext cx="16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2"/>
                  </a:solidFill>
                  <a:latin typeface="Helvetica" charset="0"/>
                </a:rPr>
                <a:t>   </a:t>
              </a:r>
              <a:endParaRPr lang="en-US" sz="2400">
                <a:solidFill>
                  <a:schemeClr val="accent2"/>
                </a:solidFill>
                <a:effectLst>
                  <a:outerShdw blurRad="38100" dist="38100" dir="2700000" algn="tl">
                    <a:srgbClr val="000000"/>
                  </a:outerShdw>
                </a:effectLst>
                <a:latin typeface="Helvetica" charset="0"/>
              </a:endParaRPr>
            </a:p>
          </p:txBody>
        </p:sp>
        <p:sp>
          <p:nvSpPr>
            <p:cNvPr id="671801" name="Rectangle 57"/>
            <p:cNvSpPr>
              <a:spLocks noChangeArrowheads="1"/>
            </p:cNvSpPr>
            <p:nvPr/>
          </p:nvSpPr>
          <p:spPr bwMode="auto">
            <a:xfrm>
              <a:off x="1607" y="526"/>
              <a:ext cx="144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2"/>
                  </a:solidFill>
                  <a:latin typeface="Helvetica" charset="0"/>
                </a:rPr>
                <a:t>PELHOUKESHII</a:t>
              </a:r>
              <a:endParaRPr lang="en-US" sz="2400">
                <a:solidFill>
                  <a:schemeClr val="accent2"/>
                </a:solidFill>
                <a:effectLst>
                  <a:outerShdw blurRad="38100" dist="38100" dir="2700000" algn="tl">
                    <a:srgbClr val="000000"/>
                  </a:outerShdw>
                </a:effectLst>
                <a:latin typeface="Helvetica" charset="0"/>
              </a:endParaRPr>
            </a:p>
          </p:txBody>
        </p:sp>
        <p:sp>
          <p:nvSpPr>
            <p:cNvPr id="131106" name="AutoShape 58"/>
            <p:cNvSpPr>
              <a:spLocks noChangeArrowheads="1"/>
            </p:cNvSpPr>
            <p:nvPr/>
          </p:nvSpPr>
          <p:spPr bwMode="auto">
            <a:xfrm>
              <a:off x="1965" y="758"/>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07" name="Rectangle 59"/>
            <p:cNvSpPr>
              <a:spLocks noChangeArrowheads="1"/>
            </p:cNvSpPr>
            <p:nvPr/>
          </p:nvSpPr>
          <p:spPr bwMode="auto">
            <a:xfrm>
              <a:off x="1965" y="1075"/>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08" name="Rectangle 60"/>
            <p:cNvSpPr>
              <a:spLocks noChangeArrowheads="1"/>
            </p:cNvSpPr>
            <p:nvPr/>
          </p:nvSpPr>
          <p:spPr bwMode="auto">
            <a:xfrm>
              <a:off x="1978" y="1051"/>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9" name="Rectangle 61"/>
            <p:cNvSpPr>
              <a:spLocks noChangeArrowheads="1"/>
            </p:cNvSpPr>
            <p:nvPr/>
          </p:nvSpPr>
          <p:spPr bwMode="auto">
            <a:xfrm>
              <a:off x="2550" y="1052"/>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06" name="Rectangle 62"/>
            <p:cNvSpPr>
              <a:spLocks noChangeArrowheads="1"/>
            </p:cNvSpPr>
            <p:nvPr/>
          </p:nvSpPr>
          <p:spPr bwMode="auto">
            <a:xfrm>
              <a:off x="1928" y="771"/>
              <a:ext cx="1099"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ABRAHAM</a:t>
              </a:r>
              <a:endParaRPr lang="en-US" sz="2400">
                <a:solidFill>
                  <a:srgbClr val="FFA27C"/>
                </a:solidFill>
                <a:effectLst>
                  <a:outerShdw blurRad="38100" dist="38100" dir="2700000" algn="tl">
                    <a:srgbClr val="000000"/>
                  </a:outerShdw>
                </a:effectLst>
                <a:latin typeface="Helvetica" charset="0"/>
              </a:endParaRPr>
            </a:p>
          </p:txBody>
        </p:sp>
        <p:sp>
          <p:nvSpPr>
            <p:cNvPr id="131111" name="AutoShape 63"/>
            <p:cNvSpPr>
              <a:spLocks noChangeArrowheads="1"/>
            </p:cNvSpPr>
            <p:nvPr/>
          </p:nvSpPr>
          <p:spPr bwMode="auto">
            <a:xfrm>
              <a:off x="2151" y="99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12" name="Rectangle 64"/>
            <p:cNvSpPr>
              <a:spLocks noChangeArrowheads="1"/>
            </p:cNvSpPr>
            <p:nvPr/>
          </p:nvSpPr>
          <p:spPr bwMode="auto">
            <a:xfrm>
              <a:off x="2150" y="131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13" name="Rectangle 65"/>
            <p:cNvSpPr>
              <a:spLocks noChangeArrowheads="1"/>
            </p:cNvSpPr>
            <p:nvPr/>
          </p:nvSpPr>
          <p:spPr bwMode="auto">
            <a:xfrm>
              <a:off x="2163" y="1289"/>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14" name="Rectangle 66"/>
            <p:cNvSpPr>
              <a:spLocks noChangeArrowheads="1"/>
            </p:cNvSpPr>
            <p:nvPr/>
          </p:nvSpPr>
          <p:spPr bwMode="auto">
            <a:xfrm>
              <a:off x="2725" y="1290"/>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11" name="Rectangle 67"/>
            <p:cNvSpPr>
              <a:spLocks noChangeArrowheads="1"/>
            </p:cNvSpPr>
            <p:nvPr/>
          </p:nvSpPr>
          <p:spPr bwMode="auto">
            <a:xfrm>
              <a:off x="2227" y="1014"/>
              <a:ext cx="788"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JOSEF</a:t>
              </a:r>
              <a:endParaRPr lang="en-US" sz="2400">
                <a:solidFill>
                  <a:srgbClr val="FFA27C"/>
                </a:solidFill>
                <a:effectLst>
                  <a:outerShdw blurRad="38100" dist="38100" dir="2700000" algn="tl">
                    <a:srgbClr val="000000"/>
                  </a:outerShdw>
                </a:effectLst>
                <a:latin typeface="Helvetica" charset="0"/>
              </a:endParaRPr>
            </a:p>
          </p:txBody>
        </p:sp>
        <p:sp>
          <p:nvSpPr>
            <p:cNvPr id="131116" name="AutoShape 68"/>
            <p:cNvSpPr>
              <a:spLocks noChangeArrowheads="1"/>
            </p:cNvSpPr>
            <p:nvPr/>
          </p:nvSpPr>
          <p:spPr bwMode="auto">
            <a:xfrm>
              <a:off x="2343" y="123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17" name="Rectangle 69"/>
            <p:cNvSpPr>
              <a:spLocks noChangeArrowheads="1"/>
            </p:cNvSpPr>
            <p:nvPr/>
          </p:nvSpPr>
          <p:spPr bwMode="auto">
            <a:xfrm>
              <a:off x="2346" y="1551"/>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18" name="Rectangle 70"/>
            <p:cNvSpPr>
              <a:spLocks noChangeArrowheads="1"/>
            </p:cNvSpPr>
            <p:nvPr/>
          </p:nvSpPr>
          <p:spPr bwMode="auto">
            <a:xfrm>
              <a:off x="2358" y="1527"/>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19" name="Rectangle 71"/>
            <p:cNvSpPr>
              <a:spLocks noChangeArrowheads="1"/>
            </p:cNvSpPr>
            <p:nvPr/>
          </p:nvSpPr>
          <p:spPr bwMode="auto">
            <a:xfrm>
              <a:off x="2925" y="1528"/>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16" name="Rectangle 72"/>
            <p:cNvSpPr>
              <a:spLocks noChangeArrowheads="1"/>
            </p:cNvSpPr>
            <p:nvPr/>
          </p:nvSpPr>
          <p:spPr bwMode="auto">
            <a:xfrm>
              <a:off x="2515" y="1260"/>
              <a:ext cx="735"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MOSA</a:t>
              </a:r>
              <a:endParaRPr lang="en-US" sz="2400">
                <a:solidFill>
                  <a:srgbClr val="FFA27C"/>
                </a:solidFill>
                <a:effectLst>
                  <a:outerShdw blurRad="38100" dist="38100" dir="2700000" algn="tl">
                    <a:srgbClr val="000000"/>
                  </a:outerShdw>
                </a:effectLst>
                <a:latin typeface="Helvetica" charset="0"/>
              </a:endParaRPr>
            </a:p>
          </p:txBody>
        </p:sp>
        <p:sp>
          <p:nvSpPr>
            <p:cNvPr id="131121" name="AutoShape 73"/>
            <p:cNvSpPr>
              <a:spLocks noChangeArrowheads="1"/>
            </p:cNvSpPr>
            <p:nvPr/>
          </p:nvSpPr>
          <p:spPr bwMode="auto">
            <a:xfrm>
              <a:off x="2571" y="147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22" name="Rectangle 74"/>
            <p:cNvSpPr>
              <a:spLocks noChangeArrowheads="1"/>
            </p:cNvSpPr>
            <p:nvPr/>
          </p:nvSpPr>
          <p:spPr bwMode="auto">
            <a:xfrm>
              <a:off x="2570" y="179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23" name="Rectangle 75"/>
            <p:cNvSpPr>
              <a:spLocks noChangeArrowheads="1"/>
            </p:cNvSpPr>
            <p:nvPr/>
          </p:nvSpPr>
          <p:spPr bwMode="auto">
            <a:xfrm>
              <a:off x="2589" y="1769"/>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24" name="Rectangle 76"/>
            <p:cNvSpPr>
              <a:spLocks noChangeArrowheads="1"/>
            </p:cNvSpPr>
            <p:nvPr/>
          </p:nvSpPr>
          <p:spPr bwMode="auto">
            <a:xfrm>
              <a:off x="3145" y="1770"/>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21" name="Rectangle 77"/>
            <p:cNvSpPr>
              <a:spLocks noChangeArrowheads="1"/>
            </p:cNvSpPr>
            <p:nvPr/>
          </p:nvSpPr>
          <p:spPr bwMode="auto">
            <a:xfrm>
              <a:off x="2577" y="1493"/>
              <a:ext cx="960"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JOSHUA</a:t>
              </a:r>
              <a:endParaRPr lang="en-US" sz="2400">
                <a:solidFill>
                  <a:srgbClr val="FFA27C"/>
                </a:solidFill>
                <a:effectLst>
                  <a:outerShdw blurRad="38100" dist="38100" dir="2700000" algn="tl">
                    <a:srgbClr val="000000"/>
                  </a:outerShdw>
                </a:effectLst>
                <a:latin typeface="Helvetica" charset="0"/>
              </a:endParaRPr>
            </a:p>
          </p:txBody>
        </p:sp>
        <p:sp>
          <p:nvSpPr>
            <p:cNvPr id="131126" name="AutoShape 78"/>
            <p:cNvSpPr>
              <a:spLocks noChangeArrowheads="1"/>
            </p:cNvSpPr>
            <p:nvPr/>
          </p:nvSpPr>
          <p:spPr bwMode="auto">
            <a:xfrm>
              <a:off x="2752" y="1717"/>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27" name="Rectangle 79"/>
            <p:cNvSpPr>
              <a:spLocks noChangeArrowheads="1"/>
            </p:cNvSpPr>
            <p:nvPr/>
          </p:nvSpPr>
          <p:spPr bwMode="auto">
            <a:xfrm>
              <a:off x="2750" y="2034"/>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28" name="Rectangle 80"/>
            <p:cNvSpPr>
              <a:spLocks noChangeArrowheads="1"/>
            </p:cNvSpPr>
            <p:nvPr/>
          </p:nvSpPr>
          <p:spPr bwMode="auto">
            <a:xfrm>
              <a:off x="2763" y="2010"/>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29" name="Rectangle 81"/>
            <p:cNvSpPr>
              <a:spLocks noChangeArrowheads="1"/>
            </p:cNvSpPr>
            <p:nvPr/>
          </p:nvSpPr>
          <p:spPr bwMode="auto">
            <a:xfrm>
              <a:off x="3331" y="2011"/>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26" name="Rectangle 82"/>
            <p:cNvSpPr>
              <a:spLocks noChangeArrowheads="1"/>
            </p:cNvSpPr>
            <p:nvPr/>
          </p:nvSpPr>
          <p:spPr bwMode="auto">
            <a:xfrm>
              <a:off x="2667" y="1734"/>
              <a:ext cx="1173"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ULAKRIKO</a:t>
              </a:r>
              <a:endParaRPr lang="en-US" sz="2400">
                <a:solidFill>
                  <a:srgbClr val="FFA27C"/>
                </a:solidFill>
                <a:effectLst>
                  <a:outerShdw blurRad="38100" dist="38100" dir="2700000" algn="tl">
                    <a:srgbClr val="000000"/>
                  </a:outerShdw>
                </a:effectLst>
                <a:latin typeface="Helvetica" charset="0"/>
              </a:endParaRPr>
            </a:p>
          </p:txBody>
        </p:sp>
        <p:sp>
          <p:nvSpPr>
            <p:cNvPr id="131131" name="AutoShape 83"/>
            <p:cNvSpPr>
              <a:spLocks noChangeArrowheads="1"/>
            </p:cNvSpPr>
            <p:nvPr/>
          </p:nvSpPr>
          <p:spPr bwMode="auto">
            <a:xfrm>
              <a:off x="2926" y="195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32" name="Rectangle 84"/>
            <p:cNvSpPr>
              <a:spLocks noChangeArrowheads="1"/>
            </p:cNvSpPr>
            <p:nvPr/>
          </p:nvSpPr>
          <p:spPr bwMode="auto">
            <a:xfrm>
              <a:off x="2931" y="227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33" name="Rectangle 85"/>
            <p:cNvSpPr>
              <a:spLocks noChangeArrowheads="1"/>
            </p:cNvSpPr>
            <p:nvPr/>
          </p:nvSpPr>
          <p:spPr bwMode="auto">
            <a:xfrm>
              <a:off x="2943" y="2249"/>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34" name="Rectangle 86"/>
            <p:cNvSpPr>
              <a:spLocks noChangeArrowheads="1"/>
            </p:cNvSpPr>
            <p:nvPr/>
          </p:nvSpPr>
          <p:spPr bwMode="auto">
            <a:xfrm>
              <a:off x="3512" y="2250"/>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31" name="Rectangle 87"/>
            <p:cNvSpPr>
              <a:spLocks noChangeArrowheads="1"/>
            </p:cNvSpPr>
            <p:nvPr/>
          </p:nvSpPr>
          <p:spPr bwMode="auto">
            <a:xfrm>
              <a:off x="2933" y="1972"/>
              <a:ext cx="970"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KEDIMIA</a:t>
              </a:r>
              <a:endParaRPr lang="en-US" sz="2400">
                <a:solidFill>
                  <a:srgbClr val="FFA27C"/>
                </a:solidFill>
                <a:effectLst>
                  <a:outerShdw blurRad="38100" dist="38100" dir="2700000" algn="tl">
                    <a:srgbClr val="000000"/>
                  </a:outerShdw>
                </a:effectLst>
                <a:latin typeface="Helvetica" charset="0"/>
              </a:endParaRPr>
            </a:p>
          </p:txBody>
        </p:sp>
        <p:sp>
          <p:nvSpPr>
            <p:cNvPr id="131136" name="AutoShape 88"/>
            <p:cNvSpPr>
              <a:spLocks noChangeArrowheads="1"/>
            </p:cNvSpPr>
            <p:nvPr/>
          </p:nvSpPr>
          <p:spPr bwMode="auto">
            <a:xfrm>
              <a:off x="3131" y="219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37" name="Rectangle 89"/>
            <p:cNvSpPr>
              <a:spLocks noChangeArrowheads="1"/>
            </p:cNvSpPr>
            <p:nvPr/>
          </p:nvSpPr>
          <p:spPr bwMode="auto">
            <a:xfrm>
              <a:off x="3130" y="2511"/>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38" name="Rectangle 90"/>
            <p:cNvSpPr>
              <a:spLocks noChangeArrowheads="1"/>
            </p:cNvSpPr>
            <p:nvPr/>
          </p:nvSpPr>
          <p:spPr bwMode="auto">
            <a:xfrm>
              <a:off x="3141" y="2487"/>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39" name="Rectangle 91"/>
            <p:cNvSpPr>
              <a:spLocks noChangeArrowheads="1"/>
            </p:cNvSpPr>
            <p:nvPr/>
          </p:nvSpPr>
          <p:spPr bwMode="auto">
            <a:xfrm>
              <a:off x="3710" y="2488"/>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36" name="Rectangle 92"/>
            <p:cNvSpPr>
              <a:spLocks noChangeArrowheads="1"/>
            </p:cNvSpPr>
            <p:nvPr/>
          </p:nvSpPr>
          <p:spPr bwMode="auto">
            <a:xfrm>
              <a:off x="2883" y="2216"/>
              <a:ext cx="1482"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   MEDIA KECHII</a:t>
              </a:r>
              <a:endParaRPr lang="en-US" sz="2400">
                <a:solidFill>
                  <a:srgbClr val="FFA27C"/>
                </a:solidFill>
                <a:effectLst>
                  <a:outerShdw blurRad="38100" dist="38100" dir="2700000" algn="tl">
                    <a:srgbClr val="000000"/>
                  </a:outerShdw>
                </a:effectLst>
                <a:latin typeface="Helvetica" charset="0"/>
              </a:endParaRPr>
            </a:p>
          </p:txBody>
        </p:sp>
        <p:sp>
          <p:nvSpPr>
            <p:cNvPr id="131141" name="AutoShape 93"/>
            <p:cNvSpPr>
              <a:spLocks noChangeArrowheads="1"/>
            </p:cNvSpPr>
            <p:nvPr/>
          </p:nvSpPr>
          <p:spPr bwMode="auto">
            <a:xfrm>
              <a:off x="3316" y="244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42" name="Rectangle 94"/>
            <p:cNvSpPr>
              <a:spLocks noChangeArrowheads="1"/>
            </p:cNvSpPr>
            <p:nvPr/>
          </p:nvSpPr>
          <p:spPr bwMode="auto">
            <a:xfrm>
              <a:off x="3315" y="2757"/>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43" name="Rectangle 95"/>
            <p:cNvSpPr>
              <a:spLocks noChangeArrowheads="1"/>
            </p:cNvSpPr>
            <p:nvPr/>
          </p:nvSpPr>
          <p:spPr bwMode="auto">
            <a:xfrm>
              <a:off x="3331" y="2733"/>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44" name="Rectangle 96"/>
            <p:cNvSpPr>
              <a:spLocks noChangeArrowheads="1"/>
            </p:cNvSpPr>
            <p:nvPr/>
          </p:nvSpPr>
          <p:spPr bwMode="auto">
            <a:xfrm>
              <a:off x="3898" y="2734"/>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71841" name="Rectangle 97"/>
            <p:cNvSpPr>
              <a:spLocks noChangeArrowheads="1"/>
            </p:cNvSpPr>
            <p:nvPr/>
          </p:nvSpPr>
          <p:spPr bwMode="auto">
            <a:xfrm>
              <a:off x="3458" y="2460"/>
              <a:ext cx="693" cy="230"/>
            </a:xfrm>
            <a:prstGeom prst="rect">
              <a:avLst/>
            </a:prstGeom>
            <a:noFill/>
            <a:ln w="9525">
              <a:noFill/>
              <a:miter lim="800000"/>
              <a:headEnd/>
              <a:tailEnd/>
            </a:ln>
          </p:spPr>
          <p:txBody>
            <a:bodyPr wrap="none" lIns="0" tIns="0" rIns="0" bIns="0">
              <a:spAutoFit/>
            </a:bodyPr>
            <a:lstStyle/>
            <a:p>
              <a:pPr algn="ctr">
                <a:defRPr/>
              </a:pPr>
              <a:r>
                <a:rPr lang="en-US" sz="2400">
                  <a:solidFill>
                    <a:srgbClr val="790015"/>
                  </a:solidFill>
                  <a:latin typeface="Helvetica" charset="0"/>
                </a:rPr>
                <a:t>ZIKETA</a:t>
              </a:r>
              <a:endParaRPr lang="en-US" sz="2400">
                <a:solidFill>
                  <a:srgbClr val="FFA27C"/>
                </a:solidFill>
                <a:effectLst>
                  <a:outerShdw blurRad="38100" dist="38100" dir="2700000" algn="tl">
                    <a:srgbClr val="000000"/>
                  </a:outerShdw>
                </a:effectLst>
                <a:latin typeface="Helvetica" charset="0"/>
              </a:endParaRPr>
            </a:p>
          </p:txBody>
        </p:sp>
        <p:sp>
          <p:nvSpPr>
            <p:cNvPr id="131146" name="AutoShape 98"/>
            <p:cNvSpPr>
              <a:spLocks noChangeArrowheads="1"/>
            </p:cNvSpPr>
            <p:nvPr/>
          </p:nvSpPr>
          <p:spPr bwMode="auto">
            <a:xfrm>
              <a:off x="3522" y="2689"/>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671843" name="Rectangle 99"/>
            <p:cNvSpPr>
              <a:spLocks noChangeArrowheads="1"/>
            </p:cNvSpPr>
            <p:nvPr/>
          </p:nvSpPr>
          <p:spPr bwMode="auto">
            <a:xfrm>
              <a:off x="3670" y="2697"/>
              <a:ext cx="16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1"/>
                  </a:solidFill>
                  <a:latin typeface="Helvetica" charset="0"/>
                </a:rPr>
                <a:t>   </a:t>
              </a:r>
              <a:endParaRPr lang="en-US" sz="2400">
                <a:solidFill>
                  <a:schemeClr val="accent1"/>
                </a:solidFill>
                <a:effectLst>
                  <a:outerShdw blurRad="38100" dist="38100" dir="2700000" algn="tl">
                    <a:srgbClr val="000000"/>
                  </a:outerShdw>
                </a:effectLst>
                <a:latin typeface="Helvetica" charset="0"/>
              </a:endParaRPr>
            </a:p>
          </p:txBody>
        </p:sp>
        <p:sp>
          <p:nvSpPr>
            <p:cNvPr id="671844" name="Rectangle 100"/>
            <p:cNvSpPr>
              <a:spLocks noChangeArrowheads="1"/>
            </p:cNvSpPr>
            <p:nvPr/>
          </p:nvSpPr>
          <p:spPr bwMode="auto">
            <a:xfrm>
              <a:off x="3743" y="2689"/>
              <a:ext cx="640" cy="346"/>
            </a:xfrm>
            <a:prstGeom prst="rect">
              <a:avLst/>
            </a:prstGeom>
            <a:noFill/>
            <a:ln w="9525">
              <a:noFill/>
              <a:miter lim="800000"/>
              <a:headEnd/>
              <a:tailEnd/>
            </a:ln>
            <a:effectLst>
              <a:outerShdw blurRad="63500" dist="53882" dir="2700000" algn="ctr" rotWithShape="0">
                <a:schemeClr val="bg1">
                  <a:alpha val="74998"/>
                </a:schemeClr>
              </a:outerShdw>
            </a:effectLst>
          </p:spPr>
          <p:txBody>
            <a:bodyPr wrap="none" lIns="0" tIns="0" rIns="0" bIns="0">
              <a:spAutoFit/>
            </a:bodyPr>
            <a:lstStyle/>
            <a:p>
              <a:pPr algn="ctr">
                <a:defRPr/>
              </a:pPr>
              <a:r>
                <a:rPr lang="en-US" sz="3600">
                  <a:solidFill>
                    <a:schemeClr val="accent1"/>
                  </a:solidFill>
                  <a:latin typeface="Helvetica" charset="0"/>
                </a:rPr>
                <a:t>JISU</a:t>
              </a:r>
              <a:endParaRPr lang="en-US" sz="3600">
                <a:solidFill>
                  <a:schemeClr val="accent1"/>
                </a:solidFill>
                <a:effectLst>
                  <a:outerShdw blurRad="38100" dist="38100" dir="2700000" algn="tl">
                    <a:srgbClr val="000000"/>
                  </a:outerShdw>
                </a:effectLst>
                <a:latin typeface="Helvetica" charset="0"/>
              </a:endParaRPr>
            </a:p>
          </p:txBody>
        </p:sp>
        <p:sp>
          <p:nvSpPr>
            <p:cNvPr id="131149" name="Rectangle 101"/>
            <p:cNvSpPr>
              <a:spLocks noChangeArrowheads="1"/>
            </p:cNvSpPr>
            <p:nvPr/>
          </p:nvSpPr>
          <p:spPr bwMode="auto">
            <a:xfrm>
              <a:off x="3522" y="3006"/>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50" name="Rectangle 102"/>
            <p:cNvSpPr>
              <a:spLocks noChangeArrowheads="1"/>
            </p:cNvSpPr>
            <p:nvPr/>
          </p:nvSpPr>
          <p:spPr bwMode="auto">
            <a:xfrm>
              <a:off x="3533" y="2982"/>
              <a:ext cx="766"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1151" name="Rectangle 103"/>
            <p:cNvSpPr>
              <a:spLocks noChangeArrowheads="1"/>
            </p:cNvSpPr>
            <p:nvPr/>
          </p:nvSpPr>
          <p:spPr bwMode="auto">
            <a:xfrm>
              <a:off x="4103" y="2983"/>
              <a:ext cx="531" cy="67"/>
            </a:xfrm>
            <a:prstGeom prst="rect">
              <a:avLst/>
            </a:prstGeom>
            <a:solidFill>
              <a:srgbClr val="FFD34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71848" name="AutoShape 104"/>
          <p:cNvSpPr>
            <a:spLocks noChangeArrowheads="1"/>
          </p:cNvSpPr>
          <p:nvPr/>
        </p:nvSpPr>
        <p:spPr bwMode="auto">
          <a:xfrm rot="2414515">
            <a:off x="203200" y="3081338"/>
            <a:ext cx="7078663" cy="142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0000"/>
              </a:gs>
              <a:gs pos="50000">
                <a:srgbClr val="FF0000"/>
              </a:gs>
              <a:gs pos="100000">
                <a:srgbClr val="000000"/>
              </a:gs>
            </a:gsLst>
            <a:lin ang="5400000" scaled="1"/>
          </a:gradFill>
          <a:ln w="9525">
            <a:round/>
            <a:headEnd/>
            <a:tailEnd/>
          </a:ln>
          <a:scene3d>
            <a:camera prst="legacyObliqueBottomRight">
              <a:rot lat="1500000" lon="2400000" rev="0"/>
            </a:camera>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grpId="0" nodeType="clickEffect">
                                  <p:stCondLst>
                                    <p:cond delay="0"/>
                                  </p:stCondLst>
                                  <p:childTnLst>
                                    <p:set>
                                      <p:cBhvr>
                                        <p:cTn id="6" dur="1" fill="hold">
                                          <p:stCondLst>
                                            <p:cond delay="0"/>
                                          </p:stCondLst>
                                        </p:cTn>
                                        <p:tgtEl>
                                          <p:spTgt spid="671848"/>
                                        </p:tgtEl>
                                        <p:attrNameLst>
                                          <p:attrName>style.visibility</p:attrName>
                                        </p:attrNameLst>
                                      </p:cBhvr>
                                      <p:to>
                                        <p:strVal val="visible"/>
                                      </p:to>
                                    </p:set>
                                    <p:anim calcmode="lin" valueType="num">
                                      <p:cBhvr additive="base">
                                        <p:cTn id="7" dur="5000" fill="hold"/>
                                        <p:tgtEl>
                                          <p:spTgt spid="671848"/>
                                        </p:tgtEl>
                                        <p:attrNameLst>
                                          <p:attrName>ppt_x</p:attrName>
                                        </p:attrNameLst>
                                      </p:cBhvr>
                                      <p:tavLst>
                                        <p:tav tm="0">
                                          <p:val>
                                            <p:strVal val="#ppt_x"/>
                                          </p:val>
                                        </p:tav>
                                        <p:tav tm="100000">
                                          <p:val>
                                            <p:strVal val="#ppt_x"/>
                                          </p:val>
                                        </p:tav>
                                      </p:tavLst>
                                    </p:anim>
                                    <p:anim calcmode="lin" valueType="num">
                                      <p:cBhvr additive="base">
                                        <p:cTn id="8" dur="5000" fill="hold"/>
                                        <p:tgtEl>
                                          <p:spTgt spid="6718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4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63575" y="609600"/>
            <a:ext cx="78359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64" name="Rectangle 36"/>
          <p:cNvSpPr>
            <a:spLocks noChangeArrowheads="1"/>
          </p:cNvSpPr>
          <p:nvPr/>
        </p:nvSpPr>
        <p:spPr bwMode="auto">
          <a:xfrm>
            <a:off x="623888" y="596900"/>
            <a:ext cx="7862887" cy="56388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3"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12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534557" name="Text Box 29"/>
          <p:cNvSpPr txBox="1">
            <a:spLocks noChangeArrowheads="1"/>
          </p:cNvSpPr>
          <p:nvPr/>
        </p:nvSpPr>
        <p:spPr bwMode="auto">
          <a:xfrm>
            <a:off x="811213" y="5056188"/>
            <a:ext cx="7442200"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chemeClr val="hlink"/>
                </a:solidFill>
              </a:rPr>
              <a:t>Gethsemane Teize,</a:t>
            </a:r>
            <a:br>
              <a:rPr lang="en-US" sz="2800" smtClean="0">
                <a:solidFill>
                  <a:schemeClr val="hlink"/>
                </a:solidFill>
              </a:rPr>
            </a:br>
            <a:r>
              <a:rPr lang="en-US" sz="2800" smtClean="0">
                <a:solidFill>
                  <a:schemeClr val="hlink"/>
                </a:solidFill>
              </a:rPr>
              <a:t> Oliv Kijiithou, Jerusalem</a:t>
            </a:r>
          </a:p>
        </p:txBody>
      </p:sp>
      <p:sp>
        <p:nvSpPr>
          <p:cNvPr id="534558" name="Text Box 30"/>
          <p:cNvSpPr txBox="1">
            <a:spLocks noChangeArrowheads="1"/>
          </p:cNvSpPr>
          <p:nvPr/>
        </p:nvSpPr>
        <p:spPr bwMode="auto">
          <a:xfrm>
            <a:off x="717550" y="1243013"/>
            <a:ext cx="7972425"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1700" smtClean="0">
                <a:solidFill>
                  <a:schemeClr val="hlink"/>
                </a:solidFill>
                <a:latin typeface="Helvetica" charset="0"/>
              </a:rPr>
              <a:t>SIRO KEDI PUOLA?</a:t>
            </a: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64</a:t>
            </a:r>
          </a:p>
        </p:txBody>
      </p:sp>
      <p:grpSp>
        <p:nvGrpSpPr>
          <p:cNvPr id="133128" name="Group 34"/>
          <p:cNvGrpSpPr>
            <a:grpSpLocks/>
          </p:cNvGrpSpPr>
          <p:nvPr/>
        </p:nvGrpSpPr>
        <p:grpSpPr bwMode="auto">
          <a:xfrm>
            <a:off x="8029575" y="3429000"/>
            <a:ext cx="1204913" cy="1244600"/>
            <a:chOff x="5043" y="2160"/>
            <a:chExt cx="759" cy="784"/>
          </a:xfrm>
        </p:grpSpPr>
        <p:sp>
          <p:nvSpPr>
            <p:cNvPr id="133130" name="AutoShape 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3131" name="Rectangle 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132" name="Line 1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Line 1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5" name="Line 1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6" name="Line 1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7" name="Rectangle 15"/>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33138" name="Rectangle 16"/>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33139" name="Rectangle 17"/>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33140" name="Rectangle 18"/>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33141" name="Rectangle 19"/>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34548" name="Rectangle 20"/>
            <p:cNvSpPr>
              <a:spLocks noChangeArrowheads="1"/>
            </p:cNvSpPr>
            <p:nvPr/>
          </p:nvSpPr>
          <p:spPr bwMode="auto">
            <a:xfrm>
              <a:off x="5154" y="2363"/>
              <a:ext cx="31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Cross</a:t>
              </a:r>
            </a:p>
          </p:txBody>
        </p:sp>
        <p:sp>
          <p:nvSpPr>
            <p:cNvPr id="133143"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50" name="Rectangle 22"/>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33145" name="Line 23"/>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6" name="Line 24"/>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47" name="Rectangle 25"/>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3148" name="Rectangle 26"/>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4555" name="Rectangle 27"/>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133129"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r>
              <a:rPr lang="en-US" sz="1600">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4558"/>
                                        </p:tgtEl>
                                        <p:attrNameLst>
                                          <p:attrName>style.visibility</p:attrName>
                                        </p:attrNameLst>
                                      </p:cBhvr>
                                      <p:to>
                                        <p:strVal val="visible"/>
                                      </p:to>
                                    </p:set>
                                    <p:animEffect transition="in" filter="fade">
                                      <p:cBhvr>
                                        <p:cTn id="11" dur="1000"/>
                                        <p:tgtEl>
                                          <p:spTgt spid="534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P spid="53455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30"/>
          <p:cNvGrpSpPr>
            <a:grpSpLocks/>
          </p:cNvGrpSpPr>
          <p:nvPr/>
        </p:nvGrpSpPr>
        <p:grpSpPr bwMode="auto">
          <a:xfrm>
            <a:off x="623888" y="596900"/>
            <a:ext cx="7877175" cy="5651500"/>
            <a:chOff x="393" y="376"/>
            <a:chExt cx="4962" cy="3560"/>
          </a:xfrm>
        </p:grpSpPr>
        <p:pic>
          <p:nvPicPr>
            <p:cNvPr id="135194" name="Picture 3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5170"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135171" name="Group 34"/>
          <p:cNvGrpSpPr>
            <a:grpSpLocks/>
          </p:cNvGrpSpPr>
          <p:nvPr/>
        </p:nvGrpSpPr>
        <p:grpSpPr bwMode="auto">
          <a:xfrm>
            <a:off x="8029575" y="3429000"/>
            <a:ext cx="1204913" cy="1244600"/>
            <a:chOff x="5043" y="2160"/>
            <a:chExt cx="759" cy="784"/>
          </a:xfrm>
        </p:grpSpPr>
        <p:sp>
          <p:nvSpPr>
            <p:cNvPr id="135174" name="AutoShape 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5175" name="Rectangle 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5176" name="Line 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7" name="Line 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8" name="Line 1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9" name="Line 1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0" name="Line 1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1" name="Rectangle 13"/>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35182" name="Rectangle 14"/>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35183" name="Rectangle 15"/>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35184" name="Rectangle 16"/>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35185" name="Rectangle 17"/>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614418" name="Rectangle 18"/>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3518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420" name="Rectangle 20"/>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35189"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0"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1"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2"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14425" name="Rectangle 25"/>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614426" name="Text Box 26"/>
          <p:cNvSpPr txBox="1">
            <a:spLocks noChangeArrowheads="1"/>
          </p:cNvSpPr>
          <p:nvPr/>
        </p:nvSpPr>
        <p:spPr bwMode="auto">
          <a:xfrm>
            <a:off x="914400" y="669925"/>
            <a:ext cx="7280275" cy="55784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ja-JP" altLang="en-US" sz="4000" smtClean="0">
                <a:solidFill>
                  <a:schemeClr val="hlink"/>
                </a:solidFill>
                <a:latin typeface="Helvetica" charset="0"/>
              </a:rPr>
              <a:t>“</a:t>
            </a:r>
            <a:r>
              <a:rPr lang="en-US" sz="4000" smtClean="0">
                <a:solidFill>
                  <a:schemeClr val="hlink"/>
                </a:solidFill>
                <a:latin typeface="Helvetica" charset="0"/>
              </a:rPr>
              <a:t>…Jisu mia petha chie sie di sie, Neiko nou kediliechie, </a:t>
            </a:r>
            <a:r>
              <a:rPr lang="en-US" sz="4000" smtClean="0">
                <a:solidFill>
                  <a:srgbClr val="00FFFF"/>
                </a:solidFill>
                <a:latin typeface="Helvetica" charset="0"/>
              </a:rPr>
              <a:t>teigei kedi</a:t>
            </a:r>
            <a:r>
              <a:rPr lang="en-US" sz="4000" smtClean="0">
                <a:solidFill>
                  <a:schemeClr val="hlink"/>
                </a:solidFill>
                <a:latin typeface="Helvetica" charset="0"/>
              </a:rPr>
              <a:t> chiiketuo vor penuo batakechiila…Siisie Jisu riihou Galil kijii pete nu vo di sinagogkiko nu vo di mia petha mu </a:t>
            </a:r>
            <a:r>
              <a:rPr lang="en-US" sz="4000" smtClean="0">
                <a:solidFill>
                  <a:srgbClr val="00FFFF"/>
                </a:solidFill>
                <a:latin typeface="Helvetica" charset="0"/>
              </a:rPr>
              <a:t>kedi dze dieliekevi pupie mia kie</a:t>
            </a:r>
            <a:r>
              <a:rPr lang="en-US" sz="4000" smtClean="0">
                <a:solidFill>
                  <a:schemeClr val="hlink"/>
                </a:solidFill>
                <a:latin typeface="Helvetica" charset="0"/>
              </a:rPr>
              <a:t>…</a:t>
            </a:r>
            <a:r>
              <a:rPr lang="ja-JP" altLang="en-US" sz="4000" smtClean="0">
                <a:solidFill>
                  <a:schemeClr val="hlink"/>
                </a:solidFill>
                <a:latin typeface="Helvetica" charset="0"/>
              </a:rPr>
              <a:t>’</a:t>
            </a:r>
            <a:r>
              <a:rPr lang="en-US" sz="4000" smtClean="0">
                <a:solidFill>
                  <a:schemeClr val="hlink"/>
                </a:solidFill>
                <a:latin typeface="Helvetica" charset="0"/>
              </a:rPr>
              <a:t> </a:t>
            </a:r>
            <a:r>
              <a:rPr lang="ja-JP" altLang="en-US" sz="4000" smtClean="0">
                <a:solidFill>
                  <a:schemeClr val="hlink"/>
                </a:solidFill>
                <a:latin typeface="Helvetica" charset="0"/>
              </a:rPr>
              <a:t>”</a:t>
            </a:r>
            <a:r>
              <a:rPr lang="en-US" sz="4000" smtClean="0">
                <a:solidFill>
                  <a:schemeClr val="hlink"/>
                </a:solidFill>
                <a:latin typeface="Helvetica" charset="0"/>
              </a:rPr>
              <a:t>                  	            </a:t>
            </a:r>
            <a:r>
              <a:rPr lang="en-US" sz="2800" smtClean="0">
                <a:solidFill>
                  <a:schemeClr val="hlink"/>
                </a:solidFill>
                <a:latin typeface="Helvetica" charset="0"/>
              </a:rPr>
              <a:t>Mathi 4:17, 23</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29"/>
          <p:cNvGrpSpPr>
            <a:grpSpLocks/>
          </p:cNvGrpSpPr>
          <p:nvPr/>
        </p:nvGrpSpPr>
        <p:grpSpPr bwMode="auto">
          <a:xfrm>
            <a:off x="623888" y="596900"/>
            <a:ext cx="7877175" cy="5651500"/>
            <a:chOff x="393" y="376"/>
            <a:chExt cx="4962" cy="3560"/>
          </a:xfrm>
        </p:grpSpPr>
        <p:pic>
          <p:nvPicPr>
            <p:cNvPr id="137242" name="Picture 3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43"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44"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721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137219" name="Group 33"/>
          <p:cNvGrpSpPr>
            <a:grpSpLocks/>
          </p:cNvGrpSpPr>
          <p:nvPr/>
        </p:nvGrpSpPr>
        <p:grpSpPr bwMode="auto">
          <a:xfrm>
            <a:off x="8029575" y="3429000"/>
            <a:ext cx="1204913" cy="1244600"/>
            <a:chOff x="5043" y="2160"/>
            <a:chExt cx="759" cy="784"/>
          </a:xfrm>
        </p:grpSpPr>
        <p:sp>
          <p:nvSpPr>
            <p:cNvPr id="13722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722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2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Rectangle 14"/>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37230" name="Rectangle 15"/>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37231" name="Rectangle 16"/>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37232" name="Rectangle 17"/>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37233"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35571" name="Rectangle 19"/>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37235"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5573" name="Rectangle 21"/>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37237"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8"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724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5578" name="Rectangle 26"/>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535579" name="Text Box 27"/>
          <p:cNvSpPr txBox="1">
            <a:spLocks noChangeArrowheads="1"/>
          </p:cNvSpPr>
          <p:nvPr/>
        </p:nvSpPr>
        <p:spPr bwMode="auto">
          <a:xfrm>
            <a:off x="1352550" y="1617663"/>
            <a:ext cx="6351588" cy="3749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ja-JP" altLang="en-US" sz="4000" smtClean="0">
                <a:solidFill>
                  <a:schemeClr val="hlink"/>
                </a:solidFill>
                <a:latin typeface="Helvetica" charset="0"/>
              </a:rPr>
              <a:t>“</a:t>
            </a:r>
            <a:r>
              <a:rPr lang="en-US" sz="4000" smtClean="0">
                <a:solidFill>
                  <a:schemeClr val="hlink"/>
                </a:solidFill>
                <a:latin typeface="Helvetica" charset="0"/>
              </a:rPr>
              <a:t>Sirei neiko </a:t>
            </a:r>
            <a:r>
              <a:rPr lang="en-US" sz="4000" smtClean="0">
                <a:solidFill>
                  <a:srgbClr val="00FFFF"/>
                </a:solidFill>
                <a:latin typeface="Helvetica" charset="0"/>
              </a:rPr>
              <a:t>Puo Kedikechii</a:t>
            </a:r>
            <a:r>
              <a:rPr lang="en-US" sz="4000" smtClean="0">
                <a:solidFill>
                  <a:schemeClr val="hlink"/>
                </a:solidFill>
                <a:latin typeface="Helvetica" charset="0"/>
              </a:rPr>
              <a:t> mu puo kemiatho pfii perielie; silie liro mha siiko rei pie nieko tsii sashiituo.</a:t>
            </a:r>
            <a:r>
              <a:rPr lang="ja-JP" altLang="en-US" sz="4000" smtClean="0">
                <a:solidFill>
                  <a:schemeClr val="hlink"/>
                </a:solidFill>
                <a:latin typeface="Helvetica" charset="0"/>
              </a:rPr>
              <a:t>”</a:t>
            </a:r>
            <a:r>
              <a:rPr lang="en-US" sz="4000" smtClean="0">
                <a:solidFill>
                  <a:schemeClr val="hlink"/>
                </a:solidFill>
                <a:latin typeface="Helvetica" charset="0"/>
              </a:rPr>
              <a:t>                    		             </a:t>
            </a:r>
            <a:r>
              <a:rPr lang="en-US" sz="3200" smtClean="0">
                <a:solidFill>
                  <a:schemeClr val="hlink"/>
                </a:solidFill>
                <a:latin typeface="Helvetica" charset="0"/>
              </a:rPr>
              <a:t>Mathi  6:33</a:t>
            </a: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29"/>
          <p:cNvGrpSpPr>
            <a:grpSpLocks/>
          </p:cNvGrpSpPr>
          <p:nvPr/>
        </p:nvGrpSpPr>
        <p:grpSpPr bwMode="auto">
          <a:xfrm>
            <a:off x="623888" y="596900"/>
            <a:ext cx="7877175" cy="5651500"/>
            <a:chOff x="393" y="376"/>
            <a:chExt cx="4962" cy="3560"/>
          </a:xfrm>
        </p:grpSpPr>
        <p:pic>
          <p:nvPicPr>
            <p:cNvPr id="139290" name="Picture 3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92"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9266"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139267" name="Group 33"/>
          <p:cNvGrpSpPr>
            <a:grpSpLocks/>
          </p:cNvGrpSpPr>
          <p:nvPr/>
        </p:nvGrpSpPr>
        <p:grpSpPr bwMode="auto">
          <a:xfrm>
            <a:off x="8029575" y="3429000"/>
            <a:ext cx="1204913" cy="1244600"/>
            <a:chOff x="5043" y="2160"/>
            <a:chExt cx="759" cy="784"/>
          </a:xfrm>
        </p:grpSpPr>
        <p:sp>
          <p:nvSpPr>
            <p:cNvPr id="139270"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9271"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9272"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3"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4"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5"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6"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7" name="Rectangle 14"/>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39278" name="Rectangle 15"/>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39279" name="Rectangle 16"/>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39280" name="Rectangle 17"/>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39281"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36595" name="Rectangle 19"/>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39283"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597" name="Rectangle 21"/>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39285"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6"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7"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8"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6602" name="Rectangle 26"/>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536603" name="Text Box 27"/>
          <p:cNvSpPr txBox="1">
            <a:spLocks noChangeArrowheads="1"/>
          </p:cNvSpPr>
          <p:nvPr/>
        </p:nvSpPr>
        <p:spPr bwMode="auto">
          <a:xfrm>
            <a:off x="1016000" y="1570038"/>
            <a:ext cx="6707188" cy="37814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ja-JP" altLang="en-US" sz="4000" smtClean="0">
                <a:solidFill>
                  <a:schemeClr val="hlink"/>
                </a:solidFill>
                <a:latin typeface="Helvetica" charset="0"/>
              </a:rPr>
              <a:t>“</a:t>
            </a:r>
            <a:r>
              <a:rPr lang="en-US" sz="4000" smtClean="0">
                <a:solidFill>
                  <a:schemeClr val="hlink"/>
                </a:solidFill>
                <a:latin typeface="Helvetica" charset="0"/>
              </a:rPr>
              <a:t>Kekreilamonyii puo-a kezei kekuo-u nunu u ze parlie di u chiipie </a:t>
            </a:r>
            <a:r>
              <a:rPr lang="en-US" sz="4000" smtClean="0">
                <a:solidFill>
                  <a:srgbClr val="00FFFF"/>
                </a:solidFill>
                <a:latin typeface="Helvetica" charset="0"/>
              </a:rPr>
              <a:t>puo Nuo puo Khrieu kedi </a:t>
            </a:r>
            <a:r>
              <a:rPr lang="en-US" sz="4000" smtClean="0">
                <a:solidFill>
                  <a:schemeClr val="tx1"/>
                </a:solidFill>
                <a:latin typeface="Helvetica" charset="0"/>
              </a:rPr>
              <a:t>nu shiikelie la</a:t>
            </a:r>
            <a:r>
              <a:rPr lang="en-US" sz="4000" smtClean="0">
                <a:solidFill>
                  <a:schemeClr val="hlink"/>
                </a:solidFill>
                <a:latin typeface="Helvetica" charset="0"/>
              </a:rPr>
              <a:t>.</a:t>
            </a:r>
            <a:r>
              <a:rPr lang="ja-JP" altLang="en-US" sz="4000" smtClean="0">
                <a:solidFill>
                  <a:schemeClr val="hlink"/>
                </a:solidFill>
                <a:latin typeface="Helvetica" charset="0"/>
              </a:rPr>
              <a:t>”</a:t>
            </a:r>
            <a:r>
              <a:rPr lang="en-US" sz="4000" smtClean="0">
                <a:solidFill>
                  <a:schemeClr val="hlink"/>
                </a:solidFill>
                <a:latin typeface="Helvetica" charset="0"/>
              </a:rPr>
              <a:t> </a:t>
            </a:r>
          </a:p>
          <a:p>
            <a:pPr algn="ctr">
              <a:spcBef>
                <a:spcPct val="50000"/>
              </a:spcBef>
              <a:defRPr/>
            </a:pPr>
            <a:r>
              <a:rPr lang="en-US" sz="2800" smtClean="0">
                <a:solidFill>
                  <a:schemeClr val="hlink"/>
                </a:solidFill>
                <a:latin typeface="Helvetica" charset="0"/>
              </a:rPr>
              <a:t>                                 Kol. 1:13</a:t>
            </a:r>
            <a:endParaRPr lang="en-US" sz="4000" smtClean="0">
              <a:solidFill>
                <a:schemeClr val="hlink"/>
              </a:solidFill>
              <a:latin typeface="Helvetica" charset="0"/>
            </a:endParaRPr>
          </a:p>
        </p:txBody>
      </p:sp>
      <p:sp>
        <p:nvSpPr>
          <p:cNvPr id="536604"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31"/>
          <p:cNvGrpSpPr>
            <a:grpSpLocks/>
          </p:cNvGrpSpPr>
          <p:nvPr/>
        </p:nvGrpSpPr>
        <p:grpSpPr bwMode="auto">
          <a:xfrm>
            <a:off x="623888" y="596900"/>
            <a:ext cx="7877175" cy="5651500"/>
            <a:chOff x="393" y="376"/>
            <a:chExt cx="4962" cy="3560"/>
          </a:xfrm>
        </p:grpSpPr>
        <p:pic>
          <p:nvPicPr>
            <p:cNvPr id="141341" name="Picture 3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42" name="Rectangle 33"/>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43" name="Rectangle 34"/>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4131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41315" name="Text Box 5"/>
          <p:cNvSpPr txBox="1">
            <a:spLocks noChangeArrowheads="1"/>
          </p:cNvSpPr>
          <p:nvPr/>
        </p:nvSpPr>
        <p:spPr bwMode="auto">
          <a:xfrm>
            <a:off x="8550275"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grpSp>
        <p:nvGrpSpPr>
          <p:cNvPr id="141316" name="Group 35"/>
          <p:cNvGrpSpPr>
            <a:grpSpLocks/>
          </p:cNvGrpSpPr>
          <p:nvPr/>
        </p:nvGrpSpPr>
        <p:grpSpPr bwMode="auto">
          <a:xfrm>
            <a:off x="8029575" y="3427413"/>
            <a:ext cx="1204913" cy="1244600"/>
            <a:chOff x="5043" y="2160"/>
            <a:chExt cx="759" cy="784"/>
          </a:xfrm>
        </p:grpSpPr>
        <p:sp>
          <p:nvSpPr>
            <p:cNvPr id="141321"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1322"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1323"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4"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5"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6"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7"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8" name="Rectangle 14"/>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41329" name="Rectangle 15"/>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41330" name="Rectangle 16"/>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41331" name="Rectangle 17"/>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41332"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39667" name="Rectangle 19"/>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41334"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9669" name="Rectangle 21"/>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41336"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7"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8"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1339"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9674" name="Rectangle 26"/>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539675" name="Rectangle 27"/>
          <p:cNvSpPr>
            <a:spLocks noChangeArrowheads="1"/>
          </p:cNvSpPr>
          <p:nvPr/>
        </p:nvSpPr>
        <p:spPr bwMode="auto">
          <a:xfrm>
            <a:off x="1325563" y="4359275"/>
            <a:ext cx="6407150" cy="1920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defRPr/>
            </a:pPr>
            <a:r>
              <a:rPr lang="en-US" sz="4000">
                <a:solidFill>
                  <a:schemeClr val="hlink"/>
                </a:solidFill>
                <a:latin typeface="Helvetica" charset="0"/>
              </a:rPr>
              <a:t>#2: U chathe pie </a:t>
            </a:r>
          </a:p>
          <a:p>
            <a:pPr algn="ctr">
              <a:defRPr/>
            </a:pPr>
            <a:r>
              <a:rPr lang="en-US" sz="4000">
                <a:solidFill>
                  <a:schemeClr val="hlink"/>
                </a:solidFill>
                <a:latin typeface="Helvetica" charset="0"/>
              </a:rPr>
              <a:t>Kepenuopfii </a:t>
            </a:r>
            <a:r>
              <a:rPr lang="en-US" sz="4000" i="1" u="sng">
                <a:solidFill>
                  <a:srgbClr val="00FFFF"/>
                </a:solidFill>
                <a:latin typeface="Helvetica" charset="0"/>
              </a:rPr>
              <a:t>Kedi u </a:t>
            </a:r>
            <a:r>
              <a:rPr lang="en-US" sz="4000">
                <a:solidFill>
                  <a:schemeClr val="hlink"/>
                </a:solidFill>
                <a:latin typeface="Helvetica" charset="0"/>
              </a:rPr>
              <a:t> ze kevo</a:t>
            </a:r>
          </a:p>
        </p:txBody>
      </p:sp>
      <p:sp>
        <p:nvSpPr>
          <p:cNvPr id="539676" name="Text Box 28"/>
          <p:cNvSpPr txBox="1">
            <a:spLocks noChangeArrowheads="1"/>
          </p:cNvSpPr>
          <p:nvPr/>
        </p:nvSpPr>
        <p:spPr bwMode="auto">
          <a:xfrm>
            <a:off x="477838" y="2754313"/>
            <a:ext cx="8124825"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4000" smtClean="0">
                <a:solidFill>
                  <a:schemeClr val="hlink"/>
                </a:solidFill>
                <a:latin typeface="Helvetica" charset="0"/>
              </a:rPr>
              <a:t>#1: Kepenuopfii </a:t>
            </a:r>
            <a:r>
              <a:rPr lang="en-US" sz="4000" i="1" u="sng" smtClean="0">
                <a:solidFill>
                  <a:srgbClr val="00FFFF"/>
                </a:solidFill>
                <a:latin typeface="Helvetica" charset="0"/>
              </a:rPr>
              <a:t>Zayie</a:t>
            </a:r>
            <a:r>
              <a:rPr lang="en-US" sz="4000" smtClean="0">
                <a:solidFill>
                  <a:schemeClr val="hlink"/>
                </a:solidFill>
                <a:latin typeface="Helvetica" charset="0"/>
              </a:rPr>
              <a:t> la unei mu se pekiekeshii</a:t>
            </a:r>
          </a:p>
        </p:txBody>
      </p:sp>
      <p:sp>
        <p:nvSpPr>
          <p:cNvPr id="539677" name="Rectangle 29"/>
          <p:cNvSpPr>
            <a:spLocks noChangeArrowheads="1"/>
          </p:cNvSpPr>
          <p:nvPr/>
        </p:nvSpPr>
        <p:spPr bwMode="auto">
          <a:xfrm>
            <a:off x="814388" y="1258888"/>
            <a:ext cx="7504112" cy="1311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defRPr/>
            </a:pPr>
            <a:r>
              <a:rPr lang="en-US" sz="4000">
                <a:solidFill>
                  <a:schemeClr val="hlink"/>
                </a:solidFill>
                <a:latin typeface="Helvetica" charset="0"/>
              </a:rPr>
              <a:t>Ketholeshii nu die kemeyie kenie :</a:t>
            </a:r>
          </a:p>
        </p:txBody>
      </p:sp>
      <p:sp>
        <p:nvSpPr>
          <p:cNvPr id="539678" name="Rectangle 30"/>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9676"/>
                                        </p:tgtEl>
                                        <p:attrNameLst>
                                          <p:attrName>style.visibility</p:attrName>
                                        </p:attrNameLst>
                                      </p:cBhvr>
                                      <p:to>
                                        <p:strVal val="visible"/>
                                      </p:to>
                                    </p:set>
                                    <p:anim calcmode="lin" valueType="num">
                                      <p:cBhvr>
                                        <p:cTn id="7" dur="500" fill="hold"/>
                                        <p:tgtEl>
                                          <p:spTgt spid="539676"/>
                                        </p:tgtEl>
                                        <p:attrNameLst>
                                          <p:attrName>ppt_w</p:attrName>
                                        </p:attrNameLst>
                                      </p:cBhvr>
                                      <p:tavLst>
                                        <p:tav tm="0">
                                          <p:val>
                                            <p:strVal val="2/3*#ppt_w"/>
                                          </p:val>
                                        </p:tav>
                                        <p:tav tm="100000">
                                          <p:val>
                                            <p:strVal val="#ppt_w"/>
                                          </p:val>
                                        </p:tav>
                                      </p:tavLst>
                                    </p:anim>
                                    <p:anim calcmode="lin" valueType="num">
                                      <p:cBhvr>
                                        <p:cTn id="8" dur="500" fill="hold"/>
                                        <p:tgtEl>
                                          <p:spTgt spid="539676"/>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9675"/>
                                        </p:tgtEl>
                                        <p:attrNameLst>
                                          <p:attrName>style.visibility</p:attrName>
                                        </p:attrNameLst>
                                      </p:cBhvr>
                                      <p:to>
                                        <p:strVal val="visible"/>
                                      </p:to>
                                    </p:set>
                                    <p:anim calcmode="lin" valueType="num">
                                      <p:cBhvr>
                                        <p:cTn id="13" dur="500" fill="hold"/>
                                        <p:tgtEl>
                                          <p:spTgt spid="539675"/>
                                        </p:tgtEl>
                                        <p:attrNameLst>
                                          <p:attrName>ppt_w</p:attrName>
                                        </p:attrNameLst>
                                      </p:cBhvr>
                                      <p:tavLst>
                                        <p:tav tm="0">
                                          <p:val>
                                            <p:strVal val="2/3*#ppt_w"/>
                                          </p:val>
                                        </p:tav>
                                        <p:tav tm="100000">
                                          <p:val>
                                            <p:strVal val="#ppt_w"/>
                                          </p:val>
                                        </p:tav>
                                      </p:tavLst>
                                    </p:anim>
                                    <p:anim calcmode="lin" valueType="num">
                                      <p:cBhvr>
                                        <p:cTn id="14" dur="500" fill="hold"/>
                                        <p:tgtEl>
                                          <p:spTgt spid="5396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75" grpId="0" autoUpdateAnimBg="0"/>
      <p:bldP spid="53967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sp>
        <p:nvSpPr>
          <p:cNvPr id="564230"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mn-ea"/>
                <a:cs typeface="+mn-cs"/>
              </a:rPr>
              <a:t>Jesus Traveled His Land:</a:t>
            </a:r>
          </a:p>
        </p:txBody>
      </p:sp>
      <p:sp>
        <p:nvSpPr>
          <p:cNvPr id="564232" name="Rectangle 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sp>
        <p:nvSpPr>
          <p:cNvPr id="564233"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Johan 2:1-11</a:t>
            </a:r>
          </a:p>
        </p:txBody>
      </p:sp>
      <p:pic>
        <p:nvPicPr>
          <p:cNvPr id="14341"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49275"/>
            <a:ext cx="7869238"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31" name="Text Box 7"/>
          <p:cNvSpPr txBox="1">
            <a:spLocks noChangeArrowheads="1"/>
          </p:cNvSpPr>
          <p:nvPr/>
        </p:nvSpPr>
        <p:spPr bwMode="auto">
          <a:xfrm>
            <a:off x="817563" y="5673725"/>
            <a:ext cx="73691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Kana: Jisu therietho zasi chii keshii thechii!</a:t>
            </a:r>
          </a:p>
        </p:txBody>
      </p:sp>
      <p:sp>
        <p:nvSpPr>
          <p:cNvPr id="14343" name="Rectangle 5"/>
          <p:cNvSpPr>
            <a:spLocks noChangeArrowheads="1"/>
          </p:cNvSpPr>
          <p:nvPr/>
        </p:nvSpPr>
        <p:spPr bwMode="auto">
          <a:xfrm>
            <a:off x="606425" y="577850"/>
            <a:ext cx="7869238" cy="5716588"/>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344" name="Rectangle 10"/>
          <p:cNvSpPr>
            <a:spLocks noChangeArrowheads="1"/>
          </p:cNvSpPr>
          <p:nvPr/>
        </p:nvSpPr>
        <p:spPr bwMode="auto">
          <a:xfrm>
            <a:off x="8034338" y="3429000"/>
            <a:ext cx="68103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14345" name="AutoShape 1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346" name="Rectangle 1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7" name="Line 1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8" name="Line 1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9" name="Line 1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0" name="Line 1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1" name="Line 1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2" name="Rectangle 18"/>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14353" name="Rectangle 1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54" name="Line 2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5" name="Line 2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6" name="Rectangle 2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57" name="Rectangle 23"/>
          <p:cNvSpPr>
            <a:spLocks noChangeArrowheads="1"/>
          </p:cNvSpPr>
          <p:nvPr/>
        </p:nvSpPr>
        <p:spPr bwMode="auto">
          <a:xfrm>
            <a:off x="8096250"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4248" name="Rectangle 24"/>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31"/>
          <p:cNvGrpSpPr>
            <a:grpSpLocks/>
          </p:cNvGrpSpPr>
          <p:nvPr/>
        </p:nvGrpSpPr>
        <p:grpSpPr bwMode="auto">
          <a:xfrm>
            <a:off x="623888" y="596900"/>
            <a:ext cx="7877175" cy="5651500"/>
            <a:chOff x="393" y="376"/>
            <a:chExt cx="4962" cy="3560"/>
          </a:xfrm>
        </p:grpSpPr>
        <p:pic>
          <p:nvPicPr>
            <p:cNvPr id="143388" name="Picture 3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8" y="384"/>
              <a:ext cx="4936"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9" name="Rectangle 33"/>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90" name="Rectangle 34"/>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43362"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grpSp>
        <p:nvGrpSpPr>
          <p:cNvPr id="143363" name="Group 35"/>
          <p:cNvGrpSpPr>
            <a:grpSpLocks/>
          </p:cNvGrpSpPr>
          <p:nvPr/>
        </p:nvGrpSpPr>
        <p:grpSpPr bwMode="auto">
          <a:xfrm>
            <a:off x="8029575" y="3429000"/>
            <a:ext cx="1204913" cy="1244600"/>
            <a:chOff x="5043" y="2160"/>
            <a:chExt cx="759" cy="784"/>
          </a:xfrm>
        </p:grpSpPr>
        <p:sp>
          <p:nvSpPr>
            <p:cNvPr id="143368"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3369"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370"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1"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2"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3"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4"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5" name="Rectangle 14"/>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43376" name="Rectangle 15"/>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43377" name="Rectangle 16"/>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43378" name="Rectangle 17"/>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43379" name="Rectangle 18"/>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37619" name="Rectangle 19"/>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43381"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7621" name="Rectangle 21"/>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43383"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4"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5"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3386"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7626" name="Rectangle 26"/>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537627" name="Text Box 27"/>
          <p:cNvSpPr txBox="1">
            <a:spLocks noChangeArrowheads="1"/>
          </p:cNvSpPr>
          <p:nvPr/>
        </p:nvSpPr>
        <p:spPr bwMode="auto">
          <a:xfrm>
            <a:off x="1377950" y="585788"/>
            <a:ext cx="6351588" cy="43592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4000" smtClean="0">
                <a:solidFill>
                  <a:schemeClr val="hlink"/>
                </a:solidFill>
                <a:latin typeface="Helvetica" charset="0"/>
              </a:rPr>
              <a:t>Jisu Khrista jiiketa ko kelalie tuo-ii di vor…mu kechachie kerhie ngulieketuo la, we Khrista dze  ketholeshii nu silie di puo pele lie morosuo.</a:t>
            </a:r>
          </a:p>
        </p:txBody>
      </p:sp>
      <p:sp>
        <p:nvSpPr>
          <p:cNvPr id="537628" name="Text Box 28"/>
          <p:cNvSpPr txBox="1">
            <a:spLocks noChangeArrowheads="1"/>
          </p:cNvSpPr>
          <p:nvPr/>
        </p:nvSpPr>
        <p:spPr bwMode="auto">
          <a:xfrm>
            <a:off x="698500" y="4903788"/>
            <a:ext cx="8289925"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4000" i="1" smtClean="0">
                <a:solidFill>
                  <a:srgbClr val="51FDFF"/>
                </a:solidFill>
                <a:latin typeface="Helvetica" charset="0"/>
              </a:rPr>
              <a:t>              SIILA :                           WE TUO VO ZHAPU THSII KHE  </a:t>
            </a:r>
          </a:p>
        </p:txBody>
      </p:sp>
      <p:sp>
        <p:nvSpPr>
          <p:cNvPr id="537629" name="Rectangle 2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69</a:t>
            </a:r>
          </a:p>
        </p:txBody>
      </p:sp>
      <p:sp>
        <p:nvSpPr>
          <p:cNvPr id="143367" name="Text Box 30"/>
          <p:cNvSpPr txBox="1">
            <a:spLocks noChangeArrowheads="1"/>
          </p:cNvSpPr>
          <p:nvPr/>
        </p:nvSpPr>
        <p:spPr bwMode="auto">
          <a:xfrm>
            <a:off x="85613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7627"/>
                                        </p:tgtEl>
                                        <p:attrNameLst>
                                          <p:attrName>style.visibility</p:attrName>
                                        </p:attrNameLst>
                                      </p:cBhvr>
                                      <p:to>
                                        <p:strVal val="visible"/>
                                      </p:to>
                                    </p:set>
                                    <p:animEffect transition="in" filter="fade">
                                      <p:cBhvr>
                                        <p:cTn id="7" dur="1000"/>
                                        <p:tgtEl>
                                          <p:spTgt spid="537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7628"/>
                                        </p:tgtEl>
                                        <p:attrNameLst>
                                          <p:attrName>style.visibility</p:attrName>
                                        </p:attrNameLst>
                                      </p:cBhvr>
                                      <p:to>
                                        <p:strVal val="visible"/>
                                      </p:to>
                                    </p:set>
                                    <p:animEffect transition="in" filter="fade">
                                      <p:cBhvr>
                                        <p:cTn id="12" dur="1000"/>
                                        <p:tgtEl>
                                          <p:spTgt spid="537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27" grpId="0" autoUpdateAnimBg="0"/>
      <p:bldP spid="53762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30675" y="519113"/>
            <a:ext cx="3922713" cy="5813425"/>
            <a:chOff x="2602" y="327"/>
            <a:chExt cx="2471" cy="3662"/>
          </a:xfrm>
        </p:grpSpPr>
        <p:sp>
          <p:nvSpPr>
            <p:cNvPr id="145601" name="Freeform 3"/>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2" name="Freeform 4"/>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3" name="Rectangle 5"/>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04" name="Rectangle 6"/>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503" name="Rectangle 7"/>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145606" name="Freeform 8"/>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7" name="AutoShape 9"/>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8" name="Freeform 10"/>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9" name="AutoShape 11"/>
            <p:cNvSpPr>
              <a:spLocks noChangeArrowheads="1"/>
            </p:cNvSpPr>
            <p:nvPr/>
          </p:nvSpPr>
          <p:spPr bwMode="auto">
            <a:xfrm>
              <a:off x="4156" y="3233"/>
              <a:ext cx="460" cy="3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0" name="Rectangle 12"/>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1" name="Freeform 1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2" name="AutoShape 1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3" name="Rectangle 1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4" name="Freeform 1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5" name="Rectangle 1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6" name="Freeform 18"/>
            <p:cNvSpPr>
              <a:spLocks/>
            </p:cNvSpPr>
            <p:nvPr/>
          </p:nvSpPr>
          <p:spPr bwMode="auto">
            <a:xfrm>
              <a:off x="3036" y="2223"/>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17" name="AutoShape 1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8" name="Rectangle 2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9" name="Rectangle 2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20" name="AutoShape 2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1" name="Rectangle 2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2" name="AutoShape 2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23" name="AutoShape 2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24" name="AutoShape 2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25" name="Rectangle 2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26" name="Rectangle 2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5627" name="AutoShape 2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8" name="Rectangle 3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9" name="AutoShape 3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30" name="Freeform 3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31" name="Freeform 3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632" name="Rectangle 34"/>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5633" name="Freeform 3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34" name="AutoShape 3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5" name="Rectangle 37"/>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6" name="AutoShape 3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37" name="AutoShape 3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8" name="Rectangle 4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9" name="AutoShape 4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40" name="Rectangle 42"/>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1" name="AutoShape 43"/>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42" name="AutoShape 44"/>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3" name="Rectangle 45"/>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4" name="AutoShape 46"/>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45" name="Freeform 4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46" name="Rectangle 4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47" name="Freeform 49"/>
            <p:cNvSpPr>
              <a:spLocks/>
            </p:cNvSpPr>
            <p:nvPr/>
          </p:nvSpPr>
          <p:spPr bwMode="auto">
            <a:xfrm>
              <a:off x="3038" y="3621"/>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48" name="AutoShape 5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9" name="Rectangle 5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0" name="Rectangle 5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5651" name="AutoShape 5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52" name="Rectangle 54"/>
            <p:cNvSpPr>
              <a:spLocks noChangeArrowheads="1"/>
            </p:cNvSpPr>
            <p:nvPr/>
          </p:nvSpPr>
          <p:spPr bwMode="auto">
            <a:xfrm>
              <a:off x="4155" y="3366"/>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3" name="AutoShape 55"/>
            <p:cNvSpPr>
              <a:spLocks noChangeArrowheads="1"/>
            </p:cNvSpPr>
            <p:nvPr/>
          </p:nvSpPr>
          <p:spPr bwMode="auto">
            <a:xfrm>
              <a:off x="4168" y="3277"/>
              <a:ext cx="436" cy="51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0552" name="Rectangle 56"/>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490553" name="Rectangle 57"/>
            <p:cNvSpPr>
              <a:spLocks noChangeArrowheads="1"/>
            </p:cNvSpPr>
            <p:nvPr/>
          </p:nvSpPr>
          <p:spPr bwMode="auto">
            <a:xfrm>
              <a:off x="4579" y="2728"/>
              <a:ext cx="45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490554" name="Rectangle 58"/>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5657" name="Line 5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8" name="Line 6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9" name="Line 6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0" name="Line 6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1" name="Line 6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2" name="Line 6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3" name="Rectangle 65"/>
            <p:cNvSpPr>
              <a:spLocks noChangeArrowheads="1"/>
            </p:cNvSpPr>
            <p:nvPr/>
          </p:nvSpPr>
          <p:spPr bwMode="auto">
            <a:xfrm>
              <a:off x="2741" y="538"/>
              <a:ext cx="8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Kephouma Keriethou</a:t>
              </a:r>
            </a:p>
          </p:txBody>
        </p:sp>
        <p:sp>
          <p:nvSpPr>
            <p:cNvPr id="145664" name="Rectangle 66"/>
            <p:cNvSpPr>
              <a:spLocks noChangeArrowheads="1"/>
            </p:cNvSpPr>
            <p:nvPr/>
          </p:nvSpPr>
          <p:spPr bwMode="auto">
            <a:xfrm>
              <a:off x="2690" y="634"/>
              <a:ext cx="8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Dieliekevi Keriethou</a:t>
              </a:r>
            </a:p>
          </p:txBody>
        </p:sp>
        <p:sp>
          <p:nvSpPr>
            <p:cNvPr id="145665" name="Rectangle 67"/>
            <p:cNvSpPr>
              <a:spLocks noChangeArrowheads="1"/>
            </p:cNvSpPr>
            <p:nvPr/>
          </p:nvSpPr>
          <p:spPr bwMode="auto">
            <a:xfrm>
              <a:off x="2695" y="738"/>
              <a:ext cx="6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Kikru Keriethou</a:t>
              </a:r>
            </a:p>
          </p:txBody>
        </p:sp>
        <p:sp>
          <p:nvSpPr>
            <p:cNvPr id="145666" name="Rectangle 68"/>
            <p:cNvSpPr>
              <a:spLocks noChangeArrowheads="1"/>
            </p:cNvSpPr>
            <p:nvPr/>
          </p:nvSpPr>
          <p:spPr bwMode="auto">
            <a:xfrm>
              <a:off x="2690" y="842"/>
              <a:ext cx="7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Kedukri Keriethou</a:t>
              </a:r>
            </a:p>
          </p:txBody>
        </p:sp>
        <p:sp>
          <p:nvSpPr>
            <p:cNvPr id="145667" name="Rectangle 69"/>
            <p:cNvSpPr>
              <a:spLocks noChangeArrowheads="1"/>
            </p:cNvSpPr>
            <p:nvPr/>
          </p:nvSpPr>
          <p:spPr bwMode="auto">
            <a:xfrm>
              <a:off x="2627" y="938"/>
              <a:ext cx="6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Dziidei/ Pfhesei</a:t>
              </a:r>
            </a:p>
          </p:txBody>
        </p:sp>
        <p:sp>
          <p:nvSpPr>
            <p:cNvPr id="145668" name="Rectangle 70"/>
            <p:cNvSpPr>
              <a:spLocks noChangeArrowheads="1"/>
            </p:cNvSpPr>
            <p:nvPr/>
          </p:nvSpPr>
          <p:spPr bwMode="auto">
            <a:xfrm>
              <a:off x="2781" y="1042"/>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Tsiepfhe</a:t>
              </a:r>
            </a:p>
          </p:txBody>
        </p:sp>
        <p:sp>
          <p:nvSpPr>
            <p:cNvPr id="145669" name="Rectangle 71"/>
            <p:cNvSpPr>
              <a:spLocks noChangeArrowheads="1"/>
            </p:cNvSpPr>
            <p:nvPr/>
          </p:nvSpPr>
          <p:spPr bwMode="auto">
            <a:xfrm>
              <a:off x="2607" y="344"/>
              <a:ext cx="5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PELHUKESHII</a:t>
              </a:r>
            </a:p>
          </p:txBody>
        </p:sp>
        <p:sp>
          <p:nvSpPr>
            <p:cNvPr id="145670" name="Rectangle 72"/>
            <p:cNvSpPr>
              <a:spLocks noChangeArrowheads="1"/>
            </p:cNvSpPr>
            <p:nvPr/>
          </p:nvSpPr>
          <p:spPr bwMode="auto">
            <a:xfrm>
              <a:off x="2602" y="458"/>
              <a:ext cx="92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Thepfii Thenu kerietho Nie</a:t>
              </a:r>
            </a:p>
          </p:txBody>
        </p:sp>
        <p:sp>
          <p:nvSpPr>
            <p:cNvPr id="145671" name="Line 7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2" name="Line 7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73" name="Rectangle 7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674" name="Rectangle 7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45675" name="Rectangle 7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45676" name="Rectangle 7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5677" name="Rectangle 79"/>
            <p:cNvSpPr>
              <a:spLocks noChangeArrowheads="1"/>
            </p:cNvSpPr>
            <p:nvPr/>
          </p:nvSpPr>
          <p:spPr bwMode="auto">
            <a:xfrm>
              <a:off x="2742" y="1414"/>
              <a:ext cx="5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PUO KEKIE</a:t>
              </a:r>
            </a:p>
          </p:txBody>
        </p:sp>
        <p:sp>
          <p:nvSpPr>
            <p:cNvPr id="145678" name="Rectangle 8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45679" name="Rectangle 8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45680" name="Line 8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1" name="Line 8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2" name="Rectangle 84"/>
            <p:cNvSpPr>
              <a:spLocks noChangeArrowheads="1"/>
            </p:cNvSpPr>
            <p:nvPr/>
          </p:nvSpPr>
          <p:spPr bwMode="auto">
            <a:xfrm>
              <a:off x="2694" y="2152"/>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JOSEF</a:t>
              </a:r>
            </a:p>
          </p:txBody>
        </p:sp>
        <p:sp>
          <p:nvSpPr>
            <p:cNvPr id="145683" name="Rectangle 85"/>
            <p:cNvSpPr>
              <a:spLocks noChangeArrowheads="1"/>
            </p:cNvSpPr>
            <p:nvPr/>
          </p:nvSpPr>
          <p:spPr bwMode="auto">
            <a:xfrm>
              <a:off x="2724" y="2301"/>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Miadiemia</a:t>
              </a:r>
            </a:p>
          </p:txBody>
        </p:sp>
        <p:sp>
          <p:nvSpPr>
            <p:cNvPr id="145684" name="Rectangle 8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45685" name="Line 8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6" name="Line 8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7" name="Line 8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8" name="Line 9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89" name="Line 9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0" name="Line 9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1" name="Line 9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2" name="Line 9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93" name="Rectangle 95"/>
            <p:cNvSpPr>
              <a:spLocks noChangeArrowheads="1"/>
            </p:cNvSpPr>
            <p:nvPr/>
          </p:nvSpPr>
          <p:spPr bwMode="auto">
            <a:xfrm>
              <a:off x="2708" y="2674"/>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MOSA</a:t>
              </a:r>
            </a:p>
          </p:txBody>
        </p:sp>
        <p:sp>
          <p:nvSpPr>
            <p:cNvPr id="145694" name="Rectangle 9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145695" name="Rectangle 9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45696" name="Rectangle 9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Kadesh Barnea</a:t>
              </a:r>
            </a:p>
          </p:txBody>
        </p:sp>
        <p:sp>
          <p:nvSpPr>
            <p:cNvPr id="145697" name="Rectangle 9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5698" name="Rectangle 100"/>
            <p:cNvSpPr>
              <a:spLocks noChangeArrowheads="1"/>
            </p:cNvSpPr>
            <p:nvPr/>
          </p:nvSpPr>
          <p:spPr bwMode="auto">
            <a:xfrm>
              <a:off x="2724" y="3382"/>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Diekepu 5</a:t>
              </a:r>
            </a:p>
          </p:txBody>
        </p:sp>
        <p:sp>
          <p:nvSpPr>
            <p:cNvPr id="145699" name="Line 10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0" name="Rectangle 102"/>
            <p:cNvSpPr>
              <a:spLocks noChangeArrowheads="1"/>
            </p:cNvSpPr>
            <p:nvPr/>
          </p:nvSpPr>
          <p:spPr bwMode="auto">
            <a:xfrm>
              <a:off x="2779" y="2826"/>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Tuokepra</a:t>
              </a:r>
            </a:p>
          </p:txBody>
        </p:sp>
        <p:sp>
          <p:nvSpPr>
            <p:cNvPr id="145701" name="Line 10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2" name="Line 10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3" name="Line 10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4" name="Rectangle 10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JOSHUA</a:t>
              </a:r>
            </a:p>
          </p:txBody>
        </p:sp>
        <p:sp>
          <p:nvSpPr>
            <p:cNvPr id="145705" name="Rectangle 107"/>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Jericho/Ai</a:t>
              </a:r>
            </a:p>
          </p:txBody>
        </p:sp>
        <p:sp>
          <p:nvSpPr>
            <p:cNvPr id="145706" name="Rectangle 108"/>
            <p:cNvSpPr>
              <a:spLocks noChangeArrowheads="1"/>
            </p:cNvSpPr>
            <p:nvPr/>
          </p:nvSpPr>
          <p:spPr bwMode="auto">
            <a:xfrm>
              <a:off x="2686" y="3806"/>
              <a:ext cx="6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Kijii Kezhakewa</a:t>
              </a:r>
            </a:p>
          </p:txBody>
        </p:sp>
        <p:sp>
          <p:nvSpPr>
            <p:cNvPr id="145707" name="Line 109"/>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8" name="Line 110"/>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09" name="Rectangle 111"/>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5710" name="Rectangle 112"/>
            <p:cNvSpPr>
              <a:spLocks noChangeArrowheads="1"/>
            </p:cNvSpPr>
            <p:nvPr/>
          </p:nvSpPr>
          <p:spPr bwMode="auto">
            <a:xfrm>
              <a:off x="4248" y="480"/>
              <a:ext cx="56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Chapimiako</a:t>
              </a:r>
            </a:p>
          </p:txBody>
        </p:sp>
        <p:sp>
          <p:nvSpPr>
            <p:cNvPr id="145711" name="Rectangle 113"/>
            <p:cNvSpPr>
              <a:spLocks noChangeArrowheads="1"/>
            </p:cNvSpPr>
            <p:nvPr/>
          </p:nvSpPr>
          <p:spPr bwMode="auto">
            <a:xfrm>
              <a:off x="4141" y="352"/>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KEBVII KEBOU</a:t>
              </a:r>
            </a:p>
          </p:txBody>
        </p:sp>
        <p:sp>
          <p:nvSpPr>
            <p:cNvPr id="145712" name="Line 114"/>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3" name="Line 115"/>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14" name="Line 116"/>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0613" name="Rectangle 117"/>
            <p:cNvSpPr>
              <a:spLocks noChangeArrowheads="1"/>
            </p:cNvSpPr>
            <p:nvPr/>
          </p:nvSpPr>
          <p:spPr bwMode="auto">
            <a:xfrm>
              <a:off x="4191" y="1008"/>
              <a:ext cx="540" cy="142"/>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KEZA ••• </a:t>
              </a:r>
            </a:p>
          </p:txBody>
        </p:sp>
        <p:sp>
          <p:nvSpPr>
            <p:cNvPr id="145716" name="Rectangle 118"/>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Israel</a:t>
              </a:r>
            </a:p>
          </p:txBody>
        </p:sp>
        <p:sp>
          <p:nvSpPr>
            <p:cNvPr id="145717" name="Rectangle 119"/>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5718" name="Rectangle 120"/>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45719" name="Rectangle 121"/>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5720" name="Rectangle 122"/>
            <p:cNvSpPr>
              <a:spLocks noChangeArrowheads="1"/>
            </p:cNvSpPr>
            <p:nvPr/>
          </p:nvSpPr>
          <p:spPr bwMode="auto">
            <a:xfrm>
              <a:off x="4119" y="1798"/>
              <a:ext cx="65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Assyria    Babilon</a:t>
              </a:r>
            </a:p>
          </p:txBody>
        </p:sp>
        <p:sp>
          <p:nvSpPr>
            <p:cNvPr id="145721" name="Line 1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2" name="Rectangle 124"/>
            <p:cNvSpPr>
              <a:spLocks noChangeArrowheads="1"/>
            </p:cNvSpPr>
            <p:nvPr/>
          </p:nvSpPr>
          <p:spPr bwMode="auto">
            <a:xfrm>
              <a:off x="4169" y="1134"/>
              <a:ext cx="61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Peso       Pekhro</a:t>
              </a:r>
            </a:p>
          </p:txBody>
        </p:sp>
        <p:sp>
          <p:nvSpPr>
            <p:cNvPr id="145723" name="Line 1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4" name="Line 1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0623" name="Rectangle 127"/>
            <p:cNvSpPr>
              <a:spLocks noChangeArrowheads="1"/>
            </p:cNvSpPr>
            <p:nvPr/>
          </p:nvSpPr>
          <p:spPr bwMode="auto">
            <a:xfrm>
              <a:off x="4150" y="1454"/>
              <a:ext cx="592"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rPr>
                <a:t>SIEDZEKESIKO</a:t>
              </a:r>
            </a:p>
          </p:txBody>
        </p:sp>
        <p:sp>
          <p:nvSpPr>
            <p:cNvPr id="145726" name="Line 1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7" name="Rectangle 129"/>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45728" name="Line 1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29" name="Line 1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0" name="Line 1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1" name="Rectangle 133"/>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KEDIMIAKO</a:t>
              </a:r>
            </a:p>
          </p:txBody>
        </p:sp>
        <p:sp>
          <p:nvSpPr>
            <p:cNvPr id="145732" name="Rectangle 134"/>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Judah</a:t>
              </a:r>
            </a:p>
          </p:txBody>
        </p:sp>
        <p:sp>
          <p:nvSpPr>
            <p:cNvPr id="145733" name="Line 1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4" name="Line 136"/>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5" name="Line 137"/>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36" name="Rectangle 138"/>
            <p:cNvSpPr>
              <a:spLocks noChangeArrowheads="1"/>
            </p:cNvSpPr>
            <p:nvPr/>
          </p:nvSpPr>
          <p:spPr bwMode="auto">
            <a:xfrm>
              <a:off x="4241" y="2302"/>
              <a:ext cx="35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Cha 3 </a:t>
              </a:r>
            </a:p>
          </p:txBody>
        </p:sp>
        <p:sp>
          <p:nvSpPr>
            <p:cNvPr id="145737" name="Rectangle 139"/>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Years / 50,000</a:t>
              </a:r>
            </a:p>
          </p:txBody>
        </p:sp>
        <p:sp>
          <p:nvSpPr>
            <p:cNvPr id="145738" name="Rectangle 140"/>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45739" name="Rectangle 141"/>
            <p:cNvSpPr>
              <a:spLocks noChangeArrowheads="1"/>
            </p:cNvSpPr>
            <p:nvPr/>
          </p:nvSpPr>
          <p:spPr bwMode="auto">
            <a:xfrm>
              <a:off x="4105" y="2030"/>
              <a:ext cx="5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KEDIEKECHII</a:t>
              </a:r>
            </a:p>
          </p:txBody>
        </p:sp>
        <p:sp>
          <p:nvSpPr>
            <p:cNvPr id="145740" name="Rectangle 142"/>
            <p:cNvSpPr>
              <a:spLocks noChangeArrowheads="1"/>
            </p:cNvSpPr>
            <p:nvPr/>
          </p:nvSpPr>
          <p:spPr bwMode="auto">
            <a:xfrm>
              <a:off x="4214" y="2190"/>
              <a:ext cx="47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Teicie 70 </a:t>
              </a:r>
            </a:p>
          </p:txBody>
        </p:sp>
        <p:sp>
          <p:nvSpPr>
            <p:cNvPr id="145741" name="Line 143"/>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2" name="Line 144"/>
            <p:cNvSpPr>
              <a:spLocks noChangeShapeType="1"/>
            </p:cNvSpPr>
            <p:nvPr/>
          </p:nvSpPr>
          <p:spPr bwMode="auto">
            <a:xfrm>
              <a:off x="4179" y="296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3" name="Line 145"/>
            <p:cNvSpPr>
              <a:spLocks noChangeShapeType="1"/>
            </p:cNvSpPr>
            <p:nvPr/>
          </p:nvSpPr>
          <p:spPr bwMode="auto">
            <a:xfrm>
              <a:off x="4179" y="30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4" name="Rectangle 146"/>
            <p:cNvSpPr>
              <a:spLocks noChangeArrowheads="1"/>
            </p:cNvSpPr>
            <p:nvPr/>
          </p:nvSpPr>
          <p:spPr bwMode="auto">
            <a:xfrm>
              <a:off x="4116" y="2954"/>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Rommiako Zho</a:t>
              </a:r>
            </a:p>
          </p:txBody>
        </p:sp>
        <p:sp>
          <p:nvSpPr>
            <p:cNvPr id="145745" name="Rectangle 147"/>
            <p:cNvSpPr>
              <a:spLocks noChangeArrowheads="1"/>
            </p:cNvSpPr>
            <p:nvPr/>
          </p:nvSpPr>
          <p:spPr bwMode="auto">
            <a:xfrm>
              <a:off x="4132" y="2856"/>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Alex Grik-u</a:t>
              </a:r>
            </a:p>
          </p:txBody>
        </p:sp>
        <p:sp>
          <p:nvSpPr>
            <p:cNvPr id="145746" name="Rectangle 148"/>
            <p:cNvSpPr>
              <a:spLocks noChangeArrowheads="1"/>
            </p:cNvSpPr>
            <p:nvPr/>
          </p:nvSpPr>
          <p:spPr bwMode="auto">
            <a:xfrm>
              <a:off x="4157" y="2768"/>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ZEIKECII</a:t>
              </a:r>
            </a:p>
          </p:txBody>
        </p:sp>
        <p:sp>
          <p:nvSpPr>
            <p:cNvPr id="145747" name="Line 149"/>
            <p:cNvSpPr>
              <a:spLocks noChangeShapeType="1"/>
            </p:cNvSpPr>
            <p:nvPr/>
          </p:nvSpPr>
          <p:spPr bwMode="auto">
            <a:xfrm>
              <a:off x="4175" y="360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8" name="Line 150"/>
            <p:cNvSpPr>
              <a:spLocks noChangeShapeType="1"/>
            </p:cNvSpPr>
            <p:nvPr/>
          </p:nvSpPr>
          <p:spPr bwMode="auto">
            <a:xfrm>
              <a:off x="4179" y="36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49" name="Line 151"/>
            <p:cNvSpPr>
              <a:spLocks noChangeShapeType="1"/>
            </p:cNvSpPr>
            <p:nvPr/>
          </p:nvSpPr>
          <p:spPr bwMode="auto">
            <a:xfrm>
              <a:off x="4187" y="378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50" name="Line 152"/>
            <p:cNvSpPr>
              <a:spLocks noChangeShapeType="1"/>
            </p:cNvSpPr>
            <p:nvPr/>
          </p:nvSpPr>
          <p:spPr bwMode="auto">
            <a:xfrm>
              <a:off x="4187" y="387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51" name="Line 153"/>
            <p:cNvSpPr>
              <a:spLocks noChangeShapeType="1"/>
            </p:cNvSpPr>
            <p:nvPr/>
          </p:nvSpPr>
          <p:spPr bwMode="auto">
            <a:xfrm>
              <a:off x="4179" y="39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52" name="Rectangle 154"/>
            <p:cNvSpPr>
              <a:spLocks noChangeArrowheads="1"/>
            </p:cNvSpPr>
            <p:nvPr/>
          </p:nvSpPr>
          <p:spPr bwMode="auto">
            <a:xfrm>
              <a:off x="4252" y="3592"/>
              <a:ext cx="3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Gospels</a:t>
              </a:r>
            </a:p>
          </p:txBody>
        </p:sp>
        <p:sp>
          <p:nvSpPr>
            <p:cNvPr id="145753" name="Rectangle 155"/>
            <p:cNvSpPr>
              <a:spLocks noChangeArrowheads="1"/>
            </p:cNvSpPr>
            <p:nvPr/>
          </p:nvSpPr>
          <p:spPr bwMode="auto">
            <a:xfrm>
              <a:off x="4302" y="3680"/>
              <a:ext cx="25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Acts</a:t>
              </a:r>
            </a:p>
          </p:txBody>
        </p:sp>
        <p:sp>
          <p:nvSpPr>
            <p:cNvPr id="145754" name="Rectangle 156"/>
            <p:cNvSpPr>
              <a:spLocks noChangeArrowheads="1"/>
            </p:cNvSpPr>
            <p:nvPr/>
          </p:nvSpPr>
          <p:spPr bwMode="auto">
            <a:xfrm>
              <a:off x="4257" y="3768"/>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Epistles</a:t>
              </a:r>
            </a:p>
          </p:txBody>
        </p:sp>
        <p:sp>
          <p:nvSpPr>
            <p:cNvPr id="145755" name="Rectangle 157"/>
            <p:cNvSpPr>
              <a:spLocks noChangeArrowheads="1"/>
            </p:cNvSpPr>
            <p:nvPr/>
          </p:nvSpPr>
          <p:spPr bwMode="auto">
            <a:xfrm>
              <a:off x="4219" y="3856"/>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45756" name="Rectangle 158"/>
            <p:cNvSpPr>
              <a:spLocks noChangeArrowheads="1"/>
            </p:cNvSpPr>
            <p:nvPr/>
          </p:nvSpPr>
          <p:spPr bwMode="auto">
            <a:xfrm>
              <a:off x="4173" y="3205"/>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90655" name="Rectangle 159"/>
            <p:cNvSpPr>
              <a:spLocks noChangeArrowheads="1"/>
            </p:cNvSpPr>
            <p:nvPr/>
          </p:nvSpPr>
          <p:spPr bwMode="auto">
            <a:xfrm>
              <a:off x="4266" y="3408"/>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45758" name="Rectangle 160"/>
            <p:cNvSpPr>
              <a:spLocks noChangeArrowheads="1"/>
            </p:cNvSpPr>
            <p:nvPr/>
          </p:nvSpPr>
          <p:spPr bwMode="auto">
            <a:xfrm>
              <a:off x="4311" y="3520"/>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657" name="Rectangle 161"/>
            <p:cNvSpPr>
              <a:spLocks noChangeArrowheads="1"/>
            </p:cNvSpPr>
            <p:nvPr/>
          </p:nvSpPr>
          <p:spPr bwMode="auto">
            <a:xfrm>
              <a:off x="4237" y="3492"/>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490658" name="Rectangle 162"/>
            <p:cNvSpPr>
              <a:spLocks noChangeArrowheads="1"/>
            </p:cNvSpPr>
            <p:nvPr/>
          </p:nvSpPr>
          <p:spPr bwMode="auto">
            <a:xfrm>
              <a:off x="4302" y="3320"/>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45761" name="Line 163"/>
            <p:cNvSpPr>
              <a:spLocks noChangeShapeType="1"/>
            </p:cNvSpPr>
            <p:nvPr/>
          </p:nvSpPr>
          <p:spPr bwMode="auto">
            <a:xfrm>
              <a:off x="4175" y="343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62" name="Line 164"/>
            <p:cNvSpPr>
              <a:spLocks noChangeShapeType="1"/>
            </p:cNvSpPr>
            <p:nvPr/>
          </p:nvSpPr>
          <p:spPr bwMode="auto">
            <a:xfrm>
              <a:off x="4175" y="35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63" name="Line 165"/>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764" name="Line 16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45410" name="Freeform 171"/>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1" name="Freeform 172"/>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2" name="Freeform 173"/>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3" name="Freeform 174"/>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4" name="Freeform 175"/>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5" name="Freeform 176"/>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6" name="Freeform 177"/>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7" name="Freeform 178"/>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8" name="Freeform 179"/>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19" name="Freeform 180"/>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0" name="Freeform 181"/>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1" name="Freeform 182"/>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2" name="Freeform 183"/>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3" name="Freeform 184"/>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4" name="Freeform 185"/>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5" name="Freeform 186"/>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6" name="Freeform 187"/>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7" name="Freeform 188"/>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8" name="Freeform 189"/>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29" name="Freeform 190"/>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0" name="Freeform 191"/>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1" name="Freeform 192"/>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193"/>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Freeform 194"/>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4" name="Freeform 195"/>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5" name="Freeform 196"/>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6" name="Freeform 197"/>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7" name="Freeform 198"/>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8" name="Freeform 199"/>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9" name="Freeform 200"/>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0" name="Freeform 201"/>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1" name="Freeform 202"/>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2" name="Freeform 203"/>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3" name="Freeform 204"/>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4" name="Freeform 205"/>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5" name="Freeform 206"/>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6" name="Freeform 207"/>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7" name="Freeform 208"/>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8" name="Freeform 209"/>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49" name="Freeform 210"/>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0" name="Freeform 211"/>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Freeform 212"/>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2" name="Freeform 213"/>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3" name="Freeform 214"/>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Freeform 215"/>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5" name="Freeform 216"/>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Freeform 217"/>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7" name="Freeform 218"/>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45458" name="Picture 2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59" name="Line 221"/>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60" name="Rectangle 22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45461" name="Rectangle 22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2" name="Rectangle 22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3" name="Rectangle 22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22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22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22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90725" name="Rectangle 229"/>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490726" name="Rectangle 230"/>
          <p:cNvSpPr>
            <a:spLocks noChangeArrowheads="1"/>
          </p:cNvSpPr>
          <p:nvPr/>
        </p:nvSpPr>
        <p:spPr bwMode="auto">
          <a:xfrm>
            <a:off x="6873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charset="0"/>
              </a:rPr>
              <a:t>P 7 K J </a:t>
            </a:r>
          </a:p>
        </p:txBody>
      </p:sp>
      <p:sp>
        <p:nvSpPr>
          <p:cNvPr id="490728" name="Rectangle 232"/>
          <p:cNvSpPr>
            <a:spLocks noChangeArrowheads="1"/>
          </p:cNvSpPr>
          <p:nvPr/>
        </p:nvSpPr>
        <p:spPr bwMode="auto">
          <a:xfrm>
            <a:off x="458788" y="35194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charset="0"/>
                <a:ea typeface="+mn-ea"/>
                <a:cs typeface="+mn-cs"/>
              </a:rPr>
              <a:t>7 = 4 + 3 </a:t>
            </a:r>
          </a:p>
        </p:txBody>
      </p:sp>
      <p:sp>
        <p:nvSpPr>
          <p:cNvPr id="490731" name="Line 235"/>
          <p:cNvSpPr>
            <a:spLocks noChangeShapeType="1"/>
          </p:cNvSpPr>
          <p:nvPr/>
        </p:nvSpPr>
        <p:spPr bwMode="auto">
          <a:xfrm>
            <a:off x="1473200" y="27813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45471" name="Rectangle 236"/>
          <p:cNvSpPr>
            <a:spLocks noChangeArrowheads="1"/>
          </p:cNvSpPr>
          <p:nvPr/>
        </p:nvSpPr>
        <p:spPr bwMode="auto">
          <a:xfrm>
            <a:off x="5930900" y="731838"/>
            <a:ext cx="511175" cy="356711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3" name="Text Box 237"/>
          <p:cNvSpPr txBox="1">
            <a:spLocks noChangeArrowheads="1"/>
          </p:cNvSpPr>
          <p:nvPr/>
        </p:nvSpPr>
        <p:spPr bwMode="auto">
          <a:xfrm rot="16200000">
            <a:off x="4566444" y="2221706"/>
            <a:ext cx="32226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EEFF4B"/>
                </a:solidFill>
                <a:latin typeface="Times" charset="0"/>
              </a:rPr>
              <a:t>3 KROTHOKO</a:t>
            </a:r>
          </a:p>
        </p:txBody>
      </p:sp>
      <p:sp>
        <p:nvSpPr>
          <p:cNvPr id="145473" name="Rectangle 23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4" name="Rectangle 23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6" name="Text Box 24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Z</a:t>
            </a:r>
          </a:p>
        </p:txBody>
      </p:sp>
      <p:sp>
        <p:nvSpPr>
          <p:cNvPr id="490737" name="Text Box 24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charset="0"/>
                <a:ea typeface="+mn-ea"/>
                <a:cs typeface="+mn-cs"/>
              </a:rPr>
              <a:t>J</a:t>
            </a:r>
          </a:p>
        </p:txBody>
      </p:sp>
      <p:sp>
        <p:nvSpPr>
          <p:cNvPr id="145477" name="Rectangle 24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9" name="Text Box 243"/>
          <p:cNvSpPr txBox="1">
            <a:spLocks noChangeArrowheads="1"/>
          </p:cNvSpPr>
          <p:nvPr/>
        </p:nvSpPr>
        <p:spPr bwMode="auto">
          <a:xfrm rot="-5388536">
            <a:off x="2437607" y="3552031"/>
            <a:ext cx="26035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4 THEMIAKO</a:t>
            </a:r>
          </a:p>
        </p:txBody>
      </p:sp>
      <p:sp>
        <p:nvSpPr>
          <p:cNvPr id="145479" name="Rectangle 244"/>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0" name="Rectangle 245"/>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1" name="Rectangle 246"/>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2" name="Rectangle 247"/>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44" name="Text Box 248"/>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rgbClr val="EEFF4B"/>
                </a:solidFill>
                <a:latin typeface="Times" charset="0"/>
              </a:rPr>
              <a:t>P</a:t>
            </a:r>
          </a:p>
        </p:txBody>
      </p:sp>
      <p:sp>
        <p:nvSpPr>
          <p:cNvPr id="145484" name="Freeform 249"/>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85" name="Rectangle 250"/>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6" name="Rectangle 25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748" name="Rectangle 25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490749" name="Rectangle 25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490750" name="Rectangle 25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5490" name="Rectangle 255"/>
          <p:cNvSpPr>
            <a:spLocks noChangeArrowheads="1"/>
          </p:cNvSpPr>
          <p:nvPr/>
        </p:nvSpPr>
        <p:spPr bwMode="auto">
          <a:xfrm>
            <a:off x="6553200" y="3848100"/>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Years / 50,000</a:t>
            </a:r>
          </a:p>
        </p:txBody>
      </p:sp>
      <p:sp>
        <p:nvSpPr>
          <p:cNvPr id="490752" name="Rectangle 256"/>
          <p:cNvSpPr>
            <a:spLocks noChangeArrowheads="1"/>
          </p:cNvSpPr>
          <p:nvPr/>
        </p:nvSpPr>
        <p:spPr bwMode="auto">
          <a:xfrm>
            <a:off x="3135313" y="463550"/>
            <a:ext cx="2587625"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3" name="Rectangle 257"/>
          <p:cNvSpPr>
            <a:spLocks noChangeArrowheads="1"/>
          </p:cNvSpPr>
          <p:nvPr/>
        </p:nvSpPr>
        <p:spPr bwMode="auto">
          <a:xfrm>
            <a:off x="3152775" y="2001838"/>
            <a:ext cx="2570163"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a:defRPr/>
            </a:pPr>
            <a:endParaRPr lang="en-US">
              <a:ea typeface="+mn-ea"/>
              <a:cs typeface="+mn-cs"/>
            </a:endParaRPr>
          </a:p>
        </p:txBody>
      </p:sp>
      <p:sp>
        <p:nvSpPr>
          <p:cNvPr id="490754" name="Rectangle 258"/>
          <p:cNvSpPr>
            <a:spLocks noChangeArrowheads="1"/>
          </p:cNvSpPr>
          <p:nvPr/>
        </p:nvSpPr>
        <p:spPr bwMode="auto">
          <a:xfrm>
            <a:off x="5842000" y="465138"/>
            <a:ext cx="2292350" cy="382111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5" name="Rectangle 259"/>
          <p:cNvSpPr>
            <a:spLocks noChangeArrowheads="1"/>
          </p:cNvSpPr>
          <p:nvPr/>
        </p:nvSpPr>
        <p:spPr bwMode="auto">
          <a:xfrm>
            <a:off x="5840413" y="4398963"/>
            <a:ext cx="2290762" cy="571500"/>
          </a:xfrm>
          <a:prstGeom prst="rect">
            <a:avLst/>
          </a:prstGeom>
          <a:noFill/>
          <a:ln w="76200">
            <a:solidFill>
              <a:srgbClr val="FF66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6" name="Rectangle 260"/>
          <p:cNvSpPr>
            <a:spLocks noChangeArrowheads="1"/>
          </p:cNvSpPr>
          <p:nvPr/>
        </p:nvSpPr>
        <p:spPr bwMode="auto">
          <a:xfrm>
            <a:off x="5986463" y="4921250"/>
            <a:ext cx="2032000" cy="1328738"/>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7" name="Text Box 261"/>
          <p:cNvSpPr txBox="1">
            <a:spLocks noChangeArrowheads="1"/>
          </p:cNvSpPr>
          <p:nvPr/>
        </p:nvSpPr>
        <p:spPr bwMode="auto">
          <a:xfrm>
            <a:off x="17907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Keriekitho Nu Vo Pesikeshii</a:t>
            </a:r>
          </a:p>
        </p:txBody>
      </p:sp>
      <p:sp>
        <p:nvSpPr>
          <p:cNvPr id="490759" name="Oval 263"/>
          <p:cNvSpPr>
            <a:spLocks noChangeArrowheads="1"/>
          </p:cNvSpPr>
          <p:nvPr/>
        </p:nvSpPr>
        <p:spPr bwMode="auto">
          <a:xfrm>
            <a:off x="4002088" y="51276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0" name="Oval 264"/>
          <p:cNvSpPr>
            <a:spLocks noChangeArrowheads="1"/>
          </p:cNvSpPr>
          <p:nvPr/>
        </p:nvSpPr>
        <p:spPr bwMode="auto">
          <a:xfrm>
            <a:off x="3902075" y="1951038"/>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1" name="Oval 265"/>
          <p:cNvSpPr>
            <a:spLocks noChangeArrowheads="1"/>
          </p:cNvSpPr>
          <p:nvPr/>
        </p:nvSpPr>
        <p:spPr bwMode="auto">
          <a:xfrm>
            <a:off x="3905250" y="334645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2" name="Oval 266"/>
          <p:cNvSpPr>
            <a:spLocks noChangeArrowheads="1"/>
          </p:cNvSpPr>
          <p:nvPr/>
        </p:nvSpPr>
        <p:spPr bwMode="auto">
          <a:xfrm>
            <a:off x="3973513" y="415607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3" name="Oval 267"/>
          <p:cNvSpPr>
            <a:spLocks noChangeArrowheads="1"/>
          </p:cNvSpPr>
          <p:nvPr/>
        </p:nvSpPr>
        <p:spPr bwMode="auto">
          <a:xfrm>
            <a:off x="3914775" y="5557838"/>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4" name="Oval 268"/>
          <p:cNvSpPr>
            <a:spLocks noChangeArrowheads="1"/>
          </p:cNvSpPr>
          <p:nvPr/>
        </p:nvSpPr>
        <p:spPr bwMode="auto">
          <a:xfrm>
            <a:off x="6267450" y="48736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5" name="Oval 269"/>
          <p:cNvSpPr>
            <a:spLocks noChangeArrowheads="1"/>
          </p:cNvSpPr>
          <p:nvPr/>
        </p:nvSpPr>
        <p:spPr bwMode="auto">
          <a:xfrm>
            <a:off x="6311900" y="118427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6" name="Oval 270"/>
          <p:cNvSpPr>
            <a:spLocks noChangeArrowheads="1"/>
          </p:cNvSpPr>
          <p:nvPr/>
        </p:nvSpPr>
        <p:spPr bwMode="auto">
          <a:xfrm>
            <a:off x="6276975" y="315595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7" name="Oval 271"/>
          <p:cNvSpPr>
            <a:spLocks noChangeArrowheads="1"/>
          </p:cNvSpPr>
          <p:nvPr/>
        </p:nvSpPr>
        <p:spPr bwMode="auto">
          <a:xfrm>
            <a:off x="6280150" y="430371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8" name="Oval 272"/>
          <p:cNvSpPr>
            <a:spLocks noChangeArrowheads="1"/>
          </p:cNvSpPr>
          <p:nvPr/>
        </p:nvSpPr>
        <p:spPr bwMode="auto">
          <a:xfrm>
            <a:off x="6257925" y="501650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3" name="Group 273"/>
          <p:cNvGrpSpPr>
            <a:grpSpLocks/>
          </p:cNvGrpSpPr>
          <p:nvPr/>
        </p:nvGrpSpPr>
        <p:grpSpPr bwMode="auto">
          <a:xfrm>
            <a:off x="8029575" y="3429000"/>
            <a:ext cx="1204913" cy="1244600"/>
            <a:chOff x="5043" y="2160"/>
            <a:chExt cx="759" cy="784"/>
          </a:xfrm>
        </p:grpSpPr>
        <p:sp>
          <p:nvSpPr>
            <p:cNvPr id="145581" name="AutoShape 274"/>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5582" name="Rectangle 275"/>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583" name="Line 276"/>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4" name="Line 277"/>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5" name="Line 278"/>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6" name="Line 279"/>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7" name="Line 280"/>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8" name="Rectangle 281"/>
            <p:cNvSpPr>
              <a:spLocks noChangeArrowheads="1"/>
            </p:cNvSpPr>
            <p:nvPr/>
          </p:nvSpPr>
          <p:spPr bwMode="auto">
            <a:xfrm>
              <a:off x="5140" y="2547"/>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45589" name="Rectangle 282"/>
            <p:cNvSpPr>
              <a:spLocks noChangeArrowheads="1"/>
            </p:cNvSpPr>
            <p:nvPr/>
          </p:nvSpPr>
          <p:spPr bwMode="auto">
            <a:xfrm>
              <a:off x="5190" y="2635"/>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45590" name="Rectangle 283"/>
            <p:cNvSpPr>
              <a:spLocks noChangeArrowheads="1"/>
            </p:cNvSpPr>
            <p:nvPr/>
          </p:nvSpPr>
          <p:spPr bwMode="auto">
            <a:xfrm>
              <a:off x="5145" y="2723"/>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45591" name="Rectangle 284"/>
            <p:cNvSpPr>
              <a:spLocks noChangeArrowheads="1"/>
            </p:cNvSpPr>
            <p:nvPr/>
          </p:nvSpPr>
          <p:spPr bwMode="auto">
            <a:xfrm>
              <a:off x="5107" y="2811"/>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45592" name="Rectangle 285"/>
            <p:cNvSpPr>
              <a:spLocks noChangeArrowheads="1"/>
            </p:cNvSpPr>
            <p:nvPr/>
          </p:nvSpPr>
          <p:spPr bwMode="auto">
            <a:xfrm>
              <a:off x="5061" y="2160"/>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490782" name="Rectangle 286"/>
            <p:cNvSpPr>
              <a:spLocks noChangeArrowheads="1"/>
            </p:cNvSpPr>
            <p:nvPr/>
          </p:nvSpPr>
          <p:spPr bwMode="auto">
            <a:xfrm>
              <a:off x="5154" y="2363"/>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45594" name="Rectangle 28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784" name="Rectangle 288"/>
            <p:cNvSpPr>
              <a:spLocks noChangeArrowheads="1"/>
            </p:cNvSpPr>
            <p:nvPr/>
          </p:nvSpPr>
          <p:spPr bwMode="auto">
            <a:xfrm>
              <a:off x="5125" y="2447"/>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145596" name="Line 28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7" name="Line 29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98" name="Rectangle 29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5599" name="Rectangle 29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789" name="Rectangle 293"/>
            <p:cNvSpPr>
              <a:spLocks noChangeArrowheads="1"/>
            </p:cNvSpPr>
            <p:nvPr/>
          </p:nvSpPr>
          <p:spPr bwMode="auto">
            <a:xfrm>
              <a:off x="5184" y="2277"/>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grpSp>
      <p:sp>
        <p:nvSpPr>
          <p:cNvPr id="145508" name="Text Box 2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490793" name="Text Box 297"/>
          <p:cNvSpPr txBox="1">
            <a:spLocks noChangeArrowheads="1"/>
          </p:cNvSpPr>
          <p:nvPr/>
        </p:nvSpPr>
        <p:spPr bwMode="auto">
          <a:xfrm>
            <a:off x="-233363" y="5113338"/>
            <a:ext cx="4502151" cy="8794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KEPHRII KHROUHI #04 &amp; #31 </a:t>
            </a:r>
          </a:p>
        </p:txBody>
      </p:sp>
      <p:sp>
        <p:nvSpPr>
          <p:cNvPr id="490794" name="Rectangle 298"/>
          <p:cNvSpPr>
            <a:spLocks noChangeArrowheads="1"/>
          </p:cNvSpPr>
          <p:nvPr/>
        </p:nvSpPr>
        <p:spPr bwMode="auto">
          <a:xfrm>
            <a:off x="5843588" y="4906963"/>
            <a:ext cx="2320925" cy="1636712"/>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99" name="AutoShape 303"/>
          <p:cNvSpPr>
            <a:spLocks noChangeArrowheads="1"/>
          </p:cNvSpPr>
          <p:nvPr/>
        </p:nvSpPr>
        <p:spPr bwMode="auto">
          <a:xfrm>
            <a:off x="5092700" y="2135188"/>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0" name="AutoShape 304"/>
          <p:cNvSpPr>
            <a:spLocks noChangeArrowheads="1"/>
          </p:cNvSpPr>
          <p:nvPr/>
        </p:nvSpPr>
        <p:spPr bwMode="auto">
          <a:xfrm>
            <a:off x="5114925" y="4994275"/>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1" name="AutoShape 305"/>
          <p:cNvSpPr>
            <a:spLocks noChangeArrowheads="1"/>
          </p:cNvSpPr>
          <p:nvPr/>
        </p:nvSpPr>
        <p:spPr bwMode="auto">
          <a:xfrm>
            <a:off x="7486650" y="1349375"/>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7" name="Rectangle 31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70</a:t>
            </a:r>
          </a:p>
        </p:txBody>
      </p:sp>
      <p:grpSp>
        <p:nvGrpSpPr>
          <p:cNvPr id="145515" name="Group 326"/>
          <p:cNvGrpSpPr>
            <a:grpSpLocks/>
          </p:cNvGrpSpPr>
          <p:nvPr/>
        </p:nvGrpSpPr>
        <p:grpSpPr bwMode="auto">
          <a:xfrm>
            <a:off x="5181600" y="5043488"/>
            <a:ext cx="525463" cy="585787"/>
            <a:chOff x="1567" y="1192"/>
            <a:chExt cx="331" cy="369"/>
          </a:xfrm>
        </p:grpSpPr>
        <p:grpSp>
          <p:nvGrpSpPr>
            <p:cNvPr id="145569" name="Group 327"/>
            <p:cNvGrpSpPr>
              <a:grpSpLocks/>
            </p:cNvGrpSpPr>
            <p:nvPr/>
          </p:nvGrpSpPr>
          <p:grpSpPr bwMode="auto">
            <a:xfrm>
              <a:off x="1567" y="1192"/>
              <a:ext cx="331" cy="369"/>
              <a:chOff x="1084" y="711"/>
              <a:chExt cx="2950" cy="2769"/>
            </a:xfrm>
          </p:grpSpPr>
          <p:grpSp>
            <p:nvGrpSpPr>
              <p:cNvPr id="145571" name="Group 328"/>
              <p:cNvGrpSpPr>
                <a:grpSpLocks/>
              </p:cNvGrpSpPr>
              <p:nvPr/>
            </p:nvGrpSpPr>
            <p:grpSpPr bwMode="auto">
              <a:xfrm>
                <a:off x="1084" y="711"/>
                <a:ext cx="2950" cy="2769"/>
                <a:chOff x="2707" y="548"/>
                <a:chExt cx="2950" cy="2769"/>
              </a:xfrm>
            </p:grpSpPr>
            <p:grpSp>
              <p:nvGrpSpPr>
                <p:cNvPr id="145577" name="Group 329"/>
                <p:cNvGrpSpPr>
                  <a:grpSpLocks/>
                </p:cNvGrpSpPr>
                <p:nvPr/>
              </p:nvGrpSpPr>
              <p:grpSpPr bwMode="auto">
                <a:xfrm>
                  <a:off x="3180" y="1046"/>
                  <a:ext cx="2105" cy="1421"/>
                  <a:chOff x="578" y="2316"/>
                  <a:chExt cx="2105" cy="1421"/>
                </a:xfrm>
              </p:grpSpPr>
              <p:sp>
                <p:nvSpPr>
                  <p:cNvPr id="145579" name="Freeform 330"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80" name="Freeform 331"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78" name="Picture 332"/>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72" name="Freeform 333"/>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73" name="Freeform 334"/>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74" name="Freeform 335"/>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75" name="Freeform 336"/>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76" name="Freeform 337"/>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70" name="Rectangle 338"/>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LC</a:t>
              </a:r>
              <a:endParaRPr lang="en-US" sz="1600" b="0" i="1">
                <a:solidFill>
                  <a:schemeClr val="bg2"/>
                </a:solidFill>
                <a:latin typeface="Helvetica" charset="0"/>
              </a:endParaRPr>
            </a:p>
          </p:txBody>
        </p:sp>
      </p:grpSp>
      <p:grpSp>
        <p:nvGrpSpPr>
          <p:cNvPr id="145516" name="Group 365"/>
          <p:cNvGrpSpPr>
            <a:grpSpLocks/>
          </p:cNvGrpSpPr>
          <p:nvPr/>
        </p:nvGrpSpPr>
        <p:grpSpPr bwMode="auto">
          <a:xfrm>
            <a:off x="5106988" y="2173288"/>
            <a:ext cx="673100" cy="585787"/>
            <a:chOff x="3183" y="821"/>
            <a:chExt cx="424" cy="369"/>
          </a:xfrm>
        </p:grpSpPr>
        <p:grpSp>
          <p:nvGrpSpPr>
            <p:cNvPr id="145555" name="Group 313"/>
            <p:cNvGrpSpPr>
              <a:grpSpLocks/>
            </p:cNvGrpSpPr>
            <p:nvPr/>
          </p:nvGrpSpPr>
          <p:grpSpPr bwMode="auto">
            <a:xfrm>
              <a:off x="3243" y="821"/>
              <a:ext cx="331" cy="369"/>
              <a:chOff x="1567" y="1192"/>
              <a:chExt cx="331" cy="369"/>
            </a:xfrm>
          </p:grpSpPr>
          <p:grpSp>
            <p:nvGrpSpPr>
              <p:cNvPr id="145557" name="Group 314"/>
              <p:cNvGrpSpPr>
                <a:grpSpLocks/>
              </p:cNvGrpSpPr>
              <p:nvPr/>
            </p:nvGrpSpPr>
            <p:grpSpPr bwMode="auto">
              <a:xfrm>
                <a:off x="1567" y="1192"/>
                <a:ext cx="331" cy="369"/>
                <a:chOff x="1084" y="711"/>
                <a:chExt cx="2950" cy="2769"/>
              </a:xfrm>
            </p:grpSpPr>
            <p:grpSp>
              <p:nvGrpSpPr>
                <p:cNvPr id="145559" name="Group 315"/>
                <p:cNvGrpSpPr>
                  <a:grpSpLocks/>
                </p:cNvGrpSpPr>
                <p:nvPr/>
              </p:nvGrpSpPr>
              <p:grpSpPr bwMode="auto">
                <a:xfrm>
                  <a:off x="1084" y="711"/>
                  <a:ext cx="2950" cy="2769"/>
                  <a:chOff x="2707" y="548"/>
                  <a:chExt cx="2950" cy="2769"/>
                </a:xfrm>
              </p:grpSpPr>
              <p:grpSp>
                <p:nvGrpSpPr>
                  <p:cNvPr id="145565" name="Group 316"/>
                  <p:cNvGrpSpPr>
                    <a:grpSpLocks/>
                  </p:cNvGrpSpPr>
                  <p:nvPr/>
                </p:nvGrpSpPr>
                <p:grpSpPr bwMode="auto">
                  <a:xfrm>
                    <a:off x="3180" y="1046"/>
                    <a:ext cx="2105" cy="1421"/>
                    <a:chOff x="578" y="2316"/>
                    <a:chExt cx="2105" cy="1421"/>
                  </a:xfrm>
                </p:grpSpPr>
                <p:sp>
                  <p:nvSpPr>
                    <p:cNvPr id="145567" name="Freeform 317"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68" name="Freeform 318"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66" name="Picture 319"/>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60" name="Freeform 320"/>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1" name="Freeform 321"/>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2" name="Freeform 322"/>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3" name="Freeform 323"/>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64" name="Freeform 324"/>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58" name="Rectangle 325"/>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AC</a:t>
                </a:r>
                <a:endParaRPr lang="en-US" sz="1600" i="1">
                  <a:solidFill>
                    <a:schemeClr val="bg2"/>
                  </a:solidFill>
                  <a:latin typeface="Helvetica" charset="0"/>
                </a:endParaRPr>
              </a:p>
            </p:txBody>
          </p:sp>
        </p:grpSp>
        <p:sp>
          <p:nvSpPr>
            <p:cNvPr id="490803" name="Text Box 307"/>
            <p:cNvSpPr txBox="1">
              <a:spLocks noChangeArrowheads="1"/>
            </p:cNvSpPr>
            <p:nvPr/>
          </p:nvSpPr>
          <p:spPr bwMode="auto">
            <a:xfrm>
              <a:off x="3183" y="84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AC</a:t>
              </a:r>
              <a:endParaRPr lang="en-US" sz="1000" i="1" smtClean="0"/>
            </a:p>
          </p:txBody>
        </p:sp>
      </p:grpSp>
      <p:grpSp>
        <p:nvGrpSpPr>
          <p:cNvPr id="145517" name="Group 366"/>
          <p:cNvGrpSpPr>
            <a:grpSpLocks/>
          </p:cNvGrpSpPr>
          <p:nvPr/>
        </p:nvGrpSpPr>
        <p:grpSpPr bwMode="auto">
          <a:xfrm>
            <a:off x="7486650" y="1438275"/>
            <a:ext cx="673100" cy="585788"/>
            <a:chOff x="3580" y="655"/>
            <a:chExt cx="424" cy="369"/>
          </a:xfrm>
        </p:grpSpPr>
        <p:grpSp>
          <p:nvGrpSpPr>
            <p:cNvPr id="145541" name="Group 339"/>
            <p:cNvGrpSpPr>
              <a:grpSpLocks/>
            </p:cNvGrpSpPr>
            <p:nvPr/>
          </p:nvGrpSpPr>
          <p:grpSpPr bwMode="auto">
            <a:xfrm>
              <a:off x="3638" y="655"/>
              <a:ext cx="331" cy="369"/>
              <a:chOff x="1567" y="1192"/>
              <a:chExt cx="331" cy="369"/>
            </a:xfrm>
          </p:grpSpPr>
          <p:grpSp>
            <p:nvGrpSpPr>
              <p:cNvPr id="145543" name="Group 340"/>
              <p:cNvGrpSpPr>
                <a:grpSpLocks/>
              </p:cNvGrpSpPr>
              <p:nvPr/>
            </p:nvGrpSpPr>
            <p:grpSpPr bwMode="auto">
              <a:xfrm>
                <a:off x="1567" y="1192"/>
                <a:ext cx="331" cy="369"/>
                <a:chOff x="1084" y="711"/>
                <a:chExt cx="2950" cy="2769"/>
              </a:xfrm>
            </p:grpSpPr>
            <p:grpSp>
              <p:nvGrpSpPr>
                <p:cNvPr id="145545" name="Group 341"/>
                <p:cNvGrpSpPr>
                  <a:grpSpLocks/>
                </p:cNvGrpSpPr>
                <p:nvPr/>
              </p:nvGrpSpPr>
              <p:grpSpPr bwMode="auto">
                <a:xfrm>
                  <a:off x="1084" y="711"/>
                  <a:ext cx="2950" cy="2769"/>
                  <a:chOff x="2707" y="548"/>
                  <a:chExt cx="2950" cy="2769"/>
                </a:xfrm>
              </p:grpSpPr>
              <p:grpSp>
                <p:nvGrpSpPr>
                  <p:cNvPr id="145551" name="Group 342"/>
                  <p:cNvGrpSpPr>
                    <a:grpSpLocks/>
                  </p:cNvGrpSpPr>
                  <p:nvPr/>
                </p:nvGrpSpPr>
                <p:grpSpPr bwMode="auto">
                  <a:xfrm>
                    <a:off x="3180" y="1046"/>
                    <a:ext cx="2105" cy="1421"/>
                    <a:chOff x="578" y="2316"/>
                    <a:chExt cx="2105" cy="1421"/>
                  </a:xfrm>
                </p:grpSpPr>
                <p:sp>
                  <p:nvSpPr>
                    <p:cNvPr id="145553" name="Freeform 343"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54" name="Freeform 344"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52" name="Picture 345"/>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46" name="Freeform 346"/>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7" name="Freeform 347"/>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8" name="Freeform 348"/>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49" name="Freeform 349"/>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50" name="Freeform 350"/>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44" name="Rectangle 351"/>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490805" name="Text Box 309"/>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DC</a:t>
              </a:r>
              <a:endParaRPr lang="en-US" sz="1800" i="1" smtClean="0"/>
            </a:p>
          </p:txBody>
        </p:sp>
      </p:grpSp>
      <p:grpSp>
        <p:nvGrpSpPr>
          <p:cNvPr id="145518" name="Group 367"/>
          <p:cNvGrpSpPr>
            <a:grpSpLocks/>
          </p:cNvGrpSpPr>
          <p:nvPr/>
        </p:nvGrpSpPr>
        <p:grpSpPr bwMode="auto">
          <a:xfrm>
            <a:off x="7491413" y="2197100"/>
            <a:ext cx="673100" cy="585788"/>
            <a:chOff x="3580" y="655"/>
            <a:chExt cx="424" cy="369"/>
          </a:xfrm>
        </p:grpSpPr>
        <p:grpSp>
          <p:nvGrpSpPr>
            <p:cNvPr id="145527" name="Group 368"/>
            <p:cNvGrpSpPr>
              <a:grpSpLocks/>
            </p:cNvGrpSpPr>
            <p:nvPr/>
          </p:nvGrpSpPr>
          <p:grpSpPr bwMode="auto">
            <a:xfrm>
              <a:off x="3638" y="655"/>
              <a:ext cx="331" cy="369"/>
              <a:chOff x="1567" y="1192"/>
              <a:chExt cx="331" cy="369"/>
            </a:xfrm>
          </p:grpSpPr>
          <p:grpSp>
            <p:nvGrpSpPr>
              <p:cNvPr id="145529" name="Group 369"/>
              <p:cNvGrpSpPr>
                <a:grpSpLocks/>
              </p:cNvGrpSpPr>
              <p:nvPr/>
            </p:nvGrpSpPr>
            <p:grpSpPr bwMode="auto">
              <a:xfrm>
                <a:off x="1567" y="1192"/>
                <a:ext cx="331" cy="369"/>
                <a:chOff x="1084" y="711"/>
                <a:chExt cx="2950" cy="2769"/>
              </a:xfrm>
            </p:grpSpPr>
            <p:grpSp>
              <p:nvGrpSpPr>
                <p:cNvPr id="145531" name="Group 370"/>
                <p:cNvGrpSpPr>
                  <a:grpSpLocks/>
                </p:cNvGrpSpPr>
                <p:nvPr/>
              </p:nvGrpSpPr>
              <p:grpSpPr bwMode="auto">
                <a:xfrm>
                  <a:off x="1084" y="711"/>
                  <a:ext cx="2950" cy="2769"/>
                  <a:chOff x="2707" y="548"/>
                  <a:chExt cx="2950" cy="2769"/>
                </a:xfrm>
              </p:grpSpPr>
              <p:grpSp>
                <p:nvGrpSpPr>
                  <p:cNvPr id="145537" name="Group 371"/>
                  <p:cNvGrpSpPr>
                    <a:grpSpLocks/>
                  </p:cNvGrpSpPr>
                  <p:nvPr/>
                </p:nvGrpSpPr>
                <p:grpSpPr bwMode="auto">
                  <a:xfrm>
                    <a:off x="3180" y="1046"/>
                    <a:ext cx="2105" cy="1421"/>
                    <a:chOff x="578" y="2316"/>
                    <a:chExt cx="2105" cy="1421"/>
                  </a:xfrm>
                </p:grpSpPr>
                <p:sp>
                  <p:nvSpPr>
                    <p:cNvPr id="145539" name="Freeform 372"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540" name="Freeform 373"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5538" name="Picture 374"/>
                  <p:cNvPicPr>
                    <a:picLocks noChangeArrowheads="1"/>
                  </p:cNvPicPr>
                  <p:nvPr/>
                </p:nvPicPr>
                <p:blipFill>
                  <a:blip r:embed="rId5">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5532" name="Freeform 375"/>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3" name="Freeform 376"/>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4" name="Freeform 377"/>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5" name="Freeform 378"/>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536" name="Freeform 379"/>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530" name="Rectangle 380"/>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490877" name="Text Box 381"/>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NC</a:t>
              </a:r>
              <a:endParaRPr lang="en-US" sz="1800" i="1" smtClean="0"/>
            </a:p>
          </p:txBody>
        </p:sp>
      </p:grpSp>
      <p:sp>
        <p:nvSpPr>
          <p:cNvPr id="490804" name="Text Box 308"/>
          <p:cNvSpPr txBox="1">
            <a:spLocks noChangeArrowheads="1"/>
          </p:cNvSpPr>
          <p:nvPr/>
        </p:nvSpPr>
        <p:spPr bwMode="auto">
          <a:xfrm>
            <a:off x="5070475" y="5089525"/>
            <a:ext cx="673100" cy="366713"/>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LC</a:t>
            </a:r>
            <a:endParaRPr lang="en-US" sz="1000" i="1" smtClean="0"/>
          </a:p>
        </p:txBody>
      </p:sp>
      <p:sp>
        <p:nvSpPr>
          <p:cNvPr id="145520" name="Text Box 383"/>
          <p:cNvSpPr txBox="1">
            <a:spLocks noChangeArrowheads="1"/>
          </p:cNvSpPr>
          <p:nvPr/>
        </p:nvSpPr>
        <p:spPr bwMode="auto">
          <a:xfrm>
            <a:off x="8489950" y="64500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19</a:t>
            </a:r>
          </a:p>
        </p:txBody>
      </p:sp>
      <p:grpSp>
        <p:nvGrpSpPr>
          <p:cNvPr id="23" name="Group 425"/>
          <p:cNvGrpSpPr>
            <a:grpSpLocks/>
          </p:cNvGrpSpPr>
          <p:nvPr/>
        </p:nvGrpSpPr>
        <p:grpSpPr bwMode="auto">
          <a:xfrm>
            <a:off x="7512050" y="2168525"/>
            <a:ext cx="1158875" cy="698500"/>
            <a:chOff x="4732" y="1366"/>
            <a:chExt cx="730" cy="440"/>
          </a:xfrm>
        </p:grpSpPr>
        <p:sp>
          <p:nvSpPr>
            <p:cNvPr id="490802" name="AutoShape 306"/>
            <p:cNvSpPr>
              <a:spLocks noChangeArrowheads="1"/>
            </p:cNvSpPr>
            <p:nvPr/>
          </p:nvSpPr>
          <p:spPr bwMode="auto">
            <a:xfrm>
              <a:off x="4732" y="1366"/>
              <a:ext cx="426" cy="374"/>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26" name="Text Box 424"/>
            <p:cNvSpPr txBox="1">
              <a:spLocks noChangeArrowheads="1"/>
            </p:cNvSpPr>
            <p:nvPr/>
          </p:nvSpPr>
          <p:spPr bwMode="auto">
            <a:xfrm>
              <a:off x="5130" y="1575"/>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pPr>
              <a:r>
                <a:rPr lang="en-US" sz="1800">
                  <a:solidFill>
                    <a:schemeClr val="tx1"/>
                  </a:solidFill>
                  <a:latin typeface="Arial" charset="0"/>
                </a:rPr>
                <a:t>…</a:t>
              </a:r>
              <a:endParaRPr lang="en-US" sz="1800">
                <a:latin typeface="Arial" charset="0"/>
              </a:endParaRPr>
            </a:p>
          </p:txBody>
        </p:sp>
      </p:grpSp>
      <p:grpSp>
        <p:nvGrpSpPr>
          <p:cNvPr id="145522" name="Group 426"/>
          <p:cNvGrpSpPr>
            <a:grpSpLocks/>
          </p:cNvGrpSpPr>
          <p:nvPr/>
        </p:nvGrpSpPr>
        <p:grpSpPr bwMode="auto">
          <a:xfrm>
            <a:off x="519113" y="76200"/>
            <a:ext cx="854075" cy="1704975"/>
            <a:chOff x="327" y="48"/>
            <a:chExt cx="538" cy="1074"/>
          </a:xfrm>
        </p:grpSpPr>
        <p:sp>
          <p:nvSpPr>
            <p:cNvPr id="490923" name="Rectangle 427"/>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90924" name="Line 428"/>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490793"/>
                                        </p:tgtEl>
                                        <p:attrNameLst>
                                          <p:attrName>style.visibility</p:attrName>
                                        </p:attrNameLst>
                                      </p:cBhvr>
                                      <p:to>
                                        <p:strVal val="visible"/>
                                      </p:to>
                                    </p:set>
                                    <p:anim calcmode="lin" valueType="num">
                                      <p:cBhvr>
                                        <p:cTn id="7" dur="500" fill="hold"/>
                                        <p:tgtEl>
                                          <p:spTgt spid="490793"/>
                                        </p:tgtEl>
                                        <p:attrNameLst>
                                          <p:attrName>ppt_w</p:attrName>
                                        </p:attrNameLst>
                                      </p:cBhvr>
                                      <p:tavLst>
                                        <p:tav tm="0">
                                          <p:val>
                                            <p:strVal val="2/3*#ppt_w"/>
                                          </p:val>
                                        </p:tav>
                                        <p:tav tm="100000">
                                          <p:val>
                                            <p:strVal val="#ppt_w"/>
                                          </p:val>
                                        </p:tav>
                                      </p:tavLst>
                                    </p:anim>
                                    <p:anim calcmode="lin" valueType="num">
                                      <p:cBhvr>
                                        <p:cTn id="8" dur="500" fill="hold"/>
                                        <p:tgtEl>
                                          <p:spTgt spid="49079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90752"/>
                                        </p:tgtEl>
                                        <p:attrNameLst>
                                          <p:attrName>style.visibility</p:attrName>
                                        </p:attrNameLst>
                                      </p:cBhvr>
                                      <p:to>
                                        <p:strVal val="visible"/>
                                      </p:to>
                                    </p:set>
                                    <p:anim calcmode="lin" valueType="num">
                                      <p:cBhvr>
                                        <p:cTn id="13" dur="500" fill="hold"/>
                                        <p:tgtEl>
                                          <p:spTgt spid="490752"/>
                                        </p:tgtEl>
                                        <p:attrNameLst>
                                          <p:attrName>ppt_w</p:attrName>
                                        </p:attrNameLst>
                                      </p:cBhvr>
                                      <p:tavLst>
                                        <p:tav tm="0">
                                          <p:val>
                                            <p:fltVal val="0"/>
                                          </p:val>
                                        </p:tav>
                                        <p:tav tm="100000">
                                          <p:val>
                                            <p:strVal val="#ppt_w"/>
                                          </p:val>
                                        </p:tav>
                                      </p:tavLst>
                                    </p:anim>
                                    <p:anim calcmode="lin" valueType="num">
                                      <p:cBhvr>
                                        <p:cTn id="14" dur="500" fill="hold"/>
                                        <p:tgtEl>
                                          <p:spTgt spid="490752"/>
                                        </p:tgtEl>
                                        <p:attrNameLst>
                                          <p:attrName>ppt_h</p:attrName>
                                        </p:attrNameLst>
                                      </p:cBhvr>
                                      <p:tavLst>
                                        <p:tav tm="0">
                                          <p:val>
                                            <p:fltVal val="0"/>
                                          </p:val>
                                        </p:tav>
                                        <p:tav tm="100000">
                                          <p:val>
                                            <p:strVal val="#ppt_h"/>
                                          </p:val>
                                        </p:tav>
                                      </p:tavLst>
                                    </p:anim>
                                    <p:anim calcmode="lin" valueType="num">
                                      <p:cBhvr>
                                        <p:cTn id="15" dur="500" fill="hold"/>
                                        <p:tgtEl>
                                          <p:spTgt spid="490752"/>
                                        </p:tgtEl>
                                        <p:attrNameLst>
                                          <p:attrName>ppt_x</p:attrName>
                                        </p:attrNameLst>
                                      </p:cBhvr>
                                      <p:tavLst>
                                        <p:tav tm="0">
                                          <p:val>
                                            <p:fltVal val="0.5"/>
                                          </p:val>
                                        </p:tav>
                                        <p:tav tm="100000">
                                          <p:val>
                                            <p:strVal val="#ppt_x"/>
                                          </p:val>
                                        </p:tav>
                                      </p:tavLst>
                                    </p:anim>
                                    <p:anim calcmode="lin" valueType="num">
                                      <p:cBhvr>
                                        <p:cTn id="16" dur="500" fill="hold"/>
                                        <p:tgtEl>
                                          <p:spTgt spid="490752"/>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90753"/>
                                        </p:tgtEl>
                                        <p:attrNameLst>
                                          <p:attrName>style.visibility</p:attrName>
                                        </p:attrNameLst>
                                      </p:cBhvr>
                                      <p:to>
                                        <p:strVal val="visible"/>
                                      </p:to>
                                    </p:set>
                                    <p:anim calcmode="lin" valueType="num">
                                      <p:cBhvr>
                                        <p:cTn id="21" dur="500" fill="hold"/>
                                        <p:tgtEl>
                                          <p:spTgt spid="490753"/>
                                        </p:tgtEl>
                                        <p:attrNameLst>
                                          <p:attrName>ppt_w</p:attrName>
                                        </p:attrNameLst>
                                      </p:cBhvr>
                                      <p:tavLst>
                                        <p:tav tm="0">
                                          <p:val>
                                            <p:fltVal val="0"/>
                                          </p:val>
                                        </p:tav>
                                        <p:tav tm="100000">
                                          <p:val>
                                            <p:strVal val="#ppt_w"/>
                                          </p:val>
                                        </p:tav>
                                      </p:tavLst>
                                    </p:anim>
                                    <p:anim calcmode="lin" valueType="num">
                                      <p:cBhvr>
                                        <p:cTn id="22" dur="500" fill="hold"/>
                                        <p:tgtEl>
                                          <p:spTgt spid="490753"/>
                                        </p:tgtEl>
                                        <p:attrNameLst>
                                          <p:attrName>ppt_h</p:attrName>
                                        </p:attrNameLst>
                                      </p:cBhvr>
                                      <p:tavLst>
                                        <p:tav tm="0">
                                          <p:val>
                                            <p:fltVal val="0"/>
                                          </p:val>
                                        </p:tav>
                                        <p:tav tm="100000">
                                          <p:val>
                                            <p:strVal val="#ppt_h"/>
                                          </p:val>
                                        </p:tav>
                                      </p:tavLst>
                                    </p:anim>
                                    <p:anim calcmode="lin" valueType="num">
                                      <p:cBhvr>
                                        <p:cTn id="23" dur="500" fill="hold"/>
                                        <p:tgtEl>
                                          <p:spTgt spid="490753"/>
                                        </p:tgtEl>
                                        <p:attrNameLst>
                                          <p:attrName>ppt_x</p:attrName>
                                        </p:attrNameLst>
                                      </p:cBhvr>
                                      <p:tavLst>
                                        <p:tav tm="0">
                                          <p:val>
                                            <p:fltVal val="0.5"/>
                                          </p:val>
                                        </p:tav>
                                        <p:tav tm="100000">
                                          <p:val>
                                            <p:strVal val="#ppt_x"/>
                                          </p:val>
                                        </p:tav>
                                      </p:tavLst>
                                    </p:anim>
                                    <p:anim calcmode="lin" valueType="num">
                                      <p:cBhvr>
                                        <p:cTn id="24" dur="500" fill="hold"/>
                                        <p:tgtEl>
                                          <p:spTgt spid="490753"/>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90754"/>
                                        </p:tgtEl>
                                        <p:attrNameLst>
                                          <p:attrName>style.visibility</p:attrName>
                                        </p:attrNameLst>
                                      </p:cBhvr>
                                      <p:to>
                                        <p:strVal val="visible"/>
                                      </p:to>
                                    </p:set>
                                    <p:anim calcmode="lin" valueType="num">
                                      <p:cBhvr>
                                        <p:cTn id="29" dur="500" fill="hold"/>
                                        <p:tgtEl>
                                          <p:spTgt spid="490754"/>
                                        </p:tgtEl>
                                        <p:attrNameLst>
                                          <p:attrName>ppt_w</p:attrName>
                                        </p:attrNameLst>
                                      </p:cBhvr>
                                      <p:tavLst>
                                        <p:tav tm="0">
                                          <p:val>
                                            <p:fltVal val="0"/>
                                          </p:val>
                                        </p:tav>
                                        <p:tav tm="100000">
                                          <p:val>
                                            <p:strVal val="#ppt_w"/>
                                          </p:val>
                                        </p:tav>
                                      </p:tavLst>
                                    </p:anim>
                                    <p:anim calcmode="lin" valueType="num">
                                      <p:cBhvr>
                                        <p:cTn id="30" dur="500" fill="hold"/>
                                        <p:tgtEl>
                                          <p:spTgt spid="490754"/>
                                        </p:tgtEl>
                                        <p:attrNameLst>
                                          <p:attrName>ppt_h</p:attrName>
                                        </p:attrNameLst>
                                      </p:cBhvr>
                                      <p:tavLst>
                                        <p:tav tm="0">
                                          <p:val>
                                            <p:fltVal val="0"/>
                                          </p:val>
                                        </p:tav>
                                        <p:tav tm="100000">
                                          <p:val>
                                            <p:strVal val="#ppt_h"/>
                                          </p:val>
                                        </p:tav>
                                      </p:tavLst>
                                    </p:anim>
                                    <p:anim calcmode="lin" valueType="num">
                                      <p:cBhvr>
                                        <p:cTn id="31" dur="500" fill="hold"/>
                                        <p:tgtEl>
                                          <p:spTgt spid="490754"/>
                                        </p:tgtEl>
                                        <p:attrNameLst>
                                          <p:attrName>ppt_x</p:attrName>
                                        </p:attrNameLst>
                                      </p:cBhvr>
                                      <p:tavLst>
                                        <p:tav tm="0">
                                          <p:val>
                                            <p:fltVal val="0.5"/>
                                          </p:val>
                                        </p:tav>
                                        <p:tav tm="100000">
                                          <p:val>
                                            <p:strVal val="#ppt_x"/>
                                          </p:val>
                                        </p:tav>
                                      </p:tavLst>
                                    </p:anim>
                                    <p:anim calcmode="lin" valueType="num">
                                      <p:cBhvr>
                                        <p:cTn id="32" dur="500" fill="hold"/>
                                        <p:tgtEl>
                                          <p:spTgt spid="49075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90755"/>
                                        </p:tgtEl>
                                        <p:attrNameLst>
                                          <p:attrName>style.visibility</p:attrName>
                                        </p:attrNameLst>
                                      </p:cBhvr>
                                      <p:to>
                                        <p:strVal val="visible"/>
                                      </p:to>
                                    </p:set>
                                    <p:anim calcmode="lin" valueType="num">
                                      <p:cBhvr>
                                        <p:cTn id="37" dur="500" fill="hold"/>
                                        <p:tgtEl>
                                          <p:spTgt spid="490755"/>
                                        </p:tgtEl>
                                        <p:attrNameLst>
                                          <p:attrName>ppt_w</p:attrName>
                                        </p:attrNameLst>
                                      </p:cBhvr>
                                      <p:tavLst>
                                        <p:tav tm="0">
                                          <p:val>
                                            <p:fltVal val="0"/>
                                          </p:val>
                                        </p:tav>
                                        <p:tav tm="100000">
                                          <p:val>
                                            <p:strVal val="#ppt_w"/>
                                          </p:val>
                                        </p:tav>
                                      </p:tavLst>
                                    </p:anim>
                                    <p:anim calcmode="lin" valueType="num">
                                      <p:cBhvr>
                                        <p:cTn id="38" dur="500" fill="hold"/>
                                        <p:tgtEl>
                                          <p:spTgt spid="490755"/>
                                        </p:tgtEl>
                                        <p:attrNameLst>
                                          <p:attrName>ppt_h</p:attrName>
                                        </p:attrNameLst>
                                      </p:cBhvr>
                                      <p:tavLst>
                                        <p:tav tm="0">
                                          <p:val>
                                            <p:fltVal val="0"/>
                                          </p:val>
                                        </p:tav>
                                        <p:tav tm="100000">
                                          <p:val>
                                            <p:strVal val="#ppt_h"/>
                                          </p:val>
                                        </p:tav>
                                      </p:tavLst>
                                    </p:anim>
                                    <p:anim calcmode="lin" valueType="num">
                                      <p:cBhvr>
                                        <p:cTn id="39" dur="500" fill="hold"/>
                                        <p:tgtEl>
                                          <p:spTgt spid="490755"/>
                                        </p:tgtEl>
                                        <p:attrNameLst>
                                          <p:attrName>ppt_x</p:attrName>
                                        </p:attrNameLst>
                                      </p:cBhvr>
                                      <p:tavLst>
                                        <p:tav tm="0">
                                          <p:val>
                                            <p:fltVal val="0.5"/>
                                          </p:val>
                                        </p:tav>
                                        <p:tav tm="100000">
                                          <p:val>
                                            <p:strVal val="#ppt_x"/>
                                          </p:val>
                                        </p:tav>
                                      </p:tavLst>
                                    </p:anim>
                                    <p:anim calcmode="lin" valueType="num">
                                      <p:cBhvr>
                                        <p:cTn id="40" dur="500" fill="hold"/>
                                        <p:tgtEl>
                                          <p:spTgt spid="490755"/>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90756"/>
                                        </p:tgtEl>
                                        <p:attrNameLst>
                                          <p:attrName>style.visibility</p:attrName>
                                        </p:attrNameLst>
                                      </p:cBhvr>
                                      <p:to>
                                        <p:strVal val="visible"/>
                                      </p:to>
                                    </p:set>
                                    <p:anim calcmode="lin" valueType="num">
                                      <p:cBhvr>
                                        <p:cTn id="45" dur="500" fill="hold"/>
                                        <p:tgtEl>
                                          <p:spTgt spid="490756"/>
                                        </p:tgtEl>
                                        <p:attrNameLst>
                                          <p:attrName>ppt_w</p:attrName>
                                        </p:attrNameLst>
                                      </p:cBhvr>
                                      <p:tavLst>
                                        <p:tav tm="0">
                                          <p:val>
                                            <p:fltVal val="0"/>
                                          </p:val>
                                        </p:tav>
                                        <p:tav tm="100000">
                                          <p:val>
                                            <p:strVal val="#ppt_w"/>
                                          </p:val>
                                        </p:tav>
                                      </p:tavLst>
                                    </p:anim>
                                    <p:anim calcmode="lin" valueType="num">
                                      <p:cBhvr>
                                        <p:cTn id="46" dur="500" fill="hold"/>
                                        <p:tgtEl>
                                          <p:spTgt spid="490756"/>
                                        </p:tgtEl>
                                        <p:attrNameLst>
                                          <p:attrName>ppt_h</p:attrName>
                                        </p:attrNameLst>
                                      </p:cBhvr>
                                      <p:tavLst>
                                        <p:tav tm="0">
                                          <p:val>
                                            <p:fltVal val="0"/>
                                          </p:val>
                                        </p:tav>
                                        <p:tav tm="100000">
                                          <p:val>
                                            <p:strVal val="#ppt_h"/>
                                          </p:val>
                                        </p:tav>
                                      </p:tavLst>
                                    </p:anim>
                                    <p:anim calcmode="lin" valueType="num">
                                      <p:cBhvr>
                                        <p:cTn id="47" dur="500" fill="hold"/>
                                        <p:tgtEl>
                                          <p:spTgt spid="490756"/>
                                        </p:tgtEl>
                                        <p:attrNameLst>
                                          <p:attrName>ppt_x</p:attrName>
                                        </p:attrNameLst>
                                      </p:cBhvr>
                                      <p:tavLst>
                                        <p:tav tm="0">
                                          <p:val>
                                            <p:fltVal val="0.5"/>
                                          </p:val>
                                        </p:tav>
                                        <p:tav tm="100000">
                                          <p:val>
                                            <p:strVal val="#ppt_x"/>
                                          </p:val>
                                        </p:tav>
                                      </p:tavLst>
                                    </p:anim>
                                    <p:anim calcmode="lin" valueType="num">
                                      <p:cBhvr>
                                        <p:cTn id="48" dur="500" fill="hold"/>
                                        <p:tgtEl>
                                          <p:spTgt spid="490756"/>
                                        </p:tgtEl>
                                        <p:attrNameLst>
                                          <p:attrName>ppt_y</p:attrName>
                                        </p:attrNameLst>
                                      </p:cBhvr>
                                      <p:tavLst>
                                        <p:tav tm="0">
                                          <p:val>
                                            <p:fltVal val="0.5"/>
                                          </p:val>
                                        </p:tav>
                                        <p:tav tm="100000">
                                          <p:val>
                                            <p:strVal val="#ppt_y"/>
                                          </p:val>
                                        </p:tav>
                                      </p:tavLst>
                                    </p:anim>
                                  </p:childTnLst>
                                </p:cTn>
                              </p:par>
                            </p:childTnLst>
                          </p:cTn>
                        </p:par>
                        <p:par>
                          <p:cTn id="49" fill="hold" nodeType="afterGroup">
                            <p:stCondLst>
                              <p:cond delay="500"/>
                            </p:stCondLst>
                            <p:childTnLst>
                              <p:par>
                                <p:cTn id="50" presetID="23" presetClass="entr" presetSubtype="528" fill="hold" grpId="0" nodeType="afterEffect">
                                  <p:stCondLst>
                                    <p:cond delay="0"/>
                                  </p:stCondLst>
                                  <p:childTnLst>
                                    <p:set>
                                      <p:cBhvr>
                                        <p:cTn id="51" dur="1" fill="hold">
                                          <p:stCondLst>
                                            <p:cond delay="0"/>
                                          </p:stCondLst>
                                        </p:cTn>
                                        <p:tgtEl>
                                          <p:spTgt spid="490794"/>
                                        </p:tgtEl>
                                        <p:attrNameLst>
                                          <p:attrName>style.visibility</p:attrName>
                                        </p:attrNameLst>
                                      </p:cBhvr>
                                      <p:to>
                                        <p:strVal val="visible"/>
                                      </p:to>
                                    </p:set>
                                    <p:anim calcmode="lin" valueType="num">
                                      <p:cBhvr>
                                        <p:cTn id="52" dur="500" fill="hold"/>
                                        <p:tgtEl>
                                          <p:spTgt spid="490794"/>
                                        </p:tgtEl>
                                        <p:attrNameLst>
                                          <p:attrName>ppt_w</p:attrName>
                                        </p:attrNameLst>
                                      </p:cBhvr>
                                      <p:tavLst>
                                        <p:tav tm="0">
                                          <p:val>
                                            <p:fltVal val="0"/>
                                          </p:val>
                                        </p:tav>
                                        <p:tav tm="100000">
                                          <p:val>
                                            <p:strVal val="#ppt_w"/>
                                          </p:val>
                                        </p:tav>
                                      </p:tavLst>
                                    </p:anim>
                                    <p:anim calcmode="lin" valueType="num">
                                      <p:cBhvr>
                                        <p:cTn id="53" dur="500" fill="hold"/>
                                        <p:tgtEl>
                                          <p:spTgt spid="490794"/>
                                        </p:tgtEl>
                                        <p:attrNameLst>
                                          <p:attrName>ppt_h</p:attrName>
                                        </p:attrNameLst>
                                      </p:cBhvr>
                                      <p:tavLst>
                                        <p:tav tm="0">
                                          <p:val>
                                            <p:fltVal val="0"/>
                                          </p:val>
                                        </p:tav>
                                        <p:tav tm="100000">
                                          <p:val>
                                            <p:strVal val="#ppt_h"/>
                                          </p:val>
                                        </p:tav>
                                      </p:tavLst>
                                    </p:anim>
                                    <p:anim calcmode="lin" valueType="num">
                                      <p:cBhvr>
                                        <p:cTn id="54" dur="500" fill="hold"/>
                                        <p:tgtEl>
                                          <p:spTgt spid="490794"/>
                                        </p:tgtEl>
                                        <p:attrNameLst>
                                          <p:attrName>ppt_x</p:attrName>
                                        </p:attrNameLst>
                                      </p:cBhvr>
                                      <p:tavLst>
                                        <p:tav tm="0">
                                          <p:val>
                                            <p:fltVal val="0.5"/>
                                          </p:val>
                                        </p:tav>
                                        <p:tav tm="100000">
                                          <p:val>
                                            <p:strVal val="#ppt_x"/>
                                          </p:val>
                                        </p:tav>
                                      </p:tavLst>
                                    </p:anim>
                                    <p:anim calcmode="lin" valueType="num">
                                      <p:cBhvr>
                                        <p:cTn id="55" dur="500" fill="hold"/>
                                        <p:tgtEl>
                                          <p:spTgt spid="490794"/>
                                        </p:tgtEl>
                                        <p:attrNameLst>
                                          <p:attrName>ppt_y</p:attrName>
                                        </p:attrNameLst>
                                      </p:cBhvr>
                                      <p:tavLst>
                                        <p:tav tm="0">
                                          <p:val>
                                            <p:fltVal val="0.5"/>
                                          </p:val>
                                        </p:tav>
                                        <p:tav tm="100000">
                                          <p:val>
                                            <p:strVal val="#ppt_y"/>
                                          </p:val>
                                        </p:tav>
                                      </p:tavLst>
                                    </p:anim>
                                  </p:childTnLst>
                                </p:cTn>
                              </p:par>
                            </p:childTnLst>
                          </p:cTn>
                        </p:par>
                        <p:par>
                          <p:cTn id="56" fill="hold" nodeType="afterGroup">
                            <p:stCondLst>
                              <p:cond delay="1000"/>
                            </p:stCondLst>
                            <p:childTnLst>
                              <p:par>
                                <p:cTn id="57" presetID="9" presetClass="exit" presetSubtype="0" fill="hold" nodeType="afterEffect">
                                  <p:stCondLst>
                                    <p:cond delay="0"/>
                                  </p:stCondLst>
                                  <p:childTnLst>
                                    <p:animEffect transition="out" filter="dissolv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36" fill="hold" grpId="0" nodeType="clickEffect">
                                  <p:stCondLst>
                                    <p:cond delay="0"/>
                                  </p:stCondLst>
                                  <p:childTnLst>
                                    <p:set>
                                      <p:cBhvr>
                                        <p:cTn id="63" dur="1" fill="hold">
                                          <p:stCondLst>
                                            <p:cond delay="0"/>
                                          </p:stCondLst>
                                        </p:cTn>
                                        <p:tgtEl>
                                          <p:spTgt spid="490759"/>
                                        </p:tgtEl>
                                        <p:attrNameLst>
                                          <p:attrName>style.visibility</p:attrName>
                                        </p:attrNameLst>
                                      </p:cBhvr>
                                      <p:to>
                                        <p:strVal val="visible"/>
                                      </p:to>
                                    </p:set>
                                    <p:anim calcmode="lin" valueType="num">
                                      <p:cBhvr>
                                        <p:cTn id="64" dur="500" fill="hold"/>
                                        <p:tgtEl>
                                          <p:spTgt spid="490759"/>
                                        </p:tgtEl>
                                        <p:attrNameLst>
                                          <p:attrName>ppt_w</p:attrName>
                                        </p:attrNameLst>
                                      </p:cBhvr>
                                      <p:tavLst>
                                        <p:tav tm="0">
                                          <p:val>
                                            <p:strVal val="(6*min(max(#ppt_w*#ppt_h,.3),1)-7.4)/-.7*#ppt_w"/>
                                          </p:val>
                                        </p:tav>
                                        <p:tav tm="100000">
                                          <p:val>
                                            <p:strVal val="#ppt_w"/>
                                          </p:val>
                                        </p:tav>
                                      </p:tavLst>
                                    </p:anim>
                                    <p:anim calcmode="lin" valueType="num">
                                      <p:cBhvr>
                                        <p:cTn id="65" dur="500" fill="hold"/>
                                        <p:tgtEl>
                                          <p:spTgt spid="490759"/>
                                        </p:tgtEl>
                                        <p:attrNameLst>
                                          <p:attrName>ppt_h</p:attrName>
                                        </p:attrNameLst>
                                      </p:cBhvr>
                                      <p:tavLst>
                                        <p:tav tm="0">
                                          <p:val>
                                            <p:strVal val="(6*min(max(#ppt_w*#ppt_h,.3),1)-7.4)/-.7*#ppt_h"/>
                                          </p:val>
                                        </p:tav>
                                        <p:tav tm="100000">
                                          <p:val>
                                            <p:strVal val="#ppt_h"/>
                                          </p:val>
                                        </p:tav>
                                      </p:tavLst>
                                    </p:anim>
                                    <p:anim calcmode="lin" valueType="num">
                                      <p:cBhvr>
                                        <p:cTn id="66" dur="500" fill="hold"/>
                                        <p:tgtEl>
                                          <p:spTgt spid="490759"/>
                                        </p:tgtEl>
                                        <p:attrNameLst>
                                          <p:attrName>ppt_x</p:attrName>
                                        </p:attrNameLst>
                                      </p:cBhvr>
                                      <p:tavLst>
                                        <p:tav tm="0">
                                          <p:val>
                                            <p:fltVal val="0.5"/>
                                          </p:val>
                                        </p:tav>
                                        <p:tav tm="100000">
                                          <p:val>
                                            <p:strVal val="#ppt_x"/>
                                          </p:val>
                                        </p:tav>
                                      </p:tavLst>
                                    </p:anim>
                                    <p:anim calcmode="lin" valueType="num">
                                      <p:cBhvr>
                                        <p:cTn id="67" dur="500" fill="hold"/>
                                        <p:tgtEl>
                                          <p:spTgt spid="490759"/>
                                        </p:tgtEl>
                                        <p:attrNameLst>
                                          <p:attrName>ppt_y</p:attrName>
                                        </p:attrNameLst>
                                      </p:cBhvr>
                                      <p:tavLst>
                                        <p:tav tm="0">
                                          <p:val>
                                            <p:strVal val="1+(6*min(max(#ppt_w*#ppt_h,.3),1)-7.4)/-.7*#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36" fill="hold" grpId="0" nodeType="clickEffect">
                                  <p:stCondLst>
                                    <p:cond delay="0"/>
                                  </p:stCondLst>
                                  <p:childTnLst>
                                    <p:set>
                                      <p:cBhvr>
                                        <p:cTn id="71" dur="1" fill="hold">
                                          <p:stCondLst>
                                            <p:cond delay="0"/>
                                          </p:stCondLst>
                                        </p:cTn>
                                        <p:tgtEl>
                                          <p:spTgt spid="490760"/>
                                        </p:tgtEl>
                                        <p:attrNameLst>
                                          <p:attrName>style.visibility</p:attrName>
                                        </p:attrNameLst>
                                      </p:cBhvr>
                                      <p:to>
                                        <p:strVal val="visible"/>
                                      </p:to>
                                    </p:set>
                                    <p:anim calcmode="lin" valueType="num">
                                      <p:cBhvr>
                                        <p:cTn id="72" dur="500" fill="hold"/>
                                        <p:tgtEl>
                                          <p:spTgt spid="490760"/>
                                        </p:tgtEl>
                                        <p:attrNameLst>
                                          <p:attrName>ppt_w</p:attrName>
                                        </p:attrNameLst>
                                      </p:cBhvr>
                                      <p:tavLst>
                                        <p:tav tm="0">
                                          <p:val>
                                            <p:strVal val="(6*min(max(#ppt_w*#ppt_h,.3),1)-7.4)/-.7*#ppt_w"/>
                                          </p:val>
                                        </p:tav>
                                        <p:tav tm="100000">
                                          <p:val>
                                            <p:strVal val="#ppt_w"/>
                                          </p:val>
                                        </p:tav>
                                      </p:tavLst>
                                    </p:anim>
                                    <p:anim calcmode="lin" valueType="num">
                                      <p:cBhvr>
                                        <p:cTn id="73" dur="500" fill="hold"/>
                                        <p:tgtEl>
                                          <p:spTgt spid="490760"/>
                                        </p:tgtEl>
                                        <p:attrNameLst>
                                          <p:attrName>ppt_h</p:attrName>
                                        </p:attrNameLst>
                                      </p:cBhvr>
                                      <p:tavLst>
                                        <p:tav tm="0">
                                          <p:val>
                                            <p:strVal val="(6*min(max(#ppt_w*#ppt_h,.3),1)-7.4)/-.7*#ppt_h"/>
                                          </p:val>
                                        </p:tav>
                                        <p:tav tm="100000">
                                          <p:val>
                                            <p:strVal val="#ppt_h"/>
                                          </p:val>
                                        </p:tav>
                                      </p:tavLst>
                                    </p:anim>
                                    <p:anim calcmode="lin" valueType="num">
                                      <p:cBhvr>
                                        <p:cTn id="74" dur="500" fill="hold"/>
                                        <p:tgtEl>
                                          <p:spTgt spid="490760"/>
                                        </p:tgtEl>
                                        <p:attrNameLst>
                                          <p:attrName>ppt_x</p:attrName>
                                        </p:attrNameLst>
                                      </p:cBhvr>
                                      <p:tavLst>
                                        <p:tav tm="0">
                                          <p:val>
                                            <p:fltVal val="0.5"/>
                                          </p:val>
                                        </p:tav>
                                        <p:tav tm="100000">
                                          <p:val>
                                            <p:strVal val="#ppt_x"/>
                                          </p:val>
                                        </p:tav>
                                      </p:tavLst>
                                    </p:anim>
                                    <p:anim calcmode="lin" valueType="num">
                                      <p:cBhvr>
                                        <p:cTn id="75" dur="500" fill="hold"/>
                                        <p:tgtEl>
                                          <p:spTgt spid="490760"/>
                                        </p:tgtEl>
                                        <p:attrNameLst>
                                          <p:attrName>ppt_y</p:attrName>
                                        </p:attrNameLst>
                                      </p:cBhvr>
                                      <p:tavLst>
                                        <p:tav tm="0">
                                          <p:val>
                                            <p:strVal val="1+(6*min(max(#ppt_w*#ppt_h,.3),1)-7.4)/-.7*#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grpId="0" nodeType="clickEffect">
                                  <p:stCondLst>
                                    <p:cond delay="0"/>
                                  </p:stCondLst>
                                  <p:childTnLst>
                                    <p:set>
                                      <p:cBhvr>
                                        <p:cTn id="79" dur="1" fill="hold">
                                          <p:stCondLst>
                                            <p:cond delay="0"/>
                                          </p:stCondLst>
                                        </p:cTn>
                                        <p:tgtEl>
                                          <p:spTgt spid="490761"/>
                                        </p:tgtEl>
                                        <p:attrNameLst>
                                          <p:attrName>style.visibility</p:attrName>
                                        </p:attrNameLst>
                                      </p:cBhvr>
                                      <p:to>
                                        <p:strVal val="visible"/>
                                      </p:to>
                                    </p:set>
                                    <p:anim calcmode="lin" valueType="num">
                                      <p:cBhvr>
                                        <p:cTn id="80" dur="500" fill="hold"/>
                                        <p:tgtEl>
                                          <p:spTgt spid="490761"/>
                                        </p:tgtEl>
                                        <p:attrNameLst>
                                          <p:attrName>ppt_w</p:attrName>
                                        </p:attrNameLst>
                                      </p:cBhvr>
                                      <p:tavLst>
                                        <p:tav tm="0">
                                          <p:val>
                                            <p:strVal val="(6*min(max(#ppt_w*#ppt_h,.3),1)-7.4)/-.7*#ppt_w"/>
                                          </p:val>
                                        </p:tav>
                                        <p:tav tm="100000">
                                          <p:val>
                                            <p:strVal val="#ppt_w"/>
                                          </p:val>
                                        </p:tav>
                                      </p:tavLst>
                                    </p:anim>
                                    <p:anim calcmode="lin" valueType="num">
                                      <p:cBhvr>
                                        <p:cTn id="81" dur="500" fill="hold"/>
                                        <p:tgtEl>
                                          <p:spTgt spid="490761"/>
                                        </p:tgtEl>
                                        <p:attrNameLst>
                                          <p:attrName>ppt_h</p:attrName>
                                        </p:attrNameLst>
                                      </p:cBhvr>
                                      <p:tavLst>
                                        <p:tav tm="0">
                                          <p:val>
                                            <p:strVal val="(6*min(max(#ppt_w*#ppt_h,.3),1)-7.4)/-.7*#ppt_h"/>
                                          </p:val>
                                        </p:tav>
                                        <p:tav tm="100000">
                                          <p:val>
                                            <p:strVal val="#ppt_h"/>
                                          </p:val>
                                        </p:tav>
                                      </p:tavLst>
                                    </p:anim>
                                    <p:anim calcmode="lin" valueType="num">
                                      <p:cBhvr>
                                        <p:cTn id="82" dur="500" fill="hold"/>
                                        <p:tgtEl>
                                          <p:spTgt spid="490761"/>
                                        </p:tgtEl>
                                        <p:attrNameLst>
                                          <p:attrName>ppt_x</p:attrName>
                                        </p:attrNameLst>
                                      </p:cBhvr>
                                      <p:tavLst>
                                        <p:tav tm="0">
                                          <p:val>
                                            <p:fltVal val="0.5"/>
                                          </p:val>
                                        </p:tav>
                                        <p:tav tm="100000">
                                          <p:val>
                                            <p:strVal val="#ppt_x"/>
                                          </p:val>
                                        </p:tav>
                                      </p:tavLst>
                                    </p:anim>
                                    <p:anim calcmode="lin" valueType="num">
                                      <p:cBhvr>
                                        <p:cTn id="83" dur="500" fill="hold"/>
                                        <p:tgtEl>
                                          <p:spTgt spid="490761"/>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490762"/>
                                        </p:tgtEl>
                                        <p:attrNameLst>
                                          <p:attrName>style.visibility</p:attrName>
                                        </p:attrNameLst>
                                      </p:cBhvr>
                                      <p:to>
                                        <p:strVal val="visible"/>
                                      </p:to>
                                    </p:set>
                                    <p:anim calcmode="lin" valueType="num">
                                      <p:cBhvr>
                                        <p:cTn id="88" dur="500" fill="hold"/>
                                        <p:tgtEl>
                                          <p:spTgt spid="490762"/>
                                        </p:tgtEl>
                                        <p:attrNameLst>
                                          <p:attrName>ppt_w</p:attrName>
                                        </p:attrNameLst>
                                      </p:cBhvr>
                                      <p:tavLst>
                                        <p:tav tm="0">
                                          <p:val>
                                            <p:strVal val="(6*min(max(#ppt_w*#ppt_h,.3),1)-7.4)/-.7*#ppt_w"/>
                                          </p:val>
                                        </p:tav>
                                        <p:tav tm="100000">
                                          <p:val>
                                            <p:strVal val="#ppt_w"/>
                                          </p:val>
                                        </p:tav>
                                      </p:tavLst>
                                    </p:anim>
                                    <p:anim calcmode="lin" valueType="num">
                                      <p:cBhvr>
                                        <p:cTn id="89" dur="500" fill="hold"/>
                                        <p:tgtEl>
                                          <p:spTgt spid="490762"/>
                                        </p:tgtEl>
                                        <p:attrNameLst>
                                          <p:attrName>ppt_h</p:attrName>
                                        </p:attrNameLst>
                                      </p:cBhvr>
                                      <p:tavLst>
                                        <p:tav tm="0">
                                          <p:val>
                                            <p:strVal val="(6*min(max(#ppt_w*#ppt_h,.3),1)-7.4)/-.7*#ppt_h"/>
                                          </p:val>
                                        </p:tav>
                                        <p:tav tm="100000">
                                          <p:val>
                                            <p:strVal val="#ppt_h"/>
                                          </p:val>
                                        </p:tav>
                                      </p:tavLst>
                                    </p:anim>
                                    <p:anim calcmode="lin" valueType="num">
                                      <p:cBhvr>
                                        <p:cTn id="90" dur="500" fill="hold"/>
                                        <p:tgtEl>
                                          <p:spTgt spid="490762"/>
                                        </p:tgtEl>
                                        <p:attrNameLst>
                                          <p:attrName>ppt_x</p:attrName>
                                        </p:attrNameLst>
                                      </p:cBhvr>
                                      <p:tavLst>
                                        <p:tav tm="0">
                                          <p:val>
                                            <p:fltVal val="0.5"/>
                                          </p:val>
                                        </p:tav>
                                        <p:tav tm="100000">
                                          <p:val>
                                            <p:strVal val="#ppt_x"/>
                                          </p:val>
                                        </p:tav>
                                      </p:tavLst>
                                    </p:anim>
                                    <p:anim calcmode="lin" valueType="num">
                                      <p:cBhvr>
                                        <p:cTn id="91" dur="500" fill="hold"/>
                                        <p:tgtEl>
                                          <p:spTgt spid="490762"/>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490763"/>
                                        </p:tgtEl>
                                        <p:attrNameLst>
                                          <p:attrName>style.visibility</p:attrName>
                                        </p:attrNameLst>
                                      </p:cBhvr>
                                      <p:to>
                                        <p:strVal val="visible"/>
                                      </p:to>
                                    </p:set>
                                    <p:anim calcmode="lin" valueType="num">
                                      <p:cBhvr>
                                        <p:cTn id="96" dur="500" fill="hold"/>
                                        <p:tgtEl>
                                          <p:spTgt spid="490763"/>
                                        </p:tgtEl>
                                        <p:attrNameLst>
                                          <p:attrName>ppt_w</p:attrName>
                                        </p:attrNameLst>
                                      </p:cBhvr>
                                      <p:tavLst>
                                        <p:tav tm="0">
                                          <p:val>
                                            <p:strVal val="(6*min(max(#ppt_w*#ppt_h,.3),1)-7.4)/-.7*#ppt_w"/>
                                          </p:val>
                                        </p:tav>
                                        <p:tav tm="100000">
                                          <p:val>
                                            <p:strVal val="#ppt_w"/>
                                          </p:val>
                                        </p:tav>
                                      </p:tavLst>
                                    </p:anim>
                                    <p:anim calcmode="lin" valueType="num">
                                      <p:cBhvr>
                                        <p:cTn id="97" dur="500" fill="hold"/>
                                        <p:tgtEl>
                                          <p:spTgt spid="490763"/>
                                        </p:tgtEl>
                                        <p:attrNameLst>
                                          <p:attrName>ppt_h</p:attrName>
                                        </p:attrNameLst>
                                      </p:cBhvr>
                                      <p:tavLst>
                                        <p:tav tm="0">
                                          <p:val>
                                            <p:strVal val="(6*min(max(#ppt_w*#ppt_h,.3),1)-7.4)/-.7*#ppt_h"/>
                                          </p:val>
                                        </p:tav>
                                        <p:tav tm="100000">
                                          <p:val>
                                            <p:strVal val="#ppt_h"/>
                                          </p:val>
                                        </p:tav>
                                      </p:tavLst>
                                    </p:anim>
                                    <p:anim calcmode="lin" valueType="num">
                                      <p:cBhvr>
                                        <p:cTn id="98" dur="500" fill="hold"/>
                                        <p:tgtEl>
                                          <p:spTgt spid="490763"/>
                                        </p:tgtEl>
                                        <p:attrNameLst>
                                          <p:attrName>ppt_x</p:attrName>
                                        </p:attrNameLst>
                                      </p:cBhvr>
                                      <p:tavLst>
                                        <p:tav tm="0">
                                          <p:val>
                                            <p:fltVal val="0.5"/>
                                          </p:val>
                                        </p:tav>
                                        <p:tav tm="100000">
                                          <p:val>
                                            <p:strVal val="#ppt_x"/>
                                          </p:val>
                                        </p:tav>
                                      </p:tavLst>
                                    </p:anim>
                                    <p:anim calcmode="lin" valueType="num">
                                      <p:cBhvr>
                                        <p:cTn id="99" dur="500" fill="hold"/>
                                        <p:tgtEl>
                                          <p:spTgt spid="490763"/>
                                        </p:tgtEl>
                                        <p:attrNameLst>
                                          <p:attrName>ppt_y</p:attrName>
                                        </p:attrNameLst>
                                      </p:cBhvr>
                                      <p:tavLst>
                                        <p:tav tm="0">
                                          <p:val>
                                            <p:strVal val="1+(6*min(max(#ppt_w*#ppt_h,.3),1)-7.4)/-.7*#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3" presetClass="entr" presetSubtype="36" fill="hold" grpId="0" nodeType="clickEffect">
                                  <p:stCondLst>
                                    <p:cond delay="0"/>
                                  </p:stCondLst>
                                  <p:childTnLst>
                                    <p:set>
                                      <p:cBhvr>
                                        <p:cTn id="103" dur="1" fill="hold">
                                          <p:stCondLst>
                                            <p:cond delay="0"/>
                                          </p:stCondLst>
                                        </p:cTn>
                                        <p:tgtEl>
                                          <p:spTgt spid="490764"/>
                                        </p:tgtEl>
                                        <p:attrNameLst>
                                          <p:attrName>style.visibility</p:attrName>
                                        </p:attrNameLst>
                                      </p:cBhvr>
                                      <p:to>
                                        <p:strVal val="visible"/>
                                      </p:to>
                                    </p:set>
                                    <p:anim calcmode="lin" valueType="num">
                                      <p:cBhvr>
                                        <p:cTn id="104" dur="500" fill="hold"/>
                                        <p:tgtEl>
                                          <p:spTgt spid="490764"/>
                                        </p:tgtEl>
                                        <p:attrNameLst>
                                          <p:attrName>ppt_w</p:attrName>
                                        </p:attrNameLst>
                                      </p:cBhvr>
                                      <p:tavLst>
                                        <p:tav tm="0">
                                          <p:val>
                                            <p:strVal val="(6*min(max(#ppt_w*#ppt_h,.3),1)-7.4)/-.7*#ppt_w"/>
                                          </p:val>
                                        </p:tav>
                                        <p:tav tm="100000">
                                          <p:val>
                                            <p:strVal val="#ppt_w"/>
                                          </p:val>
                                        </p:tav>
                                      </p:tavLst>
                                    </p:anim>
                                    <p:anim calcmode="lin" valueType="num">
                                      <p:cBhvr>
                                        <p:cTn id="105" dur="500" fill="hold"/>
                                        <p:tgtEl>
                                          <p:spTgt spid="490764"/>
                                        </p:tgtEl>
                                        <p:attrNameLst>
                                          <p:attrName>ppt_h</p:attrName>
                                        </p:attrNameLst>
                                      </p:cBhvr>
                                      <p:tavLst>
                                        <p:tav tm="0">
                                          <p:val>
                                            <p:strVal val="(6*min(max(#ppt_w*#ppt_h,.3),1)-7.4)/-.7*#ppt_h"/>
                                          </p:val>
                                        </p:tav>
                                        <p:tav tm="100000">
                                          <p:val>
                                            <p:strVal val="#ppt_h"/>
                                          </p:val>
                                        </p:tav>
                                      </p:tavLst>
                                    </p:anim>
                                    <p:anim calcmode="lin" valueType="num">
                                      <p:cBhvr>
                                        <p:cTn id="106" dur="500" fill="hold"/>
                                        <p:tgtEl>
                                          <p:spTgt spid="490764"/>
                                        </p:tgtEl>
                                        <p:attrNameLst>
                                          <p:attrName>ppt_x</p:attrName>
                                        </p:attrNameLst>
                                      </p:cBhvr>
                                      <p:tavLst>
                                        <p:tav tm="0">
                                          <p:val>
                                            <p:fltVal val="0.5"/>
                                          </p:val>
                                        </p:tav>
                                        <p:tav tm="100000">
                                          <p:val>
                                            <p:strVal val="#ppt_x"/>
                                          </p:val>
                                        </p:tav>
                                      </p:tavLst>
                                    </p:anim>
                                    <p:anim calcmode="lin" valueType="num">
                                      <p:cBhvr>
                                        <p:cTn id="107" dur="500" fill="hold"/>
                                        <p:tgtEl>
                                          <p:spTgt spid="490764"/>
                                        </p:tgtEl>
                                        <p:attrNameLst>
                                          <p:attrName>ppt_y</p:attrName>
                                        </p:attrNameLst>
                                      </p:cBhvr>
                                      <p:tavLst>
                                        <p:tav tm="0">
                                          <p:val>
                                            <p:strVal val="1+(6*min(max(#ppt_w*#ppt_h,.3),1)-7.4)/-.7*#ppt_h/2"/>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36" fill="hold" grpId="0" nodeType="clickEffect">
                                  <p:stCondLst>
                                    <p:cond delay="0"/>
                                  </p:stCondLst>
                                  <p:childTnLst>
                                    <p:set>
                                      <p:cBhvr>
                                        <p:cTn id="111" dur="1" fill="hold">
                                          <p:stCondLst>
                                            <p:cond delay="0"/>
                                          </p:stCondLst>
                                        </p:cTn>
                                        <p:tgtEl>
                                          <p:spTgt spid="490765"/>
                                        </p:tgtEl>
                                        <p:attrNameLst>
                                          <p:attrName>style.visibility</p:attrName>
                                        </p:attrNameLst>
                                      </p:cBhvr>
                                      <p:to>
                                        <p:strVal val="visible"/>
                                      </p:to>
                                    </p:set>
                                    <p:anim calcmode="lin" valueType="num">
                                      <p:cBhvr>
                                        <p:cTn id="112" dur="500" fill="hold"/>
                                        <p:tgtEl>
                                          <p:spTgt spid="490765"/>
                                        </p:tgtEl>
                                        <p:attrNameLst>
                                          <p:attrName>ppt_w</p:attrName>
                                        </p:attrNameLst>
                                      </p:cBhvr>
                                      <p:tavLst>
                                        <p:tav tm="0">
                                          <p:val>
                                            <p:strVal val="(6*min(max(#ppt_w*#ppt_h,.3),1)-7.4)/-.7*#ppt_w"/>
                                          </p:val>
                                        </p:tav>
                                        <p:tav tm="100000">
                                          <p:val>
                                            <p:strVal val="#ppt_w"/>
                                          </p:val>
                                        </p:tav>
                                      </p:tavLst>
                                    </p:anim>
                                    <p:anim calcmode="lin" valueType="num">
                                      <p:cBhvr>
                                        <p:cTn id="113" dur="500" fill="hold"/>
                                        <p:tgtEl>
                                          <p:spTgt spid="490765"/>
                                        </p:tgtEl>
                                        <p:attrNameLst>
                                          <p:attrName>ppt_h</p:attrName>
                                        </p:attrNameLst>
                                      </p:cBhvr>
                                      <p:tavLst>
                                        <p:tav tm="0">
                                          <p:val>
                                            <p:strVal val="(6*min(max(#ppt_w*#ppt_h,.3),1)-7.4)/-.7*#ppt_h"/>
                                          </p:val>
                                        </p:tav>
                                        <p:tav tm="100000">
                                          <p:val>
                                            <p:strVal val="#ppt_h"/>
                                          </p:val>
                                        </p:tav>
                                      </p:tavLst>
                                    </p:anim>
                                    <p:anim calcmode="lin" valueType="num">
                                      <p:cBhvr>
                                        <p:cTn id="114" dur="500" fill="hold"/>
                                        <p:tgtEl>
                                          <p:spTgt spid="490765"/>
                                        </p:tgtEl>
                                        <p:attrNameLst>
                                          <p:attrName>ppt_x</p:attrName>
                                        </p:attrNameLst>
                                      </p:cBhvr>
                                      <p:tavLst>
                                        <p:tav tm="0">
                                          <p:val>
                                            <p:fltVal val="0.5"/>
                                          </p:val>
                                        </p:tav>
                                        <p:tav tm="100000">
                                          <p:val>
                                            <p:strVal val="#ppt_x"/>
                                          </p:val>
                                        </p:tav>
                                      </p:tavLst>
                                    </p:anim>
                                    <p:anim calcmode="lin" valueType="num">
                                      <p:cBhvr>
                                        <p:cTn id="115" dur="500" fill="hold"/>
                                        <p:tgtEl>
                                          <p:spTgt spid="490765"/>
                                        </p:tgtEl>
                                        <p:attrNameLst>
                                          <p:attrName>ppt_y</p:attrName>
                                        </p:attrNameLst>
                                      </p:cBhvr>
                                      <p:tavLst>
                                        <p:tav tm="0">
                                          <p:val>
                                            <p:strVal val="1+(6*min(max(#ppt_w*#ppt_h,.3),1)-7.4)/-.7*#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36" fill="hold" grpId="0" nodeType="clickEffect">
                                  <p:stCondLst>
                                    <p:cond delay="0"/>
                                  </p:stCondLst>
                                  <p:childTnLst>
                                    <p:set>
                                      <p:cBhvr>
                                        <p:cTn id="119" dur="1" fill="hold">
                                          <p:stCondLst>
                                            <p:cond delay="0"/>
                                          </p:stCondLst>
                                        </p:cTn>
                                        <p:tgtEl>
                                          <p:spTgt spid="490766"/>
                                        </p:tgtEl>
                                        <p:attrNameLst>
                                          <p:attrName>style.visibility</p:attrName>
                                        </p:attrNameLst>
                                      </p:cBhvr>
                                      <p:to>
                                        <p:strVal val="visible"/>
                                      </p:to>
                                    </p:set>
                                    <p:anim calcmode="lin" valueType="num">
                                      <p:cBhvr>
                                        <p:cTn id="120" dur="500" fill="hold"/>
                                        <p:tgtEl>
                                          <p:spTgt spid="490766"/>
                                        </p:tgtEl>
                                        <p:attrNameLst>
                                          <p:attrName>ppt_w</p:attrName>
                                        </p:attrNameLst>
                                      </p:cBhvr>
                                      <p:tavLst>
                                        <p:tav tm="0">
                                          <p:val>
                                            <p:strVal val="(6*min(max(#ppt_w*#ppt_h,.3),1)-7.4)/-.7*#ppt_w"/>
                                          </p:val>
                                        </p:tav>
                                        <p:tav tm="100000">
                                          <p:val>
                                            <p:strVal val="#ppt_w"/>
                                          </p:val>
                                        </p:tav>
                                      </p:tavLst>
                                    </p:anim>
                                    <p:anim calcmode="lin" valueType="num">
                                      <p:cBhvr>
                                        <p:cTn id="121" dur="500" fill="hold"/>
                                        <p:tgtEl>
                                          <p:spTgt spid="490766"/>
                                        </p:tgtEl>
                                        <p:attrNameLst>
                                          <p:attrName>ppt_h</p:attrName>
                                        </p:attrNameLst>
                                      </p:cBhvr>
                                      <p:tavLst>
                                        <p:tav tm="0">
                                          <p:val>
                                            <p:strVal val="(6*min(max(#ppt_w*#ppt_h,.3),1)-7.4)/-.7*#ppt_h"/>
                                          </p:val>
                                        </p:tav>
                                        <p:tav tm="100000">
                                          <p:val>
                                            <p:strVal val="#ppt_h"/>
                                          </p:val>
                                        </p:tav>
                                      </p:tavLst>
                                    </p:anim>
                                    <p:anim calcmode="lin" valueType="num">
                                      <p:cBhvr>
                                        <p:cTn id="122" dur="500" fill="hold"/>
                                        <p:tgtEl>
                                          <p:spTgt spid="490766"/>
                                        </p:tgtEl>
                                        <p:attrNameLst>
                                          <p:attrName>ppt_x</p:attrName>
                                        </p:attrNameLst>
                                      </p:cBhvr>
                                      <p:tavLst>
                                        <p:tav tm="0">
                                          <p:val>
                                            <p:fltVal val="0.5"/>
                                          </p:val>
                                        </p:tav>
                                        <p:tav tm="100000">
                                          <p:val>
                                            <p:strVal val="#ppt_x"/>
                                          </p:val>
                                        </p:tav>
                                      </p:tavLst>
                                    </p:anim>
                                    <p:anim calcmode="lin" valueType="num">
                                      <p:cBhvr>
                                        <p:cTn id="123" dur="500" fill="hold"/>
                                        <p:tgtEl>
                                          <p:spTgt spid="490766"/>
                                        </p:tgtEl>
                                        <p:attrNameLst>
                                          <p:attrName>ppt_y</p:attrName>
                                        </p:attrNameLst>
                                      </p:cBhvr>
                                      <p:tavLst>
                                        <p:tav tm="0">
                                          <p:val>
                                            <p:strVal val="1+(6*min(max(#ppt_w*#ppt_h,.3),1)-7.4)/-.7*#ppt_h/2"/>
                                          </p:val>
                                        </p:tav>
                                        <p:tav tm="100000">
                                          <p:val>
                                            <p:strVal val="#ppt_y"/>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3" presetClass="entr" presetSubtype="36" fill="hold" grpId="0" nodeType="clickEffect">
                                  <p:stCondLst>
                                    <p:cond delay="0"/>
                                  </p:stCondLst>
                                  <p:childTnLst>
                                    <p:set>
                                      <p:cBhvr>
                                        <p:cTn id="127" dur="1" fill="hold">
                                          <p:stCondLst>
                                            <p:cond delay="0"/>
                                          </p:stCondLst>
                                        </p:cTn>
                                        <p:tgtEl>
                                          <p:spTgt spid="490767"/>
                                        </p:tgtEl>
                                        <p:attrNameLst>
                                          <p:attrName>style.visibility</p:attrName>
                                        </p:attrNameLst>
                                      </p:cBhvr>
                                      <p:to>
                                        <p:strVal val="visible"/>
                                      </p:to>
                                    </p:set>
                                    <p:anim calcmode="lin" valueType="num">
                                      <p:cBhvr>
                                        <p:cTn id="128" dur="500" fill="hold"/>
                                        <p:tgtEl>
                                          <p:spTgt spid="49076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49076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490767"/>
                                        </p:tgtEl>
                                        <p:attrNameLst>
                                          <p:attrName>ppt_x</p:attrName>
                                        </p:attrNameLst>
                                      </p:cBhvr>
                                      <p:tavLst>
                                        <p:tav tm="0">
                                          <p:val>
                                            <p:fltVal val="0.5"/>
                                          </p:val>
                                        </p:tav>
                                        <p:tav tm="100000">
                                          <p:val>
                                            <p:strVal val="#ppt_x"/>
                                          </p:val>
                                        </p:tav>
                                      </p:tavLst>
                                    </p:anim>
                                    <p:anim calcmode="lin" valueType="num">
                                      <p:cBhvr>
                                        <p:cTn id="131" dur="500" fill="hold"/>
                                        <p:tgtEl>
                                          <p:spTgt spid="490767"/>
                                        </p:tgtEl>
                                        <p:attrNameLst>
                                          <p:attrName>ppt_y</p:attrName>
                                        </p:attrNameLst>
                                      </p:cBhvr>
                                      <p:tavLst>
                                        <p:tav tm="0">
                                          <p:val>
                                            <p:strVal val="1+(6*min(max(#ppt_w*#ppt_h,.3),1)-7.4)/-.7*#ppt_h/2"/>
                                          </p:val>
                                        </p:tav>
                                        <p:tav tm="100000">
                                          <p:val>
                                            <p:strVal val="#ppt_y"/>
                                          </p:val>
                                        </p:tav>
                                      </p:tavLst>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3" presetClass="entr" presetSubtype="36" fill="hold" grpId="0" nodeType="clickEffect">
                                  <p:stCondLst>
                                    <p:cond delay="0"/>
                                  </p:stCondLst>
                                  <p:childTnLst>
                                    <p:set>
                                      <p:cBhvr>
                                        <p:cTn id="135" dur="1" fill="hold">
                                          <p:stCondLst>
                                            <p:cond delay="0"/>
                                          </p:stCondLst>
                                        </p:cTn>
                                        <p:tgtEl>
                                          <p:spTgt spid="490768"/>
                                        </p:tgtEl>
                                        <p:attrNameLst>
                                          <p:attrName>style.visibility</p:attrName>
                                        </p:attrNameLst>
                                      </p:cBhvr>
                                      <p:to>
                                        <p:strVal val="visible"/>
                                      </p:to>
                                    </p:set>
                                    <p:anim calcmode="lin" valueType="num">
                                      <p:cBhvr>
                                        <p:cTn id="136" dur="500" fill="hold"/>
                                        <p:tgtEl>
                                          <p:spTgt spid="490768"/>
                                        </p:tgtEl>
                                        <p:attrNameLst>
                                          <p:attrName>ppt_w</p:attrName>
                                        </p:attrNameLst>
                                      </p:cBhvr>
                                      <p:tavLst>
                                        <p:tav tm="0">
                                          <p:val>
                                            <p:strVal val="(6*min(max(#ppt_w*#ppt_h,.3),1)-7.4)/-.7*#ppt_w"/>
                                          </p:val>
                                        </p:tav>
                                        <p:tav tm="100000">
                                          <p:val>
                                            <p:strVal val="#ppt_w"/>
                                          </p:val>
                                        </p:tav>
                                      </p:tavLst>
                                    </p:anim>
                                    <p:anim calcmode="lin" valueType="num">
                                      <p:cBhvr>
                                        <p:cTn id="137" dur="500" fill="hold"/>
                                        <p:tgtEl>
                                          <p:spTgt spid="490768"/>
                                        </p:tgtEl>
                                        <p:attrNameLst>
                                          <p:attrName>ppt_h</p:attrName>
                                        </p:attrNameLst>
                                      </p:cBhvr>
                                      <p:tavLst>
                                        <p:tav tm="0">
                                          <p:val>
                                            <p:strVal val="(6*min(max(#ppt_w*#ppt_h,.3),1)-7.4)/-.7*#ppt_h"/>
                                          </p:val>
                                        </p:tav>
                                        <p:tav tm="100000">
                                          <p:val>
                                            <p:strVal val="#ppt_h"/>
                                          </p:val>
                                        </p:tav>
                                      </p:tavLst>
                                    </p:anim>
                                    <p:anim calcmode="lin" valueType="num">
                                      <p:cBhvr>
                                        <p:cTn id="138" dur="500" fill="hold"/>
                                        <p:tgtEl>
                                          <p:spTgt spid="490768"/>
                                        </p:tgtEl>
                                        <p:attrNameLst>
                                          <p:attrName>ppt_x</p:attrName>
                                        </p:attrNameLst>
                                      </p:cBhvr>
                                      <p:tavLst>
                                        <p:tav tm="0">
                                          <p:val>
                                            <p:fltVal val="0.5"/>
                                          </p:val>
                                        </p:tav>
                                        <p:tav tm="100000">
                                          <p:val>
                                            <p:strVal val="#ppt_x"/>
                                          </p:val>
                                        </p:tav>
                                      </p:tavLst>
                                    </p:anim>
                                    <p:anim calcmode="lin" valueType="num">
                                      <p:cBhvr>
                                        <p:cTn id="139" dur="500" fill="hold"/>
                                        <p:tgtEl>
                                          <p:spTgt spid="490768"/>
                                        </p:tgtEl>
                                        <p:attrNameLst>
                                          <p:attrName>ppt_y</p:attrName>
                                        </p:attrNameLst>
                                      </p:cBhvr>
                                      <p:tavLst>
                                        <p:tav tm="0">
                                          <p:val>
                                            <p:strVal val="1+(6*min(max(#ppt_w*#ppt_h,.3),1)-7.4)/-.7*#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3" presetClass="entr" presetSubtype="272" fill="hold" grpId="0" nodeType="clickEffect">
                                  <p:stCondLst>
                                    <p:cond delay="0"/>
                                  </p:stCondLst>
                                  <p:childTnLst>
                                    <p:set>
                                      <p:cBhvr>
                                        <p:cTn id="143" dur="1" fill="hold">
                                          <p:stCondLst>
                                            <p:cond delay="0"/>
                                          </p:stCondLst>
                                        </p:cTn>
                                        <p:tgtEl>
                                          <p:spTgt spid="490799"/>
                                        </p:tgtEl>
                                        <p:attrNameLst>
                                          <p:attrName>style.visibility</p:attrName>
                                        </p:attrNameLst>
                                      </p:cBhvr>
                                      <p:to>
                                        <p:strVal val="visible"/>
                                      </p:to>
                                    </p:set>
                                    <p:anim calcmode="lin" valueType="num">
                                      <p:cBhvr>
                                        <p:cTn id="144" dur="500" fill="hold"/>
                                        <p:tgtEl>
                                          <p:spTgt spid="490799"/>
                                        </p:tgtEl>
                                        <p:attrNameLst>
                                          <p:attrName>ppt_w</p:attrName>
                                        </p:attrNameLst>
                                      </p:cBhvr>
                                      <p:tavLst>
                                        <p:tav tm="0">
                                          <p:val>
                                            <p:strVal val="2/3*#ppt_w"/>
                                          </p:val>
                                        </p:tav>
                                        <p:tav tm="100000">
                                          <p:val>
                                            <p:strVal val="#ppt_w"/>
                                          </p:val>
                                        </p:tav>
                                      </p:tavLst>
                                    </p:anim>
                                    <p:anim calcmode="lin" valueType="num">
                                      <p:cBhvr>
                                        <p:cTn id="145" dur="500" fill="hold"/>
                                        <p:tgtEl>
                                          <p:spTgt spid="490799"/>
                                        </p:tgtEl>
                                        <p:attrNameLst>
                                          <p:attrName>ppt_h</p:attrName>
                                        </p:attrNameLst>
                                      </p:cBhvr>
                                      <p:tavLst>
                                        <p:tav tm="0">
                                          <p:val>
                                            <p:strVal val="2/3*#ppt_h"/>
                                          </p:val>
                                        </p:tav>
                                        <p:tav tm="100000">
                                          <p:val>
                                            <p:strVal val="#ppt_h"/>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3" presetClass="entr" presetSubtype="272" fill="hold" grpId="0" nodeType="clickEffect">
                                  <p:stCondLst>
                                    <p:cond delay="0"/>
                                  </p:stCondLst>
                                  <p:childTnLst>
                                    <p:set>
                                      <p:cBhvr>
                                        <p:cTn id="149" dur="1" fill="hold">
                                          <p:stCondLst>
                                            <p:cond delay="0"/>
                                          </p:stCondLst>
                                        </p:cTn>
                                        <p:tgtEl>
                                          <p:spTgt spid="490800"/>
                                        </p:tgtEl>
                                        <p:attrNameLst>
                                          <p:attrName>style.visibility</p:attrName>
                                        </p:attrNameLst>
                                      </p:cBhvr>
                                      <p:to>
                                        <p:strVal val="visible"/>
                                      </p:to>
                                    </p:set>
                                    <p:anim calcmode="lin" valueType="num">
                                      <p:cBhvr>
                                        <p:cTn id="150" dur="500" fill="hold"/>
                                        <p:tgtEl>
                                          <p:spTgt spid="490800"/>
                                        </p:tgtEl>
                                        <p:attrNameLst>
                                          <p:attrName>ppt_w</p:attrName>
                                        </p:attrNameLst>
                                      </p:cBhvr>
                                      <p:tavLst>
                                        <p:tav tm="0">
                                          <p:val>
                                            <p:strVal val="2/3*#ppt_w"/>
                                          </p:val>
                                        </p:tav>
                                        <p:tav tm="100000">
                                          <p:val>
                                            <p:strVal val="#ppt_w"/>
                                          </p:val>
                                        </p:tav>
                                      </p:tavLst>
                                    </p:anim>
                                    <p:anim calcmode="lin" valueType="num">
                                      <p:cBhvr>
                                        <p:cTn id="151" dur="500" fill="hold"/>
                                        <p:tgtEl>
                                          <p:spTgt spid="490800"/>
                                        </p:tgtEl>
                                        <p:attrNameLst>
                                          <p:attrName>ppt_h</p:attrName>
                                        </p:attrNameLst>
                                      </p:cBhvr>
                                      <p:tavLst>
                                        <p:tav tm="0">
                                          <p:val>
                                            <p:strVal val="2/3*#ppt_h"/>
                                          </p:val>
                                        </p:tav>
                                        <p:tav tm="100000">
                                          <p:val>
                                            <p:strVal val="#ppt_h"/>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3" presetClass="entr" presetSubtype="272" fill="hold" grpId="0" nodeType="clickEffect">
                                  <p:stCondLst>
                                    <p:cond delay="0"/>
                                  </p:stCondLst>
                                  <p:childTnLst>
                                    <p:set>
                                      <p:cBhvr>
                                        <p:cTn id="155" dur="1" fill="hold">
                                          <p:stCondLst>
                                            <p:cond delay="0"/>
                                          </p:stCondLst>
                                        </p:cTn>
                                        <p:tgtEl>
                                          <p:spTgt spid="490801"/>
                                        </p:tgtEl>
                                        <p:attrNameLst>
                                          <p:attrName>style.visibility</p:attrName>
                                        </p:attrNameLst>
                                      </p:cBhvr>
                                      <p:to>
                                        <p:strVal val="visible"/>
                                      </p:to>
                                    </p:set>
                                    <p:anim calcmode="lin" valueType="num">
                                      <p:cBhvr>
                                        <p:cTn id="156" dur="500" fill="hold"/>
                                        <p:tgtEl>
                                          <p:spTgt spid="490801"/>
                                        </p:tgtEl>
                                        <p:attrNameLst>
                                          <p:attrName>ppt_w</p:attrName>
                                        </p:attrNameLst>
                                      </p:cBhvr>
                                      <p:tavLst>
                                        <p:tav tm="0">
                                          <p:val>
                                            <p:strVal val="2/3*#ppt_w"/>
                                          </p:val>
                                        </p:tav>
                                        <p:tav tm="100000">
                                          <p:val>
                                            <p:strVal val="#ppt_w"/>
                                          </p:val>
                                        </p:tav>
                                      </p:tavLst>
                                    </p:anim>
                                    <p:anim calcmode="lin" valueType="num">
                                      <p:cBhvr>
                                        <p:cTn id="157" dur="500" fill="hold"/>
                                        <p:tgtEl>
                                          <p:spTgt spid="490801"/>
                                        </p:tgtEl>
                                        <p:attrNameLst>
                                          <p:attrName>ppt_h</p:attrName>
                                        </p:attrNameLst>
                                      </p:cBhvr>
                                      <p:tavLst>
                                        <p:tav tm="0">
                                          <p:val>
                                            <p:strVal val="2/3*#ppt_h"/>
                                          </p:val>
                                        </p:tav>
                                        <p:tav tm="100000">
                                          <p:val>
                                            <p:strVal val="#ppt_h"/>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3" presetClass="entr" presetSubtype="272" fill="hold" nodeType="clickEffect">
                                  <p:stCondLst>
                                    <p:cond delay="0"/>
                                  </p:stCondLst>
                                  <p:childTnLst>
                                    <p:set>
                                      <p:cBhvr>
                                        <p:cTn id="161" dur="1" fill="hold">
                                          <p:stCondLst>
                                            <p:cond delay="0"/>
                                          </p:stCondLst>
                                        </p:cTn>
                                        <p:tgtEl>
                                          <p:spTgt spid="23"/>
                                        </p:tgtEl>
                                        <p:attrNameLst>
                                          <p:attrName>style.visibility</p:attrName>
                                        </p:attrNameLst>
                                      </p:cBhvr>
                                      <p:to>
                                        <p:strVal val="visible"/>
                                      </p:to>
                                    </p:set>
                                    <p:anim calcmode="lin" valueType="num">
                                      <p:cBhvr>
                                        <p:cTn id="162" dur="500" fill="hold"/>
                                        <p:tgtEl>
                                          <p:spTgt spid="23"/>
                                        </p:tgtEl>
                                        <p:attrNameLst>
                                          <p:attrName>ppt_w</p:attrName>
                                        </p:attrNameLst>
                                      </p:cBhvr>
                                      <p:tavLst>
                                        <p:tav tm="0">
                                          <p:val>
                                            <p:strVal val="2/3*#ppt_w"/>
                                          </p:val>
                                        </p:tav>
                                        <p:tav tm="100000">
                                          <p:val>
                                            <p:strVal val="#ppt_w"/>
                                          </p:val>
                                        </p:tav>
                                      </p:tavLst>
                                    </p:anim>
                                    <p:anim calcmode="lin" valueType="num">
                                      <p:cBhvr>
                                        <p:cTn id="163" dur="500" fill="hold"/>
                                        <p:tgtEl>
                                          <p:spTgt spid="2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752" grpId="0" animBg="1"/>
      <p:bldP spid="490753" grpId="0" animBg="1" autoUpdateAnimBg="0"/>
      <p:bldP spid="490754" grpId="0" animBg="1"/>
      <p:bldP spid="490755" grpId="0" animBg="1"/>
      <p:bldP spid="490756" grpId="0" animBg="1"/>
      <p:bldP spid="490759" grpId="0" animBg="1"/>
      <p:bldP spid="490760" grpId="0" animBg="1"/>
      <p:bldP spid="490761" grpId="0" animBg="1"/>
      <p:bldP spid="490762" grpId="0" animBg="1"/>
      <p:bldP spid="490763" grpId="0" animBg="1"/>
      <p:bldP spid="490764" grpId="0" animBg="1"/>
      <p:bldP spid="490765" grpId="0" animBg="1"/>
      <p:bldP spid="490766" grpId="0" animBg="1"/>
      <p:bldP spid="490767" grpId="0" animBg="1"/>
      <p:bldP spid="490768" grpId="0" animBg="1"/>
      <p:bldP spid="490793" grpId="0" animBg="1" autoUpdateAnimBg="0"/>
      <p:bldP spid="490794" grpId="0" animBg="1"/>
      <p:bldP spid="490799" grpId="0" animBg="1"/>
      <p:bldP spid="490800" grpId="0" animBg="1"/>
      <p:bldP spid="49080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2"/>
          <p:cNvGrpSpPr>
            <a:grpSpLocks/>
          </p:cNvGrpSpPr>
          <p:nvPr/>
        </p:nvGrpSpPr>
        <p:grpSpPr bwMode="auto">
          <a:xfrm>
            <a:off x="4130675" y="519113"/>
            <a:ext cx="3922713" cy="5813425"/>
            <a:chOff x="2602" y="327"/>
            <a:chExt cx="2471" cy="3662"/>
          </a:xfrm>
        </p:grpSpPr>
        <p:sp>
          <p:nvSpPr>
            <p:cNvPr id="147545" name="Freeform 3"/>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46" name="Freeform 4"/>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47" name="Rectangle 5"/>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548" name="Rectangle 6"/>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5735" name="Rectangle 7"/>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147550" name="Freeform 8"/>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51" name="AutoShape 9"/>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52" name="Freeform 10"/>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53" name="AutoShape 11"/>
            <p:cNvSpPr>
              <a:spLocks noChangeArrowheads="1"/>
            </p:cNvSpPr>
            <p:nvPr/>
          </p:nvSpPr>
          <p:spPr bwMode="auto">
            <a:xfrm>
              <a:off x="4156" y="3233"/>
              <a:ext cx="460" cy="3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54" name="Rectangle 12"/>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555" name="Freeform 1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56" name="AutoShape 1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57" name="Rectangle 1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58" name="Freeform 1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59" name="Rectangle 1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560" name="Freeform 18"/>
            <p:cNvSpPr>
              <a:spLocks/>
            </p:cNvSpPr>
            <p:nvPr/>
          </p:nvSpPr>
          <p:spPr bwMode="auto">
            <a:xfrm>
              <a:off x="3036" y="2223"/>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61" name="AutoShape 1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62" name="Rectangle 2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63" name="Rectangle 2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7564" name="AutoShape 2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65" name="Rectangle 2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66" name="AutoShape 2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67" name="AutoShape 2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68" name="AutoShape 2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69" name="Rectangle 2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570" name="Rectangle 2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7571" name="AutoShape 2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72" name="Rectangle 3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73" name="AutoShape 3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74" name="Freeform 3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75" name="Freeform 3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576" name="Rectangle 34"/>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7577" name="Freeform 3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78" name="AutoShape 3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79" name="Rectangle 37"/>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0" name="AutoShape 3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81" name="AutoShape 3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82" name="Rectangle 4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3" name="AutoShape 4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84" name="Rectangle 42"/>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5" name="AutoShape 43"/>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86" name="AutoShape 44"/>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87" name="Rectangle 45"/>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88" name="AutoShape 46"/>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89" name="Freeform 4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90" name="Rectangle 4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591" name="Freeform 49"/>
            <p:cNvSpPr>
              <a:spLocks/>
            </p:cNvSpPr>
            <p:nvPr/>
          </p:nvSpPr>
          <p:spPr bwMode="auto">
            <a:xfrm>
              <a:off x="3038" y="3621"/>
              <a:ext cx="148" cy="76"/>
            </a:xfrm>
            <a:custGeom>
              <a:avLst/>
              <a:gdLst>
                <a:gd name="T0" fmla="*/ 294 w 129"/>
                <a:gd name="T1" fmla="*/ 664 h 49"/>
                <a:gd name="T2" fmla="*/ 0 w 129"/>
                <a:gd name="T3" fmla="*/ 664 h 49"/>
                <a:gd name="T4" fmla="*/ 0 w 129"/>
                <a:gd name="T5" fmla="*/ 0 h 49"/>
                <a:gd name="T6" fmla="*/ 294 w 129"/>
                <a:gd name="T7" fmla="*/ 6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592" name="AutoShape 5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593" name="Rectangle 5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94" name="Rectangle 5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47595" name="AutoShape 5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96" name="Rectangle 54"/>
            <p:cNvSpPr>
              <a:spLocks noChangeArrowheads="1"/>
            </p:cNvSpPr>
            <p:nvPr/>
          </p:nvSpPr>
          <p:spPr bwMode="auto">
            <a:xfrm>
              <a:off x="4155" y="3366"/>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597" name="AutoShape 55"/>
            <p:cNvSpPr>
              <a:spLocks noChangeArrowheads="1"/>
            </p:cNvSpPr>
            <p:nvPr/>
          </p:nvSpPr>
          <p:spPr bwMode="auto">
            <a:xfrm>
              <a:off x="4168" y="3277"/>
              <a:ext cx="436" cy="51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5784" name="Rectangle 56"/>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585785" name="Rectangle 57"/>
            <p:cNvSpPr>
              <a:spLocks noChangeArrowheads="1"/>
            </p:cNvSpPr>
            <p:nvPr/>
          </p:nvSpPr>
          <p:spPr bwMode="auto">
            <a:xfrm>
              <a:off x="4579" y="2728"/>
              <a:ext cx="45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585786" name="Rectangle 58"/>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7601" name="Line 5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02" name="Line 6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03" name="Line 6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04" name="Line 6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05" name="Line 6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06" name="Line 6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07" name="Rectangle 65"/>
            <p:cNvSpPr>
              <a:spLocks noChangeArrowheads="1"/>
            </p:cNvSpPr>
            <p:nvPr/>
          </p:nvSpPr>
          <p:spPr bwMode="auto">
            <a:xfrm>
              <a:off x="2741" y="538"/>
              <a:ext cx="8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Kephouma Keriethou</a:t>
              </a:r>
            </a:p>
          </p:txBody>
        </p:sp>
        <p:sp>
          <p:nvSpPr>
            <p:cNvPr id="147608" name="Rectangle 66"/>
            <p:cNvSpPr>
              <a:spLocks noChangeArrowheads="1"/>
            </p:cNvSpPr>
            <p:nvPr/>
          </p:nvSpPr>
          <p:spPr bwMode="auto">
            <a:xfrm>
              <a:off x="2690" y="634"/>
              <a:ext cx="8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Dieliekevi Keriethou </a:t>
              </a:r>
            </a:p>
          </p:txBody>
        </p:sp>
        <p:sp>
          <p:nvSpPr>
            <p:cNvPr id="147609" name="Rectangle 67"/>
            <p:cNvSpPr>
              <a:spLocks noChangeArrowheads="1"/>
            </p:cNvSpPr>
            <p:nvPr/>
          </p:nvSpPr>
          <p:spPr bwMode="auto">
            <a:xfrm>
              <a:off x="2695" y="738"/>
              <a:ext cx="6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Kikru Keriethou</a:t>
              </a:r>
            </a:p>
          </p:txBody>
        </p:sp>
        <p:sp>
          <p:nvSpPr>
            <p:cNvPr id="147610" name="Rectangle 68"/>
            <p:cNvSpPr>
              <a:spLocks noChangeArrowheads="1"/>
            </p:cNvSpPr>
            <p:nvPr/>
          </p:nvSpPr>
          <p:spPr bwMode="auto">
            <a:xfrm>
              <a:off x="2690" y="842"/>
              <a:ext cx="7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Kedukri Keriethou</a:t>
              </a:r>
            </a:p>
          </p:txBody>
        </p:sp>
        <p:sp>
          <p:nvSpPr>
            <p:cNvPr id="147611" name="Rectangle 69"/>
            <p:cNvSpPr>
              <a:spLocks noChangeArrowheads="1"/>
            </p:cNvSpPr>
            <p:nvPr/>
          </p:nvSpPr>
          <p:spPr bwMode="auto">
            <a:xfrm>
              <a:off x="2627" y="938"/>
              <a:ext cx="64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Dziidei/ Pfhesei</a:t>
              </a:r>
            </a:p>
          </p:txBody>
        </p:sp>
        <p:sp>
          <p:nvSpPr>
            <p:cNvPr id="147612" name="Rectangle 70"/>
            <p:cNvSpPr>
              <a:spLocks noChangeArrowheads="1"/>
            </p:cNvSpPr>
            <p:nvPr/>
          </p:nvSpPr>
          <p:spPr bwMode="auto">
            <a:xfrm>
              <a:off x="2781" y="1042"/>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Tsiepfhe</a:t>
              </a:r>
            </a:p>
          </p:txBody>
        </p:sp>
        <p:sp>
          <p:nvSpPr>
            <p:cNvPr id="147613" name="Rectangle 71"/>
            <p:cNvSpPr>
              <a:spLocks noChangeArrowheads="1"/>
            </p:cNvSpPr>
            <p:nvPr/>
          </p:nvSpPr>
          <p:spPr bwMode="auto">
            <a:xfrm>
              <a:off x="2607" y="344"/>
              <a:ext cx="6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PELHOUKESHII</a:t>
              </a:r>
            </a:p>
          </p:txBody>
        </p:sp>
        <p:sp>
          <p:nvSpPr>
            <p:cNvPr id="147614" name="Rectangle 72"/>
            <p:cNvSpPr>
              <a:spLocks noChangeArrowheads="1"/>
            </p:cNvSpPr>
            <p:nvPr/>
          </p:nvSpPr>
          <p:spPr bwMode="auto">
            <a:xfrm>
              <a:off x="2602" y="458"/>
              <a:ext cx="9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Thepfii Thenu Kerietho Nie</a:t>
              </a:r>
            </a:p>
          </p:txBody>
        </p:sp>
        <p:sp>
          <p:nvSpPr>
            <p:cNvPr id="147615" name="Line 7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16" name="Line 7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17" name="Rectangle 7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618" name="Rectangle 7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47619" name="Rectangle 7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47620" name="Rectangle 7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7621" name="Rectangle 79"/>
            <p:cNvSpPr>
              <a:spLocks noChangeArrowheads="1"/>
            </p:cNvSpPr>
            <p:nvPr/>
          </p:nvSpPr>
          <p:spPr bwMode="auto">
            <a:xfrm>
              <a:off x="2742" y="1414"/>
              <a:ext cx="5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PUO KEKIE</a:t>
              </a:r>
            </a:p>
          </p:txBody>
        </p:sp>
        <p:sp>
          <p:nvSpPr>
            <p:cNvPr id="147622" name="Rectangle 8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47623" name="Rectangle 8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47624" name="Line 8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25" name="Line 8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26" name="Rectangle 84"/>
            <p:cNvSpPr>
              <a:spLocks noChangeArrowheads="1"/>
            </p:cNvSpPr>
            <p:nvPr/>
          </p:nvSpPr>
          <p:spPr bwMode="auto">
            <a:xfrm>
              <a:off x="2694" y="2152"/>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JOSEF</a:t>
              </a:r>
            </a:p>
          </p:txBody>
        </p:sp>
        <p:sp>
          <p:nvSpPr>
            <p:cNvPr id="147627" name="Rectangle 85"/>
            <p:cNvSpPr>
              <a:spLocks noChangeArrowheads="1"/>
            </p:cNvSpPr>
            <p:nvPr/>
          </p:nvSpPr>
          <p:spPr bwMode="auto">
            <a:xfrm>
              <a:off x="2724" y="2301"/>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Miadiemia</a:t>
              </a:r>
            </a:p>
          </p:txBody>
        </p:sp>
        <p:sp>
          <p:nvSpPr>
            <p:cNvPr id="147628" name="Rectangle 8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47629" name="Line 8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0" name="Line 8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1" name="Line 8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2" name="Line 9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3" name="Line 9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4" name="Line 9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5" name="Line 9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6" name="Line 9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37" name="Rectangle 95"/>
            <p:cNvSpPr>
              <a:spLocks noChangeArrowheads="1"/>
            </p:cNvSpPr>
            <p:nvPr/>
          </p:nvSpPr>
          <p:spPr bwMode="auto">
            <a:xfrm>
              <a:off x="2708" y="2674"/>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MOSA</a:t>
              </a:r>
            </a:p>
          </p:txBody>
        </p:sp>
        <p:sp>
          <p:nvSpPr>
            <p:cNvPr id="147638" name="Rectangle 9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147639" name="Rectangle 9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47640" name="Rectangle 98"/>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Kadesh Barnea</a:t>
              </a:r>
            </a:p>
          </p:txBody>
        </p:sp>
        <p:sp>
          <p:nvSpPr>
            <p:cNvPr id="147641" name="Rectangle 9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7642" name="Rectangle 100"/>
            <p:cNvSpPr>
              <a:spLocks noChangeArrowheads="1"/>
            </p:cNvSpPr>
            <p:nvPr/>
          </p:nvSpPr>
          <p:spPr bwMode="auto">
            <a:xfrm>
              <a:off x="2724" y="3382"/>
              <a:ext cx="4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Diekepu 5</a:t>
              </a:r>
            </a:p>
          </p:txBody>
        </p:sp>
        <p:sp>
          <p:nvSpPr>
            <p:cNvPr id="147643" name="Line 10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44" name="Rectangle 102"/>
            <p:cNvSpPr>
              <a:spLocks noChangeArrowheads="1"/>
            </p:cNvSpPr>
            <p:nvPr/>
          </p:nvSpPr>
          <p:spPr bwMode="auto">
            <a:xfrm>
              <a:off x="2779" y="2826"/>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Tuokepra</a:t>
              </a:r>
            </a:p>
          </p:txBody>
        </p:sp>
        <p:sp>
          <p:nvSpPr>
            <p:cNvPr id="147645" name="Line 10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46" name="Line 10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47" name="Line 10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48" name="Rectangle 106"/>
            <p:cNvSpPr>
              <a:spLocks noChangeArrowheads="1"/>
            </p:cNvSpPr>
            <p:nvPr/>
          </p:nvSpPr>
          <p:spPr bwMode="auto">
            <a:xfrm>
              <a:off x="2697" y="3550"/>
              <a:ext cx="4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JOSHUA</a:t>
              </a:r>
            </a:p>
          </p:txBody>
        </p:sp>
        <p:sp>
          <p:nvSpPr>
            <p:cNvPr id="147649" name="Rectangle 107"/>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Jericho/Ai</a:t>
              </a:r>
            </a:p>
          </p:txBody>
        </p:sp>
        <p:sp>
          <p:nvSpPr>
            <p:cNvPr id="147650" name="Rectangle 108"/>
            <p:cNvSpPr>
              <a:spLocks noChangeArrowheads="1"/>
            </p:cNvSpPr>
            <p:nvPr/>
          </p:nvSpPr>
          <p:spPr bwMode="auto">
            <a:xfrm>
              <a:off x="2686" y="3806"/>
              <a:ext cx="6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Kijii Kezhakewa</a:t>
              </a:r>
            </a:p>
          </p:txBody>
        </p:sp>
        <p:sp>
          <p:nvSpPr>
            <p:cNvPr id="147651" name="Line 109"/>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52" name="Line 110"/>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53" name="Rectangle 111"/>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7654" name="Rectangle 112"/>
            <p:cNvSpPr>
              <a:spLocks noChangeArrowheads="1"/>
            </p:cNvSpPr>
            <p:nvPr/>
          </p:nvSpPr>
          <p:spPr bwMode="auto">
            <a:xfrm>
              <a:off x="4248" y="480"/>
              <a:ext cx="56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Chapimiako</a:t>
              </a:r>
            </a:p>
          </p:txBody>
        </p:sp>
        <p:sp>
          <p:nvSpPr>
            <p:cNvPr id="147655" name="Rectangle 113"/>
            <p:cNvSpPr>
              <a:spLocks noChangeArrowheads="1"/>
            </p:cNvSpPr>
            <p:nvPr/>
          </p:nvSpPr>
          <p:spPr bwMode="auto">
            <a:xfrm>
              <a:off x="4141" y="352"/>
              <a:ext cx="6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KEBVIIKEBOU</a:t>
              </a:r>
            </a:p>
          </p:txBody>
        </p:sp>
        <p:sp>
          <p:nvSpPr>
            <p:cNvPr id="147656" name="Line 114"/>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57" name="Line 115"/>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58" name="Line 116"/>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45" name="Rectangle 117"/>
            <p:cNvSpPr>
              <a:spLocks noChangeArrowheads="1"/>
            </p:cNvSpPr>
            <p:nvPr/>
          </p:nvSpPr>
          <p:spPr bwMode="auto">
            <a:xfrm>
              <a:off x="4191" y="1008"/>
              <a:ext cx="540" cy="142"/>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KEZA ••• </a:t>
              </a:r>
            </a:p>
          </p:txBody>
        </p:sp>
        <p:sp>
          <p:nvSpPr>
            <p:cNvPr id="147660" name="Rectangle 118"/>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Israel</a:t>
              </a:r>
            </a:p>
          </p:txBody>
        </p:sp>
        <p:sp>
          <p:nvSpPr>
            <p:cNvPr id="147661" name="Rectangle 119"/>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7662" name="Rectangle 120"/>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47663" name="Rectangle 121"/>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7664" name="Rectangle 122"/>
            <p:cNvSpPr>
              <a:spLocks noChangeArrowheads="1"/>
            </p:cNvSpPr>
            <p:nvPr/>
          </p:nvSpPr>
          <p:spPr bwMode="auto">
            <a:xfrm>
              <a:off x="4119" y="1798"/>
              <a:ext cx="65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Assyria    Babilon</a:t>
              </a:r>
            </a:p>
          </p:txBody>
        </p:sp>
        <p:sp>
          <p:nvSpPr>
            <p:cNvPr id="147665" name="Line 1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66" name="Rectangle 124"/>
            <p:cNvSpPr>
              <a:spLocks noChangeArrowheads="1"/>
            </p:cNvSpPr>
            <p:nvPr/>
          </p:nvSpPr>
          <p:spPr bwMode="auto">
            <a:xfrm>
              <a:off x="4169" y="1134"/>
              <a:ext cx="59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Peso      Pekhro</a:t>
              </a:r>
            </a:p>
          </p:txBody>
        </p:sp>
        <p:sp>
          <p:nvSpPr>
            <p:cNvPr id="147667" name="Line 1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68" name="Line 1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55" name="Rectangle 127"/>
            <p:cNvSpPr>
              <a:spLocks noChangeArrowheads="1"/>
            </p:cNvSpPr>
            <p:nvPr/>
          </p:nvSpPr>
          <p:spPr bwMode="auto">
            <a:xfrm>
              <a:off x="4150" y="1454"/>
              <a:ext cx="519" cy="133"/>
            </a:xfrm>
            <a:prstGeom prst="rect">
              <a:avLst/>
            </a:prstGeom>
            <a:noFill/>
            <a:ln w="12700">
              <a:noFill/>
              <a:miter lim="800000"/>
              <a:headEnd/>
              <a:tailEnd/>
            </a:ln>
            <a:effectLst/>
          </p:spPr>
          <p:txBody>
            <a:bodyPr wrap="none" lIns="90487" tIns="44450" rIns="90487" bIns="44450">
              <a:spAutoFit/>
            </a:bodyPr>
            <a:lstStyle/>
            <a:p>
              <a:pPr>
                <a:defRPr/>
              </a:pPr>
              <a:r>
                <a:rPr lang="en-US" sz="800">
                  <a:solidFill>
                    <a:srgbClr val="000000"/>
                  </a:solidFill>
                  <a:effectLst>
                    <a:outerShdw blurRad="38100" dist="38100" dir="2700000" algn="tl">
                      <a:srgbClr val="FFFFFF"/>
                    </a:outerShdw>
                  </a:effectLst>
                  <a:latin typeface="Helvetica" charset="0"/>
                </a:rPr>
                <a:t>Siedzekesiko</a:t>
              </a:r>
            </a:p>
          </p:txBody>
        </p:sp>
        <p:sp>
          <p:nvSpPr>
            <p:cNvPr id="147670" name="Line 1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71" name="Rectangle 129"/>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47672" name="Line 1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73" name="Line 1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74" name="Line 1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75" name="Rectangle 133"/>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KEDIMIAKO</a:t>
              </a:r>
            </a:p>
          </p:txBody>
        </p:sp>
        <p:sp>
          <p:nvSpPr>
            <p:cNvPr id="147676" name="Rectangle 134"/>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Judah</a:t>
              </a:r>
            </a:p>
          </p:txBody>
        </p:sp>
        <p:sp>
          <p:nvSpPr>
            <p:cNvPr id="147677" name="Line 1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78" name="Line 136"/>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79" name="Line 137"/>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80" name="Rectangle 138"/>
            <p:cNvSpPr>
              <a:spLocks noChangeArrowheads="1"/>
            </p:cNvSpPr>
            <p:nvPr/>
          </p:nvSpPr>
          <p:spPr bwMode="auto">
            <a:xfrm>
              <a:off x="4241" y="2302"/>
              <a:ext cx="35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Cha 3 </a:t>
              </a:r>
            </a:p>
          </p:txBody>
        </p:sp>
        <p:sp>
          <p:nvSpPr>
            <p:cNvPr id="147681" name="Rectangle 139"/>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Years / 50,000</a:t>
              </a:r>
            </a:p>
          </p:txBody>
        </p:sp>
        <p:sp>
          <p:nvSpPr>
            <p:cNvPr id="147682" name="Rectangle 140"/>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47683" name="Rectangle 141"/>
            <p:cNvSpPr>
              <a:spLocks noChangeArrowheads="1"/>
            </p:cNvSpPr>
            <p:nvPr/>
          </p:nvSpPr>
          <p:spPr bwMode="auto">
            <a:xfrm>
              <a:off x="4105" y="2030"/>
              <a:ext cx="5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KEDIEKECHII</a:t>
              </a:r>
            </a:p>
          </p:txBody>
        </p:sp>
        <p:sp>
          <p:nvSpPr>
            <p:cNvPr id="147684" name="Rectangle 142"/>
            <p:cNvSpPr>
              <a:spLocks noChangeArrowheads="1"/>
            </p:cNvSpPr>
            <p:nvPr/>
          </p:nvSpPr>
          <p:spPr bwMode="auto">
            <a:xfrm>
              <a:off x="4214" y="2190"/>
              <a:ext cx="47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Teicie 70 </a:t>
              </a:r>
            </a:p>
          </p:txBody>
        </p:sp>
        <p:sp>
          <p:nvSpPr>
            <p:cNvPr id="147685" name="Line 143"/>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86" name="Line 144"/>
            <p:cNvSpPr>
              <a:spLocks noChangeShapeType="1"/>
            </p:cNvSpPr>
            <p:nvPr/>
          </p:nvSpPr>
          <p:spPr bwMode="auto">
            <a:xfrm>
              <a:off x="4179" y="296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87" name="Line 145"/>
            <p:cNvSpPr>
              <a:spLocks noChangeShapeType="1"/>
            </p:cNvSpPr>
            <p:nvPr/>
          </p:nvSpPr>
          <p:spPr bwMode="auto">
            <a:xfrm>
              <a:off x="4179" y="30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88" name="Rectangle 146"/>
            <p:cNvSpPr>
              <a:spLocks noChangeArrowheads="1"/>
            </p:cNvSpPr>
            <p:nvPr/>
          </p:nvSpPr>
          <p:spPr bwMode="auto">
            <a:xfrm>
              <a:off x="4116" y="2954"/>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Rommiako Zho</a:t>
              </a:r>
            </a:p>
          </p:txBody>
        </p:sp>
        <p:sp>
          <p:nvSpPr>
            <p:cNvPr id="147689" name="Rectangle 147"/>
            <p:cNvSpPr>
              <a:spLocks noChangeArrowheads="1"/>
            </p:cNvSpPr>
            <p:nvPr/>
          </p:nvSpPr>
          <p:spPr bwMode="auto">
            <a:xfrm>
              <a:off x="4132" y="2856"/>
              <a:ext cx="49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Alex Grik-u</a:t>
              </a:r>
            </a:p>
          </p:txBody>
        </p:sp>
        <p:sp>
          <p:nvSpPr>
            <p:cNvPr id="147690" name="Rectangle 148"/>
            <p:cNvSpPr>
              <a:spLocks noChangeArrowheads="1"/>
            </p:cNvSpPr>
            <p:nvPr/>
          </p:nvSpPr>
          <p:spPr bwMode="auto">
            <a:xfrm>
              <a:off x="4157" y="2768"/>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ZEIKECII</a:t>
              </a:r>
            </a:p>
          </p:txBody>
        </p:sp>
        <p:sp>
          <p:nvSpPr>
            <p:cNvPr id="147691" name="Line 149"/>
            <p:cNvSpPr>
              <a:spLocks noChangeShapeType="1"/>
            </p:cNvSpPr>
            <p:nvPr/>
          </p:nvSpPr>
          <p:spPr bwMode="auto">
            <a:xfrm>
              <a:off x="4175" y="360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92" name="Line 150"/>
            <p:cNvSpPr>
              <a:spLocks noChangeShapeType="1"/>
            </p:cNvSpPr>
            <p:nvPr/>
          </p:nvSpPr>
          <p:spPr bwMode="auto">
            <a:xfrm>
              <a:off x="4179" y="36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93" name="Line 151"/>
            <p:cNvSpPr>
              <a:spLocks noChangeShapeType="1"/>
            </p:cNvSpPr>
            <p:nvPr/>
          </p:nvSpPr>
          <p:spPr bwMode="auto">
            <a:xfrm>
              <a:off x="4187" y="378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94" name="Line 152"/>
            <p:cNvSpPr>
              <a:spLocks noChangeShapeType="1"/>
            </p:cNvSpPr>
            <p:nvPr/>
          </p:nvSpPr>
          <p:spPr bwMode="auto">
            <a:xfrm>
              <a:off x="4187" y="387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95" name="Line 153"/>
            <p:cNvSpPr>
              <a:spLocks noChangeShapeType="1"/>
            </p:cNvSpPr>
            <p:nvPr/>
          </p:nvSpPr>
          <p:spPr bwMode="auto">
            <a:xfrm>
              <a:off x="4179" y="39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696" name="Rectangle 154"/>
            <p:cNvSpPr>
              <a:spLocks noChangeArrowheads="1"/>
            </p:cNvSpPr>
            <p:nvPr/>
          </p:nvSpPr>
          <p:spPr bwMode="auto">
            <a:xfrm>
              <a:off x="4252" y="3592"/>
              <a:ext cx="48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Dieliekeviko</a:t>
              </a:r>
            </a:p>
          </p:txBody>
        </p:sp>
        <p:sp>
          <p:nvSpPr>
            <p:cNvPr id="147697" name="Rectangle 155"/>
            <p:cNvSpPr>
              <a:spLocks noChangeArrowheads="1"/>
            </p:cNvSpPr>
            <p:nvPr/>
          </p:nvSpPr>
          <p:spPr bwMode="auto">
            <a:xfrm>
              <a:off x="4302" y="3680"/>
              <a:ext cx="50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Mhakechiiko</a:t>
              </a:r>
            </a:p>
          </p:txBody>
        </p:sp>
        <p:sp>
          <p:nvSpPr>
            <p:cNvPr id="147698" name="Rectangle 156"/>
            <p:cNvSpPr>
              <a:spLocks noChangeArrowheads="1"/>
            </p:cNvSpPr>
            <p:nvPr/>
          </p:nvSpPr>
          <p:spPr bwMode="auto">
            <a:xfrm>
              <a:off x="4257" y="3768"/>
              <a:ext cx="65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Leshiithukeshiiko</a:t>
              </a:r>
            </a:p>
          </p:txBody>
        </p:sp>
        <p:sp>
          <p:nvSpPr>
            <p:cNvPr id="147699" name="Rectangle 157"/>
            <p:cNvSpPr>
              <a:spLocks noChangeArrowheads="1"/>
            </p:cNvSpPr>
            <p:nvPr/>
          </p:nvSpPr>
          <p:spPr bwMode="auto">
            <a:xfrm>
              <a:off x="4219" y="3856"/>
              <a:ext cx="43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Pesikeshii</a:t>
              </a:r>
            </a:p>
          </p:txBody>
        </p:sp>
        <p:sp>
          <p:nvSpPr>
            <p:cNvPr id="147700" name="Rectangle 158"/>
            <p:cNvSpPr>
              <a:spLocks noChangeArrowheads="1"/>
            </p:cNvSpPr>
            <p:nvPr/>
          </p:nvSpPr>
          <p:spPr bwMode="auto">
            <a:xfrm>
              <a:off x="4173" y="3205"/>
              <a:ext cx="32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585887" name="Rectangle 159"/>
            <p:cNvSpPr>
              <a:spLocks noChangeArrowheads="1"/>
            </p:cNvSpPr>
            <p:nvPr/>
          </p:nvSpPr>
          <p:spPr bwMode="auto">
            <a:xfrm>
              <a:off x="4266" y="3408"/>
              <a:ext cx="27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Krus</a:t>
              </a:r>
            </a:p>
          </p:txBody>
        </p:sp>
        <p:sp>
          <p:nvSpPr>
            <p:cNvPr id="147702" name="Rectangle 160"/>
            <p:cNvSpPr>
              <a:spLocks noChangeArrowheads="1"/>
            </p:cNvSpPr>
            <p:nvPr/>
          </p:nvSpPr>
          <p:spPr bwMode="auto">
            <a:xfrm>
              <a:off x="4311" y="3520"/>
              <a:ext cx="38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5889" name="Rectangle 161"/>
            <p:cNvSpPr>
              <a:spLocks noChangeArrowheads="1"/>
            </p:cNvSpPr>
            <p:nvPr/>
          </p:nvSpPr>
          <p:spPr bwMode="auto">
            <a:xfrm>
              <a:off x="4237" y="3492"/>
              <a:ext cx="338" cy="142"/>
            </a:xfrm>
            <a:prstGeom prst="rect">
              <a:avLst/>
            </a:prstGeom>
            <a:noFill/>
            <a:ln w="12700">
              <a:noFill/>
              <a:miter lim="800000"/>
              <a:headEnd/>
              <a:tailEnd/>
            </a:ln>
            <a:effectLst/>
          </p:spPr>
          <p:txBody>
            <a:bodyPr wrap="none" lIns="90487" tIns="44450" rIns="90487" bIns="44450">
              <a:spAutoFit/>
            </a:bodyPr>
            <a:lstStyle/>
            <a:p>
              <a:pPr>
                <a:defRPr/>
              </a:pPr>
              <a:r>
                <a:rPr lang="en-US" sz="900" i="1">
                  <a:solidFill>
                    <a:srgbClr val="000000"/>
                  </a:solidFill>
                  <a:effectLst>
                    <a:outerShdw blurRad="38100" dist="38100" dir="2700000" algn="tl">
                      <a:srgbClr val="FFFFFF"/>
                    </a:outerShdw>
                  </a:effectLst>
                  <a:latin typeface="Helvetica" charset="0"/>
                </a:rPr>
                <a:t>Kehou</a:t>
              </a:r>
            </a:p>
          </p:txBody>
        </p:sp>
        <p:sp>
          <p:nvSpPr>
            <p:cNvPr id="585890" name="Rectangle 162"/>
            <p:cNvSpPr>
              <a:spLocks noChangeArrowheads="1"/>
            </p:cNvSpPr>
            <p:nvPr/>
          </p:nvSpPr>
          <p:spPr bwMode="auto">
            <a:xfrm>
              <a:off x="4302" y="3320"/>
              <a:ext cx="385" cy="152"/>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47705" name="Line 163"/>
            <p:cNvSpPr>
              <a:spLocks noChangeShapeType="1"/>
            </p:cNvSpPr>
            <p:nvPr/>
          </p:nvSpPr>
          <p:spPr bwMode="auto">
            <a:xfrm>
              <a:off x="4175" y="3436"/>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706" name="Line 164"/>
            <p:cNvSpPr>
              <a:spLocks noChangeShapeType="1"/>
            </p:cNvSpPr>
            <p:nvPr/>
          </p:nvSpPr>
          <p:spPr bwMode="auto">
            <a:xfrm>
              <a:off x="4175" y="35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707" name="Line 165"/>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7708" name="Line 16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47458" name="Line 217"/>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7459" name="Rectangle 218"/>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47460" name="Rectangle 219"/>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1" name="Rectangle 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2" name="Rectangle 221"/>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3" name="Rectangle 22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4" name="Rectangle 223"/>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5953" name="Rectangle 22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(2000 B.C.)</a:t>
            </a:r>
          </a:p>
        </p:txBody>
      </p:sp>
      <p:sp>
        <p:nvSpPr>
          <p:cNvPr id="585956" name="Rectangle 22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7467" name="Freeform 243"/>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7468" name="Rectangle 244"/>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9" name="Rectangle 245"/>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5974" name="Rectangle 246"/>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(1500 B.C.)</a:t>
            </a:r>
          </a:p>
        </p:txBody>
      </p:sp>
      <p:sp>
        <p:nvSpPr>
          <p:cNvPr id="585975" name="Rectangle 24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(500 B.C.)</a:t>
            </a:r>
          </a:p>
        </p:txBody>
      </p:sp>
      <p:sp>
        <p:nvSpPr>
          <p:cNvPr id="585976" name="Rectangle 24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charset="0"/>
                <a:ea typeface="+mn-ea"/>
                <a:cs typeface="+mn-cs"/>
              </a:rPr>
              <a:t>(1000 B.C.)</a:t>
            </a:r>
          </a:p>
        </p:txBody>
      </p:sp>
      <p:sp>
        <p:nvSpPr>
          <p:cNvPr id="147473" name="Rectangle 249"/>
          <p:cNvSpPr>
            <a:spLocks noChangeArrowheads="1"/>
          </p:cNvSpPr>
          <p:nvPr/>
        </p:nvSpPr>
        <p:spPr bwMode="auto">
          <a:xfrm>
            <a:off x="6553200" y="3848100"/>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Years / 50,000</a:t>
            </a:r>
          </a:p>
        </p:txBody>
      </p:sp>
      <p:sp>
        <p:nvSpPr>
          <p:cNvPr id="585983" name="Text Box 255"/>
          <p:cNvSpPr txBox="1">
            <a:spLocks noChangeArrowheads="1"/>
          </p:cNvSpPr>
          <p:nvPr/>
        </p:nvSpPr>
        <p:spPr bwMode="auto">
          <a:xfrm>
            <a:off x="17907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400" smtClean="0">
                <a:solidFill>
                  <a:schemeClr val="tx1"/>
                </a:solidFill>
              </a:rPr>
              <a:t>Keriekitho Nu Vo Pesikeshii</a:t>
            </a:r>
          </a:p>
        </p:txBody>
      </p:sp>
      <p:sp>
        <p:nvSpPr>
          <p:cNvPr id="147475" name="Text Box 28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586018" name="Rectangle 29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586019" name="Line 29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86024" name="Rectangle 296"/>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71</a:t>
            </a:r>
          </a:p>
        </p:txBody>
      </p:sp>
      <p:grpSp>
        <p:nvGrpSpPr>
          <p:cNvPr id="147479" name="Group 297"/>
          <p:cNvGrpSpPr>
            <a:grpSpLocks/>
          </p:cNvGrpSpPr>
          <p:nvPr/>
        </p:nvGrpSpPr>
        <p:grpSpPr bwMode="auto">
          <a:xfrm>
            <a:off x="5181600" y="5043488"/>
            <a:ext cx="525463" cy="585787"/>
            <a:chOff x="1567" y="1192"/>
            <a:chExt cx="331" cy="369"/>
          </a:xfrm>
        </p:grpSpPr>
        <p:grpSp>
          <p:nvGrpSpPr>
            <p:cNvPr id="147533" name="Group 298"/>
            <p:cNvGrpSpPr>
              <a:grpSpLocks/>
            </p:cNvGrpSpPr>
            <p:nvPr/>
          </p:nvGrpSpPr>
          <p:grpSpPr bwMode="auto">
            <a:xfrm>
              <a:off x="1567" y="1192"/>
              <a:ext cx="331" cy="369"/>
              <a:chOff x="1084" y="711"/>
              <a:chExt cx="2950" cy="2769"/>
            </a:xfrm>
          </p:grpSpPr>
          <p:grpSp>
            <p:nvGrpSpPr>
              <p:cNvPr id="147535" name="Group 299"/>
              <p:cNvGrpSpPr>
                <a:grpSpLocks/>
              </p:cNvGrpSpPr>
              <p:nvPr/>
            </p:nvGrpSpPr>
            <p:grpSpPr bwMode="auto">
              <a:xfrm>
                <a:off x="1084" y="711"/>
                <a:ext cx="2950" cy="2769"/>
                <a:chOff x="2707" y="548"/>
                <a:chExt cx="2950" cy="2769"/>
              </a:xfrm>
            </p:grpSpPr>
            <p:grpSp>
              <p:nvGrpSpPr>
                <p:cNvPr id="147541" name="Group 300"/>
                <p:cNvGrpSpPr>
                  <a:grpSpLocks/>
                </p:cNvGrpSpPr>
                <p:nvPr/>
              </p:nvGrpSpPr>
              <p:grpSpPr bwMode="auto">
                <a:xfrm>
                  <a:off x="3180" y="1046"/>
                  <a:ext cx="2105" cy="1421"/>
                  <a:chOff x="578" y="2316"/>
                  <a:chExt cx="2105" cy="1421"/>
                </a:xfrm>
              </p:grpSpPr>
              <p:sp>
                <p:nvSpPr>
                  <p:cNvPr id="147543" name="Freeform 301"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44" name="Freeform 302"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7542" name="Picture 303"/>
                <p:cNvPicPr>
                  <a:picLocks noChangeArrowheads="1"/>
                </p:cNvPicPr>
                <p:nvPr/>
              </p:nvPicPr>
              <p:blipFill>
                <a:blip r:embed="rId6">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7536" name="Freeform 304"/>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37" name="Freeform 305"/>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38" name="Freeform 306"/>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39" name="Freeform 307"/>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40" name="Freeform 308"/>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7534" name="Rectangle 309"/>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LC</a:t>
              </a:r>
              <a:endParaRPr lang="en-US" sz="1600" b="0" i="1">
                <a:solidFill>
                  <a:schemeClr val="bg2"/>
                </a:solidFill>
                <a:latin typeface="Helvetica" charset="0"/>
              </a:endParaRPr>
            </a:p>
          </p:txBody>
        </p:sp>
      </p:grpSp>
      <p:grpSp>
        <p:nvGrpSpPr>
          <p:cNvPr id="147480" name="Group 310"/>
          <p:cNvGrpSpPr>
            <a:grpSpLocks/>
          </p:cNvGrpSpPr>
          <p:nvPr/>
        </p:nvGrpSpPr>
        <p:grpSpPr bwMode="auto">
          <a:xfrm>
            <a:off x="5106988" y="2173288"/>
            <a:ext cx="673100" cy="585787"/>
            <a:chOff x="3183" y="821"/>
            <a:chExt cx="424" cy="369"/>
          </a:xfrm>
        </p:grpSpPr>
        <p:grpSp>
          <p:nvGrpSpPr>
            <p:cNvPr id="147519" name="Group 311"/>
            <p:cNvGrpSpPr>
              <a:grpSpLocks/>
            </p:cNvGrpSpPr>
            <p:nvPr/>
          </p:nvGrpSpPr>
          <p:grpSpPr bwMode="auto">
            <a:xfrm>
              <a:off x="3243" y="821"/>
              <a:ext cx="331" cy="369"/>
              <a:chOff x="1567" y="1192"/>
              <a:chExt cx="331" cy="369"/>
            </a:xfrm>
          </p:grpSpPr>
          <p:grpSp>
            <p:nvGrpSpPr>
              <p:cNvPr id="147521" name="Group 312"/>
              <p:cNvGrpSpPr>
                <a:grpSpLocks/>
              </p:cNvGrpSpPr>
              <p:nvPr/>
            </p:nvGrpSpPr>
            <p:grpSpPr bwMode="auto">
              <a:xfrm>
                <a:off x="1567" y="1192"/>
                <a:ext cx="331" cy="369"/>
                <a:chOff x="1084" y="711"/>
                <a:chExt cx="2950" cy="2769"/>
              </a:xfrm>
            </p:grpSpPr>
            <p:grpSp>
              <p:nvGrpSpPr>
                <p:cNvPr id="147523" name="Group 313"/>
                <p:cNvGrpSpPr>
                  <a:grpSpLocks/>
                </p:cNvGrpSpPr>
                <p:nvPr/>
              </p:nvGrpSpPr>
              <p:grpSpPr bwMode="auto">
                <a:xfrm>
                  <a:off x="1084" y="711"/>
                  <a:ext cx="2950" cy="2769"/>
                  <a:chOff x="2707" y="548"/>
                  <a:chExt cx="2950" cy="2769"/>
                </a:xfrm>
              </p:grpSpPr>
              <p:grpSp>
                <p:nvGrpSpPr>
                  <p:cNvPr id="147529" name="Group 314"/>
                  <p:cNvGrpSpPr>
                    <a:grpSpLocks/>
                  </p:cNvGrpSpPr>
                  <p:nvPr/>
                </p:nvGrpSpPr>
                <p:grpSpPr bwMode="auto">
                  <a:xfrm>
                    <a:off x="3180" y="1046"/>
                    <a:ext cx="2105" cy="1421"/>
                    <a:chOff x="578" y="2316"/>
                    <a:chExt cx="2105" cy="1421"/>
                  </a:xfrm>
                </p:grpSpPr>
                <p:sp>
                  <p:nvSpPr>
                    <p:cNvPr id="147531" name="Freeform 315"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32" name="Freeform 316"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7530" name="Picture 317"/>
                  <p:cNvPicPr>
                    <a:picLocks noChangeArrowheads="1"/>
                  </p:cNvPicPr>
                  <p:nvPr/>
                </p:nvPicPr>
                <p:blipFill>
                  <a:blip r:embed="rId6">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7524" name="Freeform 318"/>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25" name="Freeform 319"/>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26" name="Freeform 320"/>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27" name="Freeform 321"/>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28" name="Freeform 322"/>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7522" name="Rectangle 323"/>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AC</a:t>
                </a:r>
                <a:endParaRPr lang="en-US" sz="1600" i="1">
                  <a:solidFill>
                    <a:schemeClr val="bg2"/>
                  </a:solidFill>
                  <a:latin typeface="Helvetica" charset="0"/>
                </a:endParaRPr>
              </a:p>
            </p:txBody>
          </p:sp>
        </p:grpSp>
        <p:sp>
          <p:nvSpPr>
            <p:cNvPr id="586052" name="Text Box 324"/>
            <p:cNvSpPr txBox="1">
              <a:spLocks noChangeArrowheads="1"/>
            </p:cNvSpPr>
            <p:nvPr/>
          </p:nvSpPr>
          <p:spPr bwMode="auto">
            <a:xfrm>
              <a:off x="3183" y="84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AC</a:t>
              </a:r>
              <a:endParaRPr lang="en-US" sz="1000" i="1" smtClean="0"/>
            </a:p>
          </p:txBody>
        </p:sp>
      </p:grpSp>
      <p:grpSp>
        <p:nvGrpSpPr>
          <p:cNvPr id="147481" name="Group 325"/>
          <p:cNvGrpSpPr>
            <a:grpSpLocks/>
          </p:cNvGrpSpPr>
          <p:nvPr/>
        </p:nvGrpSpPr>
        <p:grpSpPr bwMode="auto">
          <a:xfrm>
            <a:off x="7486650" y="1438275"/>
            <a:ext cx="673100" cy="585788"/>
            <a:chOff x="3580" y="655"/>
            <a:chExt cx="424" cy="369"/>
          </a:xfrm>
        </p:grpSpPr>
        <p:grpSp>
          <p:nvGrpSpPr>
            <p:cNvPr id="147505" name="Group 326"/>
            <p:cNvGrpSpPr>
              <a:grpSpLocks/>
            </p:cNvGrpSpPr>
            <p:nvPr/>
          </p:nvGrpSpPr>
          <p:grpSpPr bwMode="auto">
            <a:xfrm>
              <a:off x="3638" y="655"/>
              <a:ext cx="331" cy="369"/>
              <a:chOff x="1567" y="1192"/>
              <a:chExt cx="331" cy="369"/>
            </a:xfrm>
          </p:grpSpPr>
          <p:grpSp>
            <p:nvGrpSpPr>
              <p:cNvPr id="147507" name="Group 327"/>
              <p:cNvGrpSpPr>
                <a:grpSpLocks/>
              </p:cNvGrpSpPr>
              <p:nvPr/>
            </p:nvGrpSpPr>
            <p:grpSpPr bwMode="auto">
              <a:xfrm>
                <a:off x="1567" y="1192"/>
                <a:ext cx="331" cy="369"/>
                <a:chOff x="1084" y="711"/>
                <a:chExt cx="2950" cy="2769"/>
              </a:xfrm>
            </p:grpSpPr>
            <p:grpSp>
              <p:nvGrpSpPr>
                <p:cNvPr id="147509" name="Group 328"/>
                <p:cNvGrpSpPr>
                  <a:grpSpLocks/>
                </p:cNvGrpSpPr>
                <p:nvPr/>
              </p:nvGrpSpPr>
              <p:grpSpPr bwMode="auto">
                <a:xfrm>
                  <a:off x="1084" y="711"/>
                  <a:ext cx="2950" cy="2769"/>
                  <a:chOff x="2707" y="548"/>
                  <a:chExt cx="2950" cy="2769"/>
                </a:xfrm>
              </p:grpSpPr>
              <p:grpSp>
                <p:nvGrpSpPr>
                  <p:cNvPr id="147515" name="Group 329"/>
                  <p:cNvGrpSpPr>
                    <a:grpSpLocks/>
                  </p:cNvGrpSpPr>
                  <p:nvPr/>
                </p:nvGrpSpPr>
                <p:grpSpPr bwMode="auto">
                  <a:xfrm>
                    <a:off x="3180" y="1046"/>
                    <a:ext cx="2105" cy="1421"/>
                    <a:chOff x="578" y="2316"/>
                    <a:chExt cx="2105" cy="1421"/>
                  </a:xfrm>
                </p:grpSpPr>
                <p:sp>
                  <p:nvSpPr>
                    <p:cNvPr id="147517" name="Freeform 330"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18" name="Freeform 331"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7516" name="Picture 332"/>
                  <p:cNvPicPr>
                    <a:picLocks noChangeArrowheads="1"/>
                  </p:cNvPicPr>
                  <p:nvPr/>
                </p:nvPicPr>
                <p:blipFill>
                  <a:blip r:embed="rId6">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7510" name="Freeform 333"/>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11" name="Freeform 334"/>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12" name="Freeform 335"/>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13" name="Freeform 336"/>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14" name="Freeform 337"/>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7508" name="Rectangle 338"/>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586067" name="Text Box 339"/>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DC</a:t>
              </a:r>
              <a:endParaRPr lang="en-US" sz="1800" i="1" smtClean="0"/>
            </a:p>
          </p:txBody>
        </p:sp>
      </p:grpSp>
      <p:grpSp>
        <p:nvGrpSpPr>
          <p:cNvPr id="147482" name="Group 340"/>
          <p:cNvGrpSpPr>
            <a:grpSpLocks/>
          </p:cNvGrpSpPr>
          <p:nvPr/>
        </p:nvGrpSpPr>
        <p:grpSpPr bwMode="auto">
          <a:xfrm>
            <a:off x="7491413" y="2197100"/>
            <a:ext cx="673100" cy="585788"/>
            <a:chOff x="3580" y="655"/>
            <a:chExt cx="424" cy="369"/>
          </a:xfrm>
        </p:grpSpPr>
        <p:grpSp>
          <p:nvGrpSpPr>
            <p:cNvPr id="147491" name="Group 341"/>
            <p:cNvGrpSpPr>
              <a:grpSpLocks/>
            </p:cNvGrpSpPr>
            <p:nvPr/>
          </p:nvGrpSpPr>
          <p:grpSpPr bwMode="auto">
            <a:xfrm>
              <a:off x="3638" y="655"/>
              <a:ext cx="331" cy="369"/>
              <a:chOff x="1567" y="1192"/>
              <a:chExt cx="331" cy="369"/>
            </a:xfrm>
          </p:grpSpPr>
          <p:grpSp>
            <p:nvGrpSpPr>
              <p:cNvPr id="147493" name="Group 342"/>
              <p:cNvGrpSpPr>
                <a:grpSpLocks/>
              </p:cNvGrpSpPr>
              <p:nvPr/>
            </p:nvGrpSpPr>
            <p:grpSpPr bwMode="auto">
              <a:xfrm>
                <a:off x="1567" y="1192"/>
                <a:ext cx="331" cy="369"/>
                <a:chOff x="1084" y="711"/>
                <a:chExt cx="2950" cy="2769"/>
              </a:xfrm>
            </p:grpSpPr>
            <p:grpSp>
              <p:nvGrpSpPr>
                <p:cNvPr id="147495" name="Group 343"/>
                <p:cNvGrpSpPr>
                  <a:grpSpLocks/>
                </p:cNvGrpSpPr>
                <p:nvPr/>
              </p:nvGrpSpPr>
              <p:grpSpPr bwMode="auto">
                <a:xfrm>
                  <a:off x="1084" y="711"/>
                  <a:ext cx="2950" cy="2769"/>
                  <a:chOff x="2707" y="548"/>
                  <a:chExt cx="2950" cy="2769"/>
                </a:xfrm>
              </p:grpSpPr>
              <p:grpSp>
                <p:nvGrpSpPr>
                  <p:cNvPr id="147501" name="Group 344"/>
                  <p:cNvGrpSpPr>
                    <a:grpSpLocks/>
                  </p:cNvGrpSpPr>
                  <p:nvPr/>
                </p:nvGrpSpPr>
                <p:grpSpPr bwMode="auto">
                  <a:xfrm>
                    <a:off x="3180" y="1046"/>
                    <a:ext cx="2105" cy="1421"/>
                    <a:chOff x="578" y="2316"/>
                    <a:chExt cx="2105" cy="1421"/>
                  </a:xfrm>
                </p:grpSpPr>
                <p:sp>
                  <p:nvSpPr>
                    <p:cNvPr id="147503" name="Freeform 345"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7504" name="Freeform 346"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47502" name="Picture 347"/>
                  <p:cNvPicPr>
                    <a:picLocks noChangeArrowheads="1"/>
                  </p:cNvPicPr>
                  <p:nvPr/>
                </p:nvPicPr>
                <p:blipFill>
                  <a:blip r:embed="rId6">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7496" name="Freeform 348"/>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497" name="Freeform 349"/>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498" name="Freeform 350"/>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499" name="Freeform 351"/>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7500" name="Freeform 352"/>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7494" name="Rectangle 353"/>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i="1">
                    <a:solidFill>
                      <a:schemeClr val="bg2"/>
                    </a:solidFill>
                    <a:latin typeface="Kosher-Normal" charset="0"/>
                  </a:rPr>
                  <a:t>DC</a:t>
                </a:r>
                <a:endParaRPr lang="en-US" sz="1600" i="1">
                  <a:solidFill>
                    <a:schemeClr val="bg2"/>
                  </a:solidFill>
                  <a:latin typeface="Helvetica" charset="0"/>
                </a:endParaRPr>
              </a:p>
            </p:txBody>
          </p:sp>
        </p:grpSp>
        <p:sp>
          <p:nvSpPr>
            <p:cNvPr id="586082" name="Text Box 354"/>
            <p:cNvSpPr txBox="1">
              <a:spLocks noChangeArrowheads="1"/>
            </p:cNvSpPr>
            <p:nvPr/>
          </p:nvSpPr>
          <p:spPr bwMode="auto">
            <a:xfrm>
              <a:off x="3580" y="682"/>
              <a:ext cx="424" cy="231"/>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NC</a:t>
              </a:r>
              <a:endParaRPr lang="en-US" sz="1800" i="1" smtClean="0"/>
            </a:p>
          </p:txBody>
        </p:sp>
      </p:grpSp>
      <p:sp>
        <p:nvSpPr>
          <p:cNvPr id="586083" name="Text Box 355"/>
          <p:cNvSpPr txBox="1">
            <a:spLocks noChangeArrowheads="1"/>
          </p:cNvSpPr>
          <p:nvPr/>
        </p:nvSpPr>
        <p:spPr bwMode="auto">
          <a:xfrm>
            <a:off x="5070475" y="5089525"/>
            <a:ext cx="673100" cy="366713"/>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1800" i="1" smtClean="0">
                <a:solidFill>
                  <a:schemeClr val="tx1"/>
                </a:solidFill>
                <a:latin typeface="Kosher-Normal" charset="0"/>
              </a:rPr>
              <a:t>LC</a:t>
            </a:r>
            <a:endParaRPr lang="en-US" sz="1000" i="1" smtClean="0"/>
          </a:p>
        </p:txBody>
      </p:sp>
      <p:sp>
        <p:nvSpPr>
          <p:cNvPr id="147484" name="Text Box 356"/>
          <p:cNvSpPr txBox="1">
            <a:spLocks noChangeArrowheads="1"/>
          </p:cNvSpPr>
          <p:nvPr/>
        </p:nvSpPr>
        <p:spPr bwMode="auto">
          <a:xfrm>
            <a:off x="8664575"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586085" name="Rectangle 357"/>
          <p:cNvSpPr>
            <a:spLocks noChangeArrowheads="1"/>
          </p:cNvSpPr>
          <p:nvPr/>
        </p:nvSpPr>
        <p:spPr bwMode="auto">
          <a:xfrm>
            <a:off x="6459538" y="5045075"/>
            <a:ext cx="1220787" cy="1352550"/>
          </a:xfrm>
          <a:prstGeom prst="rect">
            <a:avLst/>
          </a:prstGeom>
          <a:noFill/>
          <a:ln w="158750" cmpd="tri">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86090" name="Picture 362" descr="Southern shore of Galilee from above, tb n040700 sr"/>
          <p:cNvPicPr preferRelativeResize="0">
            <a:picLocks noChangeAspect="1" noChangeArrowheads="1"/>
          </p:cNvPicPr>
          <p:nvPr>
            <p:custDataLst>
              <p:tags r:id="rId1"/>
            </p:custDataLst>
          </p:nvPr>
        </p:nvPicPr>
        <p:blipFill>
          <a:blip r:embed="rId7">
            <a:lum contrast="30000"/>
          </a:blip>
          <a:srcRect/>
          <a:stretch>
            <a:fillRect/>
          </a:stretch>
        </p:blipFill>
        <p:spPr bwMode="auto">
          <a:xfrm>
            <a:off x="593725" y="450850"/>
            <a:ext cx="3403600" cy="2551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6089" name="Picture 361" descr="Jordan River, tb n011700 sr"/>
          <p:cNvPicPr preferRelativeResize="0">
            <a:picLocks noChangeAspect="1" noChangeArrowheads="1"/>
          </p:cNvPicPr>
          <p:nvPr>
            <p:custDataLst>
              <p:tags r:id="rId2"/>
            </p:custDataLst>
          </p:nvPr>
        </p:nvPicPr>
        <p:blipFill>
          <a:blip r:embed="rId8"/>
          <a:srcRect/>
          <a:stretch>
            <a:fillRect/>
          </a:stretch>
        </p:blipFill>
        <p:spPr bwMode="auto">
          <a:xfrm>
            <a:off x="769938" y="2339975"/>
            <a:ext cx="2720975" cy="2041525"/>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pic>
        <p:nvPicPr>
          <p:cNvPr id="586087" name="Picture 359"/>
          <p:cNvPicPr>
            <a:picLocks noChangeArrowheads="1"/>
          </p:cNvPicPr>
          <p:nvPr/>
        </p:nvPicPr>
        <p:blipFill>
          <a:blip r:embed="rId9"/>
          <a:srcRect t="11774" r="14687"/>
          <a:stretch>
            <a:fillRect/>
          </a:stretch>
        </p:blipFill>
        <p:spPr bwMode="auto">
          <a:xfrm>
            <a:off x="1031875" y="4316413"/>
            <a:ext cx="3006725" cy="20780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5954" name="Rectangle 226"/>
          <p:cNvSpPr>
            <a:spLocks noChangeArrowheads="1"/>
          </p:cNvSpPr>
          <p:nvPr/>
        </p:nvSpPr>
        <p:spPr bwMode="auto">
          <a:xfrm>
            <a:off x="890588" y="2355850"/>
            <a:ext cx="2511425" cy="9112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Arial" charset="0"/>
                <a:ea typeface="+mn-ea"/>
                <a:cs typeface="+mn-cs"/>
              </a:rPr>
              <a:t> </a:t>
            </a:r>
          </a:p>
        </p:txBody>
      </p:sp>
      <p:sp>
        <p:nvSpPr>
          <p:cNvPr id="585955" name="Rectangle 227"/>
          <p:cNvSpPr>
            <a:spLocks noChangeArrowheads="1"/>
          </p:cNvSpPr>
          <p:nvPr/>
        </p:nvSpPr>
        <p:spPr bwMode="auto">
          <a:xfrm>
            <a:off x="703263" y="3287713"/>
            <a:ext cx="2835275" cy="9112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spcBef>
                <a:spcPct val="50000"/>
              </a:spcBef>
              <a:defRPr/>
            </a:pPr>
            <a:r>
              <a:rPr lang="en-US" sz="5400" b="0">
                <a:solidFill>
                  <a:srgbClr val="00FF00"/>
                </a:solidFill>
                <a:latin typeface="Arial" charset="0"/>
                <a:ea typeface="+mn-ea"/>
                <a:cs typeface="+mn-cs"/>
              </a:rPr>
              <a:t>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86085"/>
                                        </p:tgtEl>
                                        <p:attrNameLst>
                                          <p:attrName>style.visibility</p:attrName>
                                        </p:attrNameLst>
                                      </p:cBhvr>
                                      <p:to>
                                        <p:strVal val="visible"/>
                                      </p:to>
                                    </p:set>
                                    <p:anim calcmode="lin" valueType="num">
                                      <p:cBhvr>
                                        <p:cTn id="7" dur="1000" fill="hold"/>
                                        <p:tgtEl>
                                          <p:spTgt spid="586085"/>
                                        </p:tgtEl>
                                        <p:attrNameLst>
                                          <p:attrName>ppt_x</p:attrName>
                                        </p:attrNameLst>
                                      </p:cBhvr>
                                      <p:tavLst>
                                        <p:tav tm="0">
                                          <p:val>
                                            <p:strVal val="#ppt_x-#ppt_w/2"/>
                                          </p:val>
                                        </p:tav>
                                        <p:tav tm="100000">
                                          <p:val>
                                            <p:strVal val="#ppt_x"/>
                                          </p:val>
                                        </p:tav>
                                      </p:tavLst>
                                    </p:anim>
                                    <p:anim calcmode="lin" valueType="num">
                                      <p:cBhvr>
                                        <p:cTn id="8" dur="1000" fill="hold"/>
                                        <p:tgtEl>
                                          <p:spTgt spid="586085"/>
                                        </p:tgtEl>
                                        <p:attrNameLst>
                                          <p:attrName>ppt_y</p:attrName>
                                        </p:attrNameLst>
                                      </p:cBhvr>
                                      <p:tavLst>
                                        <p:tav tm="0">
                                          <p:val>
                                            <p:strVal val="#ppt_y"/>
                                          </p:val>
                                        </p:tav>
                                        <p:tav tm="100000">
                                          <p:val>
                                            <p:strVal val="#ppt_y"/>
                                          </p:val>
                                        </p:tav>
                                      </p:tavLst>
                                    </p:anim>
                                    <p:anim calcmode="lin" valueType="num">
                                      <p:cBhvr>
                                        <p:cTn id="9" dur="1000" fill="hold"/>
                                        <p:tgtEl>
                                          <p:spTgt spid="586085"/>
                                        </p:tgtEl>
                                        <p:attrNameLst>
                                          <p:attrName>ppt_w</p:attrName>
                                        </p:attrNameLst>
                                      </p:cBhvr>
                                      <p:tavLst>
                                        <p:tav tm="0">
                                          <p:val>
                                            <p:fltVal val="0"/>
                                          </p:val>
                                        </p:tav>
                                        <p:tav tm="100000">
                                          <p:val>
                                            <p:strVal val="#ppt_w"/>
                                          </p:val>
                                        </p:tav>
                                      </p:tavLst>
                                    </p:anim>
                                    <p:anim calcmode="lin" valueType="num">
                                      <p:cBhvr>
                                        <p:cTn id="10" dur="1000" fill="hold"/>
                                        <p:tgtEl>
                                          <p:spTgt spid="586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8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5" name="Group 30"/>
          <p:cNvGrpSpPr>
            <a:grpSpLocks/>
          </p:cNvGrpSpPr>
          <p:nvPr/>
        </p:nvGrpSpPr>
        <p:grpSpPr bwMode="auto">
          <a:xfrm>
            <a:off x="3370263" y="633413"/>
            <a:ext cx="4784725" cy="5654675"/>
            <a:chOff x="1287" y="268"/>
            <a:chExt cx="3146" cy="3735"/>
          </a:xfrm>
        </p:grpSpPr>
        <p:pic>
          <p:nvPicPr>
            <p:cNvPr id="14952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 y="268"/>
              <a:ext cx="3146" cy="373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495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4248">
              <a:off x="2387" y="2229"/>
              <a:ext cx="1737"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630821" name="Line 37"/>
          <p:cNvSpPr>
            <a:spLocks noChangeShapeType="1"/>
          </p:cNvSpPr>
          <p:nvPr/>
        </p:nvSpPr>
        <p:spPr bwMode="auto">
          <a:xfrm>
            <a:off x="5245100" y="11318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8" name="Line 44"/>
          <p:cNvSpPr>
            <a:spLocks noChangeShapeType="1"/>
          </p:cNvSpPr>
          <p:nvPr/>
        </p:nvSpPr>
        <p:spPr bwMode="auto">
          <a:xfrm flipV="1">
            <a:off x="4292600" y="21399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6" name="Rectangle 5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72</a:t>
            </a:r>
          </a:p>
        </p:txBody>
      </p:sp>
      <p:sp>
        <p:nvSpPr>
          <p:cNvPr id="149509" name="Text Box 53"/>
          <p:cNvSpPr txBox="1">
            <a:spLocks noChangeArrowheads="1"/>
          </p:cNvSpPr>
          <p:nvPr/>
        </p:nvSpPr>
        <p:spPr bwMode="auto">
          <a:xfrm>
            <a:off x="8664575"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endParaRPr lang="en-US" sz="1800">
              <a:solidFill>
                <a:srgbClr val="FFFFFF"/>
              </a:solidFill>
            </a:endParaRPr>
          </a:p>
        </p:txBody>
      </p:sp>
      <p:sp>
        <p:nvSpPr>
          <p:cNvPr id="630838" name="Text Box 54"/>
          <p:cNvSpPr txBox="1">
            <a:spLocks noChangeArrowheads="1"/>
          </p:cNvSpPr>
          <p:nvPr/>
        </p:nvSpPr>
        <p:spPr bwMode="auto">
          <a:xfrm>
            <a:off x="461963" y="1143000"/>
            <a:ext cx="2713037" cy="54514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defRPr/>
            </a:pPr>
            <a:r>
              <a:rPr lang="en-US" sz="4400" smtClean="0">
                <a:solidFill>
                  <a:srgbClr val="FFFF00"/>
                </a:solidFill>
                <a:latin typeface="Arial" charset="0"/>
              </a:rPr>
              <a:t>Israel</a:t>
            </a:r>
          </a:p>
          <a:p>
            <a:pPr algn="r">
              <a:defRPr/>
            </a:pPr>
            <a:r>
              <a:rPr lang="en-US" sz="4400" smtClean="0">
                <a:solidFill>
                  <a:srgbClr val="FFFF00"/>
                </a:solidFill>
                <a:latin typeface="Arial" charset="0"/>
              </a:rPr>
              <a:t>nunu</a:t>
            </a:r>
          </a:p>
          <a:p>
            <a:pPr algn="r">
              <a:defRPr/>
            </a:pPr>
            <a:r>
              <a:rPr lang="en-US" sz="4400" smtClean="0">
                <a:solidFill>
                  <a:srgbClr val="FFFF00"/>
                </a:solidFill>
                <a:latin typeface="Arial" charset="0"/>
              </a:rPr>
              <a:t>kepar dolie ketapfhephrie hau</a:t>
            </a:r>
          </a:p>
          <a:p>
            <a:pPr algn="r">
              <a:defRPr/>
            </a:pPr>
            <a:r>
              <a:rPr lang="en-US" sz="4400" smtClean="0">
                <a:solidFill>
                  <a:srgbClr val="FFFF00"/>
                </a:solidFill>
                <a:latin typeface="Arial" charset="0"/>
              </a:rPr>
              <a:t>kimhiega?</a:t>
            </a:r>
          </a:p>
        </p:txBody>
      </p:sp>
      <p:sp>
        <p:nvSpPr>
          <p:cNvPr id="149511" name="Text Box 55"/>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sp>
        <p:nvSpPr>
          <p:cNvPr id="630840" name="Text Box 56"/>
          <p:cNvSpPr txBox="1">
            <a:spLocks noChangeArrowheads="1"/>
          </p:cNvSpPr>
          <p:nvPr/>
        </p:nvSpPr>
        <p:spPr bwMode="auto">
          <a:xfrm>
            <a:off x="3101975" y="6134100"/>
            <a:ext cx="4343400" cy="514350"/>
          </a:xfrm>
          <a:prstGeom prst="rect">
            <a:avLst/>
          </a:prstGeom>
          <a:solidFill>
            <a:schemeClr val="accent1"/>
          </a:solidFill>
          <a:ln w="57150">
            <a:solidFill>
              <a:srgbClr val="FFFF00"/>
            </a:solidFill>
            <a:miter lim="800000"/>
            <a:headEnd/>
            <a:tailEnd/>
          </a:ln>
          <a:effectLst>
            <a:outerShdw blurRad="63500" dist="107763" dir="2700000" algn="ctr" rotWithShape="0">
              <a:schemeClr val="bg2">
                <a:alpha val="74998"/>
              </a:schemeClr>
            </a:outerShdw>
          </a:effectLst>
        </p:spPr>
        <p:txBody>
          <a:bodyPr anchor="ct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KEPHRII KHROUHI #08</a:t>
            </a:r>
          </a:p>
        </p:txBody>
      </p:sp>
      <p:sp>
        <p:nvSpPr>
          <p:cNvPr id="630822" name="Line 38"/>
          <p:cNvSpPr>
            <a:spLocks noChangeShapeType="1"/>
          </p:cNvSpPr>
          <p:nvPr/>
        </p:nvSpPr>
        <p:spPr bwMode="auto">
          <a:xfrm>
            <a:off x="5397500" y="12842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9" name="Line 45"/>
          <p:cNvSpPr>
            <a:spLocks noChangeShapeType="1"/>
          </p:cNvSpPr>
          <p:nvPr/>
        </p:nvSpPr>
        <p:spPr bwMode="auto">
          <a:xfrm flipV="1">
            <a:off x="4445000" y="22923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3" name="Line 39"/>
          <p:cNvSpPr>
            <a:spLocks noChangeShapeType="1"/>
          </p:cNvSpPr>
          <p:nvPr/>
        </p:nvSpPr>
        <p:spPr bwMode="auto">
          <a:xfrm>
            <a:off x="5549900" y="14366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0" name="Line 46"/>
          <p:cNvSpPr>
            <a:spLocks noChangeShapeType="1"/>
          </p:cNvSpPr>
          <p:nvPr/>
        </p:nvSpPr>
        <p:spPr bwMode="auto">
          <a:xfrm flipV="1">
            <a:off x="4597400" y="24447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4" name="Line 40"/>
          <p:cNvSpPr>
            <a:spLocks noChangeShapeType="1"/>
          </p:cNvSpPr>
          <p:nvPr/>
        </p:nvSpPr>
        <p:spPr bwMode="auto">
          <a:xfrm>
            <a:off x="5727700" y="15890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1" name="Line 47"/>
          <p:cNvSpPr>
            <a:spLocks noChangeShapeType="1"/>
          </p:cNvSpPr>
          <p:nvPr/>
        </p:nvSpPr>
        <p:spPr bwMode="auto">
          <a:xfrm flipV="1">
            <a:off x="4749800" y="25971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5" name="Line 41"/>
          <p:cNvSpPr>
            <a:spLocks noChangeShapeType="1"/>
          </p:cNvSpPr>
          <p:nvPr/>
        </p:nvSpPr>
        <p:spPr bwMode="auto">
          <a:xfrm>
            <a:off x="5880100" y="17414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2" name="Line 48"/>
          <p:cNvSpPr>
            <a:spLocks noChangeShapeType="1"/>
          </p:cNvSpPr>
          <p:nvPr/>
        </p:nvSpPr>
        <p:spPr bwMode="auto">
          <a:xfrm flipV="1">
            <a:off x="4902200" y="27495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6" name="Line 42"/>
          <p:cNvSpPr>
            <a:spLocks noChangeShapeType="1"/>
          </p:cNvSpPr>
          <p:nvPr/>
        </p:nvSpPr>
        <p:spPr bwMode="auto">
          <a:xfrm>
            <a:off x="6032500" y="18938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3" name="Line 49"/>
          <p:cNvSpPr>
            <a:spLocks noChangeShapeType="1"/>
          </p:cNvSpPr>
          <p:nvPr/>
        </p:nvSpPr>
        <p:spPr bwMode="auto">
          <a:xfrm flipV="1">
            <a:off x="5054600" y="29019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49523" name="Group 58"/>
          <p:cNvGrpSpPr>
            <a:grpSpLocks/>
          </p:cNvGrpSpPr>
          <p:nvPr/>
        </p:nvGrpSpPr>
        <p:grpSpPr bwMode="auto">
          <a:xfrm>
            <a:off x="519113" y="76200"/>
            <a:ext cx="854075" cy="1704975"/>
            <a:chOff x="327" y="48"/>
            <a:chExt cx="538" cy="1074"/>
          </a:xfrm>
        </p:grpSpPr>
        <p:sp>
          <p:nvSpPr>
            <p:cNvPr id="630843" name="Rectangle 59"/>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630844" name="Line 60"/>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30840"/>
                                        </p:tgtEl>
                                        <p:attrNameLst>
                                          <p:attrName>style.visibility</p:attrName>
                                        </p:attrNameLst>
                                      </p:cBhvr>
                                      <p:to>
                                        <p:strVal val="visible"/>
                                      </p:to>
                                    </p:set>
                                    <p:anim calcmode="lin" valueType="num">
                                      <p:cBhvr>
                                        <p:cTn id="7" dur="500" fill="hold"/>
                                        <p:tgtEl>
                                          <p:spTgt spid="630840"/>
                                        </p:tgtEl>
                                        <p:attrNameLst>
                                          <p:attrName>ppt_x</p:attrName>
                                        </p:attrNameLst>
                                      </p:cBhvr>
                                      <p:tavLst>
                                        <p:tav tm="0">
                                          <p:val>
                                            <p:strVal val="#ppt_x-#ppt_w/2"/>
                                          </p:val>
                                        </p:tav>
                                        <p:tav tm="100000">
                                          <p:val>
                                            <p:strVal val="#ppt_x"/>
                                          </p:val>
                                        </p:tav>
                                      </p:tavLst>
                                    </p:anim>
                                    <p:anim calcmode="lin" valueType="num">
                                      <p:cBhvr>
                                        <p:cTn id="8" dur="500" fill="hold"/>
                                        <p:tgtEl>
                                          <p:spTgt spid="630840"/>
                                        </p:tgtEl>
                                        <p:attrNameLst>
                                          <p:attrName>ppt_y</p:attrName>
                                        </p:attrNameLst>
                                      </p:cBhvr>
                                      <p:tavLst>
                                        <p:tav tm="0">
                                          <p:val>
                                            <p:strVal val="#ppt_y"/>
                                          </p:val>
                                        </p:tav>
                                        <p:tav tm="100000">
                                          <p:val>
                                            <p:strVal val="#ppt_y"/>
                                          </p:val>
                                        </p:tav>
                                      </p:tavLst>
                                    </p:anim>
                                    <p:anim calcmode="lin" valueType="num">
                                      <p:cBhvr>
                                        <p:cTn id="9" dur="500" fill="hold"/>
                                        <p:tgtEl>
                                          <p:spTgt spid="630840"/>
                                        </p:tgtEl>
                                        <p:attrNameLst>
                                          <p:attrName>ppt_w</p:attrName>
                                        </p:attrNameLst>
                                      </p:cBhvr>
                                      <p:tavLst>
                                        <p:tav tm="0">
                                          <p:val>
                                            <p:fltVal val="0"/>
                                          </p:val>
                                        </p:tav>
                                        <p:tav tm="100000">
                                          <p:val>
                                            <p:strVal val="#ppt_w"/>
                                          </p:val>
                                        </p:tav>
                                      </p:tavLst>
                                    </p:anim>
                                    <p:anim calcmode="lin" valueType="num">
                                      <p:cBhvr>
                                        <p:cTn id="10" dur="500" fill="hold"/>
                                        <p:tgtEl>
                                          <p:spTgt spid="63084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30838"/>
                                        </p:tgtEl>
                                        <p:attrNameLst>
                                          <p:attrName>style.visibility</p:attrName>
                                        </p:attrNameLst>
                                      </p:cBhvr>
                                      <p:to>
                                        <p:strVal val="visible"/>
                                      </p:to>
                                    </p:set>
                                    <p:animEffect transition="in" filter="wipe(up)">
                                      <p:cBhvr>
                                        <p:cTn id="15" dur="500"/>
                                        <p:tgtEl>
                                          <p:spTgt spid="6308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nodeType="clickEffect">
                                  <p:stCondLst>
                                    <p:cond delay="0"/>
                                  </p:stCondLst>
                                  <p:childTnLst>
                                    <p:set>
                                      <p:cBhvr>
                                        <p:cTn id="19" dur="1" fill="hold">
                                          <p:stCondLst>
                                            <p:cond delay="0"/>
                                          </p:stCondLst>
                                        </p:cTn>
                                        <p:tgtEl>
                                          <p:spTgt spid="630821"/>
                                        </p:tgtEl>
                                        <p:attrNameLst>
                                          <p:attrName>style.visibility</p:attrName>
                                        </p:attrNameLst>
                                      </p:cBhvr>
                                      <p:to>
                                        <p:strVal val="visible"/>
                                      </p:to>
                                    </p:set>
                                    <p:anim calcmode="lin" valueType="num">
                                      <p:cBhvr additive="base">
                                        <p:cTn id="20" dur="500" fill="hold"/>
                                        <p:tgtEl>
                                          <p:spTgt spid="630821"/>
                                        </p:tgtEl>
                                        <p:attrNameLst>
                                          <p:attrName>ppt_x</p:attrName>
                                        </p:attrNameLst>
                                      </p:cBhvr>
                                      <p:tavLst>
                                        <p:tav tm="0">
                                          <p:val>
                                            <p:strVal val="#ppt_x"/>
                                          </p:val>
                                        </p:tav>
                                        <p:tav tm="100000">
                                          <p:val>
                                            <p:strVal val="#ppt_x"/>
                                          </p:val>
                                        </p:tav>
                                      </p:tavLst>
                                    </p:anim>
                                    <p:anim calcmode="lin" valueType="num">
                                      <p:cBhvr additive="base">
                                        <p:cTn id="21" dur="500" fill="hold"/>
                                        <p:tgtEl>
                                          <p:spTgt spid="630821"/>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500"/>
                            </p:stCondLst>
                            <p:childTnLst>
                              <p:par>
                                <p:cTn id="23" presetID="2" presetClass="entr" presetSubtype="8" fill="hold" nodeType="afterEffect">
                                  <p:stCondLst>
                                    <p:cond delay="0"/>
                                  </p:stCondLst>
                                  <p:childTnLst>
                                    <p:set>
                                      <p:cBhvr>
                                        <p:cTn id="24" dur="1" fill="hold">
                                          <p:stCondLst>
                                            <p:cond delay="0"/>
                                          </p:stCondLst>
                                        </p:cTn>
                                        <p:tgtEl>
                                          <p:spTgt spid="630828"/>
                                        </p:tgtEl>
                                        <p:attrNameLst>
                                          <p:attrName>style.visibility</p:attrName>
                                        </p:attrNameLst>
                                      </p:cBhvr>
                                      <p:to>
                                        <p:strVal val="visible"/>
                                      </p:to>
                                    </p:set>
                                    <p:anim calcmode="lin" valueType="num">
                                      <p:cBhvr additive="base">
                                        <p:cTn id="25" dur="500" fill="hold"/>
                                        <p:tgtEl>
                                          <p:spTgt spid="630828"/>
                                        </p:tgtEl>
                                        <p:attrNameLst>
                                          <p:attrName>ppt_x</p:attrName>
                                        </p:attrNameLst>
                                      </p:cBhvr>
                                      <p:tavLst>
                                        <p:tav tm="0">
                                          <p:val>
                                            <p:strVal val="0-#ppt_w/2"/>
                                          </p:val>
                                        </p:tav>
                                        <p:tav tm="100000">
                                          <p:val>
                                            <p:strVal val="#ppt_x"/>
                                          </p:val>
                                        </p:tav>
                                      </p:tavLst>
                                    </p:anim>
                                    <p:anim calcmode="lin" valueType="num">
                                      <p:cBhvr additive="base">
                                        <p:cTn id="26" dur="500" fill="hold"/>
                                        <p:tgtEl>
                                          <p:spTgt spid="630828"/>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1" fill="hold" nodeType="afterEffect">
                                  <p:stCondLst>
                                    <p:cond delay="0"/>
                                  </p:stCondLst>
                                  <p:childTnLst>
                                    <p:set>
                                      <p:cBhvr>
                                        <p:cTn id="29" dur="1" fill="hold">
                                          <p:stCondLst>
                                            <p:cond delay="0"/>
                                          </p:stCondLst>
                                        </p:cTn>
                                        <p:tgtEl>
                                          <p:spTgt spid="630822"/>
                                        </p:tgtEl>
                                        <p:attrNameLst>
                                          <p:attrName>style.visibility</p:attrName>
                                        </p:attrNameLst>
                                      </p:cBhvr>
                                      <p:to>
                                        <p:strVal val="visible"/>
                                      </p:to>
                                    </p:set>
                                    <p:anim calcmode="lin" valueType="num">
                                      <p:cBhvr additive="base">
                                        <p:cTn id="30" dur="500" fill="hold"/>
                                        <p:tgtEl>
                                          <p:spTgt spid="630822"/>
                                        </p:tgtEl>
                                        <p:attrNameLst>
                                          <p:attrName>ppt_x</p:attrName>
                                        </p:attrNameLst>
                                      </p:cBhvr>
                                      <p:tavLst>
                                        <p:tav tm="0">
                                          <p:val>
                                            <p:strVal val="#ppt_x"/>
                                          </p:val>
                                        </p:tav>
                                        <p:tav tm="100000">
                                          <p:val>
                                            <p:strVal val="#ppt_x"/>
                                          </p:val>
                                        </p:tav>
                                      </p:tavLst>
                                    </p:anim>
                                    <p:anim calcmode="lin" valueType="num">
                                      <p:cBhvr additive="base">
                                        <p:cTn id="31" dur="500" fill="hold"/>
                                        <p:tgtEl>
                                          <p:spTgt spid="630822"/>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500"/>
                            </p:stCondLst>
                            <p:childTnLst>
                              <p:par>
                                <p:cTn id="33" presetID="2" presetClass="entr" presetSubtype="8" fill="hold" nodeType="afterEffect">
                                  <p:stCondLst>
                                    <p:cond delay="0"/>
                                  </p:stCondLst>
                                  <p:childTnLst>
                                    <p:set>
                                      <p:cBhvr>
                                        <p:cTn id="34" dur="1" fill="hold">
                                          <p:stCondLst>
                                            <p:cond delay="0"/>
                                          </p:stCondLst>
                                        </p:cTn>
                                        <p:tgtEl>
                                          <p:spTgt spid="630829"/>
                                        </p:tgtEl>
                                        <p:attrNameLst>
                                          <p:attrName>style.visibility</p:attrName>
                                        </p:attrNameLst>
                                      </p:cBhvr>
                                      <p:to>
                                        <p:strVal val="visible"/>
                                      </p:to>
                                    </p:set>
                                    <p:anim calcmode="lin" valueType="num">
                                      <p:cBhvr additive="base">
                                        <p:cTn id="35" dur="500" fill="hold"/>
                                        <p:tgtEl>
                                          <p:spTgt spid="630829"/>
                                        </p:tgtEl>
                                        <p:attrNameLst>
                                          <p:attrName>ppt_x</p:attrName>
                                        </p:attrNameLst>
                                      </p:cBhvr>
                                      <p:tavLst>
                                        <p:tav tm="0">
                                          <p:val>
                                            <p:strVal val="0-#ppt_w/2"/>
                                          </p:val>
                                        </p:tav>
                                        <p:tav tm="100000">
                                          <p:val>
                                            <p:strVal val="#ppt_x"/>
                                          </p:val>
                                        </p:tav>
                                      </p:tavLst>
                                    </p:anim>
                                    <p:anim calcmode="lin" valueType="num">
                                      <p:cBhvr additive="base">
                                        <p:cTn id="36" dur="500" fill="hold"/>
                                        <p:tgtEl>
                                          <p:spTgt spid="630829"/>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2000"/>
                            </p:stCondLst>
                            <p:childTnLst>
                              <p:par>
                                <p:cTn id="38" presetID="2" presetClass="entr" presetSubtype="1" fill="hold" nodeType="afterEffect">
                                  <p:stCondLst>
                                    <p:cond delay="0"/>
                                  </p:stCondLst>
                                  <p:childTnLst>
                                    <p:set>
                                      <p:cBhvr>
                                        <p:cTn id="39" dur="1" fill="hold">
                                          <p:stCondLst>
                                            <p:cond delay="0"/>
                                          </p:stCondLst>
                                        </p:cTn>
                                        <p:tgtEl>
                                          <p:spTgt spid="630823"/>
                                        </p:tgtEl>
                                        <p:attrNameLst>
                                          <p:attrName>style.visibility</p:attrName>
                                        </p:attrNameLst>
                                      </p:cBhvr>
                                      <p:to>
                                        <p:strVal val="visible"/>
                                      </p:to>
                                    </p:set>
                                    <p:anim calcmode="lin" valueType="num">
                                      <p:cBhvr additive="base">
                                        <p:cTn id="40" dur="500" fill="hold"/>
                                        <p:tgtEl>
                                          <p:spTgt spid="630823"/>
                                        </p:tgtEl>
                                        <p:attrNameLst>
                                          <p:attrName>ppt_x</p:attrName>
                                        </p:attrNameLst>
                                      </p:cBhvr>
                                      <p:tavLst>
                                        <p:tav tm="0">
                                          <p:val>
                                            <p:strVal val="#ppt_x"/>
                                          </p:val>
                                        </p:tav>
                                        <p:tav tm="100000">
                                          <p:val>
                                            <p:strVal val="#ppt_x"/>
                                          </p:val>
                                        </p:tav>
                                      </p:tavLst>
                                    </p:anim>
                                    <p:anim calcmode="lin" valueType="num">
                                      <p:cBhvr additive="base">
                                        <p:cTn id="41" dur="500" fill="hold"/>
                                        <p:tgtEl>
                                          <p:spTgt spid="630823"/>
                                        </p:tgtEl>
                                        <p:attrNameLst>
                                          <p:attrName>ppt_y</p:attrName>
                                        </p:attrNameLst>
                                      </p:cBhvr>
                                      <p:tavLst>
                                        <p:tav tm="0">
                                          <p:val>
                                            <p:strVal val="0-#ppt_h/2"/>
                                          </p:val>
                                        </p:tav>
                                        <p:tav tm="100000">
                                          <p:val>
                                            <p:strVal val="#ppt_y"/>
                                          </p:val>
                                        </p:tav>
                                      </p:tavLst>
                                    </p:anim>
                                  </p:childTnLst>
                                </p:cTn>
                              </p:par>
                            </p:childTnLst>
                          </p:cTn>
                        </p:par>
                        <p:par>
                          <p:cTn id="42" fill="hold" nodeType="afterGroup">
                            <p:stCondLst>
                              <p:cond delay="2500"/>
                            </p:stCondLst>
                            <p:childTnLst>
                              <p:par>
                                <p:cTn id="43" presetID="2" presetClass="entr" presetSubtype="8" fill="hold" nodeType="afterEffect">
                                  <p:stCondLst>
                                    <p:cond delay="0"/>
                                  </p:stCondLst>
                                  <p:childTnLst>
                                    <p:set>
                                      <p:cBhvr>
                                        <p:cTn id="44" dur="1" fill="hold">
                                          <p:stCondLst>
                                            <p:cond delay="0"/>
                                          </p:stCondLst>
                                        </p:cTn>
                                        <p:tgtEl>
                                          <p:spTgt spid="630830"/>
                                        </p:tgtEl>
                                        <p:attrNameLst>
                                          <p:attrName>style.visibility</p:attrName>
                                        </p:attrNameLst>
                                      </p:cBhvr>
                                      <p:to>
                                        <p:strVal val="visible"/>
                                      </p:to>
                                    </p:set>
                                    <p:anim calcmode="lin" valueType="num">
                                      <p:cBhvr additive="base">
                                        <p:cTn id="45" dur="500" fill="hold"/>
                                        <p:tgtEl>
                                          <p:spTgt spid="630830"/>
                                        </p:tgtEl>
                                        <p:attrNameLst>
                                          <p:attrName>ppt_x</p:attrName>
                                        </p:attrNameLst>
                                      </p:cBhvr>
                                      <p:tavLst>
                                        <p:tav tm="0">
                                          <p:val>
                                            <p:strVal val="0-#ppt_w/2"/>
                                          </p:val>
                                        </p:tav>
                                        <p:tav tm="100000">
                                          <p:val>
                                            <p:strVal val="#ppt_x"/>
                                          </p:val>
                                        </p:tav>
                                      </p:tavLst>
                                    </p:anim>
                                    <p:anim calcmode="lin" valueType="num">
                                      <p:cBhvr additive="base">
                                        <p:cTn id="46" dur="500" fill="hold"/>
                                        <p:tgtEl>
                                          <p:spTgt spid="630830"/>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3000"/>
                            </p:stCondLst>
                            <p:childTnLst>
                              <p:par>
                                <p:cTn id="48" presetID="2" presetClass="entr" presetSubtype="1" fill="hold" nodeType="afterEffect">
                                  <p:stCondLst>
                                    <p:cond delay="0"/>
                                  </p:stCondLst>
                                  <p:childTnLst>
                                    <p:set>
                                      <p:cBhvr>
                                        <p:cTn id="49" dur="1" fill="hold">
                                          <p:stCondLst>
                                            <p:cond delay="0"/>
                                          </p:stCondLst>
                                        </p:cTn>
                                        <p:tgtEl>
                                          <p:spTgt spid="630824"/>
                                        </p:tgtEl>
                                        <p:attrNameLst>
                                          <p:attrName>style.visibility</p:attrName>
                                        </p:attrNameLst>
                                      </p:cBhvr>
                                      <p:to>
                                        <p:strVal val="visible"/>
                                      </p:to>
                                    </p:set>
                                    <p:anim calcmode="lin" valueType="num">
                                      <p:cBhvr additive="base">
                                        <p:cTn id="50" dur="500" fill="hold"/>
                                        <p:tgtEl>
                                          <p:spTgt spid="630824"/>
                                        </p:tgtEl>
                                        <p:attrNameLst>
                                          <p:attrName>ppt_x</p:attrName>
                                        </p:attrNameLst>
                                      </p:cBhvr>
                                      <p:tavLst>
                                        <p:tav tm="0">
                                          <p:val>
                                            <p:strVal val="#ppt_x"/>
                                          </p:val>
                                        </p:tav>
                                        <p:tav tm="100000">
                                          <p:val>
                                            <p:strVal val="#ppt_x"/>
                                          </p:val>
                                        </p:tav>
                                      </p:tavLst>
                                    </p:anim>
                                    <p:anim calcmode="lin" valueType="num">
                                      <p:cBhvr additive="base">
                                        <p:cTn id="51" dur="500" fill="hold"/>
                                        <p:tgtEl>
                                          <p:spTgt spid="630824"/>
                                        </p:tgtEl>
                                        <p:attrNameLst>
                                          <p:attrName>ppt_y</p:attrName>
                                        </p:attrNameLst>
                                      </p:cBhvr>
                                      <p:tavLst>
                                        <p:tav tm="0">
                                          <p:val>
                                            <p:strVal val="0-#ppt_h/2"/>
                                          </p:val>
                                        </p:tav>
                                        <p:tav tm="100000">
                                          <p:val>
                                            <p:strVal val="#ppt_y"/>
                                          </p:val>
                                        </p:tav>
                                      </p:tavLst>
                                    </p:anim>
                                  </p:childTnLst>
                                </p:cTn>
                              </p:par>
                            </p:childTnLst>
                          </p:cTn>
                        </p:par>
                        <p:par>
                          <p:cTn id="52" fill="hold" nodeType="afterGroup">
                            <p:stCondLst>
                              <p:cond delay="3500"/>
                            </p:stCondLst>
                            <p:childTnLst>
                              <p:par>
                                <p:cTn id="53" presetID="2" presetClass="entr" presetSubtype="8" fill="hold" nodeType="afterEffect">
                                  <p:stCondLst>
                                    <p:cond delay="0"/>
                                  </p:stCondLst>
                                  <p:childTnLst>
                                    <p:set>
                                      <p:cBhvr>
                                        <p:cTn id="54" dur="1" fill="hold">
                                          <p:stCondLst>
                                            <p:cond delay="0"/>
                                          </p:stCondLst>
                                        </p:cTn>
                                        <p:tgtEl>
                                          <p:spTgt spid="630831"/>
                                        </p:tgtEl>
                                        <p:attrNameLst>
                                          <p:attrName>style.visibility</p:attrName>
                                        </p:attrNameLst>
                                      </p:cBhvr>
                                      <p:to>
                                        <p:strVal val="visible"/>
                                      </p:to>
                                    </p:set>
                                    <p:anim calcmode="lin" valueType="num">
                                      <p:cBhvr additive="base">
                                        <p:cTn id="55" dur="500" fill="hold"/>
                                        <p:tgtEl>
                                          <p:spTgt spid="630831"/>
                                        </p:tgtEl>
                                        <p:attrNameLst>
                                          <p:attrName>ppt_x</p:attrName>
                                        </p:attrNameLst>
                                      </p:cBhvr>
                                      <p:tavLst>
                                        <p:tav tm="0">
                                          <p:val>
                                            <p:strVal val="0-#ppt_w/2"/>
                                          </p:val>
                                        </p:tav>
                                        <p:tav tm="100000">
                                          <p:val>
                                            <p:strVal val="#ppt_x"/>
                                          </p:val>
                                        </p:tav>
                                      </p:tavLst>
                                    </p:anim>
                                    <p:anim calcmode="lin" valueType="num">
                                      <p:cBhvr additive="base">
                                        <p:cTn id="56" dur="500" fill="hold"/>
                                        <p:tgtEl>
                                          <p:spTgt spid="630831"/>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4000"/>
                            </p:stCondLst>
                            <p:childTnLst>
                              <p:par>
                                <p:cTn id="58" presetID="2" presetClass="entr" presetSubtype="1" fill="hold" nodeType="afterEffect">
                                  <p:stCondLst>
                                    <p:cond delay="0"/>
                                  </p:stCondLst>
                                  <p:childTnLst>
                                    <p:set>
                                      <p:cBhvr>
                                        <p:cTn id="59" dur="1" fill="hold">
                                          <p:stCondLst>
                                            <p:cond delay="0"/>
                                          </p:stCondLst>
                                        </p:cTn>
                                        <p:tgtEl>
                                          <p:spTgt spid="630825"/>
                                        </p:tgtEl>
                                        <p:attrNameLst>
                                          <p:attrName>style.visibility</p:attrName>
                                        </p:attrNameLst>
                                      </p:cBhvr>
                                      <p:to>
                                        <p:strVal val="visible"/>
                                      </p:to>
                                    </p:set>
                                    <p:anim calcmode="lin" valueType="num">
                                      <p:cBhvr additive="base">
                                        <p:cTn id="60" dur="500" fill="hold"/>
                                        <p:tgtEl>
                                          <p:spTgt spid="630825"/>
                                        </p:tgtEl>
                                        <p:attrNameLst>
                                          <p:attrName>ppt_x</p:attrName>
                                        </p:attrNameLst>
                                      </p:cBhvr>
                                      <p:tavLst>
                                        <p:tav tm="0">
                                          <p:val>
                                            <p:strVal val="#ppt_x"/>
                                          </p:val>
                                        </p:tav>
                                        <p:tav tm="100000">
                                          <p:val>
                                            <p:strVal val="#ppt_x"/>
                                          </p:val>
                                        </p:tav>
                                      </p:tavLst>
                                    </p:anim>
                                    <p:anim calcmode="lin" valueType="num">
                                      <p:cBhvr additive="base">
                                        <p:cTn id="61" dur="500" fill="hold"/>
                                        <p:tgtEl>
                                          <p:spTgt spid="630825"/>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4500"/>
                            </p:stCondLst>
                            <p:childTnLst>
                              <p:par>
                                <p:cTn id="63" presetID="2" presetClass="entr" presetSubtype="8" fill="hold" nodeType="afterEffect">
                                  <p:stCondLst>
                                    <p:cond delay="0"/>
                                  </p:stCondLst>
                                  <p:childTnLst>
                                    <p:set>
                                      <p:cBhvr>
                                        <p:cTn id="64" dur="1" fill="hold">
                                          <p:stCondLst>
                                            <p:cond delay="0"/>
                                          </p:stCondLst>
                                        </p:cTn>
                                        <p:tgtEl>
                                          <p:spTgt spid="630832"/>
                                        </p:tgtEl>
                                        <p:attrNameLst>
                                          <p:attrName>style.visibility</p:attrName>
                                        </p:attrNameLst>
                                      </p:cBhvr>
                                      <p:to>
                                        <p:strVal val="visible"/>
                                      </p:to>
                                    </p:set>
                                    <p:anim calcmode="lin" valueType="num">
                                      <p:cBhvr additive="base">
                                        <p:cTn id="65" dur="500" fill="hold"/>
                                        <p:tgtEl>
                                          <p:spTgt spid="630832"/>
                                        </p:tgtEl>
                                        <p:attrNameLst>
                                          <p:attrName>ppt_x</p:attrName>
                                        </p:attrNameLst>
                                      </p:cBhvr>
                                      <p:tavLst>
                                        <p:tav tm="0">
                                          <p:val>
                                            <p:strVal val="0-#ppt_w/2"/>
                                          </p:val>
                                        </p:tav>
                                        <p:tav tm="100000">
                                          <p:val>
                                            <p:strVal val="#ppt_x"/>
                                          </p:val>
                                        </p:tav>
                                      </p:tavLst>
                                    </p:anim>
                                    <p:anim calcmode="lin" valueType="num">
                                      <p:cBhvr additive="base">
                                        <p:cTn id="66" dur="500" fill="hold"/>
                                        <p:tgtEl>
                                          <p:spTgt spid="630832"/>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0"/>
                            </p:stCondLst>
                            <p:childTnLst>
                              <p:par>
                                <p:cTn id="68" presetID="2" presetClass="entr" presetSubtype="1" fill="hold" nodeType="afterEffect">
                                  <p:stCondLst>
                                    <p:cond delay="0"/>
                                  </p:stCondLst>
                                  <p:childTnLst>
                                    <p:set>
                                      <p:cBhvr>
                                        <p:cTn id="69" dur="1" fill="hold">
                                          <p:stCondLst>
                                            <p:cond delay="0"/>
                                          </p:stCondLst>
                                        </p:cTn>
                                        <p:tgtEl>
                                          <p:spTgt spid="630826"/>
                                        </p:tgtEl>
                                        <p:attrNameLst>
                                          <p:attrName>style.visibility</p:attrName>
                                        </p:attrNameLst>
                                      </p:cBhvr>
                                      <p:to>
                                        <p:strVal val="visible"/>
                                      </p:to>
                                    </p:set>
                                    <p:anim calcmode="lin" valueType="num">
                                      <p:cBhvr additive="base">
                                        <p:cTn id="70" dur="500" fill="hold"/>
                                        <p:tgtEl>
                                          <p:spTgt spid="630826"/>
                                        </p:tgtEl>
                                        <p:attrNameLst>
                                          <p:attrName>ppt_x</p:attrName>
                                        </p:attrNameLst>
                                      </p:cBhvr>
                                      <p:tavLst>
                                        <p:tav tm="0">
                                          <p:val>
                                            <p:strVal val="#ppt_x"/>
                                          </p:val>
                                        </p:tav>
                                        <p:tav tm="100000">
                                          <p:val>
                                            <p:strVal val="#ppt_x"/>
                                          </p:val>
                                        </p:tav>
                                      </p:tavLst>
                                    </p:anim>
                                    <p:anim calcmode="lin" valueType="num">
                                      <p:cBhvr additive="base">
                                        <p:cTn id="71" dur="500" fill="hold"/>
                                        <p:tgtEl>
                                          <p:spTgt spid="630826"/>
                                        </p:tgtEl>
                                        <p:attrNameLst>
                                          <p:attrName>ppt_y</p:attrName>
                                        </p:attrNameLst>
                                      </p:cBhvr>
                                      <p:tavLst>
                                        <p:tav tm="0">
                                          <p:val>
                                            <p:strVal val="0-#ppt_h/2"/>
                                          </p:val>
                                        </p:tav>
                                        <p:tav tm="100000">
                                          <p:val>
                                            <p:strVal val="#ppt_y"/>
                                          </p:val>
                                        </p:tav>
                                      </p:tavLst>
                                    </p:anim>
                                  </p:childTnLst>
                                </p:cTn>
                              </p:par>
                            </p:childTnLst>
                          </p:cTn>
                        </p:par>
                        <p:par>
                          <p:cTn id="72" fill="hold" nodeType="afterGroup">
                            <p:stCondLst>
                              <p:cond delay="5500"/>
                            </p:stCondLst>
                            <p:childTnLst>
                              <p:par>
                                <p:cTn id="73" presetID="2" presetClass="entr" presetSubtype="8" fill="hold" nodeType="afterEffect">
                                  <p:stCondLst>
                                    <p:cond delay="0"/>
                                  </p:stCondLst>
                                  <p:childTnLst>
                                    <p:set>
                                      <p:cBhvr>
                                        <p:cTn id="74" dur="1" fill="hold">
                                          <p:stCondLst>
                                            <p:cond delay="0"/>
                                          </p:stCondLst>
                                        </p:cTn>
                                        <p:tgtEl>
                                          <p:spTgt spid="630833"/>
                                        </p:tgtEl>
                                        <p:attrNameLst>
                                          <p:attrName>style.visibility</p:attrName>
                                        </p:attrNameLst>
                                      </p:cBhvr>
                                      <p:to>
                                        <p:strVal val="visible"/>
                                      </p:to>
                                    </p:set>
                                    <p:anim calcmode="lin" valueType="num">
                                      <p:cBhvr additive="base">
                                        <p:cTn id="75" dur="500" fill="hold"/>
                                        <p:tgtEl>
                                          <p:spTgt spid="630833"/>
                                        </p:tgtEl>
                                        <p:attrNameLst>
                                          <p:attrName>ppt_x</p:attrName>
                                        </p:attrNameLst>
                                      </p:cBhvr>
                                      <p:tavLst>
                                        <p:tav tm="0">
                                          <p:val>
                                            <p:strVal val="0-#ppt_w/2"/>
                                          </p:val>
                                        </p:tav>
                                        <p:tav tm="100000">
                                          <p:val>
                                            <p:strVal val="#ppt_x"/>
                                          </p:val>
                                        </p:tav>
                                      </p:tavLst>
                                    </p:anim>
                                    <p:anim calcmode="lin" valueType="num">
                                      <p:cBhvr additive="base">
                                        <p:cTn id="76" dur="500" fill="hold"/>
                                        <p:tgtEl>
                                          <p:spTgt spid="6308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838" grpId="0" autoUpdateAnimBg="0"/>
      <p:bldP spid="630840"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5"/>
          <p:cNvGrpSpPr>
            <a:grpSpLocks/>
          </p:cNvGrpSpPr>
          <p:nvPr/>
        </p:nvGrpSpPr>
        <p:grpSpPr bwMode="auto">
          <a:xfrm>
            <a:off x="0" y="0"/>
            <a:ext cx="9144000" cy="6858000"/>
            <a:chOff x="0" y="0"/>
            <a:chExt cx="5760" cy="4320"/>
          </a:xfrm>
        </p:grpSpPr>
        <p:pic>
          <p:nvPicPr>
            <p:cNvPr id="1515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76" name="Picture 7"/>
            <p:cNvPicPr>
              <a:picLocks noChangeAspect="1" noChangeArrowheads="1"/>
            </p:cNvPicPr>
            <p:nvPr/>
          </p:nvPicPr>
          <p:blipFill>
            <a:blip r:embed="rId3">
              <a:extLst>
                <a:ext uri="{28A0092B-C50C-407E-A947-70E740481C1C}">
                  <a14:useLocalDpi xmlns:a14="http://schemas.microsoft.com/office/drawing/2010/main" val="0"/>
                </a:ext>
              </a:extLst>
            </a:blip>
            <a:srcRect l="19618" t="36551" r="19080" b="12106"/>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9224" name="Rectangle 8"/>
          <p:cNvSpPr>
            <a:spLocks noChangeArrowheads="1"/>
          </p:cNvSpPr>
          <p:nvPr/>
        </p:nvSpPr>
        <p:spPr bwMode="auto">
          <a:xfrm>
            <a:off x="5683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49225" name="Text Box 9"/>
          <p:cNvSpPr txBox="1">
            <a:spLocks noChangeArrowheads="1"/>
          </p:cNvSpPr>
          <p:nvPr/>
        </p:nvSpPr>
        <p:spPr bwMode="auto">
          <a:xfrm>
            <a:off x="1768475" y="5024438"/>
            <a:ext cx="7018338" cy="14319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4400" smtClean="0">
                <a:solidFill>
                  <a:srgbClr val="FFE957"/>
                </a:solidFill>
              </a:rPr>
              <a:t>…kedipuo-e uko bu keze balie ya ga?</a:t>
            </a:r>
            <a:endParaRPr lang="en-US" sz="4400" b="0" smtClean="0">
              <a:solidFill>
                <a:srgbClr val="FFE957"/>
              </a:solidFill>
            </a:endParaRPr>
          </a:p>
        </p:txBody>
      </p:sp>
      <p:sp>
        <p:nvSpPr>
          <p:cNvPr id="649226" name="Text Box 10"/>
          <p:cNvSpPr txBox="1">
            <a:spLocks noChangeArrowheads="1"/>
          </p:cNvSpPr>
          <p:nvPr/>
        </p:nvSpPr>
        <p:spPr bwMode="auto">
          <a:xfrm>
            <a:off x="1547813" y="822325"/>
            <a:ext cx="8142287" cy="14319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4400" smtClean="0">
                <a:solidFill>
                  <a:srgbClr val="FFE957"/>
                </a:solidFill>
              </a:rPr>
              <a:t>Israel pfhe puo do kemetei se keba leshii khe…</a:t>
            </a:r>
            <a:endParaRPr lang="en-US" sz="4400" b="0" smtClean="0">
              <a:solidFill>
                <a:srgbClr val="FFE957"/>
              </a:solidFill>
            </a:endParaRPr>
          </a:p>
        </p:txBody>
      </p:sp>
      <p:sp>
        <p:nvSpPr>
          <p:cNvPr id="649231" name="Line 15"/>
          <p:cNvSpPr>
            <a:spLocks noChangeShapeType="1"/>
          </p:cNvSpPr>
          <p:nvPr/>
        </p:nvSpPr>
        <p:spPr bwMode="auto">
          <a:xfrm>
            <a:off x="368300" y="25368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35" name="Line 19"/>
          <p:cNvSpPr>
            <a:spLocks noChangeShapeType="1"/>
          </p:cNvSpPr>
          <p:nvPr/>
        </p:nvSpPr>
        <p:spPr bwMode="auto">
          <a:xfrm>
            <a:off x="817563" y="3619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51559" name="Text Box 2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9242" name="Rectangle 26"/>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9243" name="Rectangle 27"/>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73</a:t>
            </a:r>
          </a:p>
        </p:txBody>
      </p:sp>
      <p:sp>
        <p:nvSpPr>
          <p:cNvPr id="151562" name="Text Box 28"/>
          <p:cNvSpPr txBox="1">
            <a:spLocks noChangeArrowheads="1"/>
          </p:cNvSpPr>
          <p:nvPr/>
        </p:nvSpPr>
        <p:spPr bwMode="auto">
          <a:xfrm>
            <a:off x="8555038" y="64420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5</a:t>
            </a:r>
          </a:p>
        </p:txBody>
      </p:sp>
      <p:sp>
        <p:nvSpPr>
          <p:cNvPr id="649247" name="Line 31"/>
          <p:cNvSpPr>
            <a:spLocks noChangeShapeType="1"/>
          </p:cNvSpPr>
          <p:nvPr/>
        </p:nvSpPr>
        <p:spPr bwMode="auto">
          <a:xfrm>
            <a:off x="520700" y="26892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5" name="Line 29"/>
          <p:cNvSpPr>
            <a:spLocks noChangeShapeType="1"/>
          </p:cNvSpPr>
          <p:nvPr/>
        </p:nvSpPr>
        <p:spPr bwMode="auto">
          <a:xfrm>
            <a:off x="969963" y="5143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8" name="Line 32"/>
          <p:cNvSpPr>
            <a:spLocks noChangeShapeType="1"/>
          </p:cNvSpPr>
          <p:nvPr/>
        </p:nvSpPr>
        <p:spPr bwMode="auto">
          <a:xfrm>
            <a:off x="673100" y="28416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6" name="Line 30"/>
          <p:cNvSpPr>
            <a:spLocks noChangeShapeType="1"/>
          </p:cNvSpPr>
          <p:nvPr/>
        </p:nvSpPr>
        <p:spPr bwMode="auto">
          <a:xfrm>
            <a:off x="1122363" y="6667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9" name="Line 33"/>
          <p:cNvSpPr>
            <a:spLocks noChangeShapeType="1"/>
          </p:cNvSpPr>
          <p:nvPr/>
        </p:nvSpPr>
        <p:spPr bwMode="auto">
          <a:xfrm>
            <a:off x="1274763" y="8191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0" name="Line 34"/>
          <p:cNvSpPr>
            <a:spLocks noChangeShapeType="1"/>
          </p:cNvSpPr>
          <p:nvPr/>
        </p:nvSpPr>
        <p:spPr bwMode="auto">
          <a:xfrm>
            <a:off x="825500" y="29940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2" name="Line 36"/>
          <p:cNvSpPr>
            <a:spLocks noChangeShapeType="1"/>
          </p:cNvSpPr>
          <p:nvPr/>
        </p:nvSpPr>
        <p:spPr bwMode="auto">
          <a:xfrm>
            <a:off x="1427163" y="9715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3" name="Line 37"/>
          <p:cNvSpPr>
            <a:spLocks noChangeShapeType="1"/>
          </p:cNvSpPr>
          <p:nvPr/>
        </p:nvSpPr>
        <p:spPr bwMode="auto">
          <a:xfrm>
            <a:off x="977900" y="31464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3" name="Group 39"/>
          <p:cNvGrpSpPr>
            <a:grpSpLocks/>
          </p:cNvGrpSpPr>
          <p:nvPr/>
        </p:nvGrpSpPr>
        <p:grpSpPr bwMode="auto">
          <a:xfrm>
            <a:off x="4471988" y="2868613"/>
            <a:ext cx="4449762" cy="2287587"/>
            <a:chOff x="347" y="2268"/>
            <a:chExt cx="1635" cy="1441"/>
          </a:xfrm>
        </p:grpSpPr>
        <p:sp>
          <p:nvSpPr>
            <p:cNvPr id="649251" name="Text Box 35"/>
            <p:cNvSpPr txBox="1">
              <a:spLocks noChangeArrowheads="1"/>
            </p:cNvSpPr>
            <p:nvPr/>
          </p:nvSpPr>
          <p:spPr bwMode="auto">
            <a:xfrm>
              <a:off x="347" y="2268"/>
              <a:ext cx="1395" cy="1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4800" smtClean="0">
                  <a:solidFill>
                    <a:schemeClr val="tx1"/>
                  </a:solidFill>
                  <a:latin typeface="Arial" charset="0"/>
                </a:rPr>
                <a:t>SUO KEZHII-U KEZE KEBA</a:t>
              </a:r>
              <a:endParaRPr lang="en-US" sz="3600" b="0" smtClean="0">
                <a:solidFill>
                  <a:srgbClr val="FF0000"/>
                </a:solidFill>
                <a:latin typeface="Arial" charset="0"/>
              </a:endParaRPr>
            </a:p>
          </p:txBody>
        </p:sp>
        <p:sp>
          <p:nvSpPr>
            <p:cNvPr id="649254" name="Text Box 38"/>
            <p:cNvSpPr txBox="1">
              <a:spLocks noChangeArrowheads="1"/>
            </p:cNvSpPr>
            <p:nvPr/>
          </p:nvSpPr>
          <p:spPr bwMode="auto">
            <a:xfrm>
              <a:off x="587" y="2732"/>
              <a:ext cx="1395" cy="28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endParaRPr lang="en-US" b="0" smtClean="0">
                <a:solidFill>
                  <a:srgbClr val="FF0000"/>
                </a:solidFill>
                <a:latin typeface="Arial" charset="0"/>
              </a:endParaRPr>
            </a:p>
          </p:txBody>
        </p:sp>
      </p:grpSp>
      <p:sp>
        <p:nvSpPr>
          <p:cNvPr id="649232" name="Text Box 16"/>
          <p:cNvSpPr txBox="1">
            <a:spLocks noChangeArrowheads="1"/>
          </p:cNvSpPr>
          <p:nvPr/>
        </p:nvSpPr>
        <p:spPr bwMode="auto">
          <a:xfrm>
            <a:off x="1296988" y="3746500"/>
            <a:ext cx="2214562" cy="15557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4800" smtClean="0">
                <a:solidFill>
                  <a:schemeClr val="tx1"/>
                </a:solidFill>
                <a:latin typeface="Arial" charset="0"/>
              </a:rPr>
              <a:t>SUO KEZHII</a:t>
            </a:r>
            <a:endParaRPr lang="en-US" sz="3600" b="0" smtClean="0">
              <a:solidFill>
                <a:srgbClr val="FF0000"/>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9226"/>
                                        </p:tgtEl>
                                        <p:attrNameLst>
                                          <p:attrName>style.visibility</p:attrName>
                                        </p:attrNameLst>
                                      </p:cBhvr>
                                      <p:to>
                                        <p:strVal val="visible"/>
                                      </p:to>
                                    </p:set>
                                    <p:animEffect transition="in" filter="wipe(left)">
                                      <p:cBhvr>
                                        <p:cTn id="7" dur="500"/>
                                        <p:tgtEl>
                                          <p:spTgt spid="649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9225"/>
                                        </p:tgtEl>
                                        <p:attrNameLst>
                                          <p:attrName>style.visibility</p:attrName>
                                        </p:attrNameLst>
                                      </p:cBhvr>
                                      <p:to>
                                        <p:strVal val="visible"/>
                                      </p:to>
                                    </p:set>
                                    <p:animEffect transition="in" filter="wipe(left)">
                                      <p:cBhvr>
                                        <p:cTn id="12" dur="500"/>
                                        <p:tgtEl>
                                          <p:spTgt spid="64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649231"/>
                                        </p:tgtEl>
                                        <p:attrNameLst>
                                          <p:attrName>style.visibility</p:attrName>
                                        </p:attrNameLst>
                                      </p:cBhvr>
                                      <p:to>
                                        <p:strVal val="visible"/>
                                      </p:to>
                                    </p:set>
                                    <p:anim calcmode="lin" valueType="num">
                                      <p:cBhvr additive="base">
                                        <p:cTn id="17" dur="500" fill="hold"/>
                                        <p:tgtEl>
                                          <p:spTgt spid="649231"/>
                                        </p:tgtEl>
                                        <p:attrNameLst>
                                          <p:attrName>ppt_x</p:attrName>
                                        </p:attrNameLst>
                                      </p:cBhvr>
                                      <p:tavLst>
                                        <p:tav tm="0">
                                          <p:val>
                                            <p:strVal val="0-#ppt_w/2"/>
                                          </p:val>
                                        </p:tav>
                                        <p:tav tm="100000">
                                          <p:val>
                                            <p:strVal val="#ppt_x"/>
                                          </p:val>
                                        </p:tav>
                                      </p:tavLst>
                                    </p:anim>
                                    <p:anim calcmode="lin" valueType="num">
                                      <p:cBhvr additive="base">
                                        <p:cTn id="18" dur="500" fill="hold"/>
                                        <p:tgtEl>
                                          <p:spTgt spid="64923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 presetClass="entr" presetSubtype="1" fill="hold" nodeType="afterEffect">
                                  <p:stCondLst>
                                    <p:cond delay="0"/>
                                  </p:stCondLst>
                                  <p:childTnLst>
                                    <p:set>
                                      <p:cBhvr>
                                        <p:cTn id="21" dur="1" fill="hold">
                                          <p:stCondLst>
                                            <p:cond delay="0"/>
                                          </p:stCondLst>
                                        </p:cTn>
                                        <p:tgtEl>
                                          <p:spTgt spid="649235"/>
                                        </p:tgtEl>
                                        <p:attrNameLst>
                                          <p:attrName>style.visibility</p:attrName>
                                        </p:attrNameLst>
                                      </p:cBhvr>
                                      <p:to>
                                        <p:strVal val="visible"/>
                                      </p:to>
                                    </p:set>
                                    <p:anim calcmode="lin" valueType="num">
                                      <p:cBhvr additive="base">
                                        <p:cTn id="22" dur="500" fill="hold"/>
                                        <p:tgtEl>
                                          <p:spTgt spid="649235"/>
                                        </p:tgtEl>
                                        <p:attrNameLst>
                                          <p:attrName>ppt_x</p:attrName>
                                        </p:attrNameLst>
                                      </p:cBhvr>
                                      <p:tavLst>
                                        <p:tav tm="0">
                                          <p:val>
                                            <p:strVal val="#ppt_x"/>
                                          </p:val>
                                        </p:tav>
                                        <p:tav tm="100000">
                                          <p:val>
                                            <p:strVal val="#ppt_x"/>
                                          </p:val>
                                        </p:tav>
                                      </p:tavLst>
                                    </p:anim>
                                    <p:anim calcmode="lin" valueType="num">
                                      <p:cBhvr additive="base">
                                        <p:cTn id="23" dur="500" fill="hold"/>
                                        <p:tgtEl>
                                          <p:spTgt spid="64923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1000"/>
                            </p:stCondLst>
                            <p:childTnLst>
                              <p:par>
                                <p:cTn id="25" presetID="2" presetClass="entr" presetSubtype="8" fill="hold" nodeType="afterEffect">
                                  <p:stCondLst>
                                    <p:cond delay="0"/>
                                  </p:stCondLst>
                                  <p:childTnLst>
                                    <p:set>
                                      <p:cBhvr>
                                        <p:cTn id="26" dur="1" fill="hold">
                                          <p:stCondLst>
                                            <p:cond delay="0"/>
                                          </p:stCondLst>
                                        </p:cTn>
                                        <p:tgtEl>
                                          <p:spTgt spid="649247"/>
                                        </p:tgtEl>
                                        <p:attrNameLst>
                                          <p:attrName>style.visibility</p:attrName>
                                        </p:attrNameLst>
                                      </p:cBhvr>
                                      <p:to>
                                        <p:strVal val="visible"/>
                                      </p:to>
                                    </p:set>
                                    <p:anim calcmode="lin" valueType="num">
                                      <p:cBhvr additive="base">
                                        <p:cTn id="27" dur="500" fill="hold"/>
                                        <p:tgtEl>
                                          <p:spTgt spid="649247"/>
                                        </p:tgtEl>
                                        <p:attrNameLst>
                                          <p:attrName>ppt_x</p:attrName>
                                        </p:attrNameLst>
                                      </p:cBhvr>
                                      <p:tavLst>
                                        <p:tav tm="0">
                                          <p:val>
                                            <p:strVal val="0-#ppt_w/2"/>
                                          </p:val>
                                        </p:tav>
                                        <p:tav tm="100000">
                                          <p:val>
                                            <p:strVal val="#ppt_x"/>
                                          </p:val>
                                        </p:tav>
                                      </p:tavLst>
                                    </p:anim>
                                    <p:anim calcmode="lin" valueType="num">
                                      <p:cBhvr additive="base">
                                        <p:cTn id="28" dur="500" fill="hold"/>
                                        <p:tgtEl>
                                          <p:spTgt spid="649247"/>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500"/>
                            </p:stCondLst>
                            <p:childTnLst>
                              <p:par>
                                <p:cTn id="30" presetID="2" presetClass="entr" presetSubtype="1" fill="hold" nodeType="afterEffect">
                                  <p:stCondLst>
                                    <p:cond delay="0"/>
                                  </p:stCondLst>
                                  <p:childTnLst>
                                    <p:set>
                                      <p:cBhvr>
                                        <p:cTn id="31" dur="1" fill="hold">
                                          <p:stCondLst>
                                            <p:cond delay="0"/>
                                          </p:stCondLst>
                                        </p:cTn>
                                        <p:tgtEl>
                                          <p:spTgt spid="649245"/>
                                        </p:tgtEl>
                                        <p:attrNameLst>
                                          <p:attrName>style.visibility</p:attrName>
                                        </p:attrNameLst>
                                      </p:cBhvr>
                                      <p:to>
                                        <p:strVal val="visible"/>
                                      </p:to>
                                    </p:set>
                                    <p:anim calcmode="lin" valueType="num">
                                      <p:cBhvr additive="base">
                                        <p:cTn id="32" dur="500" fill="hold"/>
                                        <p:tgtEl>
                                          <p:spTgt spid="649245"/>
                                        </p:tgtEl>
                                        <p:attrNameLst>
                                          <p:attrName>ppt_x</p:attrName>
                                        </p:attrNameLst>
                                      </p:cBhvr>
                                      <p:tavLst>
                                        <p:tav tm="0">
                                          <p:val>
                                            <p:strVal val="#ppt_x"/>
                                          </p:val>
                                        </p:tav>
                                        <p:tav tm="100000">
                                          <p:val>
                                            <p:strVal val="#ppt_x"/>
                                          </p:val>
                                        </p:tav>
                                      </p:tavLst>
                                    </p:anim>
                                    <p:anim calcmode="lin" valueType="num">
                                      <p:cBhvr additive="base">
                                        <p:cTn id="33" dur="500" fill="hold"/>
                                        <p:tgtEl>
                                          <p:spTgt spid="649245"/>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2000"/>
                            </p:stCondLst>
                            <p:childTnLst>
                              <p:par>
                                <p:cTn id="35" presetID="2" presetClass="entr" presetSubtype="8" fill="hold" nodeType="afterEffect">
                                  <p:stCondLst>
                                    <p:cond delay="0"/>
                                  </p:stCondLst>
                                  <p:childTnLst>
                                    <p:set>
                                      <p:cBhvr>
                                        <p:cTn id="36" dur="1" fill="hold">
                                          <p:stCondLst>
                                            <p:cond delay="0"/>
                                          </p:stCondLst>
                                        </p:cTn>
                                        <p:tgtEl>
                                          <p:spTgt spid="649248"/>
                                        </p:tgtEl>
                                        <p:attrNameLst>
                                          <p:attrName>style.visibility</p:attrName>
                                        </p:attrNameLst>
                                      </p:cBhvr>
                                      <p:to>
                                        <p:strVal val="visible"/>
                                      </p:to>
                                    </p:set>
                                    <p:anim calcmode="lin" valueType="num">
                                      <p:cBhvr additive="base">
                                        <p:cTn id="37" dur="500" fill="hold"/>
                                        <p:tgtEl>
                                          <p:spTgt spid="649248"/>
                                        </p:tgtEl>
                                        <p:attrNameLst>
                                          <p:attrName>ppt_x</p:attrName>
                                        </p:attrNameLst>
                                      </p:cBhvr>
                                      <p:tavLst>
                                        <p:tav tm="0">
                                          <p:val>
                                            <p:strVal val="0-#ppt_w/2"/>
                                          </p:val>
                                        </p:tav>
                                        <p:tav tm="100000">
                                          <p:val>
                                            <p:strVal val="#ppt_x"/>
                                          </p:val>
                                        </p:tav>
                                      </p:tavLst>
                                    </p:anim>
                                    <p:anim calcmode="lin" valueType="num">
                                      <p:cBhvr additive="base">
                                        <p:cTn id="38" dur="500" fill="hold"/>
                                        <p:tgtEl>
                                          <p:spTgt spid="64924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2" presetClass="entr" presetSubtype="1" fill="hold" nodeType="afterEffect">
                                  <p:stCondLst>
                                    <p:cond delay="0"/>
                                  </p:stCondLst>
                                  <p:childTnLst>
                                    <p:set>
                                      <p:cBhvr>
                                        <p:cTn id="41" dur="1" fill="hold">
                                          <p:stCondLst>
                                            <p:cond delay="0"/>
                                          </p:stCondLst>
                                        </p:cTn>
                                        <p:tgtEl>
                                          <p:spTgt spid="649246"/>
                                        </p:tgtEl>
                                        <p:attrNameLst>
                                          <p:attrName>style.visibility</p:attrName>
                                        </p:attrNameLst>
                                      </p:cBhvr>
                                      <p:to>
                                        <p:strVal val="visible"/>
                                      </p:to>
                                    </p:set>
                                    <p:anim calcmode="lin" valueType="num">
                                      <p:cBhvr additive="base">
                                        <p:cTn id="42" dur="500" fill="hold"/>
                                        <p:tgtEl>
                                          <p:spTgt spid="649246"/>
                                        </p:tgtEl>
                                        <p:attrNameLst>
                                          <p:attrName>ppt_x</p:attrName>
                                        </p:attrNameLst>
                                      </p:cBhvr>
                                      <p:tavLst>
                                        <p:tav tm="0">
                                          <p:val>
                                            <p:strVal val="#ppt_x"/>
                                          </p:val>
                                        </p:tav>
                                        <p:tav tm="100000">
                                          <p:val>
                                            <p:strVal val="#ppt_x"/>
                                          </p:val>
                                        </p:tav>
                                      </p:tavLst>
                                    </p:anim>
                                    <p:anim calcmode="lin" valueType="num">
                                      <p:cBhvr additive="base">
                                        <p:cTn id="43" dur="500" fill="hold"/>
                                        <p:tgtEl>
                                          <p:spTgt spid="649246"/>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3000"/>
                            </p:stCondLst>
                            <p:childTnLst>
                              <p:par>
                                <p:cTn id="45" presetID="2" presetClass="entr" presetSubtype="8" fill="hold" nodeType="afterEffect">
                                  <p:stCondLst>
                                    <p:cond delay="0"/>
                                  </p:stCondLst>
                                  <p:childTnLst>
                                    <p:set>
                                      <p:cBhvr>
                                        <p:cTn id="46" dur="1" fill="hold">
                                          <p:stCondLst>
                                            <p:cond delay="0"/>
                                          </p:stCondLst>
                                        </p:cTn>
                                        <p:tgtEl>
                                          <p:spTgt spid="649250"/>
                                        </p:tgtEl>
                                        <p:attrNameLst>
                                          <p:attrName>style.visibility</p:attrName>
                                        </p:attrNameLst>
                                      </p:cBhvr>
                                      <p:to>
                                        <p:strVal val="visible"/>
                                      </p:to>
                                    </p:set>
                                    <p:anim calcmode="lin" valueType="num">
                                      <p:cBhvr additive="base">
                                        <p:cTn id="47" dur="500" fill="hold"/>
                                        <p:tgtEl>
                                          <p:spTgt spid="649250"/>
                                        </p:tgtEl>
                                        <p:attrNameLst>
                                          <p:attrName>ppt_x</p:attrName>
                                        </p:attrNameLst>
                                      </p:cBhvr>
                                      <p:tavLst>
                                        <p:tav tm="0">
                                          <p:val>
                                            <p:strVal val="0-#ppt_w/2"/>
                                          </p:val>
                                        </p:tav>
                                        <p:tav tm="100000">
                                          <p:val>
                                            <p:strVal val="#ppt_x"/>
                                          </p:val>
                                        </p:tav>
                                      </p:tavLst>
                                    </p:anim>
                                    <p:anim calcmode="lin" valueType="num">
                                      <p:cBhvr additive="base">
                                        <p:cTn id="48" dur="500" fill="hold"/>
                                        <p:tgtEl>
                                          <p:spTgt spid="649250"/>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500"/>
                            </p:stCondLst>
                            <p:childTnLst>
                              <p:par>
                                <p:cTn id="50" presetID="2" presetClass="entr" presetSubtype="1" fill="hold" nodeType="afterEffect">
                                  <p:stCondLst>
                                    <p:cond delay="0"/>
                                  </p:stCondLst>
                                  <p:childTnLst>
                                    <p:set>
                                      <p:cBhvr>
                                        <p:cTn id="51" dur="1" fill="hold">
                                          <p:stCondLst>
                                            <p:cond delay="0"/>
                                          </p:stCondLst>
                                        </p:cTn>
                                        <p:tgtEl>
                                          <p:spTgt spid="649249"/>
                                        </p:tgtEl>
                                        <p:attrNameLst>
                                          <p:attrName>style.visibility</p:attrName>
                                        </p:attrNameLst>
                                      </p:cBhvr>
                                      <p:to>
                                        <p:strVal val="visible"/>
                                      </p:to>
                                    </p:set>
                                    <p:anim calcmode="lin" valueType="num">
                                      <p:cBhvr additive="base">
                                        <p:cTn id="52" dur="500" fill="hold"/>
                                        <p:tgtEl>
                                          <p:spTgt spid="649249"/>
                                        </p:tgtEl>
                                        <p:attrNameLst>
                                          <p:attrName>ppt_x</p:attrName>
                                        </p:attrNameLst>
                                      </p:cBhvr>
                                      <p:tavLst>
                                        <p:tav tm="0">
                                          <p:val>
                                            <p:strVal val="#ppt_x"/>
                                          </p:val>
                                        </p:tav>
                                        <p:tav tm="100000">
                                          <p:val>
                                            <p:strVal val="#ppt_x"/>
                                          </p:val>
                                        </p:tav>
                                      </p:tavLst>
                                    </p:anim>
                                    <p:anim calcmode="lin" valueType="num">
                                      <p:cBhvr additive="base">
                                        <p:cTn id="53" dur="500" fill="hold"/>
                                        <p:tgtEl>
                                          <p:spTgt spid="649249"/>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4000"/>
                            </p:stCondLst>
                            <p:childTnLst>
                              <p:par>
                                <p:cTn id="55" presetID="2" presetClass="entr" presetSubtype="8" fill="hold" nodeType="afterEffect">
                                  <p:stCondLst>
                                    <p:cond delay="0"/>
                                  </p:stCondLst>
                                  <p:childTnLst>
                                    <p:set>
                                      <p:cBhvr>
                                        <p:cTn id="56" dur="1" fill="hold">
                                          <p:stCondLst>
                                            <p:cond delay="0"/>
                                          </p:stCondLst>
                                        </p:cTn>
                                        <p:tgtEl>
                                          <p:spTgt spid="649253"/>
                                        </p:tgtEl>
                                        <p:attrNameLst>
                                          <p:attrName>style.visibility</p:attrName>
                                        </p:attrNameLst>
                                      </p:cBhvr>
                                      <p:to>
                                        <p:strVal val="visible"/>
                                      </p:to>
                                    </p:set>
                                    <p:anim calcmode="lin" valueType="num">
                                      <p:cBhvr additive="base">
                                        <p:cTn id="57" dur="500" fill="hold"/>
                                        <p:tgtEl>
                                          <p:spTgt spid="649253"/>
                                        </p:tgtEl>
                                        <p:attrNameLst>
                                          <p:attrName>ppt_x</p:attrName>
                                        </p:attrNameLst>
                                      </p:cBhvr>
                                      <p:tavLst>
                                        <p:tav tm="0">
                                          <p:val>
                                            <p:strVal val="0-#ppt_w/2"/>
                                          </p:val>
                                        </p:tav>
                                        <p:tav tm="100000">
                                          <p:val>
                                            <p:strVal val="#ppt_x"/>
                                          </p:val>
                                        </p:tav>
                                      </p:tavLst>
                                    </p:anim>
                                    <p:anim calcmode="lin" valueType="num">
                                      <p:cBhvr additive="base">
                                        <p:cTn id="58" dur="500" fill="hold"/>
                                        <p:tgtEl>
                                          <p:spTgt spid="649253"/>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4500"/>
                            </p:stCondLst>
                            <p:childTnLst>
                              <p:par>
                                <p:cTn id="60" presetID="2" presetClass="entr" presetSubtype="1" fill="hold" nodeType="afterEffect">
                                  <p:stCondLst>
                                    <p:cond delay="0"/>
                                  </p:stCondLst>
                                  <p:childTnLst>
                                    <p:set>
                                      <p:cBhvr>
                                        <p:cTn id="61" dur="1" fill="hold">
                                          <p:stCondLst>
                                            <p:cond delay="0"/>
                                          </p:stCondLst>
                                        </p:cTn>
                                        <p:tgtEl>
                                          <p:spTgt spid="649252"/>
                                        </p:tgtEl>
                                        <p:attrNameLst>
                                          <p:attrName>style.visibility</p:attrName>
                                        </p:attrNameLst>
                                      </p:cBhvr>
                                      <p:to>
                                        <p:strVal val="visible"/>
                                      </p:to>
                                    </p:set>
                                    <p:anim calcmode="lin" valueType="num">
                                      <p:cBhvr additive="base">
                                        <p:cTn id="62" dur="500" fill="hold"/>
                                        <p:tgtEl>
                                          <p:spTgt spid="649252"/>
                                        </p:tgtEl>
                                        <p:attrNameLst>
                                          <p:attrName>ppt_x</p:attrName>
                                        </p:attrNameLst>
                                      </p:cBhvr>
                                      <p:tavLst>
                                        <p:tav tm="0">
                                          <p:val>
                                            <p:strVal val="#ppt_x"/>
                                          </p:val>
                                        </p:tav>
                                        <p:tav tm="100000">
                                          <p:val>
                                            <p:strVal val="#ppt_x"/>
                                          </p:val>
                                        </p:tav>
                                      </p:tavLst>
                                    </p:anim>
                                    <p:anim calcmode="lin" valueType="num">
                                      <p:cBhvr additive="base">
                                        <p:cTn id="63" dur="500" fill="hold"/>
                                        <p:tgtEl>
                                          <p:spTgt spid="649252"/>
                                        </p:tgtEl>
                                        <p:attrNameLst>
                                          <p:attrName>ppt_y</p:attrName>
                                        </p:attrNameLst>
                                      </p:cBhvr>
                                      <p:tavLst>
                                        <p:tav tm="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7" presetClass="entr" presetSubtype="8" fill="hold" grpId="0" nodeType="clickEffect">
                                  <p:stCondLst>
                                    <p:cond delay="0"/>
                                  </p:stCondLst>
                                  <p:childTnLst>
                                    <p:set>
                                      <p:cBhvr>
                                        <p:cTn id="67" dur="1" fill="hold">
                                          <p:stCondLst>
                                            <p:cond delay="0"/>
                                          </p:stCondLst>
                                        </p:cTn>
                                        <p:tgtEl>
                                          <p:spTgt spid="649232"/>
                                        </p:tgtEl>
                                        <p:attrNameLst>
                                          <p:attrName>style.visibility</p:attrName>
                                        </p:attrNameLst>
                                      </p:cBhvr>
                                      <p:to>
                                        <p:strVal val="visible"/>
                                      </p:to>
                                    </p:set>
                                    <p:anim calcmode="lin" valueType="num">
                                      <p:cBhvr>
                                        <p:cTn id="68" dur="500" fill="hold"/>
                                        <p:tgtEl>
                                          <p:spTgt spid="649232"/>
                                        </p:tgtEl>
                                        <p:attrNameLst>
                                          <p:attrName>ppt_x</p:attrName>
                                        </p:attrNameLst>
                                      </p:cBhvr>
                                      <p:tavLst>
                                        <p:tav tm="0">
                                          <p:val>
                                            <p:strVal val="#ppt_x-#ppt_w/2"/>
                                          </p:val>
                                        </p:tav>
                                        <p:tav tm="100000">
                                          <p:val>
                                            <p:strVal val="#ppt_x"/>
                                          </p:val>
                                        </p:tav>
                                      </p:tavLst>
                                    </p:anim>
                                    <p:anim calcmode="lin" valueType="num">
                                      <p:cBhvr>
                                        <p:cTn id="69" dur="500" fill="hold"/>
                                        <p:tgtEl>
                                          <p:spTgt spid="649232"/>
                                        </p:tgtEl>
                                        <p:attrNameLst>
                                          <p:attrName>ppt_y</p:attrName>
                                        </p:attrNameLst>
                                      </p:cBhvr>
                                      <p:tavLst>
                                        <p:tav tm="0">
                                          <p:val>
                                            <p:strVal val="#ppt_y"/>
                                          </p:val>
                                        </p:tav>
                                        <p:tav tm="100000">
                                          <p:val>
                                            <p:strVal val="#ppt_y"/>
                                          </p:val>
                                        </p:tav>
                                      </p:tavLst>
                                    </p:anim>
                                    <p:anim calcmode="lin" valueType="num">
                                      <p:cBhvr>
                                        <p:cTn id="70" dur="500" fill="hold"/>
                                        <p:tgtEl>
                                          <p:spTgt spid="649232"/>
                                        </p:tgtEl>
                                        <p:attrNameLst>
                                          <p:attrName>ppt_w</p:attrName>
                                        </p:attrNameLst>
                                      </p:cBhvr>
                                      <p:tavLst>
                                        <p:tav tm="0">
                                          <p:val>
                                            <p:fltVal val="0"/>
                                          </p:val>
                                        </p:tav>
                                        <p:tav tm="100000">
                                          <p:val>
                                            <p:strVal val="#ppt_w"/>
                                          </p:val>
                                        </p:tav>
                                      </p:tavLst>
                                    </p:anim>
                                    <p:anim calcmode="lin" valueType="num">
                                      <p:cBhvr>
                                        <p:cTn id="71" dur="500" fill="hold"/>
                                        <p:tgtEl>
                                          <p:spTgt spid="649232"/>
                                        </p:tgtEl>
                                        <p:attrNameLst>
                                          <p:attrName>ppt_h</p:attrName>
                                        </p:attrNameLst>
                                      </p:cBhvr>
                                      <p:tavLst>
                                        <p:tav tm="0">
                                          <p:val>
                                            <p:strVal val="#ppt_h"/>
                                          </p:val>
                                        </p:tav>
                                        <p:tav tm="100000">
                                          <p:val>
                                            <p:strVal val="#ppt_h"/>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7"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p:cTn id="76" dur="500" fill="hold"/>
                                        <p:tgtEl>
                                          <p:spTgt spid="3"/>
                                        </p:tgtEl>
                                        <p:attrNameLst>
                                          <p:attrName>ppt_x</p:attrName>
                                        </p:attrNameLst>
                                      </p:cBhvr>
                                      <p:tavLst>
                                        <p:tav tm="0">
                                          <p:val>
                                            <p:strVal val="#ppt_x-#ppt_w/2"/>
                                          </p:val>
                                        </p:tav>
                                        <p:tav tm="100000">
                                          <p:val>
                                            <p:strVal val="#ppt_x"/>
                                          </p:val>
                                        </p:tav>
                                      </p:tavLst>
                                    </p:anim>
                                    <p:anim calcmode="lin" valueType="num">
                                      <p:cBhvr>
                                        <p:cTn id="77" dur="500" fill="hold"/>
                                        <p:tgtEl>
                                          <p:spTgt spid="3"/>
                                        </p:tgtEl>
                                        <p:attrNameLst>
                                          <p:attrName>ppt_y</p:attrName>
                                        </p:attrNameLst>
                                      </p:cBhvr>
                                      <p:tavLst>
                                        <p:tav tm="0">
                                          <p:val>
                                            <p:strVal val="#ppt_y"/>
                                          </p:val>
                                        </p:tav>
                                        <p:tav tm="100000">
                                          <p:val>
                                            <p:strVal val="#ppt_y"/>
                                          </p:val>
                                        </p:tav>
                                      </p:tavLst>
                                    </p:anim>
                                    <p:anim calcmode="lin" valueType="num">
                                      <p:cBhvr>
                                        <p:cTn id="78" dur="500" fill="hold"/>
                                        <p:tgtEl>
                                          <p:spTgt spid="3"/>
                                        </p:tgtEl>
                                        <p:attrNameLst>
                                          <p:attrName>ppt_w</p:attrName>
                                        </p:attrNameLst>
                                      </p:cBhvr>
                                      <p:tavLst>
                                        <p:tav tm="0">
                                          <p:val>
                                            <p:fltVal val="0"/>
                                          </p:val>
                                        </p:tav>
                                        <p:tav tm="100000">
                                          <p:val>
                                            <p:strVal val="#ppt_w"/>
                                          </p:val>
                                        </p:tav>
                                      </p:tavLst>
                                    </p:anim>
                                    <p:anim calcmode="lin" valueType="num">
                                      <p:cBhvr>
                                        <p:cTn id="79"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5" grpId="0" autoUpdateAnimBg="0"/>
      <p:bldP spid="649226" grpId="0" autoUpdateAnimBg="0"/>
      <p:bldP spid="64923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3602" name="Group 3"/>
          <p:cNvGrpSpPr>
            <a:grpSpLocks/>
          </p:cNvGrpSpPr>
          <p:nvPr/>
        </p:nvGrpSpPr>
        <p:grpSpPr bwMode="auto">
          <a:xfrm>
            <a:off x="8147050" y="4979988"/>
            <a:ext cx="168275" cy="177800"/>
            <a:chOff x="4316" y="856"/>
            <a:chExt cx="145" cy="700"/>
          </a:xfrm>
        </p:grpSpPr>
        <p:sp>
          <p:nvSpPr>
            <p:cNvPr id="153652" name="Rectangle 4"/>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53" name="Rectangle 5"/>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8"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3649"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3650"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3651"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3604" name="Group 11"/>
          <p:cNvGrpSpPr>
            <a:grpSpLocks/>
          </p:cNvGrpSpPr>
          <p:nvPr/>
        </p:nvGrpSpPr>
        <p:grpSpPr bwMode="auto">
          <a:xfrm>
            <a:off x="8147050" y="4979988"/>
            <a:ext cx="168275" cy="177800"/>
            <a:chOff x="4316" y="856"/>
            <a:chExt cx="145" cy="700"/>
          </a:xfrm>
        </p:grpSpPr>
        <p:sp>
          <p:nvSpPr>
            <p:cNvPr id="153646" name="Rectangle 12"/>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47" name="Rectangle 13"/>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1822"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1823"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1824" name="Text Box 16"/>
          <p:cNvSpPr txBox="1">
            <a:spLocks noChangeArrowheads="1"/>
          </p:cNvSpPr>
          <p:nvPr/>
        </p:nvSpPr>
        <p:spPr bwMode="auto">
          <a:xfrm>
            <a:off x="2024063" y="2339975"/>
            <a:ext cx="5059362" cy="344170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4400" smtClean="0">
                <a:solidFill>
                  <a:srgbClr val="08F220"/>
                </a:solidFill>
              </a:rPr>
              <a:t>TEICIE-U KESEDE DI KEBA HAU KETHODIE NU PHFHEPHRIE PUO KEMHIE ZO </a:t>
            </a:r>
            <a:endParaRPr lang="en-US" sz="4000" smtClean="0">
              <a:solidFill>
                <a:srgbClr val="08F220"/>
              </a:solidFill>
            </a:endParaRPr>
          </a:p>
        </p:txBody>
      </p:sp>
      <p:sp>
        <p:nvSpPr>
          <p:cNvPr id="631825" name="Text Box 17"/>
          <p:cNvSpPr txBox="1">
            <a:spLocks noChangeArrowheads="1"/>
          </p:cNvSpPr>
          <p:nvPr/>
        </p:nvSpPr>
        <p:spPr bwMode="auto">
          <a:xfrm>
            <a:off x="720725" y="349250"/>
            <a:ext cx="7759700" cy="17399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FFEA18"/>
                </a:solidFill>
              </a:rPr>
              <a:t>PFHE PUO DO KETUO LA KELO MEZO KEBA KEMHIE PUO LESHII KHE...</a:t>
            </a:r>
            <a:endParaRPr lang="en-US" sz="3200" smtClean="0">
              <a:solidFill>
                <a:srgbClr val="FFEA18"/>
              </a:solidFill>
            </a:endParaRPr>
          </a:p>
        </p:txBody>
      </p:sp>
      <p:grpSp>
        <p:nvGrpSpPr>
          <p:cNvPr id="153609" name="Group 18"/>
          <p:cNvGrpSpPr>
            <a:grpSpLocks/>
          </p:cNvGrpSpPr>
          <p:nvPr/>
        </p:nvGrpSpPr>
        <p:grpSpPr bwMode="auto">
          <a:xfrm>
            <a:off x="1949450" y="2236788"/>
            <a:ext cx="5273675" cy="3898900"/>
            <a:chOff x="1228" y="1409"/>
            <a:chExt cx="3322" cy="2456"/>
          </a:xfrm>
        </p:grpSpPr>
        <p:grpSp>
          <p:nvGrpSpPr>
            <p:cNvPr id="153614" name="Group 19"/>
            <p:cNvGrpSpPr>
              <a:grpSpLocks/>
            </p:cNvGrpSpPr>
            <p:nvPr/>
          </p:nvGrpSpPr>
          <p:grpSpPr bwMode="auto">
            <a:xfrm>
              <a:off x="1228" y="1409"/>
              <a:ext cx="3303" cy="119"/>
              <a:chOff x="1206" y="1392"/>
              <a:chExt cx="3303" cy="119"/>
            </a:xfrm>
          </p:grpSpPr>
          <p:sp>
            <p:nvSpPr>
              <p:cNvPr id="631828"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0"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1"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2"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3"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4"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5"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6"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7"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8"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9"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0"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1"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2"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3615" name="Group 35"/>
            <p:cNvGrpSpPr>
              <a:grpSpLocks/>
            </p:cNvGrpSpPr>
            <p:nvPr/>
          </p:nvGrpSpPr>
          <p:grpSpPr bwMode="auto">
            <a:xfrm>
              <a:off x="1243" y="3761"/>
              <a:ext cx="3307" cy="104"/>
              <a:chOff x="1231" y="3769"/>
              <a:chExt cx="3307" cy="104"/>
            </a:xfrm>
          </p:grpSpPr>
          <p:sp>
            <p:nvSpPr>
              <p:cNvPr id="631844"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5"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6"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7"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8"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9"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0"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1"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2"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3"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4"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5"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6"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7"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8"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3610"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1861" name="Rectangle 53"/>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1862" name="Rectangle 54"/>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74</a:t>
            </a:r>
          </a:p>
        </p:txBody>
      </p:sp>
      <p:sp>
        <p:nvSpPr>
          <p:cNvPr id="153613" name="Text Box 55"/>
          <p:cNvSpPr txBox="1">
            <a:spLocks noChangeArrowheads="1"/>
          </p:cNvSpPr>
          <p:nvPr/>
        </p:nvSpPr>
        <p:spPr bwMode="auto">
          <a:xfrm>
            <a:off x="855503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1825"/>
                                        </p:tgtEl>
                                        <p:attrNameLst>
                                          <p:attrName>style.visibility</p:attrName>
                                        </p:attrNameLst>
                                      </p:cBhvr>
                                      <p:to>
                                        <p:strVal val="visible"/>
                                      </p:to>
                                    </p:set>
                                    <p:animEffect transition="in" filter="wipe(left)">
                                      <p:cBhvr>
                                        <p:cTn id="7" dur="500"/>
                                        <p:tgtEl>
                                          <p:spTgt spid="631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1824"/>
                                        </p:tgtEl>
                                        <p:attrNameLst>
                                          <p:attrName>style.visibility</p:attrName>
                                        </p:attrNameLst>
                                      </p:cBhvr>
                                      <p:to>
                                        <p:strVal val="visible"/>
                                      </p:to>
                                    </p:set>
                                    <p:animEffect transition="in" filter="fade">
                                      <p:cBhvr>
                                        <p:cTn id="12" dur="1000"/>
                                        <p:tgtEl>
                                          <p:spTgt spid="631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4" grpId="0" autoUpdateAnimBg="0"/>
      <p:bldP spid="63182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5" name="Text Box 3"/>
          <p:cNvSpPr txBox="1">
            <a:spLocks noChangeArrowheads="1"/>
          </p:cNvSpPr>
          <p:nvPr/>
        </p:nvSpPr>
        <p:spPr bwMode="auto">
          <a:xfrm>
            <a:off x="2024063" y="2390775"/>
            <a:ext cx="5059362" cy="344170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4400" smtClean="0">
                <a:solidFill>
                  <a:srgbClr val="08F220"/>
                </a:solidFill>
              </a:rPr>
              <a:t>TEICIE-U KESEDE DI KEBA HAU KETHODIE NU PHFHEPHRIE PUO KEMHIE ZO</a:t>
            </a:r>
          </a:p>
        </p:txBody>
      </p:sp>
      <p:grpSp>
        <p:nvGrpSpPr>
          <p:cNvPr id="155651" name="Group 4"/>
          <p:cNvGrpSpPr>
            <a:grpSpLocks/>
          </p:cNvGrpSpPr>
          <p:nvPr/>
        </p:nvGrpSpPr>
        <p:grpSpPr bwMode="auto">
          <a:xfrm>
            <a:off x="8148638" y="4983163"/>
            <a:ext cx="168275" cy="177800"/>
            <a:chOff x="4317" y="868"/>
            <a:chExt cx="146" cy="700"/>
          </a:xfrm>
        </p:grpSpPr>
        <p:sp>
          <p:nvSpPr>
            <p:cNvPr id="155714"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5"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0"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5711"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5712"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5713"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5653" name="Group 12"/>
          <p:cNvGrpSpPr>
            <a:grpSpLocks/>
          </p:cNvGrpSpPr>
          <p:nvPr/>
        </p:nvGrpSpPr>
        <p:grpSpPr bwMode="auto">
          <a:xfrm>
            <a:off x="8148638" y="4983163"/>
            <a:ext cx="168275" cy="177800"/>
            <a:chOff x="4317" y="868"/>
            <a:chExt cx="146" cy="700"/>
          </a:xfrm>
        </p:grpSpPr>
        <p:sp>
          <p:nvSpPr>
            <p:cNvPr id="155708"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09"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2847"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2848"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284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23056" y="4175919"/>
            <a:ext cx="46053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1"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36319" y="42108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2"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4"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7"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8"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59"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6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61"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62"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816769" y="40663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863"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5671" name="Group 32"/>
          <p:cNvGrpSpPr>
            <a:grpSpLocks/>
          </p:cNvGrpSpPr>
          <p:nvPr/>
        </p:nvGrpSpPr>
        <p:grpSpPr bwMode="auto">
          <a:xfrm>
            <a:off x="1949450" y="2236788"/>
            <a:ext cx="5273675" cy="3898900"/>
            <a:chOff x="1228" y="1409"/>
            <a:chExt cx="3322" cy="2456"/>
          </a:xfrm>
        </p:grpSpPr>
        <p:grpSp>
          <p:nvGrpSpPr>
            <p:cNvPr id="155676" name="Group 33"/>
            <p:cNvGrpSpPr>
              <a:grpSpLocks/>
            </p:cNvGrpSpPr>
            <p:nvPr/>
          </p:nvGrpSpPr>
          <p:grpSpPr bwMode="auto">
            <a:xfrm>
              <a:off x="1228" y="1409"/>
              <a:ext cx="3303" cy="119"/>
              <a:chOff x="1206" y="1392"/>
              <a:chExt cx="3303" cy="119"/>
            </a:xfrm>
          </p:grpSpPr>
          <p:sp>
            <p:nvSpPr>
              <p:cNvPr id="632866"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7"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8"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9"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0"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1"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2"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3"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4"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5"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6"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7"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8"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9"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80"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5677" name="Group 49"/>
            <p:cNvGrpSpPr>
              <a:grpSpLocks/>
            </p:cNvGrpSpPr>
            <p:nvPr/>
          </p:nvGrpSpPr>
          <p:grpSpPr bwMode="auto">
            <a:xfrm>
              <a:off x="1243" y="3761"/>
              <a:ext cx="3307" cy="104"/>
              <a:chOff x="1231" y="3769"/>
              <a:chExt cx="3307" cy="104"/>
            </a:xfrm>
          </p:grpSpPr>
          <p:sp>
            <p:nvSpPr>
              <p:cNvPr id="632882"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3"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4"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5"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6"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7"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8"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9"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0"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1"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2"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3"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4"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5"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6"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32897" name="Text Box 65"/>
          <p:cNvSpPr txBox="1">
            <a:spLocks noChangeArrowheads="1"/>
          </p:cNvSpPr>
          <p:nvPr/>
        </p:nvSpPr>
        <p:spPr bwMode="auto">
          <a:xfrm>
            <a:off x="720725" y="349250"/>
            <a:ext cx="7759700" cy="17399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600" smtClean="0">
                <a:solidFill>
                  <a:srgbClr val="FFEA18"/>
                </a:solidFill>
              </a:rPr>
              <a:t>PFHE PUO DO KETUO LA KELO MEZO KEBA KEMHIE PUO LESHII KHE...</a:t>
            </a:r>
          </a:p>
        </p:txBody>
      </p:sp>
      <p:sp>
        <p:nvSpPr>
          <p:cNvPr id="155673" name="Text Box 6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2900" name="Rectangle 68"/>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2901" name="Rectangle 69"/>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32850"/>
                                        </p:tgtEl>
                                        <p:attrNameLst>
                                          <p:attrName>style.visibility</p:attrName>
                                        </p:attrNameLst>
                                      </p:cBhvr>
                                      <p:to>
                                        <p:strVal val="visible"/>
                                      </p:to>
                                    </p:set>
                                    <p:animEffect transition="in" filter="wipe(up)">
                                      <p:cBhvr>
                                        <p:cTn id="7" dur="500"/>
                                        <p:tgtEl>
                                          <p:spTgt spid="63285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32861"/>
                                        </p:tgtEl>
                                        <p:attrNameLst>
                                          <p:attrName>style.visibility</p:attrName>
                                        </p:attrNameLst>
                                      </p:cBhvr>
                                      <p:to>
                                        <p:strVal val="visible"/>
                                      </p:to>
                                    </p:set>
                                    <p:animEffect transition="in" filter="wipe(up)">
                                      <p:cBhvr>
                                        <p:cTn id="11" dur="500"/>
                                        <p:tgtEl>
                                          <p:spTgt spid="63286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32854"/>
                                        </p:tgtEl>
                                        <p:attrNameLst>
                                          <p:attrName>style.visibility</p:attrName>
                                        </p:attrNameLst>
                                      </p:cBhvr>
                                      <p:to>
                                        <p:strVal val="visible"/>
                                      </p:to>
                                    </p:set>
                                    <p:animEffect transition="in" filter="wipe(up)">
                                      <p:cBhvr>
                                        <p:cTn id="15" dur="500"/>
                                        <p:tgtEl>
                                          <p:spTgt spid="632854"/>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32862"/>
                                        </p:tgtEl>
                                        <p:attrNameLst>
                                          <p:attrName>style.visibility</p:attrName>
                                        </p:attrNameLst>
                                      </p:cBhvr>
                                      <p:to>
                                        <p:strVal val="visible"/>
                                      </p:to>
                                    </p:set>
                                    <p:animEffect transition="in" filter="wipe(up)">
                                      <p:cBhvr>
                                        <p:cTn id="19" dur="500"/>
                                        <p:tgtEl>
                                          <p:spTgt spid="632862"/>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32855"/>
                                        </p:tgtEl>
                                        <p:attrNameLst>
                                          <p:attrName>style.visibility</p:attrName>
                                        </p:attrNameLst>
                                      </p:cBhvr>
                                      <p:to>
                                        <p:strVal val="visible"/>
                                      </p:to>
                                    </p:set>
                                    <p:animEffect transition="in" filter="wipe(up)">
                                      <p:cBhvr>
                                        <p:cTn id="23" dur="500"/>
                                        <p:tgtEl>
                                          <p:spTgt spid="632855"/>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632858"/>
                                        </p:tgtEl>
                                        <p:attrNameLst>
                                          <p:attrName>style.visibility</p:attrName>
                                        </p:attrNameLst>
                                      </p:cBhvr>
                                      <p:to>
                                        <p:strVal val="visible"/>
                                      </p:to>
                                    </p:set>
                                    <p:animEffect transition="in" filter="wipe(up)">
                                      <p:cBhvr>
                                        <p:cTn id="27" dur="500"/>
                                        <p:tgtEl>
                                          <p:spTgt spid="632858"/>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632860"/>
                                        </p:tgtEl>
                                        <p:attrNameLst>
                                          <p:attrName>style.visibility</p:attrName>
                                        </p:attrNameLst>
                                      </p:cBhvr>
                                      <p:to>
                                        <p:strVal val="visible"/>
                                      </p:to>
                                    </p:set>
                                    <p:animEffect transition="in" filter="wipe(up)">
                                      <p:cBhvr>
                                        <p:cTn id="31" dur="500"/>
                                        <p:tgtEl>
                                          <p:spTgt spid="632860"/>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32857"/>
                                        </p:tgtEl>
                                        <p:attrNameLst>
                                          <p:attrName>style.visibility</p:attrName>
                                        </p:attrNameLst>
                                      </p:cBhvr>
                                      <p:to>
                                        <p:strVal val="visible"/>
                                      </p:to>
                                    </p:set>
                                    <p:animEffect transition="in" filter="wipe(up)">
                                      <p:cBhvr>
                                        <p:cTn id="35" dur="500"/>
                                        <p:tgtEl>
                                          <p:spTgt spid="632857"/>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632849"/>
                                        </p:tgtEl>
                                        <p:attrNameLst>
                                          <p:attrName>style.visibility</p:attrName>
                                        </p:attrNameLst>
                                      </p:cBhvr>
                                      <p:to>
                                        <p:strVal val="visible"/>
                                      </p:to>
                                    </p:set>
                                    <p:animEffect transition="in" filter="wipe(up)">
                                      <p:cBhvr>
                                        <p:cTn id="39" dur="500"/>
                                        <p:tgtEl>
                                          <p:spTgt spid="632849"/>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632863"/>
                                        </p:tgtEl>
                                        <p:attrNameLst>
                                          <p:attrName>style.visibility</p:attrName>
                                        </p:attrNameLst>
                                      </p:cBhvr>
                                      <p:to>
                                        <p:strVal val="visible"/>
                                      </p:to>
                                    </p:set>
                                    <p:animEffect transition="in" filter="wipe(up)">
                                      <p:cBhvr>
                                        <p:cTn id="43" dur="500"/>
                                        <p:tgtEl>
                                          <p:spTgt spid="632863"/>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632853"/>
                                        </p:tgtEl>
                                        <p:attrNameLst>
                                          <p:attrName>style.visibility</p:attrName>
                                        </p:attrNameLst>
                                      </p:cBhvr>
                                      <p:to>
                                        <p:strVal val="visible"/>
                                      </p:to>
                                    </p:set>
                                    <p:animEffect transition="in" filter="wipe(up)">
                                      <p:cBhvr>
                                        <p:cTn id="47" dur="500"/>
                                        <p:tgtEl>
                                          <p:spTgt spid="632853"/>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632856"/>
                                        </p:tgtEl>
                                        <p:attrNameLst>
                                          <p:attrName>style.visibility</p:attrName>
                                        </p:attrNameLst>
                                      </p:cBhvr>
                                      <p:to>
                                        <p:strVal val="visible"/>
                                      </p:to>
                                    </p:set>
                                    <p:animEffect transition="in" filter="wipe(up)">
                                      <p:cBhvr>
                                        <p:cTn id="51" dur="500"/>
                                        <p:tgtEl>
                                          <p:spTgt spid="632856"/>
                                        </p:tgtEl>
                                      </p:cBhvr>
                                    </p:animEffect>
                                  </p:childTnLst>
                                </p:cTn>
                              </p:par>
                            </p:childTnLst>
                          </p:cTn>
                        </p:par>
                        <p:par>
                          <p:cTn id="52" fill="hold" nodeType="afterGroup">
                            <p:stCondLst>
                              <p:cond delay="6000"/>
                            </p:stCondLst>
                            <p:childTnLst>
                              <p:par>
                                <p:cTn id="53" presetID="22" presetClass="entr" presetSubtype="1" fill="hold" nodeType="afterEffect">
                                  <p:stCondLst>
                                    <p:cond delay="0"/>
                                  </p:stCondLst>
                                  <p:childTnLst>
                                    <p:set>
                                      <p:cBhvr>
                                        <p:cTn id="54" dur="1" fill="hold">
                                          <p:stCondLst>
                                            <p:cond delay="0"/>
                                          </p:stCondLst>
                                        </p:cTn>
                                        <p:tgtEl>
                                          <p:spTgt spid="632852"/>
                                        </p:tgtEl>
                                        <p:attrNameLst>
                                          <p:attrName>style.visibility</p:attrName>
                                        </p:attrNameLst>
                                      </p:cBhvr>
                                      <p:to>
                                        <p:strVal val="visible"/>
                                      </p:to>
                                    </p:set>
                                    <p:animEffect transition="in" filter="wipe(up)">
                                      <p:cBhvr>
                                        <p:cTn id="55" dur="500"/>
                                        <p:tgtEl>
                                          <p:spTgt spid="632852"/>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632859"/>
                                        </p:tgtEl>
                                        <p:attrNameLst>
                                          <p:attrName>style.visibility</p:attrName>
                                        </p:attrNameLst>
                                      </p:cBhvr>
                                      <p:to>
                                        <p:strVal val="visible"/>
                                      </p:to>
                                    </p:set>
                                    <p:animEffect transition="in" filter="wipe(up)">
                                      <p:cBhvr>
                                        <p:cTn id="59" dur="500"/>
                                        <p:tgtEl>
                                          <p:spTgt spid="632859"/>
                                        </p:tgtEl>
                                      </p:cBhvr>
                                    </p:animEffect>
                                  </p:childTnLst>
                                </p:cTn>
                              </p:par>
                            </p:childTnLst>
                          </p:cTn>
                        </p:par>
                        <p:par>
                          <p:cTn id="60" fill="hold" nodeType="afterGroup">
                            <p:stCondLst>
                              <p:cond delay="7000"/>
                            </p:stCondLst>
                            <p:childTnLst>
                              <p:par>
                                <p:cTn id="61" presetID="22" presetClass="entr" presetSubtype="1" fill="hold" nodeType="afterEffect">
                                  <p:stCondLst>
                                    <p:cond delay="0"/>
                                  </p:stCondLst>
                                  <p:childTnLst>
                                    <p:set>
                                      <p:cBhvr>
                                        <p:cTn id="62" dur="1" fill="hold">
                                          <p:stCondLst>
                                            <p:cond delay="0"/>
                                          </p:stCondLst>
                                        </p:cTn>
                                        <p:tgtEl>
                                          <p:spTgt spid="632851"/>
                                        </p:tgtEl>
                                        <p:attrNameLst>
                                          <p:attrName>style.visibility</p:attrName>
                                        </p:attrNameLst>
                                      </p:cBhvr>
                                      <p:to>
                                        <p:strVal val="visible"/>
                                      </p:to>
                                    </p:set>
                                    <p:animEffect transition="in" filter="wipe(up)">
                                      <p:cBhvr>
                                        <p:cTn id="63" dur="500"/>
                                        <p:tgtEl>
                                          <p:spTgt spid="632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7698" name="Group 3"/>
          <p:cNvGrpSpPr>
            <a:grpSpLocks/>
          </p:cNvGrpSpPr>
          <p:nvPr/>
        </p:nvGrpSpPr>
        <p:grpSpPr bwMode="auto">
          <a:xfrm>
            <a:off x="8147050" y="4979988"/>
            <a:ext cx="168275" cy="177800"/>
            <a:chOff x="4316" y="856"/>
            <a:chExt cx="145" cy="700"/>
          </a:xfrm>
        </p:grpSpPr>
        <p:sp>
          <p:nvSpPr>
            <p:cNvPr id="157765" name="Rectangle 4"/>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7766" name="Rectangle 5"/>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7699" name="Group 6"/>
          <p:cNvGrpSpPr>
            <a:grpSpLocks/>
          </p:cNvGrpSpPr>
          <p:nvPr/>
        </p:nvGrpSpPr>
        <p:grpSpPr bwMode="auto">
          <a:xfrm>
            <a:off x="1627188" y="2182813"/>
            <a:ext cx="6045200" cy="3983037"/>
            <a:chOff x="610" y="1163"/>
            <a:chExt cx="4583" cy="2701"/>
          </a:xfrm>
        </p:grpSpPr>
        <p:sp>
          <p:nvSpPr>
            <p:cNvPr id="157761"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776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7763"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7764"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7700" name="Group 11"/>
          <p:cNvGrpSpPr>
            <a:grpSpLocks/>
          </p:cNvGrpSpPr>
          <p:nvPr/>
        </p:nvGrpSpPr>
        <p:grpSpPr bwMode="auto">
          <a:xfrm>
            <a:off x="8147050" y="4979988"/>
            <a:ext cx="168275" cy="177800"/>
            <a:chOff x="4316" y="856"/>
            <a:chExt cx="145" cy="700"/>
          </a:xfrm>
        </p:grpSpPr>
        <p:sp>
          <p:nvSpPr>
            <p:cNvPr id="157759" name="Rectangle 12"/>
            <p:cNvSpPr>
              <a:spLocks noChangeArrowheads="1"/>
            </p:cNvSpPr>
            <p:nvPr/>
          </p:nvSpPr>
          <p:spPr bwMode="auto">
            <a:xfrm rot="-5400000">
              <a:off x="4388" y="784"/>
              <a:ext cx="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7760" name="Rectangle 13"/>
            <p:cNvSpPr>
              <a:spLocks noChangeArrowheads="1"/>
            </p:cNvSpPr>
            <p:nvPr/>
          </p:nvSpPr>
          <p:spPr bwMode="auto">
            <a:xfrm rot="-5400000">
              <a:off x="4103" y="1225"/>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3870"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38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3872" name="Picture 16"/>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57704"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29969" y="42235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8"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9"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5"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6"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86" name="AutoShape 30"/>
          <p:cNvSpPr>
            <a:spLocks noChangeArrowheads="1"/>
          </p:cNvSpPr>
          <p:nvPr/>
        </p:nvSpPr>
        <p:spPr bwMode="auto">
          <a:xfrm>
            <a:off x="5588000" y="3214688"/>
            <a:ext cx="1511300" cy="1524000"/>
          </a:xfrm>
          <a:prstGeom prst="leftRightArrow">
            <a:avLst>
              <a:gd name="adj1" fmla="val 54583"/>
              <a:gd name="adj2" fmla="val 29866"/>
            </a:avLst>
          </a:prstGeom>
          <a:gradFill rotWithShape="0">
            <a:gsLst>
              <a:gs pos="0">
                <a:srgbClr val="FC030C"/>
              </a:gs>
              <a:gs pos="50000">
                <a:srgbClr val="FC030C">
                  <a:gamma/>
                  <a:shade val="0"/>
                  <a:invGamma/>
                </a:srgbClr>
              </a:gs>
              <a:gs pos="100000">
                <a:srgbClr val="FC030C"/>
              </a:gs>
            </a:gsLst>
            <a:lin ang="5400000" scaled="1"/>
          </a:gradFill>
          <a:ln w="38100">
            <a:solidFill>
              <a:schemeClr val="tx1"/>
            </a:solidFill>
            <a:miter lim="800000"/>
            <a:headEnd/>
            <a:tailEnd/>
          </a:ln>
          <a:effectLst>
            <a:outerShdw blurRad="63500" dist="117088" dir="2963922" algn="ctr" rotWithShape="0">
              <a:schemeClr val="bg2">
                <a:alpha val="74998"/>
              </a:schemeClr>
            </a:outerShdw>
          </a:effectLst>
        </p:spPr>
        <p:txBody>
          <a:bodyPr wrap="none" anchor="ctr"/>
          <a:lstStyle/>
          <a:p>
            <a:pPr>
              <a:defRPr/>
            </a:pPr>
            <a:endParaRPr lang="en-US">
              <a:ea typeface="+mn-ea"/>
              <a:cs typeface="+mn-cs"/>
            </a:endParaRPr>
          </a:p>
        </p:txBody>
      </p:sp>
      <p:sp>
        <p:nvSpPr>
          <p:cNvPr id="633887" name="Text Box 31"/>
          <p:cNvSpPr txBox="1">
            <a:spLocks noChangeArrowheads="1"/>
          </p:cNvSpPr>
          <p:nvPr/>
        </p:nvSpPr>
        <p:spPr bwMode="auto">
          <a:xfrm>
            <a:off x="6011863" y="3629025"/>
            <a:ext cx="70485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0">
                <a:solidFill>
                  <a:schemeClr val="tx2"/>
                </a:solidFill>
                <a:ea typeface="+mn-ea"/>
                <a:cs typeface="+mn-cs"/>
              </a:rPr>
              <a:t>5</a:t>
            </a:r>
          </a:p>
        </p:txBody>
      </p:sp>
      <p:pic>
        <p:nvPicPr>
          <p:cNvPr id="157719"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89" name="AutoShape 33"/>
          <p:cNvSpPr>
            <a:spLocks noChangeArrowheads="1"/>
          </p:cNvSpPr>
          <p:nvPr/>
        </p:nvSpPr>
        <p:spPr bwMode="auto">
          <a:xfrm>
            <a:off x="1951038" y="3209925"/>
            <a:ext cx="3382962" cy="1524000"/>
          </a:xfrm>
          <a:prstGeom prst="leftRightArrow">
            <a:avLst>
              <a:gd name="adj1" fmla="val 50000"/>
              <a:gd name="adj2" fmla="val 44396"/>
            </a:avLst>
          </a:prstGeom>
          <a:gradFill rotWithShape="0">
            <a:gsLst>
              <a:gs pos="0">
                <a:schemeClr val="accent1"/>
              </a:gs>
              <a:gs pos="50000">
                <a:schemeClr val="accent1">
                  <a:gamma/>
                  <a:shade val="0"/>
                  <a:invGamma/>
                </a:schemeClr>
              </a:gs>
              <a:gs pos="100000">
                <a:schemeClr val="accent1"/>
              </a:gs>
            </a:gsLst>
            <a:lin ang="5400000" scaled="1"/>
          </a:gradFill>
          <a:ln w="28575">
            <a:solidFill>
              <a:schemeClr val="tx1"/>
            </a:solidFill>
            <a:miter lim="800000"/>
            <a:headEnd/>
            <a:tailEnd/>
          </a:ln>
          <a:effectLst>
            <a:outerShdw blurRad="63500" dist="102391" dir="1784693" algn="ctr" rotWithShape="0">
              <a:schemeClr val="bg2">
                <a:alpha val="74998"/>
              </a:schemeClr>
            </a:outerShdw>
          </a:effectLst>
        </p:spPr>
        <p:txBody>
          <a:bodyPr wrap="none" anchor="ctr"/>
          <a:lstStyle/>
          <a:p>
            <a:pPr>
              <a:defRPr/>
            </a:pPr>
            <a:endParaRPr lang="en-US">
              <a:ea typeface="+mn-ea"/>
              <a:cs typeface="+mn-cs"/>
            </a:endParaRPr>
          </a:p>
        </p:txBody>
      </p:sp>
      <p:sp>
        <p:nvSpPr>
          <p:cNvPr id="633890" name="Text Box 34"/>
          <p:cNvSpPr txBox="1">
            <a:spLocks noChangeArrowheads="1"/>
          </p:cNvSpPr>
          <p:nvPr/>
        </p:nvSpPr>
        <p:spPr bwMode="auto">
          <a:xfrm>
            <a:off x="3390900" y="3616325"/>
            <a:ext cx="70485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0">
                <a:solidFill>
                  <a:schemeClr val="tx2"/>
                </a:solidFill>
                <a:ea typeface="+mn-ea"/>
                <a:cs typeface="+mn-cs"/>
              </a:rPr>
              <a:t>10</a:t>
            </a:r>
          </a:p>
        </p:txBody>
      </p:sp>
      <p:grpSp>
        <p:nvGrpSpPr>
          <p:cNvPr id="157722" name="Group 35"/>
          <p:cNvGrpSpPr>
            <a:grpSpLocks/>
          </p:cNvGrpSpPr>
          <p:nvPr/>
        </p:nvGrpSpPr>
        <p:grpSpPr bwMode="auto">
          <a:xfrm>
            <a:off x="1949450" y="2236788"/>
            <a:ext cx="5273675" cy="3898900"/>
            <a:chOff x="1228" y="1409"/>
            <a:chExt cx="3322" cy="2456"/>
          </a:xfrm>
        </p:grpSpPr>
        <p:grpSp>
          <p:nvGrpSpPr>
            <p:cNvPr id="157727" name="Group 36"/>
            <p:cNvGrpSpPr>
              <a:grpSpLocks/>
            </p:cNvGrpSpPr>
            <p:nvPr/>
          </p:nvGrpSpPr>
          <p:grpSpPr bwMode="auto">
            <a:xfrm>
              <a:off x="1228" y="1409"/>
              <a:ext cx="3303" cy="119"/>
              <a:chOff x="1206" y="1392"/>
              <a:chExt cx="3303" cy="119"/>
            </a:xfrm>
          </p:grpSpPr>
          <p:sp>
            <p:nvSpPr>
              <p:cNvPr id="633893" name="AutoShape 37"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4" name="AutoShape 38"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5" name="AutoShape 39"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6" name="AutoShape 40"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7" name="AutoShape 41"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8" name="AutoShape 42"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899" name="AutoShape 43"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0" name="AutoShape 44"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1" name="AutoShape 45"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2" name="AutoShape 46"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3" name="AutoShape 47"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4" name="AutoShape 48"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5" name="AutoShape 49"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6" name="AutoShape 50"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7" name="AutoShape 51"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7728" name="Group 52"/>
            <p:cNvGrpSpPr>
              <a:grpSpLocks/>
            </p:cNvGrpSpPr>
            <p:nvPr/>
          </p:nvGrpSpPr>
          <p:grpSpPr bwMode="auto">
            <a:xfrm>
              <a:off x="1243" y="3761"/>
              <a:ext cx="3307" cy="104"/>
              <a:chOff x="1231" y="3769"/>
              <a:chExt cx="3307" cy="104"/>
            </a:xfrm>
          </p:grpSpPr>
          <p:sp>
            <p:nvSpPr>
              <p:cNvPr id="633909" name="AutoShape 53"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0" name="AutoShape 54"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1" name="AutoShape 55"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2" name="AutoShape 56"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3" name="AutoShape 57"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4" name="AutoShape 58"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5" name="AutoShape 59"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6" name="AutoShape 60"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7" name="AutoShape 61"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8" name="AutoShape 62"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9" name="AutoShape 63"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0" name="AutoShape 64"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1" name="AutoShape 65"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2" name="AutoShape 66"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3" name="AutoShape 67"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33924" name="Text Box 68"/>
          <p:cNvSpPr txBox="1">
            <a:spLocks noChangeArrowheads="1"/>
          </p:cNvSpPr>
          <p:nvPr/>
        </p:nvSpPr>
        <p:spPr bwMode="auto">
          <a:xfrm>
            <a:off x="720725" y="349250"/>
            <a:ext cx="7759700" cy="22860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EA18"/>
                </a:solidFill>
              </a:rPr>
              <a:t>PFHE PUO DO KETUO LA KELO MEZO KEBA KEMHIE PUO LESHII KHE...</a:t>
            </a:r>
          </a:p>
          <a:p>
            <a:pPr algn="ctr">
              <a:spcBef>
                <a:spcPct val="50000"/>
              </a:spcBef>
              <a:defRPr/>
            </a:pPr>
            <a:endParaRPr lang="en-US" sz="3200" smtClean="0">
              <a:solidFill>
                <a:srgbClr val="FFEA18"/>
              </a:solidFill>
            </a:endParaRPr>
          </a:p>
        </p:txBody>
      </p:sp>
      <p:sp>
        <p:nvSpPr>
          <p:cNvPr id="157724"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3927" name="Rectangle 71"/>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3928" name="Rectangle 7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9746" name="Group 3"/>
          <p:cNvGrpSpPr>
            <a:grpSpLocks/>
          </p:cNvGrpSpPr>
          <p:nvPr/>
        </p:nvGrpSpPr>
        <p:grpSpPr bwMode="auto">
          <a:xfrm>
            <a:off x="8148638" y="4983163"/>
            <a:ext cx="168275" cy="177800"/>
            <a:chOff x="4317" y="868"/>
            <a:chExt cx="146" cy="700"/>
          </a:xfrm>
        </p:grpSpPr>
        <p:sp>
          <p:nvSpPr>
            <p:cNvPr id="159817"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9818"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9747" name="Group 6"/>
          <p:cNvGrpSpPr>
            <a:grpSpLocks/>
          </p:cNvGrpSpPr>
          <p:nvPr/>
        </p:nvGrpSpPr>
        <p:grpSpPr bwMode="auto">
          <a:xfrm>
            <a:off x="1627188" y="2182813"/>
            <a:ext cx="6045200" cy="3983037"/>
            <a:chOff x="610" y="1163"/>
            <a:chExt cx="4583" cy="2701"/>
          </a:xfrm>
        </p:grpSpPr>
        <p:sp>
          <p:nvSpPr>
            <p:cNvPr id="159813"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9814"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9815"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9816"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pic>
        <p:nvPicPr>
          <p:cNvPr id="15974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50" name="Group 13"/>
          <p:cNvGrpSpPr>
            <a:grpSpLocks/>
          </p:cNvGrpSpPr>
          <p:nvPr/>
        </p:nvGrpSpPr>
        <p:grpSpPr bwMode="auto">
          <a:xfrm>
            <a:off x="8148638" y="4983163"/>
            <a:ext cx="168275" cy="177800"/>
            <a:chOff x="4317" y="868"/>
            <a:chExt cx="146" cy="700"/>
          </a:xfrm>
        </p:grpSpPr>
        <p:sp>
          <p:nvSpPr>
            <p:cNvPr id="159811"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9812"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4896"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4897"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4898" name="Picture 18"/>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59754"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2235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5"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7"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8"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9"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1"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2"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3"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4"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5"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782762"/>
            <a:chOff x="3512" y="2007"/>
            <a:chExt cx="1131" cy="1123"/>
          </a:xfrm>
        </p:grpSpPr>
        <p:sp>
          <p:nvSpPr>
            <p:cNvPr id="634912"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ea typeface="+mn-ea"/>
                <a:cs typeface="+mn-cs"/>
              </a:endParaRPr>
            </a:p>
          </p:txBody>
        </p:sp>
        <p:sp>
          <p:nvSpPr>
            <p:cNvPr id="634913" name="Text Box 33"/>
            <p:cNvSpPr txBox="1">
              <a:spLocks noChangeArrowheads="1"/>
            </p:cNvSpPr>
            <p:nvPr/>
          </p:nvSpPr>
          <p:spPr bwMode="auto">
            <a:xfrm>
              <a:off x="3637" y="2152"/>
              <a:ext cx="878" cy="97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latin typeface="Arial" charset="0"/>
                </a:rPr>
                <a:t>PUO TEI THELA KI</a:t>
              </a:r>
              <a:endParaRPr lang="en-US" sz="2800" smtClean="0">
                <a:solidFill>
                  <a:schemeClr val="tx1"/>
                </a:solidFill>
                <a:latin typeface="Arial" charset="0"/>
              </a:endParaRPr>
            </a:p>
          </p:txBody>
        </p:sp>
      </p:grpSp>
      <p:sp>
        <p:nvSpPr>
          <p:cNvPr id="634914" name="AutoShape 34"/>
          <p:cNvSpPr>
            <a:spLocks noChangeArrowheads="1"/>
          </p:cNvSpPr>
          <p:nvPr/>
        </p:nvSpPr>
        <p:spPr bwMode="auto">
          <a:xfrm>
            <a:off x="5127625" y="2081213"/>
            <a:ext cx="390525" cy="4465637"/>
          </a:xfrm>
          <a:prstGeom prst="roundRect">
            <a:avLst>
              <a:gd name="adj" fmla="val 16667"/>
            </a:avLst>
          </a:prstGeom>
          <a:noFill/>
          <a:ln w="28575">
            <a:solidFill>
              <a:srgbClr val="FDDC0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 name="Group 35"/>
          <p:cNvGrpSpPr>
            <a:grpSpLocks/>
          </p:cNvGrpSpPr>
          <p:nvPr/>
        </p:nvGrpSpPr>
        <p:grpSpPr bwMode="auto">
          <a:xfrm>
            <a:off x="1538288" y="2724150"/>
            <a:ext cx="4016375" cy="2798763"/>
            <a:chOff x="1257" y="1708"/>
            <a:chExt cx="2114" cy="1763"/>
          </a:xfrm>
        </p:grpSpPr>
        <p:sp>
          <p:nvSpPr>
            <p:cNvPr id="634916" name="AutoShape 36"/>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sz="1600" b="0">
                <a:solidFill>
                  <a:schemeClr val="bg2"/>
                </a:solidFill>
                <a:ea typeface="+mn-ea"/>
                <a:cs typeface="+mn-cs"/>
              </a:endParaRPr>
            </a:p>
          </p:txBody>
        </p:sp>
        <p:sp>
          <p:nvSpPr>
            <p:cNvPr id="634917" name="Text Box 37"/>
            <p:cNvSpPr txBox="1">
              <a:spLocks noChangeArrowheads="1"/>
            </p:cNvSpPr>
            <p:nvPr/>
          </p:nvSpPr>
          <p:spPr bwMode="auto">
            <a:xfrm>
              <a:off x="1394" y="1708"/>
              <a:ext cx="1688" cy="1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nSpc>
                  <a:spcPct val="50000"/>
                </a:lnSpc>
                <a:spcBef>
                  <a:spcPct val="50000"/>
                </a:spcBef>
                <a:defRPr/>
              </a:pPr>
              <a:endParaRPr lang="en-US" sz="1600" smtClean="0">
                <a:latin typeface="Arial" charset="0"/>
              </a:endParaRPr>
            </a:p>
            <a:p>
              <a:pPr>
                <a:lnSpc>
                  <a:spcPct val="50000"/>
                </a:lnSpc>
                <a:spcBef>
                  <a:spcPct val="50000"/>
                </a:spcBef>
                <a:defRPr/>
              </a:pPr>
              <a:r>
                <a:rPr lang="en-US" sz="1600" smtClean="0">
                  <a:solidFill>
                    <a:srgbClr val="F09F32"/>
                  </a:solidFill>
                  <a:latin typeface="Arial" charset="0"/>
                </a:rPr>
                <a:t>PEHOUKESHII</a:t>
              </a:r>
            </a:p>
            <a:p>
              <a:pPr>
                <a:lnSpc>
                  <a:spcPct val="50000"/>
                </a:lnSpc>
                <a:spcBef>
                  <a:spcPct val="50000"/>
                </a:spcBef>
                <a:defRPr/>
              </a:pPr>
              <a:r>
                <a:rPr lang="en-US" sz="1600" smtClean="0">
                  <a:solidFill>
                    <a:srgbClr val="FC030C"/>
                  </a:solidFill>
                  <a:latin typeface="Arial" charset="0"/>
                </a:rPr>
                <a:t>   ABRAHAM</a:t>
              </a:r>
            </a:p>
            <a:p>
              <a:pPr>
                <a:lnSpc>
                  <a:spcPct val="50000"/>
                </a:lnSpc>
                <a:spcBef>
                  <a:spcPct val="50000"/>
                </a:spcBef>
                <a:defRPr/>
              </a:pPr>
              <a:r>
                <a:rPr lang="en-US" sz="1600" smtClean="0">
                  <a:solidFill>
                    <a:srgbClr val="FC030C"/>
                  </a:solidFill>
                  <a:latin typeface="Arial" charset="0"/>
                </a:rPr>
                <a:t>     JOSEF</a:t>
              </a:r>
            </a:p>
            <a:p>
              <a:pPr>
                <a:lnSpc>
                  <a:spcPct val="50000"/>
                </a:lnSpc>
                <a:spcBef>
                  <a:spcPct val="50000"/>
                </a:spcBef>
                <a:defRPr/>
              </a:pPr>
              <a:r>
                <a:rPr lang="en-US" sz="1600" smtClean="0">
                  <a:solidFill>
                    <a:srgbClr val="FC030C"/>
                  </a:solidFill>
                  <a:latin typeface="Arial" charset="0"/>
                </a:rPr>
                <a:t>        MOSA</a:t>
              </a:r>
            </a:p>
            <a:p>
              <a:pPr>
                <a:lnSpc>
                  <a:spcPct val="50000"/>
                </a:lnSpc>
                <a:spcBef>
                  <a:spcPct val="50000"/>
                </a:spcBef>
                <a:defRPr/>
              </a:pPr>
              <a:r>
                <a:rPr lang="en-US" sz="1600" smtClean="0">
                  <a:solidFill>
                    <a:srgbClr val="FC030C"/>
                  </a:solidFill>
                  <a:latin typeface="Arial" charset="0"/>
                </a:rPr>
                <a:t>          JOSHUA</a:t>
              </a:r>
              <a:endParaRPr lang="en-US" sz="1600" smtClean="0">
                <a:latin typeface="Arial" charset="0"/>
              </a:endParaRPr>
            </a:p>
            <a:p>
              <a:pPr>
                <a:lnSpc>
                  <a:spcPct val="50000"/>
                </a:lnSpc>
                <a:spcBef>
                  <a:spcPct val="50000"/>
                </a:spcBef>
                <a:defRPr/>
              </a:pPr>
              <a:r>
                <a:rPr lang="en-US" sz="1600" smtClean="0">
                  <a:solidFill>
                    <a:srgbClr val="1ADE31"/>
                  </a:solidFill>
                  <a:latin typeface="Arial" charset="0"/>
                </a:rPr>
                <a:t>              KEBVIIKEBOUKECII</a:t>
              </a:r>
            </a:p>
            <a:p>
              <a:pPr>
                <a:lnSpc>
                  <a:spcPct val="50000"/>
                </a:lnSpc>
                <a:spcBef>
                  <a:spcPct val="50000"/>
                </a:spcBef>
                <a:defRPr/>
              </a:pPr>
              <a:r>
                <a:rPr lang="en-US" sz="1600" smtClean="0">
                  <a:solidFill>
                    <a:srgbClr val="1ADE31"/>
                  </a:solidFill>
                  <a:latin typeface="Arial" charset="0"/>
                </a:rPr>
                <a:t>                KEDIMIA</a:t>
              </a:r>
            </a:p>
            <a:p>
              <a:pPr>
                <a:lnSpc>
                  <a:spcPct val="50000"/>
                </a:lnSpc>
                <a:spcBef>
                  <a:spcPct val="50000"/>
                </a:spcBef>
                <a:defRPr/>
              </a:pPr>
              <a:r>
                <a:rPr lang="en-US" sz="1600" smtClean="0">
                  <a:solidFill>
                    <a:srgbClr val="1ADE31"/>
                  </a:solidFill>
                  <a:latin typeface="Arial" charset="0"/>
                </a:rPr>
                <a:t>                    KEDIEKECHII</a:t>
              </a:r>
              <a:endParaRPr lang="en-US" sz="1600" smtClean="0">
                <a:latin typeface="Arial" charset="0"/>
              </a:endParaRPr>
            </a:p>
            <a:p>
              <a:pPr>
                <a:lnSpc>
                  <a:spcPct val="50000"/>
                </a:lnSpc>
                <a:spcBef>
                  <a:spcPct val="50000"/>
                </a:spcBef>
                <a:defRPr/>
              </a:pPr>
              <a:r>
                <a:rPr lang="en-US" sz="1600" smtClean="0">
                  <a:latin typeface="Arial" charset="0"/>
                </a:rPr>
                <a:t>                       ZEIKECII</a:t>
              </a:r>
            </a:p>
            <a:p>
              <a:pPr>
                <a:lnSpc>
                  <a:spcPct val="50000"/>
                </a:lnSpc>
                <a:spcBef>
                  <a:spcPct val="50000"/>
                </a:spcBef>
                <a:defRPr/>
              </a:pPr>
              <a:r>
                <a:rPr lang="en-US" sz="2000" smtClean="0">
                  <a:solidFill>
                    <a:schemeClr val="tx1"/>
                  </a:solidFill>
                  <a:latin typeface="Arial" charset="0"/>
                </a:rPr>
                <a:t>                      JISU</a:t>
              </a:r>
              <a:endParaRPr lang="en-US" sz="1600" smtClean="0">
                <a:latin typeface="Arial" charset="0"/>
              </a:endParaRPr>
            </a:p>
          </p:txBody>
        </p:sp>
      </p:grpSp>
      <p:grpSp>
        <p:nvGrpSpPr>
          <p:cNvPr id="159769" name="Group 38"/>
          <p:cNvGrpSpPr>
            <a:grpSpLocks/>
          </p:cNvGrpSpPr>
          <p:nvPr/>
        </p:nvGrpSpPr>
        <p:grpSpPr bwMode="auto">
          <a:xfrm>
            <a:off x="1949450" y="2236788"/>
            <a:ext cx="5273675" cy="3898900"/>
            <a:chOff x="1228" y="1409"/>
            <a:chExt cx="3322" cy="2456"/>
          </a:xfrm>
        </p:grpSpPr>
        <p:grpSp>
          <p:nvGrpSpPr>
            <p:cNvPr id="159775" name="Group 39"/>
            <p:cNvGrpSpPr>
              <a:grpSpLocks/>
            </p:cNvGrpSpPr>
            <p:nvPr/>
          </p:nvGrpSpPr>
          <p:grpSpPr bwMode="auto">
            <a:xfrm>
              <a:off x="1228" y="1409"/>
              <a:ext cx="3303" cy="119"/>
              <a:chOff x="1206" y="1392"/>
              <a:chExt cx="3303" cy="119"/>
            </a:xfrm>
          </p:grpSpPr>
          <p:sp>
            <p:nvSpPr>
              <p:cNvPr id="634920"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1"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2"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3"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4"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5"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6"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7"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8"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9"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30"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1"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2"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3"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4"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9776" name="Group 55"/>
            <p:cNvGrpSpPr>
              <a:grpSpLocks/>
            </p:cNvGrpSpPr>
            <p:nvPr/>
          </p:nvGrpSpPr>
          <p:grpSpPr bwMode="auto">
            <a:xfrm>
              <a:off x="1243" y="3761"/>
              <a:ext cx="3307" cy="104"/>
              <a:chOff x="1231" y="3769"/>
              <a:chExt cx="3307" cy="104"/>
            </a:xfrm>
          </p:grpSpPr>
          <p:sp>
            <p:nvSpPr>
              <p:cNvPr id="634936"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7"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8"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9"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0"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1"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2"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3"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4"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5"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6"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7"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8"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9"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50"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34951" name="Text Box 71"/>
          <p:cNvSpPr txBox="1">
            <a:spLocks noChangeArrowheads="1"/>
          </p:cNvSpPr>
          <p:nvPr/>
        </p:nvSpPr>
        <p:spPr bwMode="auto">
          <a:xfrm>
            <a:off x="720725" y="349250"/>
            <a:ext cx="7759700" cy="22860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solidFill>
                  <a:srgbClr val="FFEA18"/>
                </a:solidFill>
              </a:rPr>
              <a:t>PFHE PUO DO KETUO LA KELO MEZO KEBA KEMHIE PUO LESHII KHE...</a:t>
            </a:r>
          </a:p>
          <a:p>
            <a:pPr algn="ctr">
              <a:spcBef>
                <a:spcPct val="50000"/>
              </a:spcBef>
              <a:defRPr/>
            </a:pPr>
            <a:endParaRPr lang="en-US" sz="3200" smtClean="0">
              <a:solidFill>
                <a:srgbClr val="FFEA18"/>
              </a:solidFill>
            </a:endParaRPr>
          </a:p>
        </p:txBody>
      </p:sp>
      <p:sp>
        <p:nvSpPr>
          <p:cNvPr id="159771" name="Text Box 7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4954" name="Rectangle 7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4955" name="Rectangle 7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77</a:t>
            </a:r>
          </a:p>
        </p:txBody>
      </p:sp>
      <p:sp>
        <p:nvSpPr>
          <p:cNvPr id="159774" name="Text Box 76"/>
          <p:cNvSpPr txBox="1">
            <a:spLocks noChangeArrowheads="1"/>
          </p:cNvSpPr>
          <p:nvPr/>
        </p:nvSpPr>
        <p:spPr bwMode="auto">
          <a:xfrm>
            <a:off x="85518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634914"/>
                                        </p:tgtEl>
                                        <p:attrNameLst>
                                          <p:attrName>style.visibility</p:attrName>
                                        </p:attrNameLst>
                                      </p:cBhvr>
                                      <p:to>
                                        <p:strVal val="visible"/>
                                      </p:to>
                                    </p:set>
                                    <p:anim calcmode="lin" valueType="num">
                                      <p:cBhvr>
                                        <p:cTn id="7" dur="500" fill="hold"/>
                                        <p:tgtEl>
                                          <p:spTgt spid="634914"/>
                                        </p:tgtEl>
                                        <p:attrNameLst>
                                          <p:attrName>ppt_w</p:attrName>
                                        </p:attrNameLst>
                                      </p:cBhvr>
                                      <p:tavLst>
                                        <p:tav tm="0">
                                          <p:val>
                                            <p:strVal val="2/3*#ppt_w"/>
                                          </p:val>
                                        </p:tav>
                                        <p:tav tm="100000">
                                          <p:val>
                                            <p:strVal val="#ppt_w"/>
                                          </p:val>
                                        </p:tav>
                                      </p:tavLst>
                                    </p:anim>
                                    <p:anim calcmode="lin" valueType="num">
                                      <p:cBhvr>
                                        <p:cTn id="8" dur="500" fill="hold"/>
                                        <p:tgtEl>
                                          <p:spTgt spid="63491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3491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1794" name="Group 3"/>
          <p:cNvGrpSpPr>
            <a:grpSpLocks/>
          </p:cNvGrpSpPr>
          <p:nvPr/>
        </p:nvGrpSpPr>
        <p:grpSpPr bwMode="auto">
          <a:xfrm>
            <a:off x="8148638" y="4983163"/>
            <a:ext cx="168275" cy="177800"/>
            <a:chOff x="4317" y="868"/>
            <a:chExt cx="146" cy="700"/>
          </a:xfrm>
        </p:grpSpPr>
        <p:sp>
          <p:nvSpPr>
            <p:cNvPr id="161887"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1888"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1795" name="Group 6"/>
          <p:cNvGrpSpPr>
            <a:grpSpLocks/>
          </p:cNvGrpSpPr>
          <p:nvPr/>
        </p:nvGrpSpPr>
        <p:grpSpPr bwMode="auto">
          <a:xfrm>
            <a:off x="1627188" y="2182813"/>
            <a:ext cx="6045200" cy="3983037"/>
            <a:chOff x="610" y="1163"/>
            <a:chExt cx="4583" cy="2701"/>
          </a:xfrm>
        </p:grpSpPr>
        <p:sp>
          <p:nvSpPr>
            <p:cNvPr id="161883"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1884"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1885"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1886"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pic>
        <p:nvPicPr>
          <p:cNvPr id="16179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16" name="Text Box 12"/>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4" name="Group 13"/>
          <p:cNvGrpSpPr>
            <a:grpSpLocks/>
          </p:cNvGrpSpPr>
          <p:nvPr/>
        </p:nvGrpSpPr>
        <p:grpSpPr bwMode="auto">
          <a:xfrm>
            <a:off x="2676525" y="1308100"/>
            <a:ext cx="1855788" cy="563563"/>
            <a:chOff x="1686" y="824"/>
            <a:chExt cx="1169" cy="355"/>
          </a:xfrm>
        </p:grpSpPr>
        <p:sp>
          <p:nvSpPr>
            <p:cNvPr id="635918" name="Rectangle 14"/>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35919" name="Rectangle 15"/>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5" name="Group 104"/>
          <p:cNvGrpSpPr>
            <a:grpSpLocks/>
          </p:cNvGrpSpPr>
          <p:nvPr/>
        </p:nvGrpSpPr>
        <p:grpSpPr bwMode="auto">
          <a:xfrm>
            <a:off x="3227388" y="92075"/>
            <a:ext cx="722312" cy="1098550"/>
            <a:chOff x="2033" y="58"/>
            <a:chExt cx="455" cy="692"/>
          </a:xfrm>
        </p:grpSpPr>
        <p:grpSp>
          <p:nvGrpSpPr>
            <p:cNvPr id="161877" name="Group 28"/>
            <p:cNvGrpSpPr>
              <a:grpSpLocks/>
            </p:cNvGrpSpPr>
            <p:nvPr/>
          </p:nvGrpSpPr>
          <p:grpSpPr bwMode="auto">
            <a:xfrm>
              <a:off x="2033" y="58"/>
              <a:ext cx="455" cy="692"/>
              <a:chOff x="1814" y="109"/>
              <a:chExt cx="455" cy="692"/>
            </a:xfrm>
          </p:grpSpPr>
          <p:sp>
            <p:nvSpPr>
              <p:cNvPr id="635933" name="Text Box 2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35934" name="Line 3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35935" name="Line 31"/>
            <p:cNvSpPr>
              <a:spLocks noChangeShapeType="1"/>
            </p:cNvSpPr>
            <p:nvPr/>
          </p:nvSpPr>
          <p:spPr bwMode="auto">
            <a:xfrm>
              <a:off x="2217" y="400"/>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7" name="Group 103"/>
          <p:cNvGrpSpPr>
            <a:grpSpLocks/>
          </p:cNvGrpSpPr>
          <p:nvPr/>
        </p:nvGrpSpPr>
        <p:grpSpPr bwMode="auto">
          <a:xfrm>
            <a:off x="2212975" y="1839913"/>
            <a:ext cx="2479675" cy="431800"/>
            <a:chOff x="1394" y="1159"/>
            <a:chExt cx="1562" cy="272"/>
          </a:xfrm>
        </p:grpSpPr>
        <p:sp>
          <p:nvSpPr>
            <p:cNvPr id="635936" name="Rectangle 32"/>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5937" name="Rectangle 33"/>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pic>
        <p:nvPicPr>
          <p:cNvPr id="161801"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02" name="Group 35"/>
          <p:cNvGrpSpPr>
            <a:grpSpLocks/>
          </p:cNvGrpSpPr>
          <p:nvPr/>
        </p:nvGrpSpPr>
        <p:grpSpPr bwMode="auto">
          <a:xfrm>
            <a:off x="8148638" y="4983163"/>
            <a:ext cx="168275" cy="177800"/>
            <a:chOff x="4317" y="868"/>
            <a:chExt cx="146" cy="700"/>
          </a:xfrm>
        </p:grpSpPr>
        <p:sp>
          <p:nvSpPr>
            <p:cNvPr id="161873" name="Rectangle 36"/>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1874" name="Rectangle 37"/>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5942" name="Rectangle 38"/>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5943" name="Rectangle 39"/>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5944" name="Picture 40"/>
          <p:cNvPicPr>
            <a:picLocks noChangeAspect="1" noChangeArrowheads="1"/>
          </p:cNvPicPr>
          <p:nvPr/>
        </p:nvPicPr>
        <p:blipFill>
          <a:blip r:embed="rId5"/>
          <a:srcRect/>
          <a:stretch>
            <a:fillRect/>
          </a:stretch>
        </p:blipFill>
        <p:spPr bwMode="auto">
          <a:xfrm rot="5361337">
            <a:off x="-323056" y="4133056"/>
            <a:ext cx="4605338" cy="301625"/>
          </a:xfrm>
          <a:prstGeom prst="rect">
            <a:avLst/>
          </a:prstGeom>
          <a:noFill/>
          <a:effectLst>
            <a:outerShdw blurRad="63500" dist="38099" dir="2700000" algn="ctr" rotWithShape="0">
              <a:schemeClr val="accent2">
                <a:alpha val="74998"/>
              </a:schemeClr>
            </a:outerShdw>
          </a:effectLst>
        </p:spPr>
      </p:pic>
      <p:pic>
        <p:nvPicPr>
          <p:cNvPr id="161806"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7" name="Picture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8"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9"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0"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1"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2"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3"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4"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5"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6"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7"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57" name="Text Box 53"/>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61819" name="Group 54"/>
          <p:cNvGrpSpPr>
            <a:grpSpLocks/>
          </p:cNvGrpSpPr>
          <p:nvPr/>
        </p:nvGrpSpPr>
        <p:grpSpPr bwMode="auto">
          <a:xfrm>
            <a:off x="1995488" y="2711450"/>
            <a:ext cx="3889375" cy="3024188"/>
            <a:chOff x="1257" y="1708"/>
            <a:chExt cx="2114" cy="1905"/>
          </a:xfrm>
        </p:grpSpPr>
        <p:sp>
          <p:nvSpPr>
            <p:cNvPr id="635959" name="AutoShape 55"/>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sz="1600" b="0">
                <a:solidFill>
                  <a:schemeClr val="bg2"/>
                </a:solidFill>
                <a:ea typeface="+mn-ea"/>
                <a:cs typeface="+mn-cs"/>
              </a:endParaRPr>
            </a:p>
          </p:txBody>
        </p:sp>
        <p:sp>
          <p:nvSpPr>
            <p:cNvPr id="635960" name="Text Box 56"/>
            <p:cNvSpPr txBox="1">
              <a:spLocks noChangeArrowheads="1"/>
            </p:cNvSpPr>
            <p:nvPr/>
          </p:nvSpPr>
          <p:spPr bwMode="auto">
            <a:xfrm>
              <a:off x="1394" y="1708"/>
              <a:ext cx="1688" cy="190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nSpc>
                  <a:spcPct val="50000"/>
                </a:lnSpc>
                <a:spcBef>
                  <a:spcPct val="50000"/>
                </a:spcBef>
                <a:defRPr/>
              </a:pPr>
              <a:endParaRPr lang="en-US" sz="1600" smtClean="0">
                <a:latin typeface="Arial" charset="0"/>
              </a:endParaRPr>
            </a:p>
            <a:p>
              <a:pPr>
                <a:defRPr/>
              </a:pPr>
              <a:r>
                <a:rPr lang="en-US" sz="1600" smtClean="0">
                  <a:solidFill>
                    <a:srgbClr val="F09F32"/>
                  </a:solidFill>
                  <a:latin typeface="Arial" charset="0"/>
                  <a:cs typeface="Arial" charset="0"/>
                </a:rPr>
                <a:t>PEHOUKESHII</a:t>
              </a:r>
            </a:p>
            <a:p>
              <a:pPr>
                <a:defRPr/>
              </a:pPr>
              <a:r>
                <a:rPr lang="en-US" sz="1600" smtClean="0">
                  <a:solidFill>
                    <a:srgbClr val="FC030C"/>
                  </a:solidFill>
                  <a:latin typeface="Arial" charset="0"/>
                  <a:cs typeface="Arial" charset="0"/>
                </a:rPr>
                <a:t>  ABRAHAM</a:t>
              </a:r>
            </a:p>
            <a:p>
              <a:pPr>
                <a:defRPr/>
              </a:pPr>
              <a:r>
                <a:rPr lang="en-US" sz="1600" smtClean="0">
                  <a:solidFill>
                    <a:srgbClr val="FC030C"/>
                  </a:solidFill>
                  <a:latin typeface="Arial" charset="0"/>
                  <a:cs typeface="Arial" charset="0"/>
                </a:rPr>
                <a:t>    JOSEF</a:t>
              </a:r>
            </a:p>
            <a:p>
              <a:pPr>
                <a:defRPr/>
              </a:pPr>
              <a:r>
                <a:rPr lang="en-US" sz="1600" smtClean="0">
                  <a:solidFill>
                    <a:srgbClr val="FC030C"/>
                  </a:solidFill>
                  <a:latin typeface="Arial" charset="0"/>
                  <a:cs typeface="Arial" charset="0"/>
                </a:rPr>
                <a:t>      MOSA</a:t>
              </a:r>
            </a:p>
            <a:p>
              <a:pPr>
                <a:defRPr/>
              </a:pPr>
              <a:r>
                <a:rPr lang="en-US" sz="1600" smtClean="0">
                  <a:solidFill>
                    <a:srgbClr val="FC030C"/>
                  </a:solidFill>
                  <a:latin typeface="Arial" charset="0"/>
                  <a:cs typeface="Arial" charset="0"/>
                </a:rPr>
                <a:t>        JOSHUA</a:t>
              </a:r>
              <a:endParaRPr lang="en-US" sz="1600" smtClean="0">
                <a:latin typeface="Arial" charset="0"/>
                <a:cs typeface="Arial" charset="0"/>
              </a:endParaRPr>
            </a:p>
            <a:p>
              <a:pPr>
                <a:defRPr/>
              </a:pPr>
              <a:r>
                <a:rPr lang="en-US" sz="1600" smtClean="0">
                  <a:solidFill>
                    <a:srgbClr val="1ADE31"/>
                  </a:solidFill>
                  <a:latin typeface="Arial" charset="0"/>
                  <a:cs typeface="Arial" charset="0"/>
                </a:rPr>
                <a:t>          KEBVIIKEBOUKECHII</a:t>
              </a:r>
            </a:p>
            <a:p>
              <a:pPr>
                <a:defRPr/>
              </a:pPr>
              <a:r>
                <a:rPr lang="en-US" sz="1600" smtClean="0">
                  <a:solidFill>
                    <a:srgbClr val="1ADE31"/>
                  </a:solidFill>
                  <a:latin typeface="Arial" charset="0"/>
                  <a:cs typeface="Arial" charset="0"/>
                </a:rPr>
                <a:t>            KEDIMIA                        	KEDIEKECHII</a:t>
              </a:r>
              <a:endParaRPr lang="en-US" sz="1600" smtClean="0">
                <a:latin typeface="Arial" charset="0"/>
                <a:cs typeface="Arial" charset="0"/>
              </a:endParaRPr>
            </a:p>
            <a:p>
              <a:pPr>
                <a:defRPr/>
              </a:pPr>
              <a:r>
                <a:rPr lang="en-US" sz="1600" smtClean="0">
                  <a:latin typeface="Arial" charset="0"/>
                  <a:cs typeface="Arial" charset="0"/>
                </a:rPr>
                <a:t>                    ZEIKECII</a:t>
              </a:r>
            </a:p>
            <a:p>
              <a:pPr>
                <a:defRPr/>
              </a:pPr>
              <a:r>
                <a:rPr lang="en-US" sz="1400" smtClean="0">
                  <a:solidFill>
                    <a:schemeClr val="tx1"/>
                  </a:solidFill>
                  <a:latin typeface="Arial" charset="0"/>
                  <a:cs typeface="Arial" charset="0"/>
                </a:rPr>
                <a:t>                           </a:t>
              </a:r>
              <a:r>
                <a:rPr lang="en-US" sz="2000" smtClean="0">
                  <a:solidFill>
                    <a:schemeClr val="tx1"/>
                  </a:solidFill>
                  <a:latin typeface="Arial" charset="0"/>
                  <a:cs typeface="Arial" charset="0"/>
                </a:rPr>
                <a:t>JISU</a:t>
              </a:r>
              <a:endParaRPr lang="en-US" sz="2000" smtClean="0">
                <a:latin typeface="Arial" charset="0"/>
                <a:cs typeface="Arial" charset="0"/>
              </a:endParaRPr>
            </a:p>
            <a:p>
              <a:pPr>
                <a:lnSpc>
                  <a:spcPct val="50000"/>
                </a:lnSpc>
                <a:spcBef>
                  <a:spcPct val="50000"/>
                </a:spcBef>
                <a:defRPr/>
              </a:pPr>
              <a:endParaRPr lang="en-US" sz="2000" smtClean="0">
                <a:latin typeface="Arial" charset="0"/>
                <a:cs typeface="Arial" charset="0"/>
              </a:endParaRPr>
            </a:p>
          </p:txBody>
        </p:sp>
      </p:grpSp>
      <p:grpSp>
        <p:nvGrpSpPr>
          <p:cNvPr id="161820" name="Group 57"/>
          <p:cNvGrpSpPr>
            <a:grpSpLocks/>
          </p:cNvGrpSpPr>
          <p:nvPr/>
        </p:nvGrpSpPr>
        <p:grpSpPr bwMode="auto">
          <a:xfrm>
            <a:off x="1949450" y="2236788"/>
            <a:ext cx="5273675" cy="3898900"/>
            <a:chOff x="1228" y="1409"/>
            <a:chExt cx="3322" cy="2456"/>
          </a:xfrm>
        </p:grpSpPr>
        <p:grpSp>
          <p:nvGrpSpPr>
            <p:cNvPr id="161839" name="Group 58"/>
            <p:cNvGrpSpPr>
              <a:grpSpLocks/>
            </p:cNvGrpSpPr>
            <p:nvPr/>
          </p:nvGrpSpPr>
          <p:grpSpPr bwMode="auto">
            <a:xfrm>
              <a:off x="1228" y="1409"/>
              <a:ext cx="3303" cy="119"/>
              <a:chOff x="1206" y="1392"/>
              <a:chExt cx="3303" cy="119"/>
            </a:xfrm>
          </p:grpSpPr>
          <p:sp>
            <p:nvSpPr>
              <p:cNvPr id="635963" name="AutoShape 59"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4" name="AutoShape 60"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5" name="AutoShape 61"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6" name="AutoShape 62"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7" name="AutoShape 63"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8" name="AutoShape 64"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69" name="AutoShape 65"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0" name="AutoShape 66"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1" name="AutoShape 67"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2" name="AutoShape 68"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3" name="AutoShape 69"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4" name="AutoShape 70"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5" name="AutoShape 71"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6" name="AutoShape 72"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7" name="AutoShape 73"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1840" name="Group 74"/>
            <p:cNvGrpSpPr>
              <a:grpSpLocks/>
            </p:cNvGrpSpPr>
            <p:nvPr/>
          </p:nvGrpSpPr>
          <p:grpSpPr bwMode="auto">
            <a:xfrm>
              <a:off x="1243" y="3761"/>
              <a:ext cx="3307" cy="104"/>
              <a:chOff x="1231" y="3769"/>
              <a:chExt cx="3307" cy="104"/>
            </a:xfrm>
          </p:grpSpPr>
          <p:sp>
            <p:nvSpPr>
              <p:cNvPr id="635979" name="AutoShape 75"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0" name="AutoShape 76"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1" name="AutoShape 77"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2" name="AutoShape 78"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3" name="AutoShape 79"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4" name="AutoShape 80"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5" name="AutoShape 81"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6" name="AutoShape 82"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7" name="AutoShape 83"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8" name="AutoShape 84"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9" name="AutoShape 85"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0" name="AutoShape 86"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1" name="AutoShape 87"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2" name="AutoShape 88"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3" name="AutoShape 89"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61821" name="Text Box 9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5996" name="Rectangle 9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5997" name="Rectangle 9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78</a:t>
            </a:r>
          </a:p>
        </p:txBody>
      </p:sp>
      <p:sp>
        <p:nvSpPr>
          <p:cNvPr id="161824" name="Text Box 94"/>
          <p:cNvSpPr txBox="1">
            <a:spLocks noChangeArrowheads="1"/>
          </p:cNvSpPr>
          <p:nvPr/>
        </p:nvSpPr>
        <p:spPr bwMode="auto">
          <a:xfrm>
            <a:off x="8555038"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4</a:t>
            </a:r>
          </a:p>
        </p:txBody>
      </p:sp>
      <p:grpSp>
        <p:nvGrpSpPr>
          <p:cNvPr id="13" name="Group 100"/>
          <p:cNvGrpSpPr>
            <a:grpSpLocks/>
          </p:cNvGrpSpPr>
          <p:nvPr/>
        </p:nvGrpSpPr>
        <p:grpSpPr bwMode="auto">
          <a:xfrm>
            <a:off x="2589213" y="917575"/>
            <a:ext cx="2024062" cy="579438"/>
            <a:chOff x="1639" y="554"/>
            <a:chExt cx="1275" cy="365"/>
          </a:xfrm>
        </p:grpSpPr>
        <p:sp>
          <p:nvSpPr>
            <p:cNvPr id="636002" name="Text Box 98"/>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36003" name="Line 99"/>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4" name="Group 16"/>
          <p:cNvGrpSpPr>
            <a:grpSpLocks/>
          </p:cNvGrpSpPr>
          <p:nvPr/>
        </p:nvGrpSpPr>
        <p:grpSpPr bwMode="auto">
          <a:xfrm>
            <a:off x="1885950" y="1865313"/>
            <a:ext cx="3125788" cy="390525"/>
            <a:chOff x="1188" y="1175"/>
            <a:chExt cx="1969" cy="246"/>
          </a:xfrm>
        </p:grpSpPr>
        <p:grpSp>
          <p:nvGrpSpPr>
            <p:cNvPr id="161827" name="Group 17"/>
            <p:cNvGrpSpPr>
              <a:grpSpLocks/>
            </p:cNvGrpSpPr>
            <p:nvPr/>
          </p:nvGrpSpPr>
          <p:grpSpPr bwMode="auto">
            <a:xfrm>
              <a:off x="1188" y="1175"/>
              <a:ext cx="1710" cy="246"/>
              <a:chOff x="1188" y="1175"/>
              <a:chExt cx="1710" cy="246"/>
            </a:xfrm>
          </p:grpSpPr>
          <p:sp>
            <p:nvSpPr>
              <p:cNvPr id="635922" name="Rectangle 18"/>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35923" name="Rectangle 1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35924" name="Rectangle 2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5925" name="Rectangle 2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35926" name="Rectangle 2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5927" name="Rectangle 23"/>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35928" name="Rectangle 24"/>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35929" name="Rectangle 25"/>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35930" name="Rectangle 26"/>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35916"/>
                                        </p:tgtEl>
                                        <p:attrNameLst>
                                          <p:attrName>style.visibility</p:attrName>
                                        </p:attrNameLst>
                                      </p:cBhvr>
                                      <p:to>
                                        <p:strVal val="visible"/>
                                      </p:to>
                                    </p:set>
                                    <p:animEffect transition="in" filter="fade">
                                      <p:cBhvr>
                                        <p:cTn id="31" dur="1000"/>
                                        <p:tgtEl>
                                          <p:spTgt spid="635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07"/>
          <p:cNvGrpSpPr>
            <a:grpSpLocks/>
          </p:cNvGrpSpPr>
          <p:nvPr/>
        </p:nvGrpSpPr>
        <p:grpSpPr bwMode="auto">
          <a:xfrm>
            <a:off x="519113" y="76200"/>
            <a:ext cx="854075" cy="1704975"/>
            <a:chOff x="327" y="48"/>
            <a:chExt cx="538" cy="1074"/>
          </a:xfrm>
        </p:grpSpPr>
        <p:sp>
          <p:nvSpPr>
            <p:cNvPr id="169068" name="Rectangle 108"/>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69069" name="Line 109"/>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6386" name="AutoShape 6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6387" name="Rectangle 6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388" name="Line 6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89" name="Line 6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0" name="Line 6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1" name="Line 6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2" name="Line 6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3" name="Rectangle 69"/>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16394" name="Rectangle 7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5" name="Line 7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Line 7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7" name="Rectangle 7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398" name="Rectangle 7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9035" name="Rectangle 75"/>
          <p:cNvSpPr>
            <a:spLocks noChangeArrowheads="1"/>
          </p:cNvSpPr>
          <p:nvPr/>
        </p:nvSpPr>
        <p:spPr bwMode="auto">
          <a:xfrm>
            <a:off x="8228013" y="3587750"/>
            <a:ext cx="611187"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6400" name="Text Box 76"/>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69042" name="Rectangle 82"/>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16402" name="Text Box 8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16403" name="Text Box 91"/>
          <p:cNvSpPr txBox="1">
            <a:spLocks noChangeArrowheads="1"/>
          </p:cNvSpPr>
          <p:nvPr/>
        </p:nvSpPr>
        <p:spPr bwMode="auto">
          <a:xfrm>
            <a:off x="8555038" y="64484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grpSp>
        <p:nvGrpSpPr>
          <p:cNvPr id="3" name="Group 79"/>
          <p:cNvGrpSpPr>
            <a:grpSpLocks/>
          </p:cNvGrpSpPr>
          <p:nvPr/>
        </p:nvGrpSpPr>
        <p:grpSpPr bwMode="auto">
          <a:xfrm>
            <a:off x="3140075" y="544513"/>
            <a:ext cx="3870325" cy="5302250"/>
            <a:chOff x="1968" y="496"/>
            <a:chExt cx="2400" cy="3340"/>
          </a:xfrm>
        </p:grpSpPr>
        <p:pic>
          <p:nvPicPr>
            <p:cNvPr id="168971" name="Picture 11"/>
            <p:cNvPicPr>
              <a:picLocks noChangeArrowheads="1"/>
            </p:cNvPicPr>
            <p:nvPr/>
          </p:nvPicPr>
          <p:blipFill>
            <a:blip r:embed="rId3"/>
            <a:srcRect/>
            <a:stretch>
              <a:fillRect/>
            </a:stretch>
          </p:blipFill>
          <p:spPr bwMode="auto">
            <a:xfrm>
              <a:off x="1968" y="504"/>
              <a:ext cx="2378"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26" name="Rectangle 12"/>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69044" name="Oval 84"/>
          <p:cNvSpPr>
            <a:spLocks noChangeArrowheads="1"/>
          </p:cNvSpPr>
          <p:nvPr/>
        </p:nvSpPr>
        <p:spPr bwMode="auto">
          <a:xfrm rot="240000">
            <a:off x="4368800" y="1919288"/>
            <a:ext cx="1206500" cy="2446337"/>
          </a:xfrm>
          <a:prstGeom prst="ellipse">
            <a:avLst/>
          </a:prstGeom>
          <a:noFill/>
          <a:ln w="5080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 name="Group 85"/>
          <p:cNvGrpSpPr>
            <a:grpSpLocks/>
          </p:cNvGrpSpPr>
          <p:nvPr/>
        </p:nvGrpSpPr>
        <p:grpSpPr bwMode="auto">
          <a:xfrm>
            <a:off x="4318000" y="1123950"/>
            <a:ext cx="1633538" cy="1169988"/>
            <a:chOff x="2720" y="708"/>
            <a:chExt cx="1029" cy="737"/>
          </a:xfrm>
        </p:grpSpPr>
        <p:sp>
          <p:nvSpPr>
            <p:cNvPr id="169046" name="Line 86"/>
            <p:cNvSpPr>
              <a:spLocks noChangeShapeType="1"/>
            </p:cNvSpPr>
            <p:nvPr/>
          </p:nvSpPr>
          <p:spPr bwMode="auto">
            <a:xfrm flipV="1">
              <a:off x="3461" y="1243"/>
              <a:ext cx="288" cy="20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7" name="Line 87"/>
            <p:cNvSpPr>
              <a:spLocks noChangeShapeType="1"/>
            </p:cNvSpPr>
            <p:nvPr/>
          </p:nvSpPr>
          <p:spPr bwMode="auto">
            <a:xfrm flipV="1">
              <a:off x="3168" y="708"/>
              <a:ext cx="4" cy="4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8" name="Line 88"/>
            <p:cNvSpPr>
              <a:spLocks noChangeShapeType="1"/>
            </p:cNvSpPr>
            <p:nvPr/>
          </p:nvSpPr>
          <p:spPr bwMode="auto">
            <a:xfrm flipV="1">
              <a:off x="3352" y="868"/>
              <a:ext cx="232" cy="3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9" name="Line 89"/>
            <p:cNvSpPr>
              <a:spLocks noChangeShapeType="1"/>
            </p:cNvSpPr>
            <p:nvPr/>
          </p:nvSpPr>
          <p:spPr bwMode="auto">
            <a:xfrm flipH="1" flipV="1">
              <a:off x="2884" y="936"/>
              <a:ext cx="132" cy="33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50" name="Line 90"/>
            <p:cNvSpPr>
              <a:spLocks noChangeShapeType="1"/>
            </p:cNvSpPr>
            <p:nvPr/>
          </p:nvSpPr>
          <p:spPr bwMode="auto">
            <a:xfrm flipH="1" flipV="1">
              <a:off x="2720" y="1196"/>
              <a:ext cx="212" cy="19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 name="Group 104"/>
          <p:cNvGrpSpPr>
            <a:grpSpLocks/>
          </p:cNvGrpSpPr>
          <p:nvPr/>
        </p:nvGrpSpPr>
        <p:grpSpPr bwMode="auto">
          <a:xfrm>
            <a:off x="7204075" y="1181100"/>
            <a:ext cx="1109663" cy="1481138"/>
            <a:chOff x="1968" y="496"/>
            <a:chExt cx="2400" cy="3340"/>
          </a:xfrm>
        </p:grpSpPr>
        <p:pic>
          <p:nvPicPr>
            <p:cNvPr id="169065" name="Picture 105"/>
            <p:cNvPicPr>
              <a:picLocks noChangeArrowheads="1"/>
            </p:cNvPicPr>
            <p:nvPr/>
          </p:nvPicPr>
          <p:blipFill>
            <a:blip r:embed="rId3"/>
            <a:srcRect/>
            <a:stretch>
              <a:fillRect/>
            </a:stretch>
          </p:blipFill>
          <p:spPr bwMode="auto">
            <a:xfrm>
              <a:off x="1968" y="503"/>
              <a:ext cx="2379"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9" name="Rectangle 106"/>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68970" name="Rectangle 10"/>
          <p:cNvSpPr>
            <a:spLocks noChangeArrowheads="1"/>
          </p:cNvSpPr>
          <p:nvPr/>
        </p:nvSpPr>
        <p:spPr bwMode="auto">
          <a:xfrm>
            <a:off x="430213" y="5724525"/>
            <a:ext cx="84089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600">
                <a:solidFill>
                  <a:srgbClr val="FFFF00"/>
                </a:solidFill>
                <a:effectLst>
                  <a:outerShdw blurRad="38100" dist="38100" dir="2700000" algn="tl">
                    <a:srgbClr val="000000"/>
                  </a:outerShdw>
                </a:effectLst>
              </a:rPr>
              <a:t>Kikhahu puo rhi riikra cie ...</a:t>
            </a:r>
          </a:p>
        </p:txBody>
      </p:sp>
      <p:grpSp>
        <p:nvGrpSpPr>
          <p:cNvPr id="6" name="Group 95"/>
          <p:cNvGrpSpPr>
            <a:grpSpLocks/>
          </p:cNvGrpSpPr>
          <p:nvPr/>
        </p:nvGrpSpPr>
        <p:grpSpPr bwMode="auto">
          <a:xfrm>
            <a:off x="509588" y="979488"/>
            <a:ext cx="2497137" cy="3082925"/>
            <a:chOff x="1968" y="496"/>
            <a:chExt cx="2400" cy="3340"/>
          </a:xfrm>
        </p:grpSpPr>
        <p:pic>
          <p:nvPicPr>
            <p:cNvPr id="169056" name="Picture 96"/>
            <p:cNvPicPr>
              <a:picLocks noChangeArrowheads="1"/>
            </p:cNvPicPr>
            <p:nvPr/>
          </p:nvPicPr>
          <p:blipFill>
            <a:blip r:embed="rId3"/>
            <a:srcRect/>
            <a:stretch>
              <a:fillRect/>
            </a:stretch>
          </p:blipFill>
          <p:spPr bwMode="auto">
            <a:xfrm>
              <a:off x="1968" y="505"/>
              <a:ext cx="2379" cy="3323"/>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7" name="Rectangle 97"/>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 name="Group 98"/>
          <p:cNvGrpSpPr>
            <a:grpSpLocks/>
          </p:cNvGrpSpPr>
          <p:nvPr/>
        </p:nvGrpSpPr>
        <p:grpSpPr bwMode="auto">
          <a:xfrm>
            <a:off x="6140450" y="3262313"/>
            <a:ext cx="1895475" cy="2222500"/>
            <a:chOff x="1968" y="496"/>
            <a:chExt cx="2400" cy="3340"/>
          </a:xfrm>
        </p:grpSpPr>
        <p:pic>
          <p:nvPicPr>
            <p:cNvPr id="169059" name="Picture 99"/>
            <p:cNvPicPr>
              <a:picLocks noChangeArrowheads="1"/>
            </p:cNvPicPr>
            <p:nvPr/>
          </p:nvPicPr>
          <p:blipFill>
            <a:blip r:embed="rId3"/>
            <a:srcRect/>
            <a:stretch>
              <a:fillRect/>
            </a:stretch>
          </p:blipFill>
          <p:spPr bwMode="auto">
            <a:xfrm>
              <a:off x="1968" y="503"/>
              <a:ext cx="2378"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5" name="Rectangle 100"/>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 name="Group 101"/>
          <p:cNvGrpSpPr>
            <a:grpSpLocks/>
          </p:cNvGrpSpPr>
          <p:nvPr/>
        </p:nvGrpSpPr>
        <p:grpSpPr bwMode="auto">
          <a:xfrm>
            <a:off x="1585913" y="3376613"/>
            <a:ext cx="1957387" cy="2044700"/>
            <a:chOff x="1968" y="496"/>
            <a:chExt cx="2400" cy="3340"/>
          </a:xfrm>
        </p:grpSpPr>
        <p:pic>
          <p:nvPicPr>
            <p:cNvPr id="169062" name="Picture 102"/>
            <p:cNvPicPr>
              <a:picLocks noChangeArrowheads="1"/>
            </p:cNvPicPr>
            <p:nvPr/>
          </p:nvPicPr>
          <p:blipFill>
            <a:blip r:embed="rId3"/>
            <a:srcRect/>
            <a:stretch>
              <a:fillRect/>
            </a:stretch>
          </p:blipFill>
          <p:spPr bwMode="auto">
            <a:xfrm>
              <a:off x="1968" y="504"/>
              <a:ext cx="2379"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3" name="Rectangle 103"/>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9044"/>
                                        </p:tgtEl>
                                        <p:attrNameLst>
                                          <p:attrName>style.visibility</p:attrName>
                                        </p:attrNameLst>
                                      </p:cBhvr>
                                      <p:to>
                                        <p:strVal val="visible"/>
                                      </p:to>
                                    </p:set>
                                    <p:animEffect transition="in" filter="wipe(left)">
                                      <p:cBhvr>
                                        <p:cTn id="28" dur="500"/>
                                        <p:tgtEl>
                                          <p:spTgt spid="169044"/>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4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842" name="Group 3"/>
          <p:cNvGrpSpPr>
            <a:grpSpLocks/>
          </p:cNvGrpSpPr>
          <p:nvPr/>
        </p:nvGrpSpPr>
        <p:grpSpPr bwMode="auto">
          <a:xfrm>
            <a:off x="8148638" y="4983163"/>
            <a:ext cx="168275" cy="177800"/>
            <a:chOff x="4317" y="868"/>
            <a:chExt cx="146" cy="700"/>
          </a:xfrm>
        </p:grpSpPr>
        <p:sp>
          <p:nvSpPr>
            <p:cNvPr id="163940"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3941"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3843" name="Group 6"/>
          <p:cNvGrpSpPr>
            <a:grpSpLocks/>
          </p:cNvGrpSpPr>
          <p:nvPr/>
        </p:nvGrpSpPr>
        <p:grpSpPr bwMode="auto">
          <a:xfrm>
            <a:off x="1627188" y="2182813"/>
            <a:ext cx="6045200" cy="3983037"/>
            <a:chOff x="610" y="1163"/>
            <a:chExt cx="4583" cy="2701"/>
          </a:xfrm>
        </p:grpSpPr>
        <p:sp>
          <p:nvSpPr>
            <p:cNvPr id="16393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393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393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393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sp>
        <p:nvSpPr>
          <p:cNvPr id="636960" name="Rectangle 32"/>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6961" name="Rectangle 33"/>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63846" name="Group 34"/>
          <p:cNvGrpSpPr>
            <a:grpSpLocks/>
          </p:cNvGrpSpPr>
          <p:nvPr/>
        </p:nvGrpSpPr>
        <p:grpSpPr bwMode="auto">
          <a:xfrm>
            <a:off x="8148638" y="4983163"/>
            <a:ext cx="168275" cy="177800"/>
            <a:chOff x="4317" y="868"/>
            <a:chExt cx="146" cy="700"/>
          </a:xfrm>
        </p:grpSpPr>
        <p:sp>
          <p:nvSpPr>
            <p:cNvPr id="163934" name="Rectangle 3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3935" name="Rectangle 3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696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6966" name="Rectangle 38"/>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6967" name="Picture 39"/>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163850"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1"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2" name="Picture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3"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4"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73" name="Text Box 45"/>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sp>
        <p:nvSpPr>
          <p:cNvPr id="636974" name="Rectangle 46"/>
          <p:cNvSpPr>
            <a:spLocks noChangeArrowheads="1"/>
          </p:cNvSpPr>
          <p:nvPr/>
        </p:nvSpPr>
        <p:spPr bwMode="auto">
          <a:xfrm>
            <a:off x="2143125" y="1819275"/>
            <a:ext cx="1500188"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36975" name="Rectangle 47"/>
          <p:cNvSpPr>
            <a:spLocks noChangeArrowheads="1"/>
          </p:cNvSpPr>
          <p:nvPr/>
        </p:nvSpPr>
        <p:spPr bwMode="auto">
          <a:xfrm>
            <a:off x="3719513" y="1824038"/>
            <a:ext cx="1131887"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36976" name="Line 48"/>
          <p:cNvSpPr>
            <a:spLocks noChangeShapeType="1"/>
          </p:cNvSpPr>
          <p:nvPr/>
        </p:nvSpPr>
        <p:spPr bwMode="auto">
          <a:xfrm flipH="1">
            <a:off x="2860675" y="1006475"/>
            <a:ext cx="488950" cy="354013"/>
          </a:xfrm>
          <a:prstGeom prst="line">
            <a:avLst/>
          </a:prstGeom>
          <a:noFill/>
          <a:ln w="28575">
            <a:no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6977" name="Line 49"/>
          <p:cNvSpPr>
            <a:spLocks noChangeShapeType="1"/>
          </p:cNvSpPr>
          <p:nvPr/>
        </p:nvSpPr>
        <p:spPr bwMode="auto">
          <a:xfrm>
            <a:off x="3709988" y="1014413"/>
            <a:ext cx="414337" cy="365125"/>
          </a:xfrm>
          <a:prstGeom prst="line">
            <a:avLst/>
          </a:prstGeom>
          <a:noFill/>
          <a:ln w="28575">
            <a:no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163860"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1"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2"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3"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4"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5"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6" name="Text Box 9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7019" name="Rectangle 91"/>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7020" name="Rectangle 9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79</a:t>
            </a:r>
          </a:p>
        </p:txBody>
      </p:sp>
      <p:sp>
        <p:nvSpPr>
          <p:cNvPr id="163869" name="Line 93"/>
          <p:cNvSpPr>
            <a:spLocks noChangeShapeType="1"/>
          </p:cNvSpPr>
          <p:nvPr/>
        </p:nvSpPr>
        <p:spPr bwMode="auto">
          <a:xfrm>
            <a:off x="2368550" y="2466975"/>
            <a:ext cx="0" cy="3529013"/>
          </a:xfrm>
          <a:prstGeom prst="line">
            <a:avLst/>
          </a:prstGeom>
          <a:noFill/>
          <a:ln w="12700">
            <a:solidFill>
              <a:srgbClr val="B35A1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870" name="Line 94"/>
          <p:cNvSpPr>
            <a:spLocks noChangeShapeType="1"/>
          </p:cNvSpPr>
          <p:nvPr/>
        </p:nvSpPr>
        <p:spPr bwMode="auto">
          <a:xfrm>
            <a:off x="3144838" y="2436813"/>
            <a:ext cx="0" cy="3552825"/>
          </a:xfrm>
          <a:prstGeom prst="line">
            <a:avLst/>
          </a:prstGeom>
          <a:noFill/>
          <a:ln w="12700">
            <a:solidFill>
              <a:srgbClr val="B35A1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871" name="Line 95"/>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63872" name="Group 56"/>
          <p:cNvGrpSpPr>
            <a:grpSpLocks/>
          </p:cNvGrpSpPr>
          <p:nvPr/>
        </p:nvGrpSpPr>
        <p:grpSpPr bwMode="auto">
          <a:xfrm>
            <a:off x="1949450" y="2236788"/>
            <a:ext cx="5273675" cy="3898900"/>
            <a:chOff x="1228" y="1409"/>
            <a:chExt cx="3322" cy="2456"/>
          </a:xfrm>
        </p:grpSpPr>
        <p:grpSp>
          <p:nvGrpSpPr>
            <p:cNvPr id="163902" name="Group 57"/>
            <p:cNvGrpSpPr>
              <a:grpSpLocks/>
            </p:cNvGrpSpPr>
            <p:nvPr/>
          </p:nvGrpSpPr>
          <p:grpSpPr bwMode="auto">
            <a:xfrm>
              <a:off x="1228" y="1409"/>
              <a:ext cx="3303" cy="119"/>
              <a:chOff x="1206" y="1392"/>
              <a:chExt cx="3303" cy="119"/>
            </a:xfrm>
          </p:grpSpPr>
          <p:sp>
            <p:nvSpPr>
              <p:cNvPr id="636986" name="AutoShape 58"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7" name="AutoShape 59"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8" name="AutoShape 60"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9" name="AutoShape 61"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0" name="AutoShape 62"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1" name="AutoShape 63"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2" name="AutoShape 64"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3" name="AutoShape 65"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4" name="AutoShape 66"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5" name="AutoShape 67"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6" name="AutoShape 68"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7" name="AutoShape 69"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8" name="AutoShape 70"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9" name="AutoShape 71"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7000" name="AutoShape 72"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3903" name="Group 73"/>
            <p:cNvGrpSpPr>
              <a:grpSpLocks/>
            </p:cNvGrpSpPr>
            <p:nvPr/>
          </p:nvGrpSpPr>
          <p:grpSpPr bwMode="auto">
            <a:xfrm>
              <a:off x="1243" y="3761"/>
              <a:ext cx="3307" cy="104"/>
              <a:chOff x="1231" y="3769"/>
              <a:chExt cx="3307" cy="104"/>
            </a:xfrm>
          </p:grpSpPr>
          <p:sp>
            <p:nvSpPr>
              <p:cNvPr id="637002" name="AutoShape 74"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3" name="AutoShape 75"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4" name="AutoShape 76"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5" name="AutoShape 77"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6" name="AutoShape 78"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7" name="AutoShape 79"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8" name="AutoShape 80"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9" name="AutoShape 81"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0" name="AutoShape 82"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1" name="AutoShape 83"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2" name="AutoShape 84"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3" name="AutoShape 85"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4" name="AutoShape 86"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5" name="AutoShape 87"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6" name="AutoShape 88"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63873" name="Group 107"/>
          <p:cNvGrpSpPr>
            <a:grpSpLocks/>
          </p:cNvGrpSpPr>
          <p:nvPr/>
        </p:nvGrpSpPr>
        <p:grpSpPr bwMode="auto">
          <a:xfrm>
            <a:off x="1873250" y="0"/>
            <a:ext cx="3810000" cy="2328863"/>
            <a:chOff x="1188" y="58"/>
            <a:chExt cx="2400" cy="1467"/>
          </a:xfrm>
        </p:grpSpPr>
        <p:sp>
          <p:nvSpPr>
            <p:cNvPr id="637036" name="Text Box 10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63875" name="Group 109"/>
            <p:cNvGrpSpPr>
              <a:grpSpLocks/>
            </p:cNvGrpSpPr>
            <p:nvPr/>
          </p:nvGrpSpPr>
          <p:grpSpPr bwMode="auto">
            <a:xfrm>
              <a:off x="1686" y="824"/>
              <a:ext cx="1169" cy="355"/>
              <a:chOff x="1686" y="824"/>
              <a:chExt cx="1169" cy="355"/>
            </a:xfrm>
          </p:grpSpPr>
          <p:sp>
            <p:nvSpPr>
              <p:cNvPr id="637038" name="Rectangle 110"/>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37039" name="Rectangle 111"/>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63876" name="Group 112"/>
            <p:cNvGrpSpPr>
              <a:grpSpLocks/>
            </p:cNvGrpSpPr>
            <p:nvPr/>
          </p:nvGrpSpPr>
          <p:grpSpPr bwMode="auto">
            <a:xfrm>
              <a:off x="1188" y="1175"/>
              <a:ext cx="1969" cy="246"/>
              <a:chOff x="1188" y="1175"/>
              <a:chExt cx="1969" cy="246"/>
            </a:xfrm>
          </p:grpSpPr>
          <p:grpSp>
            <p:nvGrpSpPr>
              <p:cNvPr id="163890" name="Group 113"/>
              <p:cNvGrpSpPr>
                <a:grpSpLocks/>
              </p:cNvGrpSpPr>
              <p:nvPr/>
            </p:nvGrpSpPr>
            <p:grpSpPr bwMode="auto">
              <a:xfrm>
                <a:off x="1188" y="1175"/>
                <a:ext cx="1710" cy="246"/>
                <a:chOff x="1188" y="1175"/>
                <a:chExt cx="1710" cy="246"/>
              </a:xfrm>
            </p:grpSpPr>
            <p:sp>
              <p:nvSpPr>
                <p:cNvPr id="637042" name="Rectangle 114"/>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37043" name="Rectangle 11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37044" name="Rectangle 11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7045" name="Rectangle 11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37046" name="Rectangle 11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7047" name="Rectangle 119"/>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37048" name="Rectangle 120"/>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37049" name="Rectangle 121"/>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37050" name="Rectangle 12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63877" name="Group 123"/>
            <p:cNvGrpSpPr>
              <a:grpSpLocks/>
            </p:cNvGrpSpPr>
            <p:nvPr/>
          </p:nvGrpSpPr>
          <p:grpSpPr bwMode="auto">
            <a:xfrm>
              <a:off x="2033" y="58"/>
              <a:ext cx="455" cy="692"/>
              <a:chOff x="2033" y="58"/>
              <a:chExt cx="455" cy="692"/>
            </a:xfrm>
          </p:grpSpPr>
          <p:grpSp>
            <p:nvGrpSpPr>
              <p:cNvPr id="163886" name="Group 124"/>
              <p:cNvGrpSpPr>
                <a:grpSpLocks/>
              </p:cNvGrpSpPr>
              <p:nvPr/>
            </p:nvGrpSpPr>
            <p:grpSpPr bwMode="auto">
              <a:xfrm>
                <a:off x="2033" y="58"/>
                <a:ext cx="455" cy="692"/>
                <a:chOff x="1814" y="109"/>
                <a:chExt cx="455" cy="692"/>
              </a:xfrm>
            </p:grpSpPr>
            <p:sp>
              <p:nvSpPr>
                <p:cNvPr id="637053" name="Text Box 1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37054" name="Line 1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37055" name="Line 127"/>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63878" name="Group 128"/>
            <p:cNvGrpSpPr>
              <a:grpSpLocks/>
            </p:cNvGrpSpPr>
            <p:nvPr/>
          </p:nvGrpSpPr>
          <p:grpSpPr bwMode="auto">
            <a:xfrm>
              <a:off x="1394" y="1159"/>
              <a:ext cx="1562" cy="272"/>
              <a:chOff x="1394" y="1159"/>
              <a:chExt cx="1562" cy="272"/>
            </a:xfrm>
          </p:grpSpPr>
          <p:sp>
            <p:nvSpPr>
              <p:cNvPr id="637057" name="Rectangle 129"/>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7058" name="Rectangle 130"/>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37059" name="Rectangle 13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7060" name="Rectangle 13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63881" name="Group 133"/>
            <p:cNvGrpSpPr>
              <a:grpSpLocks/>
            </p:cNvGrpSpPr>
            <p:nvPr/>
          </p:nvGrpSpPr>
          <p:grpSpPr bwMode="auto">
            <a:xfrm>
              <a:off x="1639" y="578"/>
              <a:ext cx="1275" cy="365"/>
              <a:chOff x="1639" y="554"/>
              <a:chExt cx="1275" cy="365"/>
            </a:xfrm>
          </p:grpSpPr>
          <p:sp>
            <p:nvSpPr>
              <p:cNvPr id="637062" name="Text Box 134"/>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37063" name="Line 135"/>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5890" name="Line 3"/>
          <p:cNvSpPr>
            <a:spLocks noChangeShapeType="1"/>
          </p:cNvSpPr>
          <p:nvPr/>
        </p:nvSpPr>
        <p:spPr bwMode="auto">
          <a:xfrm>
            <a:off x="3144838" y="2436813"/>
            <a:ext cx="0" cy="3552825"/>
          </a:xfrm>
          <a:prstGeom prst="line">
            <a:avLst/>
          </a:prstGeom>
          <a:noFill/>
          <a:ln w="12700">
            <a:solidFill>
              <a:srgbClr val="B35A1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91" name="Line 4"/>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92" name="Rectangle 5"/>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5893" name="Rectangle 6"/>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5894" name="Rectangle 7"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5895" name="Rectangle 8"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5896" name="Rectangle 9"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589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8" name="Rectangle 11"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5899" name="Rectangle 12"/>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5900" name="Rectangle 13"/>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1280" name="Picture 16"/>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5904"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29969" y="4161631"/>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86" name="Text Box 22"/>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2" name="Group 23"/>
          <p:cNvGrpSpPr>
            <a:grpSpLocks/>
          </p:cNvGrpSpPr>
          <p:nvPr/>
        </p:nvGrpSpPr>
        <p:grpSpPr bwMode="auto">
          <a:xfrm>
            <a:off x="2098675" y="2589213"/>
            <a:ext cx="6496050" cy="936625"/>
            <a:chOff x="1322" y="1631"/>
            <a:chExt cx="4092" cy="590"/>
          </a:xfrm>
        </p:grpSpPr>
        <p:pic>
          <p:nvPicPr>
            <p:cNvPr id="651288" name="Picture 24"/>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1289" name="Picture 25"/>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1290" name="Picture 26"/>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1291" name="Picture 27"/>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1292" name="Picture 28"/>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1293" name="Picture 29"/>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pic>
        <p:nvPicPr>
          <p:cNvPr id="165911" name="Picture 1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5"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6"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99" name="Text Box 35"/>
          <p:cNvSpPr txBox="1">
            <a:spLocks noChangeArrowheads="1"/>
          </p:cNvSpPr>
          <p:nvPr/>
        </p:nvSpPr>
        <p:spPr bwMode="auto">
          <a:xfrm>
            <a:off x="2293938" y="2684463"/>
            <a:ext cx="59896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165918" name="Text Box 36"/>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01" name="Rectangle 37"/>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51302" name="Rectangle 38"/>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a:t>
            </a:r>
          </a:p>
        </p:txBody>
      </p:sp>
      <p:sp>
        <p:nvSpPr>
          <p:cNvPr id="165921" name="Text Box 39"/>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grpSp>
        <p:nvGrpSpPr>
          <p:cNvPr id="165922" name="Group 69"/>
          <p:cNvGrpSpPr>
            <a:grpSpLocks/>
          </p:cNvGrpSpPr>
          <p:nvPr/>
        </p:nvGrpSpPr>
        <p:grpSpPr bwMode="auto">
          <a:xfrm>
            <a:off x="1949450" y="2236788"/>
            <a:ext cx="5273675" cy="3898900"/>
            <a:chOff x="1228" y="1409"/>
            <a:chExt cx="3322" cy="2456"/>
          </a:xfrm>
        </p:grpSpPr>
        <p:grpSp>
          <p:nvGrpSpPr>
            <p:cNvPr id="165960" name="Group 70"/>
            <p:cNvGrpSpPr>
              <a:grpSpLocks/>
            </p:cNvGrpSpPr>
            <p:nvPr/>
          </p:nvGrpSpPr>
          <p:grpSpPr bwMode="auto">
            <a:xfrm>
              <a:off x="1228" y="1409"/>
              <a:ext cx="3303" cy="119"/>
              <a:chOff x="1206" y="1392"/>
              <a:chExt cx="3303" cy="119"/>
            </a:xfrm>
          </p:grpSpPr>
          <p:sp>
            <p:nvSpPr>
              <p:cNvPr id="651335" name="AutoShape 71"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6" name="AutoShape 72"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7" name="AutoShape 73"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8" name="AutoShape 74"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9" name="AutoShape 75"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0" name="AutoShape 76"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1" name="AutoShape 77"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2" name="AutoShape 78"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3" name="AutoShape 79"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4" name="AutoShape 80"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5" name="AutoShape 81"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6" name="AutoShape 82"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7" name="AutoShape 83"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8" name="AutoShape 84"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9" name="AutoShape 85"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5961" name="Group 86"/>
            <p:cNvGrpSpPr>
              <a:grpSpLocks/>
            </p:cNvGrpSpPr>
            <p:nvPr/>
          </p:nvGrpSpPr>
          <p:grpSpPr bwMode="auto">
            <a:xfrm>
              <a:off x="1243" y="3761"/>
              <a:ext cx="3307" cy="104"/>
              <a:chOff x="1231" y="3769"/>
              <a:chExt cx="3307" cy="104"/>
            </a:xfrm>
          </p:grpSpPr>
          <p:sp>
            <p:nvSpPr>
              <p:cNvPr id="651351" name="AutoShape 87"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2" name="AutoShape 88"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3" name="AutoShape 89"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4" name="AutoShape 90"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5" name="AutoShape 91"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6" name="AutoShape 92"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7" name="AutoShape 93"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8" name="AutoShape 94"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9" name="AutoShape 95"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0" name="AutoShape 96"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1" name="AutoShape 97"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2" name="AutoShape 98"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3" name="AutoShape 99"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4" name="AutoShape 100"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5" name="AutoShape 101"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51366" name="Rectangle 102"/>
          <p:cNvSpPr>
            <a:spLocks noChangeArrowheads="1"/>
          </p:cNvSpPr>
          <p:nvPr/>
        </p:nvSpPr>
        <p:spPr bwMode="auto">
          <a:xfrm>
            <a:off x="2143125" y="1819275"/>
            <a:ext cx="1500188"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51367" name="Rectangle 103"/>
          <p:cNvSpPr>
            <a:spLocks noChangeArrowheads="1"/>
          </p:cNvSpPr>
          <p:nvPr/>
        </p:nvSpPr>
        <p:spPr bwMode="auto">
          <a:xfrm>
            <a:off x="3719513" y="1824038"/>
            <a:ext cx="1131887"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51368" name="Rectangle 104"/>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1369" name="Rectangle 105"/>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 name="Group 109"/>
          <p:cNvGrpSpPr>
            <a:grpSpLocks/>
          </p:cNvGrpSpPr>
          <p:nvPr/>
        </p:nvGrpSpPr>
        <p:grpSpPr bwMode="auto">
          <a:xfrm>
            <a:off x="1709738" y="2578100"/>
            <a:ext cx="4924425" cy="2041525"/>
            <a:chOff x="1261" y="1616"/>
            <a:chExt cx="3102" cy="1286"/>
          </a:xfrm>
        </p:grpSpPr>
        <p:sp>
          <p:nvSpPr>
            <p:cNvPr id="651374" name="AutoShape 110"/>
            <p:cNvSpPr>
              <a:spLocks noChangeArrowheads="1"/>
            </p:cNvSpPr>
            <p:nvPr/>
          </p:nvSpPr>
          <p:spPr bwMode="auto">
            <a:xfrm>
              <a:off x="1873" y="2262"/>
              <a:ext cx="2461" cy="50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51375" name="Text Box 111"/>
            <p:cNvSpPr txBox="1">
              <a:spLocks noChangeArrowheads="1"/>
            </p:cNvSpPr>
            <p:nvPr/>
          </p:nvSpPr>
          <p:spPr bwMode="auto">
            <a:xfrm>
              <a:off x="1880" y="2352"/>
              <a:ext cx="2483" cy="55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lnSpc>
                  <a:spcPct val="80000"/>
                </a:lnSpc>
                <a:spcBef>
                  <a:spcPct val="50000"/>
                </a:spcBef>
                <a:defRPr/>
              </a:pPr>
              <a:r>
                <a:rPr lang="en-US" sz="3200" smtClean="0">
                  <a:solidFill>
                    <a:srgbClr val="FFFF00"/>
                  </a:solidFill>
                </a:rPr>
                <a:t>KERIEKITHO 12 &amp; 15</a:t>
              </a:r>
            </a:p>
          </p:txBody>
        </p:sp>
        <p:sp>
          <p:nvSpPr>
            <p:cNvPr id="651376" name="AutoShape 112"/>
            <p:cNvSpPr>
              <a:spLocks noChangeArrowheads="1"/>
            </p:cNvSpPr>
            <p:nvPr/>
          </p:nvSpPr>
          <p:spPr bwMode="auto">
            <a:xfrm>
              <a:off x="1261" y="1616"/>
              <a:ext cx="446" cy="592"/>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5928" name="Group 115"/>
          <p:cNvGrpSpPr>
            <a:grpSpLocks/>
          </p:cNvGrpSpPr>
          <p:nvPr/>
        </p:nvGrpSpPr>
        <p:grpSpPr bwMode="auto">
          <a:xfrm>
            <a:off x="1885950" y="0"/>
            <a:ext cx="3810000" cy="2328863"/>
            <a:chOff x="1188" y="58"/>
            <a:chExt cx="2400" cy="1467"/>
          </a:xfrm>
        </p:grpSpPr>
        <p:sp>
          <p:nvSpPr>
            <p:cNvPr id="651380" name="Text Box 116"/>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65930" name="Group 117"/>
            <p:cNvGrpSpPr>
              <a:grpSpLocks/>
            </p:cNvGrpSpPr>
            <p:nvPr/>
          </p:nvGrpSpPr>
          <p:grpSpPr bwMode="auto">
            <a:xfrm>
              <a:off x="1686" y="824"/>
              <a:ext cx="1169" cy="355"/>
              <a:chOff x="1686" y="824"/>
              <a:chExt cx="1169" cy="355"/>
            </a:xfrm>
          </p:grpSpPr>
          <p:sp>
            <p:nvSpPr>
              <p:cNvPr id="651382" name="Rectangle 118"/>
              <p:cNvSpPr>
                <a:spLocks noChangeArrowheads="1"/>
              </p:cNvSpPr>
              <p:nvPr/>
            </p:nvSpPr>
            <p:spPr bwMode="auto">
              <a:xfrm>
                <a:off x="1686" y="833"/>
                <a:ext cx="329"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4P</a:t>
                </a:r>
                <a:endParaRPr lang="en-US" sz="4800" b="0">
                  <a:solidFill>
                    <a:srgbClr val="FFEA18"/>
                  </a:solidFill>
                  <a:latin typeface="Times" charset="0"/>
                </a:endParaRPr>
              </a:p>
            </p:txBody>
          </p:sp>
          <p:sp>
            <p:nvSpPr>
              <p:cNvPr id="651383" name="Rectangle 119"/>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65931" name="Group 120"/>
            <p:cNvGrpSpPr>
              <a:grpSpLocks/>
            </p:cNvGrpSpPr>
            <p:nvPr/>
          </p:nvGrpSpPr>
          <p:grpSpPr bwMode="auto">
            <a:xfrm>
              <a:off x="1188" y="1175"/>
              <a:ext cx="1969" cy="246"/>
              <a:chOff x="1188" y="1175"/>
              <a:chExt cx="1969" cy="246"/>
            </a:xfrm>
          </p:grpSpPr>
          <p:grpSp>
            <p:nvGrpSpPr>
              <p:cNvPr id="165945" name="Group 121"/>
              <p:cNvGrpSpPr>
                <a:grpSpLocks/>
              </p:cNvGrpSpPr>
              <p:nvPr/>
            </p:nvGrpSpPr>
            <p:grpSpPr bwMode="auto">
              <a:xfrm>
                <a:off x="1188" y="1175"/>
                <a:ext cx="1710" cy="246"/>
                <a:chOff x="1188" y="1175"/>
                <a:chExt cx="1710" cy="246"/>
              </a:xfrm>
            </p:grpSpPr>
            <p:sp>
              <p:nvSpPr>
                <p:cNvPr id="651386" name="Rectangle 122"/>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51387" name="Rectangle 123"/>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51388" name="Rectangle 124"/>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1389" name="Rectangle 125"/>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51390" name="Rectangle 126"/>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51391" name="Rectangle 127"/>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51392" name="Rectangle 128"/>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51393" name="Rectangle 129"/>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51394" name="Rectangle 130"/>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65932" name="Group 131"/>
            <p:cNvGrpSpPr>
              <a:grpSpLocks/>
            </p:cNvGrpSpPr>
            <p:nvPr/>
          </p:nvGrpSpPr>
          <p:grpSpPr bwMode="auto">
            <a:xfrm>
              <a:off x="2033" y="58"/>
              <a:ext cx="455" cy="692"/>
              <a:chOff x="2033" y="58"/>
              <a:chExt cx="455" cy="692"/>
            </a:xfrm>
          </p:grpSpPr>
          <p:grpSp>
            <p:nvGrpSpPr>
              <p:cNvPr id="165941" name="Group 132"/>
              <p:cNvGrpSpPr>
                <a:grpSpLocks/>
              </p:cNvGrpSpPr>
              <p:nvPr/>
            </p:nvGrpSpPr>
            <p:grpSpPr bwMode="auto">
              <a:xfrm>
                <a:off x="2033" y="58"/>
                <a:ext cx="455" cy="692"/>
                <a:chOff x="1814" y="109"/>
                <a:chExt cx="455" cy="692"/>
              </a:xfrm>
            </p:grpSpPr>
            <p:sp>
              <p:nvSpPr>
                <p:cNvPr id="651397" name="Text Box 133"/>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51398" name="Line 134"/>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51399" name="Line 135"/>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65933" name="Group 136"/>
            <p:cNvGrpSpPr>
              <a:grpSpLocks/>
            </p:cNvGrpSpPr>
            <p:nvPr/>
          </p:nvGrpSpPr>
          <p:grpSpPr bwMode="auto">
            <a:xfrm>
              <a:off x="1394" y="1159"/>
              <a:ext cx="1562" cy="272"/>
              <a:chOff x="1394" y="1159"/>
              <a:chExt cx="1562" cy="272"/>
            </a:xfrm>
          </p:grpSpPr>
          <p:sp>
            <p:nvSpPr>
              <p:cNvPr id="651401" name="Rectangle 137"/>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1402" name="Rectangle 138"/>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51403" name="Rectangle 13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404" name="Rectangle 140"/>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65936" name="Group 141"/>
            <p:cNvGrpSpPr>
              <a:grpSpLocks/>
            </p:cNvGrpSpPr>
            <p:nvPr/>
          </p:nvGrpSpPr>
          <p:grpSpPr bwMode="auto">
            <a:xfrm>
              <a:off x="1639" y="578"/>
              <a:ext cx="1275" cy="365"/>
              <a:chOff x="1639" y="554"/>
              <a:chExt cx="1275" cy="365"/>
            </a:xfrm>
          </p:grpSpPr>
          <p:sp>
            <p:nvSpPr>
              <p:cNvPr id="651406" name="Text Box 142"/>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51407" name="Line 143"/>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1299"/>
                                        </p:tgtEl>
                                        <p:attrNameLst>
                                          <p:attrName>style.visibility</p:attrName>
                                        </p:attrNameLst>
                                      </p:cBhvr>
                                      <p:to>
                                        <p:strVal val="visible"/>
                                      </p:to>
                                    </p:set>
                                    <p:animEffect transition="in" filter="wipe(left)">
                                      <p:cBhvr>
                                        <p:cTn id="12" dur="500"/>
                                        <p:tgtEl>
                                          <p:spTgt spid="6512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9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7938" name="Line 107"/>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3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794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7941"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794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7943"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7944"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794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794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39011" name="Rectangle 3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901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9013" name="Picture 37"/>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7951"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2"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3"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55"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9019" name="Text Box 43"/>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67957" name="Group 44"/>
          <p:cNvGrpSpPr>
            <a:grpSpLocks/>
          </p:cNvGrpSpPr>
          <p:nvPr/>
        </p:nvGrpSpPr>
        <p:grpSpPr bwMode="auto">
          <a:xfrm>
            <a:off x="2098675" y="2589213"/>
            <a:ext cx="6496050" cy="936625"/>
            <a:chOff x="1322" y="1631"/>
            <a:chExt cx="4092" cy="590"/>
          </a:xfrm>
        </p:grpSpPr>
        <p:pic>
          <p:nvPicPr>
            <p:cNvPr id="639021" name="Picture 45"/>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39022" name="Picture 46"/>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39023" name="Picture 47"/>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39024" name="Picture 48"/>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39025" name="Picture 49"/>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39026" name="Picture 50"/>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1"/>
          <p:cNvGrpSpPr>
            <a:grpSpLocks/>
          </p:cNvGrpSpPr>
          <p:nvPr/>
        </p:nvGrpSpPr>
        <p:grpSpPr bwMode="auto">
          <a:xfrm>
            <a:off x="2836863" y="3608388"/>
            <a:ext cx="5664200" cy="669925"/>
            <a:chOff x="1787" y="2273"/>
            <a:chExt cx="3568" cy="422"/>
          </a:xfrm>
        </p:grpSpPr>
        <p:pic>
          <p:nvPicPr>
            <p:cNvPr id="639028" name="Picture 52"/>
            <p:cNvPicPr>
              <a:picLocks noChangeAspect="1" noChangeArrowheads="1"/>
            </p:cNvPicPr>
            <p:nvPr/>
          </p:nvPicPr>
          <p:blipFill>
            <a:blip r:embed="rId7">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39029" name="Picture 53"/>
            <p:cNvPicPr>
              <a:picLocks noChangeAspect="1" noChangeArrowheads="1"/>
            </p:cNvPicPr>
            <p:nvPr/>
          </p:nvPicPr>
          <p:blipFill>
            <a:blip r:embed="rId7">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39030" name="Picture 54"/>
            <p:cNvPicPr>
              <a:picLocks noChangeAspect="1" noChangeArrowheads="1"/>
            </p:cNvPicPr>
            <p:nvPr/>
          </p:nvPicPr>
          <p:blipFill>
            <a:blip r:embed="rId7">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39031" name="Picture 55"/>
            <p:cNvPicPr>
              <a:picLocks noChangeAspect="1" noChangeArrowheads="1"/>
            </p:cNvPicPr>
            <p:nvPr/>
          </p:nvPicPr>
          <p:blipFill>
            <a:blip r:embed="rId7">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67959"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0" name="Picture 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1"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2" name="Picture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3" name="Picture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4" name="Picture 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65" name="Picture 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9039" name="Text Box 63"/>
          <p:cNvSpPr txBox="1">
            <a:spLocks noChangeArrowheads="1"/>
          </p:cNvSpPr>
          <p:nvPr/>
        </p:nvSpPr>
        <p:spPr bwMode="auto">
          <a:xfrm>
            <a:off x="3051175" y="3668713"/>
            <a:ext cx="39830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DIETSIDIETHO</a:t>
            </a:r>
          </a:p>
        </p:txBody>
      </p:sp>
      <p:sp>
        <p:nvSpPr>
          <p:cNvPr id="639040" name="Text Box 64"/>
          <p:cNvSpPr txBox="1">
            <a:spLocks noChangeArrowheads="1"/>
          </p:cNvSpPr>
          <p:nvPr/>
        </p:nvSpPr>
        <p:spPr bwMode="auto">
          <a:xfrm>
            <a:off x="2293938" y="2684463"/>
            <a:ext cx="61928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167968" name="Text Box 99"/>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9076" name="Rectangle 100"/>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9077" name="Rectangle 101"/>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81</a:t>
            </a:r>
          </a:p>
        </p:txBody>
      </p:sp>
      <p:sp>
        <p:nvSpPr>
          <p:cNvPr id="167971" name="Text Box 102"/>
          <p:cNvSpPr txBox="1">
            <a:spLocks noChangeArrowheads="1"/>
          </p:cNvSpPr>
          <p:nvPr/>
        </p:nvSpPr>
        <p:spPr bwMode="auto">
          <a:xfrm>
            <a:off x="85550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grpSp>
        <p:nvGrpSpPr>
          <p:cNvPr id="4" name="Group 105"/>
          <p:cNvGrpSpPr>
            <a:grpSpLocks/>
          </p:cNvGrpSpPr>
          <p:nvPr/>
        </p:nvGrpSpPr>
        <p:grpSpPr bwMode="auto">
          <a:xfrm>
            <a:off x="3152775" y="4346575"/>
            <a:ext cx="4043363" cy="708025"/>
            <a:chOff x="2740" y="377"/>
            <a:chExt cx="2547" cy="446"/>
          </a:xfrm>
        </p:grpSpPr>
        <p:sp>
          <p:nvSpPr>
            <p:cNvPr id="639079" name="AutoShape 103"/>
            <p:cNvSpPr>
              <a:spLocks noChangeArrowheads="1"/>
            </p:cNvSpPr>
            <p:nvPr/>
          </p:nvSpPr>
          <p:spPr bwMode="auto">
            <a:xfrm>
              <a:off x="3003" y="377"/>
              <a:ext cx="2031" cy="446"/>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39080" name="Text Box 104"/>
            <p:cNvSpPr txBox="1">
              <a:spLocks noChangeArrowheads="1"/>
            </p:cNvSpPr>
            <p:nvPr/>
          </p:nvSpPr>
          <p:spPr bwMode="auto">
            <a:xfrm>
              <a:off x="2740" y="475"/>
              <a:ext cx="2547" cy="24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lnSpc>
                  <a:spcPct val="80000"/>
                </a:lnSpc>
                <a:spcBef>
                  <a:spcPct val="50000"/>
                </a:spcBef>
                <a:defRPr/>
              </a:pPr>
              <a:r>
                <a:rPr lang="en-US" smtClean="0">
                  <a:solidFill>
                    <a:srgbClr val="FFFF00"/>
                  </a:solidFill>
                </a:rPr>
                <a:t>PULAKESHIIZHO 30</a:t>
              </a:r>
            </a:p>
          </p:txBody>
        </p:sp>
      </p:grpSp>
      <p:sp>
        <p:nvSpPr>
          <p:cNvPr id="639082" name="AutoShape 106"/>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67974" name="Group 65"/>
          <p:cNvGrpSpPr>
            <a:grpSpLocks/>
          </p:cNvGrpSpPr>
          <p:nvPr/>
        </p:nvGrpSpPr>
        <p:grpSpPr bwMode="auto">
          <a:xfrm>
            <a:off x="1949450" y="2236788"/>
            <a:ext cx="5273675" cy="3898900"/>
            <a:chOff x="1228" y="1409"/>
            <a:chExt cx="3322" cy="2456"/>
          </a:xfrm>
        </p:grpSpPr>
        <p:grpSp>
          <p:nvGrpSpPr>
            <p:cNvPr id="168004" name="Group 66"/>
            <p:cNvGrpSpPr>
              <a:grpSpLocks/>
            </p:cNvGrpSpPr>
            <p:nvPr/>
          </p:nvGrpSpPr>
          <p:grpSpPr bwMode="auto">
            <a:xfrm>
              <a:off x="1228" y="1409"/>
              <a:ext cx="3303" cy="119"/>
              <a:chOff x="1206" y="1392"/>
              <a:chExt cx="3303" cy="119"/>
            </a:xfrm>
          </p:grpSpPr>
          <p:sp>
            <p:nvSpPr>
              <p:cNvPr id="639043" name="AutoShape 67" descr="Cork"/>
              <p:cNvSpPr>
                <a:spLocks noChangeArrowheads="1"/>
              </p:cNvSpPr>
              <p:nvPr/>
            </p:nvSpPr>
            <p:spPr bwMode="auto">
              <a:xfrm rot="-1822980">
                <a:off x="1206" y="140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4" name="AutoShape 68" descr="Cork"/>
              <p:cNvSpPr>
                <a:spLocks noChangeArrowheads="1"/>
              </p:cNvSpPr>
              <p:nvPr/>
            </p:nvSpPr>
            <p:spPr bwMode="auto">
              <a:xfrm rot="-1822980">
                <a:off x="1433"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5" name="AutoShape 69" descr="Cork"/>
              <p:cNvSpPr>
                <a:spLocks noChangeArrowheads="1"/>
              </p:cNvSpPr>
              <p:nvPr/>
            </p:nvSpPr>
            <p:spPr bwMode="auto">
              <a:xfrm rot="-1822980">
                <a:off x="1666"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6" name="AutoShape 70" descr="Cork"/>
              <p:cNvSpPr>
                <a:spLocks noChangeArrowheads="1"/>
              </p:cNvSpPr>
              <p:nvPr/>
            </p:nvSpPr>
            <p:spPr bwMode="auto">
              <a:xfrm rot="-1822980">
                <a:off x="1894"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7" name="AutoShape 71" descr="Cork"/>
              <p:cNvSpPr>
                <a:spLocks noChangeArrowheads="1"/>
              </p:cNvSpPr>
              <p:nvPr/>
            </p:nvSpPr>
            <p:spPr bwMode="auto">
              <a:xfrm rot="-1822980">
                <a:off x="2110" y="140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8" name="AutoShape 72" descr="Cork"/>
              <p:cNvSpPr>
                <a:spLocks noChangeArrowheads="1"/>
              </p:cNvSpPr>
              <p:nvPr/>
            </p:nvSpPr>
            <p:spPr bwMode="auto">
              <a:xfrm rot="-1822980">
                <a:off x="2350" y="139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49" name="AutoShape 73" descr="Cork"/>
              <p:cNvSpPr>
                <a:spLocks noChangeArrowheads="1"/>
              </p:cNvSpPr>
              <p:nvPr/>
            </p:nvSpPr>
            <p:spPr bwMode="auto">
              <a:xfrm rot="-1822980">
                <a:off x="2577"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0" name="AutoShape 74" descr="Cork"/>
              <p:cNvSpPr>
                <a:spLocks noChangeArrowheads="1"/>
              </p:cNvSpPr>
              <p:nvPr/>
            </p:nvSpPr>
            <p:spPr bwMode="auto">
              <a:xfrm rot="-1822980">
                <a:off x="2803"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1" name="AutoShape 75" descr="Cork"/>
              <p:cNvSpPr>
                <a:spLocks noChangeArrowheads="1"/>
              </p:cNvSpPr>
              <p:nvPr/>
            </p:nvSpPr>
            <p:spPr bwMode="auto">
              <a:xfrm rot="-1822980">
                <a:off x="3034"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2" name="AutoShape 76" descr="Cork"/>
              <p:cNvSpPr>
                <a:spLocks noChangeArrowheads="1"/>
              </p:cNvSpPr>
              <p:nvPr/>
            </p:nvSpPr>
            <p:spPr bwMode="auto">
              <a:xfrm rot="-1822980">
                <a:off x="3286"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3" name="AutoShape 77" descr="Cork"/>
              <p:cNvSpPr>
                <a:spLocks noChangeArrowheads="1"/>
              </p:cNvSpPr>
              <p:nvPr/>
            </p:nvSpPr>
            <p:spPr bwMode="auto">
              <a:xfrm rot="-1822980">
                <a:off x="3504" y="139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4" name="AutoShape 78" descr="Cork"/>
              <p:cNvSpPr>
                <a:spLocks noChangeArrowheads="1"/>
              </p:cNvSpPr>
              <p:nvPr/>
            </p:nvSpPr>
            <p:spPr bwMode="auto">
              <a:xfrm rot="-1822980">
                <a:off x="3757" y="1400"/>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5" name="AutoShape 79" descr="Cork"/>
              <p:cNvSpPr>
                <a:spLocks noChangeArrowheads="1"/>
              </p:cNvSpPr>
              <p:nvPr/>
            </p:nvSpPr>
            <p:spPr bwMode="auto">
              <a:xfrm rot="-1822980">
                <a:off x="3982" y="140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6" name="AutoShape 80" descr="Cork"/>
              <p:cNvSpPr>
                <a:spLocks noChangeArrowheads="1"/>
              </p:cNvSpPr>
              <p:nvPr/>
            </p:nvSpPr>
            <p:spPr bwMode="auto">
              <a:xfrm rot="-1822980">
                <a:off x="4210" y="140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7" name="AutoShape 81" descr="Cork"/>
              <p:cNvSpPr>
                <a:spLocks noChangeArrowheads="1"/>
              </p:cNvSpPr>
              <p:nvPr/>
            </p:nvSpPr>
            <p:spPr bwMode="auto">
              <a:xfrm rot="-1822980">
                <a:off x="4419" y="139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8005" name="Group 82"/>
            <p:cNvGrpSpPr>
              <a:grpSpLocks/>
            </p:cNvGrpSpPr>
            <p:nvPr/>
          </p:nvGrpSpPr>
          <p:grpSpPr bwMode="auto">
            <a:xfrm>
              <a:off x="1243" y="3761"/>
              <a:ext cx="3307" cy="104"/>
              <a:chOff x="1231" y="3769"/>
              <a:chExt cx="3307" cy="104"/>
            </a:xfrm>
          </p:grpSpPr>
          <p:sp>
            <p:nvSpPr>
              <p:cNvPr id="639059" name="AutoShape 83" descr="Cork"/>
              <p:cNvSpPr>
                <a:spLocks noChangeArrowheads="1"/>
              </p:cNvSpPr>
              <p:nvPr/>
            </p:nvSpPr>
            <p:spPr bwMode="auto">
              <a:xfrm rot="12494257">
                <a:off x="1231" y="376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0" name="AutoShape 84" descr="Cork"/>
              <p:cNvSpPr>
                <a:spLocks noChangeArrowheads="1"/>
              </p:cNvSpPr>
              <p:nvPr/>
            </p:nvSpPr>
            <p:spPr bwMode="auto">
              <a:xfrm rot="12494257">
                <a:off x="1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1" name="AutoShape 85" descr="Cork"/>
              <p:cNvSpPr>
                <a:spLocks noChangeArrowheads="1"/>
              </p:cNvSpPr>
              <p:nvPr/>
            </p:nvSpPr>
            <p:spPr bwMode="auto">
              <a:xfrm rot="12494257">
                <a:off x="16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2" name="AutoShape 86" descr="Cork"/>
              <p:cNvSpPr>
                <a:spLocks noChangeArrowheads="1"/>
              </p:cNvSpPr>
              <p:nvPr/>
            </p:nvSpPr>
            <p:spPr bwMode="auto">
              <a:xfrm rot="12494257">
                <a:off x="192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3" name="AutoShape 87" descr="Cork"/>
              <p:cNvSpPr>
                <a:spLocks noChangeArrowheads="1"/>
              </p:cNvSpPr>
              <p:nvPr/>
            </p:nvSpPr>
            <p:spPr bwMode="auto">
              <a:xfrm rot="12494257">
                <a:off x="2137"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4" name="AutoShape 88" descr="Cork"/>
              <p:cNvSpPr>
                <a:spLocks noChangeArrowheads="1"/>
              </p:cNvSpPr>
              <p:nvPr/>
            </p:nvSpPr>
            <p:spPr bwMode="auto">
              <a:xfrm rot="12494257">
                <a:off x="2375"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5" name="AutoShape 89" descr="Cork"/>
              <p:cNvSpPr>
                <a:spLocks noChangeArrowheads="1"/>
              </p:cNvSpPr>
              <p:nvPr/>
            </p:nvSpPr>
            <p:spPr bwMode="auto">
              <a:xfrm rot="12494257">
                <a:off x="261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6" name="AutoShape 90" descr="Cork"/>
              <p:cNvSpPr>
                <a:spLocks noChangeArrowheads="1"/>
              </p:cNvSpPr>
              <p:nvPr/>
            </p:nvSpPr>
            <p:spPr bwMode="auto">
              <a:xfrm rot="12494257">
                <a:off x="2830" y="3775"/>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7" name="AutoShape 91" descr="Cork"/>
              <p:cNvSpPr>
                <a:spLocks noChangeArrowheads="1"/>
              </p:cNvSpPr>
              <p:nvPr/>
            </p:nvSpPr>
            <p:spPr bwMode="auto">
              <a:xfrm rot="12494257">
                <a:off x="3299"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8" name="AutoShape 92" descr="Cork"/>
              <p:cNvSpPr>
                <a:spLocks noChangeArrowheads="1"/>
              </p:cNvSpPr>
              <p:nvPr/>
            </p:nvSpPr>
            <p:spPr bwMode="auto">
              <a:xfrm rot="12494257">
                <a:off x="3070"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9" name="AutoShape 93" descr="Cork"/>
              <p:cNvSpPr>
                <a:spLocks noChangeArrowheads="1"/>
              </p:cNvSpPr>
              <p:nvPr/>
            </p:nvSpPr>
            <p:spPr bwMode="auto">
              <a:xfrm rot="12494257">
                <a:off x="3531"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0" name="AutoShape 94" descr="Cork"/>
              <p:cNvSpPr>
                <a:spLocks noChangeArrowheads="1"/>
              </p:cNvSpPr>
              <p:nvPr/>
            </p:nvSpPr>
            <p:spPr bwMode="auto">
              <a:xfrm rot="12494257">
                <a:off x="37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1" name="AutoShape 95" descr="Cork"/>
              <p:cNvSpPr>
                <a:spLocks noChangeArrowheads="1"/>
              </p:cNvSpPr>
              <p:nvPr/>
            </p:nvSpPr>
            <p:spPr bwMode="auto">
              <a:xfrm rot="12494257">
                <a:off x="402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2" name="AutoShape 96" descr="Cork"/>
              <p:cNvSpPr>
                <a:spLocks noChangeArrowheads="1"/>
              </p:cNvSpPr>
              <p:nvPr/>
            </p:nvSpPr>
            <p:spPr bwMode="auto">
              <a:xfrm rot="12494257">
                <a:off x="4244"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3" name="AutoShape 97" descr="Cork"/>
              <p:cNvSpPr>
                <a:spLocks noChangeArrowheads="1"/>
              </p:cNvSpPr>
              <p:nvPr/>
            </p:nvSpPr>
            <p:spPr bwMode="auto">
              <a:xfrm rot="12494257">
                <a:off x="4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67975" name="Group 165"/>
          <p:cNvGrpSpPr>
            <a:grpSpLocks/>
          </p:cNvGrpSpPr>
          <p:nvPr/>
        </p:nvGrpSpPr>
        <p:grpSpPr bwMode="auto">
          <a:xfrm>
            <a:off x="1885950" y="0"/>
            <a:ext cx="3810000" cy="2328863"/>
            <a:chOff x="1188" y="58"/>
            <a:chExt cx="2400" cy="1467"/>
          </a:xfrm>
        </p:grpSpPr>
        <p:sp>
          <p:nvSpPr>
            <p:cNvPr id="639142" name="Text Box 166"/>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67977" name="Group 167"/>
            <p:cNvGrpSpPr>
              <a:grpSpLocks/>
            </p:cNvGrpSpPr>
            <p:nvPr/>
          </p:nvGrpSpPr>
          <p:grpSpPr bwMode="auto">
            <a:xfrm>
              <a:off x="1686" y="824"/>
              <a:ext cx="1169" cy="355"/>
              <a:chOff x="1686" y="824"/>
              <a:chExt cx="1169" cy="355"/>
            </a:xfrm>
          </p:grpSpPr>
          <p:sp>
            <p:nvSpPr>
              <p:cNvPr id="639144" name="Rectangle 168"/>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39145" name="Rectangle 169"/>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67978" name="Group 170"/>
            <p:cNvGrpSpPr>
              <a:grpSpLocks/>
            </p:cNvGrpSpPr>
            <p:nvPr/>
          </p:nvGrpSpPr>
          <p:grpSpPr bwMode="auto">
            <a:xfrm>
              <a:off x="1188" y="1175"/>
              <a:ext cx="1969" cy="246"/>
              <a:chOff x="1188" y="1175"/>
              <a:chExt cx="1969" cy="246"/>
            </a:xfrm>
          </p:grpSpPr>
          <p:grpSp>
            <p:nvGrpSpPr>
              <p:cNvPr id="167992" name="Group 171"/>
              <p:cNvGrpSpPr>
                <a:grpSpLocks/>
              </p:cNvGrpSpPr>
              <p:nvPr/>
            </p:nvGrpSpPr>
            <p:grpSpPr bwMode="auto">
              <a:xfrm>
                <a:off x="1188" y="1175"/>
                <a:ext cx="1710" cy="246"/>
                <a:chOff x="1188" y="1175"/>
                <a:chExt cx="1710" cy="246"/>
              </a:xfrm>
            </p:grpSpPr>
            <p:sp>
              <p:nvSpPr>
                <p:cNvPr id="639148" name="Rectangle 172"/>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39149" name="Rectangle 173"/>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39150" name="Rectangle 174"/>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9151" name="Rectangle 175"/>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39152" name="Rectangle 176"/>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39153" name="Rectangle 177"/>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39154" name="Rectangle 178"/>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39155" name="Rectangle 179"/>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39156" name="Rectangle 180"/>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67979" name="Group 181"/>
            <p:cNvGrpSpPr>
              <a:grpSpLocks/>
            </p:cNvGrpSpPr>
            <p:nvPr/>
          </p:nvGrpSpPr>
          <p:grpSpPr bwMode="auto">
            <a:xfrm>
              <a:off x="2033" y="58"/>
              <a:ext cx="455" cy="692"/>
              <a:chOff x="2033" y="58"/>
              <a:chExt cx="455" cy="692"/>
            </a:xfrm>
          </p:grpSpPr>
          <p:grpSp>
            <p:nvGrpSpPr>
              <p:cNvPr id="167988" name="Group 182"/>
              <p:cNvGrpSpPr>
                <a:grpSpLocks/>
              </p:cNvGrpSpPr>
              <p:nvPr/>
            </p:nvGrpSpPr>
            <p:grpSpPr bwMode="auto">
              <a:xfrm>
                <a:off x="2033" y="58"/>
                <a:ext cx="455" cy="692"/>
                <a:chOff x="1814" y="109"/>
                <a:chExt cx="455" cy="692"/>
              </a:xfrm>
            </p:grpSpPr>
            <p:sp>
              <p:nvSpPr>
                <p:cNvPr id="639159" name="Text Box 183"/>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39160" name="Line 184"/>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39161" name="Line 185"/>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67980" name="Group 186"/>
            <p:cNvGrpSpPr>
              <a:grpSpLocks/>
            </p:cNvGrpSpPr>
            <p:nvPr/>
          </p:nvGrpSpPr>
          <p:grpSpPr bwMode="auto">
            <a:xfrm>
              <a:off x="1394" y="1159"/>
              <a:ext cx="1562" cy="272"/>
              <a:chOff x="1394" y="1159"/>
              <a:chExt cx="1562" cy="272"/>
            </a:xfrm>
          </p:grpSpPr>
          <p:sp>
            <p:nvSpPr>
              <p:cNvPr id="639163" name="Rectangle 187"/>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9164" name="Rectangle 188"/>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39165" name="Rectangle 18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9166" name="Rectangle 190"/>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67983" name="Group 191"/>
            <p:cNvGrpSpPr>
              <a:grpSpLocks/>
            </p:cNvGrpSpPr>
            <p:nvPr/>
          </p:nvGrpSpPr>
          <p:grpSpPr bwMode="auto">
            <a:xfrm>
              <a:off x="1639" y="578"/>
              <a:ext cx="1275" cy="365"/>
              <a:chOff x="1639" y="554"/>
              <a:chExt cx="1275" cy="365"/>
            </a:xfrm>
          </p:grpSpPr>
          <p:sp>
            <p:nvSpPr>
              <p:cNvPr id="639168" name="Text Box 192"/>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39169" name="Line 193"/>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9039"/>
                                        </p:tgtEl>
                                        <p:attrNameLst>
                                          <p:attrName>style.visibility</p:attrName>
                                        </p:attrNameLst>
                                      </p:cBhvr>
                                      <p:to>
                                        <p:strVal val="visible"/>
                                      </p:to>
                                    </p:set>
                                    <p:animEffect transition="in" filter="wipe(left)">
                                      <p:cBhvr>
                                        <p:cTn id="12" dur="500"/>
                                        <p:tgtEl>
                                          <p:spTgt spid="6390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639082"/>
                                        </p:tgtEl>
                                        <p:attrNameLst>
                                          <p:attrName>style.visibility</p:attrName>
                                        </p:attrNameLst>
                                      </p:cBhvr>
                                      <p:to>
                                        <p:strVal val="visible"/>
                                      </p:to>
                                    </p:set>
                                    <p:anim calcmode="lin" valueType="num">
                                      <p:cBhvr>
                                        <p:cTn id="17" dur="500" fill="hold"/>
                                        <p:tgtEl>
                                          <p:spTgt spid="639082"/>
                                        </p:tgtEl>
                                        <p:attrNameLst>
                                          <p:attrName>ppt_w</p:attrName>
                                        </p:attrNameLst>
                                      </p:cBhvr>
                                      <p:tavLst>
                                        <p:tav tm="0">
                                          <p:val>
                                            <p:fltVal val="0"/>
                                          </p:val>
                                        </p:tav>
                                        <p:tav tm="100000">
                                          <p:val>
                                            <p:strVal val="#ppt_w"/>
                                          </p:val>
                                        </p:tav>
                                      </p:tavLst>
                                    </p:anim>
                                    <p:anim calcmode="lin" valueType="num">
                                      <p:cBhvr>
                                        <p:cTn id="18" dur="500" fill="hold"/>
                                        <p:tgtEl>
                                          <p:spTgt spid="639082"/>
                                        </p:tgtEl>
                                        <p:attrNameLst>
                                          <p:attrName>ppt_h</p:attrName>
                                        </p:attrNameLst>
                                      </p:cBhvr>
                                      <p:tavLst>
                                        <p:tav tm="0">
                                          <p:val>
                                            <p:fltVal val="0"/>
                                          </p:val>
                                        </p:tav>
                                        <p:tav tm="100000">
                                          <p:val>
                                            <p:strVal val="#ppt_h"/>
                                          </p:val>
                                        </p:tav>
                                      </p:tavLst>
                                    </p:anim>
                                    <p:anim calcmode="lin" valueType="num">
                                      <p:cBhvr>
                                        <p:cTn id="19" dur="500" fill="hold"/>
                                        <p:tgtEl>
                                          <p:spTgt spid="639082"/>
                                        </p:tgtEl>
                                        <p:attrNameLst>
                                          <p:attrName>ppt_x</p:attrName>
                                        </p:attrNameLst>
                                      </p:cBhvr>
                                      <p:tavLst>
                                        <p:tav tm="0">
                                          <p:val>
                                            <p:fltVal val="0.5"/>
                                          </p:val>
                                        </p:tav>
                                        <p:tav tm="100000">
                                          <p:val>
                                            <p:strVal val="#ppt_x"/>
                                          </p:val>
                                        </p:tav>
                                      </p:tavLst>
                                    </p:anim>
                                    <p:anim calcmode="lin" valueType="num">
                                      <p:cBhvr>
                                        <p:cTn id="20" dur="500" fill="hold"/>
                                        <p:tgtEl>
                                          <p:spTgt spid="639082"/>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039" grpId="0" autoUpdateAnimBg="0"/>
      <p:bldP spid="63908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998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998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998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9989"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9990"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999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2"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999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pic>
        <p:nvPicPr>
          <p:cNvPr id="169994"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5" name="Rectangle 35"/>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40036"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0037"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0038" name="Picture 38"/>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9999"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0711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1"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2"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3"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44" name="Text Box 44"/>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70005" name="Group 45"/>
          <p:cNvGrpSpPr>
            <a:grpSpLocks/>
          </p:cNvGrpSpPr>
          <p:nvPr/>
        </p:nvGrpSpPr>
        <p:grpSpPr bwMode="auto">
          <a:xfrm>
            <a:off x="2098675" y="2589213"/>
            <a:ext cx="6496050" cy="936625"/>
            <a:chOff x="1322" y="1631"/>
            <a:chExt cx="4092" cy="590"/>
          </a:xfrm>
        </p:grpSpPr>
        <p:pic>
          <p:nvPicPr>
            <p:cNvPr id="640046"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0047"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0048"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0049"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0050"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0051"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0006" name="Group 52"/>
          <p:cNvGrpSpPr>
            <a:grpSpLocks/>
          </p:cNvGrpSpPr>
          <p:nvPr/>
        </p:nvGrpSpPr>
        <p:grpSpPr bwMode="auto">
          <a:xfrm>
            <a:off x="2836863" y="3608388"/>
            <a:ext cx="5664200" cy="669925"/>
            <a:chOff x="1787" y="2273"/>
            <a:chExt cx="3568" cy="422"/>
          </a:xfrm>
        </p:grpSpPr>
        <p:pic>
          <p:nvPicPr>
            <p:cNvPr id="640053"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0054"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0055"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0056"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40058"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0059"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0060"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0061"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0008"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9" name="Picture 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10"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11" name="Picture 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12" name="Picture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13" name="Picture 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347913" y="42179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14" name="Picture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0069" name="Text Box 69"/>
          <p:cNvSpPr txBox="1">
            <a:spLocks noChangeArrowheads="1"/>
          </p:cNvSpPr>
          <p:nvPr/>
        </p:nvSpPr>
        <p:spPr bwMode="auto">
          <a:xfrm>
            <a:off x="3051175" y="3668713"/>
            <a:ext cx="3995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  </a:t>
            </a:r>
          </a:p>
        </p:txBody>
      </p:sp>
      <p:sp>
        <p:nvSpPr>
          <p:cNvPr id="640070" name="Text Box 70"/>
          <p:cNvSpPr txBox="1">
            <a:spLocks noChangeArrowheads="1"/>
          </p:cNvSpPr>
          <p:nvPr/>
        </p:nvSpPr>
        <p:spPr bwMode="auto">
          <a:xfrm>
            <a:off x="2293938" y="2684463"/>
            <a:ext cx="60277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40071" name="Text Box 71"/>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DIETSIDIKHO</a:t>
            </a:r>
          </a:p>
        </p:txBody>
      </p:sp>
      <p:sp>
        <p:nvSpPr>
          <p:cNvPr id="170018" name="Text Box 106"/>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0107" name="Rectangle 107"/>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0108" name="Rectangle 108"/>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82</a:t>
            </a:r>
          </a:p>
        </p:txBody>
      </p:sp>
      <p:sp>
        <p:nvSpPr>
          <p:cNvPr id="170021" name="Text Box 109"/>
          <p:cNvSpPr txBox="1">
            <a:spLocks noChangeArrowheads="1"/>
          </p:cNvSpPr>
          <p:nvPr/>
        </p:nvSpPr>
        <p:spPr bwMode="auto">
          <a:xfrm>
            <a:off x="855503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2</a:t>
            </a:r>
          </a:p>
        </p:txBody>
      </p:sp>
      <p:grpSp>
        <p:nvGrpSpPr>
          <p:cNvPr id="5" name="Group 113"/>
          <p:cNvGrpSpPr>
            <a:grpSpLocks/>
          </p:cNvGrpSpPr>
          <p:nvPr/>
        </p:nvGrpSpPr>
        <p:grpSpPr bwMode="auto">
          <a:xfrm>
            <a:off x="3898900" y="4997450"/>
            <a:ext cx="3554413" cy="965200"/>
            <a:chOff x="2872" y="3148"/>
            <a:chExt cx="1823" cy="608"/>
          </a:xfrm>
        </p:grpSpPr>
        <p:sp>
          <p:nvSpPr>
            <p:cNvPr id="640110" name="AutoShape 110"/>
            <p:cNvSpPr>
              <a:spLocks noChangeArrowheads="1"/>
            </p:cNvSpPr>
            <p:nvPr/>
          </p:nvSpPr>
          <p:spPr bwMode="auto">
            <a:xfrm>
              <a:off x="2872" y="3148"/>
              <a:ext cx="1823" cy="41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40111" name="Text Box 111"/>
            <p:cNvSpPr txBox="1">
              <a:spLocks noChangeArrowheads="1"/>
            </p:cNvSpPr>
            <p:nvPr/>
          </p:nvSpPr>
          <p:spPr bwMode="auto">
            <a:xfrm>
              <a:off x="2903" y="3206"/>
              <a:ext cx="1777" cy="55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lnSpc>
                  <a:spcPct val="80000"/>
                </a:lnSpc>
                <a:spcBef>
                  <a:spcPct val="50000"/>
                </a:spcBef>
                <a:defRPr/>
              </a:pPr>
              <a:r>
                <a:rPr lang="en-US" sz="3200" smtClean="0">
                  <a:solidFill>
                    <a:srgbClr val="FFFF00"/>
                  </a:solidFill>
                </a:rPr>
                <a:t> SAMUEL KENIEU 7</a:t>
              </a:r>
            </a:p>
          </p:txBody>
        </p:sp>
      </p:grpSp>
      <p:sp>
        <p:nvSpPr>
          <p:cNvPr id="640112" name="AutoShape 112"/>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0024" name="Group 72"/>
          <p:cNvGrpSpPr>
            <a:grpSpLocks/>
          </p:cNvGrpSpPr>
          <p:nvPr/>
        </p:nvGrpSpPr>
        <p:grpSpPr bwMode="auto">
          <a:xfrm>
            <a:off x="1949450" y="2236788"/>
            <a:ext cx="5273675" cy="3898900"/>
            <a:chOff x="1228" y="1409"/>
            <a:chExt cx="3322" cy="2456"/>
          </a:xfrm>
        </p:grpSpPr>
        <p:grpSp>
          <p:nvGrpSpPr>
            <p:cNvPr id="170054" name="Group 73"/>
            <p:cNvGrpSpPr>
              <a:grpSpLocks/>
            </p:cNvGrpSpPr>
            <p:nvPr/>
          </p:nvGrpSpPr>
          <p:grpSpPr bwMode="auto">
            <a:xfrm>
              <a:off x="1228" y="1409"/>
              <a:ext cx="3303" cy="119"/>
              <a:chOff x="1206" y="1392"/>
              <a:chExt cx="3303" cy="119"/>
            </a:xfrm>
          </p:grpSpPr>
          <p:sp>
            <p:nvSpPr>
              <p:cNvPr id="640074" name="AutoShape 74" descr="Cork"/>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5" name="AutoShape 75" descr="Cork"/>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6" name="AutoShape 76" descr="Cork"/>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7" name="AutoShape 77" descr="Cork"/>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8" name="AutoShape 78" descr="Cork"/>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9" name="AutoShape 79" descr="Cork"/>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0" name="AutoShape 80" descr="Cork"/>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1" name="AutoShape 81" descr="Cork"/>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2" name="AutoShape 82" descr="Cork"/>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3" name="AutoShape 83" descr="Cork"/>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4" name="AutoShape 84" descr="Cork"/>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5" name="AutoShape 85" descr="Cork"/>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6" name="AutoShape 86" descr="Cork"/>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7" name="AutoShape 87" descr="Cork"/>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8" name="AutoShape 88" descr="Cork"/>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0055" name="Group 89"/>
            <p:cNvGrpSpPr>
              <a:grpSpLocks/>
            </p:cNvGrpSpPr>
            <p:nvPr/>
          </p:nvGrpSpPr>
          <p:grpSpPr bwMode="auto">
            <a:xfrm>
              <a:off x="1243" y="3761"/>
              <a:ext cx="3307" cy="104"/>
              <a:chOff x="1231" y="3769"/>
              <a:chExt cx="3307" cy="104"/>
            </a:xfrm>
          </p:grpSpPr>
          <p:sp>
            <p:nvSpPr>
              <p:cNvPr id="640090" name="AutoShape 90" descr="Cork"/>
              <p:cNvSpPr>
                <a:spLocks noChangeArrowheads="1"/>
              </p:cNvSpPr>
              <p:nvPr/>
            </p:nvSpPr>
            <p:spPr bwMode="auto">
              <a:xfrm rot="12494257">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1" name="AutoShape 91" descr="Cork"/>
              <p:cNvSpPr>
                <a:spLocks noChangeArrowheads="1"/>
              </p:cNvSpPr>
              <p:nvPr/>
            </p:nvSpPr>
            <p:spPr bwMode="auto">
              <a:xfrm rot="12494257">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2" name="AutoShape 92" descr="Cork"/>
              <p:cNvSpPr>
                <a:spLocks noChangeArrowheads="1"/>
              </p:cNvSpPr>
              <p:nvPr/>
            </p:nvSpPr>
            <p:spPr bwMode="auto">
              <a:xfrm rot="12494257">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3" name="AutoShape 93" descr="Cork"/>
              <p:cNvSpPr>
                <a:spLocks noChangeArrowheads="1"/>
              </p:cNvSpPr>
              <p:nvPr/>
            </p:nvSpPr>
            <p:spPr bwMode="auto">
              <a:xfrm rot="12494257">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4" name="AutoShape 94" descr="Cork"/>
              <p:cNvSpPr>
                <a:spLocks noChangeArrowheads="1"/>
              </p:cNvSpPr>
              <p:nvPr/>
            </p:nvSpPr>
            <p:spPr bwMode="auto">
              <a:xfrm rot="12494257">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5" name="AutoShape 95" descr="Cork"/>
              <p:cNvSpPr>
                <a:spLocks noChangeArrowheads="1"/>
              </p:cNvSpPr>
              <p:nvPr/>
            </p:nvSpPr>
            <p:spPr bwMode="auto">
              <a:xfrm rot="12494257">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6" name="AutoShape 96" descr="Cork"/>
              <p:cNvSpPr>
                <a:spLocks noChangeArrowheads="1"/>
              </p:cNvSpPr>
              <p:nvPr/>
            </p:nvSpPr>
            <p:spPr bwMode="auto">
              <a:xfrm rot="12494257">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7" name="AutoShape 97" descr="Cork"/>
              <p:cNvSpPr>
                <a:spLocks noChangeArrowheads="1"/>
              </p:cNvSpPr>
              <p:nvPr/>
            </p:nvSpPr>
            <p:spPr bwMode="auto">
              <a:xfrm rot="12494257">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8" name="AutoShape 98" descr="Cork"/>
              <p:cNvSpPr>
                <a:spLocks noChangeArrowheads="1"/>
              </p:cNvSpPr>
              <p:nvPr/>
            </p:nvSpPr>
            <p:spPr bwMode="auto">
              <a:xfrm rot="12494257">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9" name="AutoShape 99" descr="Cork"/>
              <p:cNvSpPr>
                <a:spLocks noChangeArrowheads="1"/>
              </p:cNvSpPr>
              <p:nvPr/>
            </p:nvSpPr>
            <p:spPr bwMode="auto">
              <a:xfrm rot="12494257">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0" name="AutoShape 100" descr="Cork"/>
              <p:cNvSpPr>
                <a:spLocks noChangeArrowheads="1"/>
              </p:cNvSpPr>
              <p:nvPr/>
            </p:nvSpPr>
            <p:spPr bwMode="auto">
              <a:xfrm rot="12494257">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1" name="AutoShape 101" descr="Cork"/>
              <p:cNvSpPr>
                <a:spLocks noChangeArrowheads="1"/>
              </p:cNvSpPr>
              <p:nvPr/>
            </p:nvSpPr>
            <p:spPr bwMode="auto">
              <a:xfrm rot="12494257">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2" name="AutoShape 102" descr="Cork"/>
              <p:cNvSpPr>
                <a:spLocks noChangeArrowheads="1"/>
              </p:cNvSpPr>
              <p:nvPr/>
            </p:nvSpPr>
            <p:spPr bwMode="auto">
              <a:xfrm rot="12494257">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3" name="AutoShape 103" descr="Cork"/>
              <p:cNvSpPr>
                <a:spLocks noChangeArrowheads="1"/>
              </p:cNvSpPr>
              <p:nvPr/>
            </p:nvSpPr>
            <p:spPr bwMode="auto">
              <a:xfrm rot="12494257">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4" name="AutoShape 104" descr="Cork"/>
              <p:cNvSpPr>
                <a:spLocks noChangeArrowheads="1"/>
              </p:cNvSpPr>
              <p:nvPr/>
            </p:nvSpPr>
            <p:spPr bwMode="auto">
              <a:xfrm rot="12494257">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70025" name="Group 141"/>
          <p:cNvGrpSpPr>
            <a:grpSpLocks/>
          </p:cNvGrpSpPr>
          <p:nvPr/>
        </p:nvGrpSpPr>
        <p:grpSpPr bwMode="auto">
          <a:xfrm>
            <a:off x="1885950" y="0"/>
            <a:ext cx="3810000" cy="2328863"/>
            <a:chOff x="1188" y="58"/>
            <a:chExt cx="2400" cy="1467"/>
          </a:xfrm>
        </p:grpSpPr>
        <p:sp>
          <p:nvSpPr>
            <p:cNvPr id="640142" name="Text Box 142"/>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0027" name="Group 143"/>
            <p:cNvGrpSpPr>
              <a:grpSpLocks/>
            </p:cNvGrpSpPr>
            <p:nvPr/>
          </p:nvGrpSpPr>
          <p:grpSpPr bwMode="auto">
            <a:xfrm>
              <a:off x="1686" y="824"/>
              <a:ext cx="1169" cy="355"/>
              <a:chOff x="1686" y="824"/>
              <a:chExt cx="1169" cy="355"/>
            </a:xfrm>
          </p:grpSpPr>
          <p:sp>
            <p:nvSpPr>
              <p:cNvPr id="640144" name="Rectangle 144"/>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0145" name="Rectangle 145"/>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70028" name="Group 146"/>
            <p:cNvGrpSpPr>
              <a:grpSpLocks/>
            </p:cNvGrpSpPr>
            <p:nvPr/>
          </p:nvGrpSpPr>
          <p:grpSpPr bwMode="auto">
            <a:xfrm>
              <a:off x="1188" y="1175"/>
              <a:ext cx="1969" cy="246"/>
              <a:chOff x="1188" y="1175"/>
              <a:chExt cx="1969" cy="246"/>
            </a:xfrm>
          </p:grpSpPr>
          <p:grpSp>
            <p:nvGrpSpPr>
              <p:cNvPr id="170042" name="Group 147"/>
              <p:cNvGrpSpPr>
                <a:grpSpLocks/>
              </p:cNvGrpSpPr>
              <p:nvPr/>
            </p:nvGrpSpPr>
            <p:grpSpPr bwMode="auto">
              <a:xfrm>
                <a:off x="1188" y="1175"/>
                <a:ext cx="1710" cy="246"/>
                <a:chOff x="1188" y="1175"/>
                <a:chExt cx="1710" cy="246"/>
              </a:xfrm>
            </p:grpSpPr>
            <p:sp>
              <p:nvSpPr>
                <p:cNvPr id="640148" name="Rectangle 148"/>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0149" name="Rectangle 14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0150" name="Rectangle 15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0151" name="Rectangle 15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0152" name="Rectangle 15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0153" name="Rectangle 153"/>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0154" name="Rectangle 154"/>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0155" name="Rectangle 155"/>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0156" name="Rectangle 156"/>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70029" name="Group 157"/>
            <p:cNvGrpSpPr>
              <a:grpSpLocks/>
            </p:cNvGrpSpPr>
            <p:nvPr/>
          </p:nvGrpSpPr>
          <p:grpSpPr bwMode="auto">
            <a:xfrm>
              <a:off x="2033" y="58"/>
              <a:ext cx="455" cy="692"/>
              <a:chOff x="2033" y="58"/>
              <a:chExt cx="455" cy="692"/>
            </a:xfrm>
          </p:grpSpPr>
          <p:grpSp>
            <p:nvGrpSpPr>
              <p:cNvPr id="170038" name="Group 158"/>
              <p:cNvGrpSpPr>
                <a:grpSpLocks/>
              </p:cNvGrpSpPr>
              <p:nvPr/>
            </p:nvGrpSpPr>
            <p:grpSpPr bwMode="auto">
              <a:xfrm>
                <a:off x="2033" y="58"/>
                <a:ext cx="455" cy="692"/>
                <a:chOff x="1814" y="109"/>
                <a:chExt cx="455" cy="692"/>
              </a:xfrm>
            </p:grpSpPr>
            <p:sp>
              <p:nvSpPr>
                <p:cNvPr id="640159" name="Text Box 15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0160" name="Line 16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0161" name="Line 161"/>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0030" name="Group 162"/>
            <p:cNvGrpSpPr>
              <a:grpSpLocks/>
            </p:cNvGrpSpPr>
            <p:nvPr/>
          </p:nvGrpSpPr>
          <p:grpSpPr bwMode="auto">
            <a:xfrm>
              <a:off x="1394" y="1159"/>
              <a:ext cx="1562" cy="272"/>
              <a:chOff x="1394" y="1159"/>
              <a:chExt cx="1562" cy="272"/>
            </a:xfrm>
          </p:grpSpPr>
          <p:sp>
            <p:nvSpPr>
              <p:cNvPr id="640163" name="Rectangle 16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0164" name="Rectangle 16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0165" name="Rectangle 16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0166" name="Rectangle 16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0033" name="Group 167"/>
            <p:cNvGrpSpPr>
              <a:grpSpLocks/>
            </p:cNvGrpSpPr>
            <p:nvPr/>
          </p:nvGrpSpPr>
          <p:grpSpPr bwMode="auto">
            <a:xfrm>
              <a:off x="1639" y="578"/>
              <a:ext cx="1275" cy="365"/>
              <a:chOff x="1639" y="554"/>
              <a:chExt cx="1275" cy="365"/>
            </a:xfrm>
          </p:grpSpPr>
          <p:sp>
            <p:nvSpPr>
              <p:cNvPr id="640168" name="Text Box 168"/>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40169" name="Line 169"/>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71"/>
                                        </p:tgtEl>
                                        <p:attrNameLst>
                                          <p:attrName>style.visibility</p:attrName>
                                        </p:attrNameLst>
                                      </p:cBhvr>
                                      <p:to>
                                        <p:strVal val="visible"/>
                                      </p:to>
                                    </p:set>
                                    <p:animEffect transition="in" filter="wipe(left)">
                                      <p:cBhvr>
                                        <p:cTn id="12" dur="500"/>
                                        <p:tgtEl>
                                          <p:spTgt spid="6400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640112"/>
                                        </p:tgtEl>
                                        <p:attrNameLst>
                                          <p:attrName>style.visibility</p:attrName>
                                        </p:attrNameLst>
                                      </p:cBhvr>
                                      <p:to>
                                        <p:strVal val="visible"/>
                                      </p:to>
                                    </p:set>
                                    <p:anim calcmode="lin" valueType="num">
                                      <p:cBhvr>
                                        <p:cTn id="17" dur="500" fill="hold"/>
                                        <p:tgtEl>
                                          <p:spTgt spid="640112"/>
                                        </p:tgtEl>
                                        <p:attrNameLst>
                                          <p:attrName>ppt_w</p:attrName>
                                        </p:attrNameLst>
                                      </p:cBhvr>
                                      <p:tavLst>
                                        <p:tav tm="0">
                                          <p:val>
                                            <p:fltVal val="0"/>
                                          </p:val>
                                        </p:tav>
                                        <p:tav tm="100000">
                                          <p:val>
                                            <p:strVal val="#ppt_w"/>
                                          </p:val>
                                        </p:tav>
                                      </p:tavLst>
                                    </p:anim>
                                    <p:anim calcmode="lin" valueType="num">
                                      <p:cBhvr>
                                        <p:cTn id="18" dur="500" fill="hold"/>
                                        <p:tgtEl>
                                          <p:spTgt spid="640112"/>
                                        </p:tgtEl>
                                        <p:attrNameLst>
                                          <p:attrName>ppt_h</p:attrName>
                                        </p:attrNameLst>
                                      </p:cBhvr>
                                      <p:tavLst>
                                        <p:tav tm="0">
                                          <p:val>
                                            <p:fltVal val="0"/>
                                          </p:val>
                                        </p:tav>
                                        <p:tav tm="100000">
                                          <p:val>
                                            <p:strVal val="#ppt_h"/>
                                          </p:val>
                                        </p:tav>
                                      </p:tavLst>
                                    </p:anim>
                                    <p:anim calcmode="lin" valueType="num">
                                      <p:cBhvr>
                                        <p:cTn id="19" dur="500" fill="hold"/>
                                        <p:tgtEl>
                                          <p:spTgt spid="640112"/>
                                        </p:tgtEl>
                                        <p:attrNameLst>
                                          <p:attrName>ppt_x</p:attrName>
                                        </p:attrNameLst>
                                      </p:cBhvr>
                                      <p:tavLst>
                                        <p:tav tm="0">
                                          <p:val>
                                            <p:fltVal val="0.5"/>
                                          </p:val>
                                        </p:tav>
                                        <p:tav tm="100000">
                                          <p:val>
                                            <p:strVal val="#ppt_x"/>
                                          </p:val>
                                        </p:tav>
                                      </p:tavLst>
                                    </p:anim>
                                    <p:anim calcmode="lin" valueType="num">
                                      <p:cBhvr>
                                        <p:cTn id="20" dur="500" fill="hold"/>
                                        <p:tgtEl>
                                          <p:spTgt spid="640112"/>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71" grpId="0" autoUpdateAnimBg="0"/>
      <p:bldP spid="6401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2035"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203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2037"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203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2039"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0"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2041"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2042"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204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60"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1061"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1062" name="Picture 38"/>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2047"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8"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9"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0"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1"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68" name="Text Box 44"/>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72053" name="Group 45"/>
          <p:cNvGrpSpPr>
            <a:grpSpLocks/>
          </p:cNvGrpSpPr>
          <p:nvPr/>
        </p:nvGrpSpPr>
        <p:grpSpPr bwMode="auto">
          <a:xfrm>
            <a:off x="2098675" y="2589213"/>
            <a:ext cx="6496050" cy="936625"/>
            <a:chOff x="1322" y="1631"/>
            <a:chExt cx="4092" cy="590"/>
          </a:xfrm>
        </p:grpSpPr>
        <p:pic>
          <p:nvPicPr>
            <p:cNvPr id="64107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107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107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107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107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107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2054" name="Group 52"/>
          <p:cNvGrpSpPr>
            <a:grpSpLocks/>
          </p:cNvGrpSpPr>
          <p:nvPr/>
        </p:nvGrpSpPr>
        <p:grpSpPr bwMode="auto">
          <a:xfrm>
            <a:off x="2836863" y="3608388"/>
            <a:ext cx="5664200" cy="669925"/>
            <a:chOff x="1787" y="2273"/>
            <a:chExt cx="3568" cy="422"/>
          </a:xfrm>
        </p:grpSpPr>
        <p:pic>
          <p:nvPicPr>
            <p:cNvPr id="64107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107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107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108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2055" name="Group 57"/>
          <p:cNvGrpSpPr>
            <a:grpSpLocks/>
          </p:cNvGrpSpPr>
          <p:nvPr/>
        </p:nvGrpSpPr>
        <p:grpSpPr bwMode="auto">
          <a:xfrm>
            <a:off x="3941763" y="4387850"/>
            <a:ext cx="4672012" cy="592138"/>
            <a:chOff x="2483" y="2764"/>
            <a:chExt cx="2943" cy="373"/>
          </a:xfrm>
        </p:grpSpPr>
        <p:pic>
          <p:nvPicPr>
            <p:cNvPr id="64108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108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108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108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2056"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4108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108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109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109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109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2058"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9"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60"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61"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62"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63"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99" name="Text Box 75"/>
          <p:cNvSpPr txBox="1">
            <a:spLocks noChangeArrowheads="1"/>
          </p:cNvSpPr>
          <p:nvPr/>
        </p:nvSpPr>
        <p:spPr bwMode="auto">
          <a:xfrm>
            <a:off x="3051175" y="3668713"/>
            <a:ext cx="49355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41100" name="Text Box 76"/>
          <p:cNvSpPr txBox="1">
            <a:spLocks noChangeArrowheads="1"/>
          </p:cNvSpPr>
          <p:nvPr/>
        </p:nvSpPr>
        <p:spPr bwMode="auto">
          <a:xfrm>
            <a:off x="2293938" y="2684463"/>
            <a:ext cx="60023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41101" name="Text Box 77"/>
          <p:cNvSpPr txBox="1">
            <a:spLocks noChangeArrowheads="1"/>
          </p:cNvSpPr>
          <p:nvPr/>
        </p:nvSpPr>
        <p:spPr bwMode="auto">
          <a:xfrm>
            <a:off x="3832225" y="5160963"/>
            <a:ext cx="41465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DIETSIDIEKHO KESAU</a:t>
            </a:r>
          </a:p>
        </p:txBody>
      </p:sp>
      <p:sp>
        <p:nvSpPr>
          <p:cNvPr id="172067" name="Text Box 11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1138" name="Rectangle 11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grpSp>
        <p:nvGrpSpPr>
          <p:cNvPr id="172069" name="Group 79"/>
          <p:cNvGrpSpPr>
            <a:grpSpLocks/>
          </p:cNvGrpSpPr>
          <p:nvPr/>
        </p:nvGrpSpPr>
        <p:grpSpPr bwMode="auto">
          <a:xfrm>
            <a:off x="1949450" y="2236788"/>
            <a:ext cx="5273675" cy="3898900"/>
            <a:chOff x="1228" y="1409"/>
            <a:chExt cx="3322" cy="2456"/>
          </a:xfrm>
        </p:grpSpPr>
        <p:grpSp>
          <p:nvGrpSpPr>
            <p:cNvPr id="172109" name="Group 80"/>
            <p:cNvGrpSpPr>
              <a:grpSpLocks/>
            </p:cNvGrpSpPr>
            <p:nvPr/>
          </p:nvGrpSpPr>
          <p:grpSpPr bwMode="auto">
            <a:xfrm>
              <a:off x="1228" y="1409"/>
              <a:ext cx="3303" cy="119"/>
              <a:chOff x="1206" y="1392"/>
              <a:chExt cx="3303" cy="119"/>
            </a:xfrm>
          </p:grpSpPr>
          <p:sp>
            <p:nvSpPr>
              <p:cNvPr id="641105" name="AutoShape 81"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6" name="AutoShape 82"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7" name="AutoShape 83"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8" name="AutoShape 84"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9" name="AutoShape 85"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0" name="AutoShape 86"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1" name="AutoShape 87"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2" name="AutoShape 88"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3" name="AutoShape 89"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4" name="AutoShape 90"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5" name="AutoShape 91"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6" name="AutoShape 92"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7" name="AutoShape 93"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8" name="AutoShape 94"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9" name="AutoShape 95"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2110" name="Group 96"/>
            <p:cNvGrpSpPr>
              <a:grpSpLocks/>
            </p:cNvGrpSpPr>
            <p:nvPr/>
          </p:nvGrpSpPr>
          <p:grpSpPr bwMode="auto">
            <a:xfrm>
              <a:off x="1243" y="3761"/>
              <a:ext cx="3307" cy="104"/>
              <a:chOff x="1231" y="3769"/>
              <a:chExt cx="3307" cy="104"/>
            </a:xfrm>
          </p:grpSpPr>
          <p:sp>
            <p:nvSpPr>
              <p:cNvPr id="641121" name="AutoShape 97"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2" name="AutoShape 98"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3" name="AutoShape 99"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4" name="AutoShape 100"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5" name="AutoShape 101"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6" name="AutoShape 102"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7" name="AutoShape 103"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8" name="AutoShape 104"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9" name="AutoShape 105"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0" name="AutoShape 106"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1" name="AutoShape 107"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2" name="AutoShape 108"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3" name="AutoShape 109"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4" name="AutoShape 110"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5" name="AutoShape 111"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1139" name="Rectangle 11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83</a:t>
            </a:r>
          </a:p>
        </p:txBody>
      </p:sp>
      <p:sp>
        <p:nvSpPr>
          <p:cNvPr id="172071" name="Text Box 116"/>
          <p:cNvSpPr txBox="1">
            <a:spLocks noChangeArrowheads="1"/>
          </p:cNvSpPr>
          <p:nvPr/>
        </p:nvSpPr>
        <p:spPr bwMode="auto">
          <a:xfrm>
            <a:off x="8555038"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3</a:t>
            </a:r>
          </a:p>
        </p:txBody>
      </p:sp>
      <p:grpSp>
        <p:nvGrpSpPr>
          <p:cNvPr id="9" name="Group 120"/>
          <p:cNvGrpSpPr>
            <a:grpSpLocks/>
          </p:cNvGrpSpPr>
          <p:nvPr/>
        </p:nvGrpSpPr>
        <p:grpSpPr bwMode="auto">
          <a:xfrm>
            <a:off x="4568825" y="5788025"/>
            <a:ext cx="3417888" cy="768350"/>
            <a:chOff x="2878" y="3646"/>
            <a:chExt cx="2153" cy="484"/>
          </a:xfrm>
        </p:grpSpPr>
        <p:sp>
          <p:nvSpPr>
            <p:cNvPr id="641141" name="AutoShape 117"/>
            <p:cNvSpPr>
              <a:spLocks noChangeArrowheads="1"/>
            </p:cNvSpPr>
            <p:nvPr/>
          </p:nvSpPr>
          <p:spPr bwMode="auto">
            <a:xfrm>
              <a:off x="2922" y="3646"/>
              <a:ext cx="1977" cy="484"/>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41142" name="Text Box 118"/>
            <p:cNvSpPr txBox="1">
              <a:spLocks noChangeArrowheads="1"/>
            </p:cNvSpPr>
            <p:nvPr/>
          </p:nvSpPr>
          <p:spPr bwMode="auto">
            <a:xfrm>
              <a:off x="2878" y="3736"/>
              <a:ext cx="2153" cy="30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3200">
                  <a:solidFill>
                    <a:srgbClr val="FFFF00"/>
                  </a:solidFill>
                  <a:ea typeface="+mn-ea"/>
                  <a:cs typeface="+mn-cs"/>
                </a:rPr>
                <a:t>JEREMIAH 31</a:t>
              </a:r>
            </a:p>
          </p:txBody>
        </p:sp>
      </p:grpSp>
      <p:sp>
        <p:nvSpPr>
          <p:cNvPr id="641143" name="AutoShape 119"/>
          <p:cNvSpPr>
            <a:spLocks noChangeArrowheads="1"/>
          </p:cNvSpPr>
          <p:nvPr/>
        </p:nvSpPr>
        <p:spPr bwMode="auto">
          <a:xfrm>
            <a:off x="3868738" y="4967288"/>
            <a:ext cx="708025" cy="8763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5" name="AutoShape 121"/>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6" name="AutoShape 122"/>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7" name="AutoShape 123"/>
          <p:cNvSpPr>
            <a:spLocks noChangeArrowheads="1"/>
          </p:cNvSpPr>
          <p:nvPr/>
        </p:nvSpPr>
        <p:spPr bwMode="auto">
          <a:xfrm>
            <a:off x="2112963" y="2565400"/>
            <a:ext cx="708025" cy="939800"/>
          </a:xfrm>
          <a:prstGeom prst="roundRect">
            <a:avLst>
              <a:gd name="adj" fmla="val 16667"/>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2077" name="Group 180"/>
          <p:cNvGrpSpPr>
            <a:grpSpLocks/>
          </p:cNvGrpSpPr>
          <p:nvPr/>
        </p:nvGrpSpPr>
        <p:grpSpPr bwMode="auto">
          <a:xfrm>
            <a:off x="1885950" y="0"/>
            <a:ext cx="3810000" cy="2328863"/>
            <a:chOff x="1188" y="58"/>
            <a:chExt cx="2400" cy="1467"/>
          </a:xfrm>
        </p:grpSpPr>
        <p:sp>
          <p:nvSpPr>
            <p:cNvPr id="641205" name="Text Box 181"/>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2080" name="Group 182"/>
            <p:cNvGrpSpPr>
              <a:grpSpLocks/>
            </p:cNvGrpSpPr>
            <p:nvPr/>
          </p:nvGrpSpPr>
          <p:grpSpPr bwMode="auto">
            <a:xfrm>
              <a:off x="1686" y="824"/>
              <a:ext cx="1169" cy="355"/>
              <a:chOff x="1686" y="824"/>
              <a:chExt cx="1169" cy="355"/>
            </a:xfrm>
          </p:grpSpPr>
          <p:sp>
            <p:nvSpPr>
              <p:cNvPr id="641207" name="Rectangle 183"/>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1208" name="Rectangle 184"/>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72081" name="Group 185"/>
            <p:cNvGrpSpPr>
              <a:grpSpLocks/>
            </p:cNvGrpSpPr>
            <p:nvPr/>
          </p:nvGrpSpPr>
          <p:grpSpPr bwMode="auto">
            <a:xfrm>
              <a:off x="1188" y="1175"/>
              <a:ext cx="1969" cy="246"/>
              <a:chOff x="1188" y="1175"/>
              <a:chExt cx="1969" cy="246"/>
            </a:xfrm>
          </p:grpSpPr>
          <p:grpSp>
            <p:nvGrpSpPr>
              <p:cNvPr id="172095" name="Group 186"/>
              <p:cNvGrpSpPr>
                <a:grpSpLocks/>
              </p:cNvGrpSpPr>
              <p:nvPr/>
            </p:nvGrpSpPr>
            <p:grpSpPr bwMode="auto">
              <a:xfrm>
                <a:off x="1188" y="1175"/>
                <a:ext cx="1710" cy="246"/>
                <a:chOff x="1188" y="1175"/>
                <a:chExt cx="1710" cy="246"/>
              </a:xfrm>
            </p:grpSpPr>
            <p:sp>
              <p:nvSpPr>
                <p:cNvPr id="641211" name="Rectangle 187"/>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1212" name="Rectangle 188"/>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1213" name="Rectangle 189"/>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1214" name="Rectangle 190"/>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1215" name="Rectangle 191"/>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1216" name="Rectangle 192"/>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1217" name="Rectangle 193"/>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1218" name="Rectangle 194"/>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1219" name="Rectangle 195"/>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72082" name="Group 196"/>
            <p:cNvGrpSpPr>
              <a:grpSpLocks/>
            </p:cNvGrpSpPr>
            <p:nvPr/>
          </p:nvGrpSpPr>
          <p:grpSpPr bwMode="auto">
            <a:xfrm>
              <a:off x="2033" y="58"/>
              <a:ext cx="455" cy="692"/>
              <a:chOff x="2033" y="58"/>
              <a:chExt cx="455" cy="692"/>
            </a:xfrm>
          </p:grpSpPr>
          <p:grpSp>
            <p:nvGrpSpPr>
              <p:cNvPr id="172091" name="Group 197"/>
              <p:cNvGrpSpPr>
                <a:grpSpLocks/>
              </p:cNvGrpSpPr>
              <p:nvPr/>
            </p:nvGrpSpPr>
            <p:grpSpPr bwMode="auto">
              <a:xfrm>
                <a:off x="2033" y="58"/>
                <a:ext cx="455" cy="692"/>
                <a:chOff x="1814" y="109"/>
                <a:chExt cx="455" cy="692"/>
              </a:xfrm>
            </p:grpSpPr>
            <p:sp>
              <p:nvSpPr>
                <p:cNvPr id="641222" name="Text Box 198"/>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1223" name="Line 199"/>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1224" name="Line 200"/>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2083" name="Group 201"/>
            <p:cNvGrpSpPr>
              <a:grpSpLocks/>
            </p:cNvGrpSpPr>
            <p:nvPr/>
          </p:nvGrpSpPr>
          <p:grpSpPr bwMode="auto">
            <a:xfrm>
              <a:off x="1394" y="1159"/>
              <a:ext cx="1562" cy="272"/>
              <a:chOff x="1394" y="1159"/>
              <a:chExt cx="1562" cy="272"/>
            </a:xfrm>
          </p:grpSpPr>
          <p:sp>
            <p:nvSpPr>
              <p:cNvPr id="641226" name="Rectangle 202"/>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1227" name="Rectangle 203"/>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1228" name="Rectangle 204"/>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1229" name="Rectangle 20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2086" name="Group 206"/>
            <p:cNvGrpSpPr>
              <a:grpSpLocks/>
            </p:cNvGrpSpPr>
            <p:nvPr/>
          </p:nvGrpSpPr>
          <p:grpSpPr bwMode="auto">
            <a:xfrm>
              <a:off x="1639" y="578"/>
              <a:ext cx="1275" cy="365"/>
              <a:chOff x="1639" y="554"/>
              <a:chExt cx="1275" cy="365"/>
            </a:xfrm>
          </p:grpSpPr>
          <p:sp>
            <p:nvSpPr>
              <p:cNvPr id="641231" name="Text Box 207"/>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41232" name="Line 208"/>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1237" name="Text Box 213"/>
          <p:cNvSpPr txBox="1">
            <a:spLocks noChangeArrowheads="1"/>
          </p:cNvSpPr>
          <p:nvPr/>
        </p:nvSpPr>
        <p:spPr bwMode="auto">
          <a:xfrm>
            <a:off x="4191000" y="4419600"/>
            <a:ext cx="41576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1101"/>
                                        </p:tgtEl>
                                        <p:attrNameLst>
                                          <p:attrName>style.visibility</p:attrName>
                                        </p:attrNameLst>
                                      </p:cBhvr>
                                      <p:to>
                                        <p:strVal val="visible"/>
                                      </p:to>
                                    </p:set>
                                    <p:animEffect transition="in" filter="wipe(left)">
                                      <p:cBhvr>
                                        <p:cTn id="12" dur="500"/>
                                        <p:tgtEl>
                                          <p:spTgt spid="6411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grpId="0" nodeType="clickEffect">
                                  <p:stCondLst>
                                    <p:cond delay="0"/>
                                  </p:stCondLst>
                                  <p:childTnLst>
                                    <p:set>
                                      <p:cBhvr>
                                        <p:cTn id="16" dur="1" fill="hold">
                                          <p:stCondLst>
                                            <p:cond delay="0"/>
                                          </p:stCondLst>
                                        </p:cTn>
                                        <p:tgtEl>
                                          <p:spTgt spid="641143"/>
                                        </p:tgtEl>
                                        <p:attrNameLst>
                                          <p:attrName>style.visibility</p:attrName>
                                        </p:attrNameLst>
                                      </p:cBhvr>
                                      <p:to>
                                        <p:strVal val="visible"/>
                                      </p:to>
                                    </p:set>
                                    <p:anim calcmode="lin" valueType="num">
                                      <p:cBhvr>
                                        <p:cTn id="17" dur="500" fill="hold"/>
                                        <p:tgtEl>
                                          <p:spTgt spid="641143"/>
                                        </p:tgtEl>
                                        <p:attrNameLst>
                                          <p:attrName>ppt_w</p:attrName>
                                        </p:attrNameLst>
                                      </p:cBhvr>
                                      <p:tavLst>
                                        <p:tav tm="0">
                                          <p:val>
                                            <p:fltVal val="0"/>
                                          </p:val>
                                        </p:tav>
                                        <p:tav tm="100000">
                                          <p:val>
                                            <p:strVal val="#ppt_w"/>
                                          </p:val>
                                        </p:tav>
                                      </p:tavLst>
                                    </p:anim>
                                    <p:anim calcmode="lin" valueType="num">
                                      <p:cBhvr>
                                        <p:cTn id="18" dur="500" fill="hold"/>
                                        <p:tgtEl>
                                          <p:spTgt spid="641143"/>
                                        </p:tgtEl>
                                        <p:attrNameLst>
                                          <p:attrName>ppt_h</p:attrName>
                                        </p:attrNameLst>
                                      </p:cBhvr>
                                      <p:tavLst>
                                        <p:tav tm="0">
                                          <p:val>
                                            <p:fltVal val="0"/>
                                          </p:val>
                                        </p:tav>
                                        <p:tav tm="100000">
                                          <p:val>
                                            <p:strVal val="#ppt_h"/>
                                          </p:val>
                                        </p:tav>
                                      </p:tavLst>
                                    </p:anim>
                                    <p:anim calcmode="lin" valueType="num">
                                      <p:cBhvr>
                                        <p:cTn id="19" dur="500" fill="hold"/>
                                        <p:tgtEl>
                                          <p:spTgt spid="641143"/>
                                        </p:tgtEl>
                                        <p:attrNameLst>
                                          <p:attrName>ppt_x</p:attrName>
                                        </p:attrNameLst>
                                      </p:cBhvr>
                                      <p:tavLst>
                                        <p:tav tm="0">
                                          <p:val>
                                            <p:fltVal val="0.5"/>
                                          </p:val>
                                        </p:tav>
                                        <p:tav tm="100000">
                                          <p:val>
                                            <p:strVal val="#ppt_x"/>
                                          </p:val>
                                        </p:tav>
                                      </p:tavLst>
                                    </p:anim>
                                    <p:anim calcmode="lin" valueType="num">
                                      <p:cBhvr>
                                        <p:cTn id="20" dur="500" fill="hold"/>
                                        <p:tgtEl>
                                          <p:spTgt spid="641143"/>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499"/>
                                          </p:stCondLst>
                                        </p:cTn>
                                        <p:tgtEl>
                                          <p:spTgt spid="9"/>
                                        </p:tgtEl>
                                        <p:attrNameLst>
                                          <p:attrName>style.visibility</p:attrName>
                                        </p:attrNameLst>
                                      </p:cBhvr>
                                      <p:to>
                                        <p:strVal val="hidden"/>
                                      </p:to>
                                    </p:se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41145"/>
                                        </p:tgtEl>
                                        <p:attrNameLst>
                                          <p:attrName>style.visibility</p:attrName>
                                        </p:attrNameLst>
                                      </p:cBhvr>
                                      <p:to>
                                        <p:strVal val="visible"/>
                                      </p:to>
                                    </p:set>
                                    <p:animEffect transition="in" filter="fade">
                                      <p:cBhvr>
                                        <p:cTn id="32" dur="1000"/>
                                        <p:tgtEl>
                                          <p:spTgt spid="641145"/>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41146"/>
                                        </p:tgtEl>
                                        <p:attrNameLst>
                                          <p:attrName>style.visibility</p:attrName>
                                        </p:attrNameLst>
                                      </p:cBhvr>
                                      <p:to>
                                        <p:strVal val="visible"/>
                                      </p:to>
                                    </p:set>
                                    <p:animEffect transition="in" filter="fade">
                                      <p:cBhvr>
                                        <p:cTn id="36" dur="1000"/>
                                        <p:tgtEl>
                                          <p:spTgt spid="641146"/>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641147"/>
                                        </p:tgtEl>
                                        <p:attrNameLst>
                                          <p:attrName>style.visibility</p:attrName>
                                        </p:attrNameLst>
                                      </p:cBhvr>
                                      <p:to>
                                        <p:strVal val="visible"/>
                                      </p:to>
                                    </p:set>
                                    <p:animEffect transition="in" filter="fade">
                                      <p:cBhvr>
                                        <p:cTn id="40" dur="1000"/>
                                        <p:tgtEl>
                                          <p:spTgt spid="64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101" grpId="0" autoUpdateAnimBg="0"/>
      <p:bldP spid="641143" grpId="0" animBg="1"/>
      <p:bldP spid="641145" grpId="0" animBg="1"/>
      <p:bldP spid="641146" grpId="0" animBg="1"/>
      <p:bldP spid="64114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4082"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4083"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408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408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40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4087"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408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409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4091"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84"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208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2086" name="Picture 38"/>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4095"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7"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8"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9"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92" name="Text Box 44"/>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74101" name="Group 45"/>
          <p:cNvGrpSpPr>
            <a:grpSpLocks/>
          </p:cNvGrpSpPr>
          <p:nvPr/>
        </p:nvGrpSpPr>
        <p:grpSpPr bwMode="auto">
          <a:xfrm>
            <a:off x="2098675" y="2589213"/>
            <a:ext cx="6496050" cy="936625"/>
            <a:chOff x="1322" y="1631"/>
            <a:chExt cx="4092" cy="590"/>
          </a:xfrm>
        </p:grpSpPr>
        <p:pic>
          <p:nvPicPr>
            <p:cNvPr id="642094"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2095"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2096"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2097"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2098"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2099"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4102" name="Group 52"/>
          <p:cNvGrpSpPr>
            <a:grpSpLocks/>
          </p:cNvGrpSpPr>
          <p:nvPr/>
        </p:nvGrpSpPr>
        <p:grpSpPr bwMode="auto">
          <a:xfrm>
            <a:off x="2836863" y="3608388"/>
            <a:ext cx="5664200" cy="669925"/>
            <a:chOff x="1787" y="2273"/>
            <a:chExt cx="3568" cy="422"/>
          </a:xfrm>
        </p:grpSpPr>
        <p:pic>
          <p:nvPicPr>
            <p:cNvPr id="642101"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2102"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2103"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2104"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4103" name="Group 57"/>
          <p:cNvGrpSpPr>
            <a:grpSpLocks/>
          </p:cNvGrpSpPr>
          <p:nvPr/>
        </p:nvGrpSpPr>
        <p:grpSpPr bwMode="auto">
          <a:xfrm>
            <a:off x="3941763" y="4387850"/>
            <a:ext cx="4672012" cy="592138"/>
            <a:chOff x="2483" y="2764"/>
            <a:chExt cx="2943" cy="373"/>
          </a:xfrm>
        </p:grpSpPr>
        <p:pic>
          <p:nvPicPr>
            <p:cNvPr id="642106"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2107"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2108"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2109"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4104"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05" name="Group 63"/>
          <p:cNvGrpSpPr>
            <a:grpSpLocks/>
          </p:cNvGrpSpPr>
          <p:nvPr/>
        </p:nvGrpSpPr>
        <p:grpSpPr bwMode="auto">
          <a:xfrm>
            <a:off x="3832225" y="5137150"/>
            <a:ext cx="4697413" cy="603250"/>
            <a:chOff x="2414" y="3236"/>
            <a:chExt cx="2959" cy="380"/>
          </a:xfrm>
        </p:grpSpPr>
        <p:pic>
          <p:nvPicPr>
            <p:cNvPr id="642112"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2113"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2114"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2115"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2116"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4106"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7"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8"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9"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1"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123" name="Text Box 75"/>
          <p:cNvSpPr txBox="1">
            <a:spLocks noChangeArrowheads="1"/>
          </p:cNvSpPr>
          <p:nvPr/>
        </p:nvSpPr>
        <p:spPr bwMode="auto">
          <a:xfrm>
            <a:off x="3051175" y="3668713"/>
            <a:ext cx="42116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42124" name="Text Box 76"/>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COVENANT</a:t>
            </a:r>
          </a:p>
        </p:txBody>
      </p:sp>
      <p:sp>
        <p:nvSpPr>
          <p:cNvPr id="642125" name="Text Box 77"/>
          <p:cNvSpPr txBox="1">
            <a:spLocks noChangeArrowheads="1"/>
          </p:cNvSpPr>
          <p:nvPr/>
        </p:nvSpPr>
        <p:spPr bwMode="auto">
          <a:xfrm>
            <a:off x="3832225" y="5160963"/>
            <a:ext cx="41846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DIETSIDIEKHO KESAU</a:t>
            </a:r>
          </a:p>
        </p:txBody>
      </p:sp>
      <p:sp>
        <p:nvSpPr>
          <p:cNvPr id="642127" name="Rectangle 79"/>
          <p:cNvSpPr>
            <a:spLocks noChangeArrowheads="1"/>
          </p:cNvSpPr>
          <p:nvPr/>
        </p:nvSpPr>
        <p:spPr bwMode="auto">
          <a:xfrm rot="17945350">
            <a:off x="5099844" y="1256506"/>
            <a:ext cx="1984375"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rPr>
              <a:t>TEKUONUOU KIYAKECHII HE</a:t>
            </a:r>
          </a:p>
        </p:txBody>
      </p:sp>
      <p:sp>
        <p:nvSpPr>
          <p:cNvPr id="642128" name="Rectangle 80"/>
          <p:cNvSpPr>
            <a:spLocks noChangeArrowheads="1"/>
          </p:cNvSpPr>
          <p:nvPr/>
        </p:nvSpPr>
        <p:spPr bwMode="auto">
          <a:xfrm rot="17945350">
            <a:off x="5787232" y="1674019"/>
            <a:ext cx="10731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JISU LA KEVOR</a:t>
            </a:r>
            <a:endParaRPr lang="en-US" sz="1100">
              <a:solidFill>
                <a:srgbClr val="FFEA18"/>
              </a:solidFill>
              <a:latin typeface="Arial" charset="0"/>
            </a:endParaRPr>
          </a:p>
        </p:txBody>
      </p:sp>
      <p:sp>
        <p:nvSpPr>
          <p:cNvPr id="642129" name="Rectangle 81"/>
          <p:cNvSpPr>
            <a:spLocks noChangeArrowheads="1"/>
          </p:cNvSpPr>
          <p:nvPr/>
        </p:nvSpPr>
        <p:spPr bwMode="auto">
          <a:xfrm rot="17945350">
            <a:off x="5878512" y="1179513"/>
            <a:ext cx="21193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JISU KIJII NU LA TSUR DI KECII</a:t>
            </a:r>
            <a:endParaRPr lang="en-US" sz="1100">
              <a:solidFill>
                <a:srgbClr val="FFEA18"/>
              </a:solidFill>
              <a:latin typeface="Arial" charset="0"/>
            </a:endParaRPr>
          </a:p>
        </p:txBody>
      </p:sp>
      <p:sp>
        <p:nvSpPr>
          <p:cNvPr id="642130" name="Rectangle 82"/>
          <p:cNvSpPr>
            <a:spLocks noChangeArrowheads="1"/>
          </p:cNvSpPr>
          <p:nvPr/>
        </p:nvSpPr>
        <p:spPr bwMode="auto">
          <a:xfrm rot="17945350">
            <a:off x="6307138" y="1411288"/>
            <a:ext cx="1598612" cy="1508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rPr>
              <a:t>KEDIBA KEKRA KEZHA</a:t>
            </a:r>
          </a:p>
        </p:txBody>
      </p:sp>
      <p:sp>
        <p:nvSpPr>
          <p:cNvPr id="642131" name="Rectangle 83"/>
          <p:cNvSpPr>
            <a:spLocks noChangeArrowheads="1"/>
          </p:cNvSpPr>
          <p:nvPr/>
        </p:nvSpPr>
        <p:spPr bwMode="auto">
          <a:xfrm rot="17945350">
            <a:off x="6773069" y="1478757"/>
            <a:ext cx="14446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rPr>
              <a:t>TEI KESA, KIJII KESA</a:t>
            </a:r>
          </a:p>
        </p:txBody>
      </p:sp>
      <p:sp>
        <p:nvSpPr>
          <p:cNvPr id="17412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2170" name="Rectangle 12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2171" name="Rectangle 12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84</a:t>
            </a:r>
          </a:p>
        </p:txBody>
      </p:sp>
      <p:sp>
        <p:nvSpPr>
          <p:cNvPr id="174123" name="Text Box 124"/>
          <p:cNvSpPr txBox="1">
            <a:spLocks noChangeArrowheads="1"/>
          </p:cNvSpPr>
          <p:nvPr/>
        </p:nvSpPr>
        <p:spPr bwMode="auto">
          <a:xfrm>
            <a:off x="8555038"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5</a:t>
            </a:r>
          </a:p>
        </p:txBody>
      </p:sp>
      <p:sp>
        <p:nvSpPr>
          <p:cNvPr id="642228" name="Text Box 180"/>
          <p:cNvSpPr txBox="1">
            <a:spLocks noChangeArrowheads="1"/>
          </p:cNvSpPr>
          <p:nvPr/>
        </p:nvSpPr>
        <p:spPr bwMode="auto">
          <a:xfrm>
            <a:off x="4191000" y="4419600"/>
            <a:ext cx="4005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grpSp>
        <p:nvGrpSpPr>
          <p:cNvPr id="174125" name="Group 84"/>
          <p:cNvGrpSpPr>
            <a:grpSpLocks/>
          </p:cNvGrpSpPr>
          <p:nvPr/>
        </p:nvGrpSpPr>
        <p:grpSpPr bwMode="auto">
          <a:xfrm>
            <a:off x="1949450" y="2236788"/>
            <a:ext cx="5273675" cy="3898900"/>
            <a:chOff x="1228" y="1409"/>
            <a:chExt cx="3322" cy="2456"/>
          </a:xfrm>
        </p:grpSpPr>
        <p:grpSp>
          <p:nvGrpSpPr>
            <p:cNvPr id="174160" name="Group 85"/>
            <p:cNvGrpSpPr>
              <a:grpSpLocks/>
            </p:cNvGrpSpPr>
            <p:nvPr/>
          </p:nvGrpSpPr>
          <p:grpSpPr bwMode="auto">
            <a:xfrm>
              <a:off x="1228" y="1409"/>
              <a:ext cx="3303" cy="119"/>
              <a:chOff x="1206" y="1392"/>
              <a:chExt cx="3303" cy="119"/>
            </a:xfrm>
          </p:grpSpPr>
          <p:sp>
            <p:nvSpPr>
              <p:cNvPr id="64213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4161" name="Group 101"/>
            <p:cNvGrpSpPr>
              <a:grpSpLocks/>
            </p:cNvGrpSpPr>
            <p:nvPr/>
          </p:nvGrpSpPr>
          <p:grpSpPr bwMode="auto">
            <a:xfrm>
              <a:off x="1243" y="3761"/>
              <a:ext cx="3307" cy="104"/>
              <a:chOff x="1231" y="3769"/>
              <a:chExt cx="3307" cy="104"/>
            </a:xfrm>
          </p:grpSpPr>
          <p:sp>
            <p:nvSpPr>
              <p:cNvPr id="642150"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1"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2"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3"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4"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5"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6"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7"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8"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9"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0"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1"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2"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3"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4"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2197" name="Rectangle 149"/>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2198" name="Rectangle 150"/>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4128" name="Group 151"/>
          <p:cNvGrpSpPr>
            <a:grpSpLocks/>
          </p:cNvGrpSpPr>
          <p:nvPr/>
        </p:nvGrpSpPr>
        <p:grpSpPr bwMode="auto">
          <a:xfrm>
            <a:off x="1885950" y="92075"/>
            <a:ext cx="3810000" cy="2328863"/>
            <a:chOff x="1188" y="58"/>
            <a:chExt cx="2400" cy="1467"/>
          </a:xfrm>
        </p:grpSpPr>
        <p:sp>
          <p:nvSpPr>
            <p:cNvPr id="642200" name="Text Box 152"/>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4133" name="Group 153"/>
            <p:cNvGrpSpPr>
              <a:grpSpLocks/>
            </p:cNvGrpSpPr>
            <p:nvPr/>
          </p:nvGrpSpPr>
          <p:grpSpPr bwMode="auto">
            <a:xfrm>
              <a:off x="1686" y="824"/>
              <a:ext cx="1169" cy="355"/>
              <a:chOff x="1686" y="824"/>
              <a:chExt cx="1169" cy="355"/>
            </a:xfrm>
          </p:grpSpPr>
          <p:sp>
            <p:nvSpPr>
              <p:cNvPr id="642202" name="Rectangle 154"/>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2203" name="Rectangle 155"/>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74134" name="Group 156"/>
            <p:cNvGrpSpPr>
              <a:grpSpLocks/>
            </p:cNvGrpSpPr>
            <p:nvPr/>
          </p:nvGrpSpPr>
          <p:grpSpPr bwMode="auto">
            <a:xfrm>
              <a:off x="1188" y="1175"/>
              <a:ext cx="1969" cy="246"/>
              <a:chOff x="1188" y="1175"/>
              <a:chExt cx="1969" cy="246"/>
            </a:xfrm>
          </p:grpSpPr>
          <p:grpSp>
            <p:nvGrpSpPr>
              <p:cNvPr id="174148" name="Group 157"/>
              <p:cNvGrpSpPr>
                <a:grpSpLocks/>
              </p:cNvGrpSpPr>
              <p:nvPr/>
            </p:nvGrpSpPr>
            <p:grpSpPr bwMode="auto">
              <a:xfrm>
                <a:off x="1188" y="1175"/>
                <a:ext cx="1710" cy="246"/>
                <a:chOff x="1188" y="1175"/>
                <a:chExt cx="1710" cy="246"/>
              </a:xfrm>
            </p:grpSpPr>
            <p:sp>
              <p:nvSpPr>
                <p:cNvPr id="642206" name="Rectangle 158"/>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2207" name="Rectangle 159"/>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2208" name="Rectangle 160"/>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2209" name="Rectangle 161"/>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2210" name="Rectangle 162"/>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2211" name="Rectangle 163"/>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2212" name="Rectangle 164"/>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2213" name="Rectangle 165"/>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2214" name="Rectangle 166"/>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74135" name="Group 167"/>
            <p:cNvGrpSpPr>
              <a:grpSpLocks/>
            </p:cNvGrpSpPr>
            <p:nvPr/>
          </p:nvGrpSpPr>
          <p:grpSpPr bwMode="auto">
            <a:xfrm>
              <a:off x="2033" y="58"/>
              <a:ext cx="455" cy="692"/>
              <a:chOff x="2033" y="58"/>
              <a:chExt cx="455" cy="692"/>
            </a:xfrm>
          </p:grpSpPr>
          <p:grpSp>
            <p:nvGrpSpPr>
              <p:cNvPr id="174144" name="Group 168"/>
              <p:cNvGrpSpPr>
                <a:grpSpLocks/>
              </p:cNvGrpSpPr>
              <p:nvPr/>
            </p:nvGrpSpPr>
            <p:grpSpPr bwMode="auto">
              <a:xfrm>
                <a:off x="2033" y="58"/>
                <a:ext cx="455" cy="692"/>
                <a:chOff x="1814" y="109"/>
                <a:chExt cx="455" cy="692"/>
              </a:xfrm>
            </p:grpSpPr>
            <p:sp>
              <p:nvSpPr>
                <p:cNvPr id="642217" name="Text Box 169"/>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2218" name="Line 170"/>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2219" name="Line 171"/>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4136" name="Group 172"/>
            <p:cNvGrpSpPr>
              <a:grpSpLocks/>
            </p:cNvGrpSpPr>
            <p:nvPr/>
          </p:nvGrpSpPr>
          <p:grpSpPr bwMode="auto">
            <a:xfrm>
              <a:off x="1394" y="1159"/>
              <a:ext cx="1562" cy="272"/>
              <a:chOff x="1394" y="1159"/>
              <a:chExt cx="1562" cy="272"/>
            </a:xfrm>
          </p:grpSpPr>
          <p:sp>
            <p:nvSpPr>
              <p:cNvPr id="642221" name="Rectangle 173"/>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2222" name="Rectangle 174"/>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2223" name="Rectangle 175"/>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2224" name="Rectangle 17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4139" name="Group 177"/>
            <p:cNvGrpSpPr>
              <a:grpSpLocks/>
            </p:cNvGrpSpPr>
            <p:nvPr/>
          </p:nvGrpSpPr>
          <p:grpSpPr bwMode="auto">
            <a:xfrm>
              <a:off x="1639" y="578"/>
              <a:ext cx="1275" cy="365"/>
              <a:chOff x="1639" y="554"/>
              <a:chExt cx="1275" cy="365"/>
            </a:xfrm>
          </p:grpSpPr>
          <p:sp>
            <p:nvSpPr>
              <p:cNvPr id="642226" name="Text Box 178"/>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42227" name="Line 179"/>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grpSp>
        <p:nvGrpSpPr>
          <p:cNvPr id="17" name="Group 117"/>
          <p:cNvGrpSpPr>
            <a:grpSpLocks/>
          </p:cNvGrpSpPr>
          <p:nvPr/>
        </p:nvGrpSpPr>
        <p:grpSpPr bwMode="auto">
          <a:xfrm>
            <a:off x="5654675" y="3198813"/>
            <a:ext cx="1795463" cy="1658937"/>
            <a:chOff x="3512" y="2007"/>
            <a:chExt cx="1131" cy="1045"/>
          </a:xfrm>
        </p:grpSpPr>
        <p:sp>
          <p:nvSpPr>
            <p:cNvPr id="642166" name="AutoShape 118"/>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ea typeface="+mn-ea"/>
                <a:cs typeface="+mn-cs"/>
              </a:endParaRPr>
            </a:p>
          </p:txBody>
        </p:sp>
        <p:sp>
          <p:nvSpPr>
            <p:cNvPr id="642167" name="Text Box 119"/>
            <p:cNvSpPr txBox="1">
              <a:spLocks noChangeArrowheads="1"/>
            </p:cNvSpPr>
            <p:nvPr/>
          </p:nvSpPr>
          <p:spPr bwMode="auto">
            <a:xfrm>
              <a:off x="3637" y="2152"/>
              <a:ext cx="878" cy="74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chemeClr val="tx1"/>
                  </a:solidFill>
                  <a:latin typeface="Arial" charset="0"/>
                </a:rPr>
                <a:t>PUO TEI THELA</a:t>
              </a:r>
              <a:endParaRPr lang="en-US" sz="2800" smtClean="0">
                <a:solidFill>
                  <a:schemeClr val="tx1"/>
                </a:solidFill>
                <a:latin typeface="Arial"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2127"/>
                                        </p:tgtEl>
                                        <p:attrNameLst>
                                          <p:attrName>style.visibility</p:attrName>
                                        </p:attrNameLst>
                                      </p:cBhvr>
                                      <p:to>
                                        <p:strVal val="visible"/>
                                      </p:to>
                                    </p:set>
                                    <p:anim calcmode="lin" valueType="num">
                                      <p:cBhvr additive="base">
                                        <p:cTn id="13" dur="500" fill="hold"/>
                                        <p:tgtEl>
                                          <p:spTgt spid="642127"/>
                                        </p:tgtEl>
                                        <p:attrNameLst>
                                          <p:attrName>ppt_x</p:attrName>
                                        </p:attrNameLst>
                                      </p:cBhvr>
                                      <p:tavLst>
                                        <p:tav tm="0">
                                          <p:val>
                                            <p:strVal val="#ppt_x"/>
                                          </p:val>
                                        </p:tav>
                                        <p:tav tm="100000">
                                          <p:val>
                                            <p:strVal val="#ppt_x"/>
                                          </p:val>
                                        </p:tav>
                                      </p:tavLst>
                                    </p:anim>
                                    <p:anim calcmode="lin" valueType="num">
                                      <p:cBhvr additive="base">
                                        <p:cTn id="14" dur="500" fill="hold"/>
                                        <p:tgtEl>
                                          <p:spTgt spid="64212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42128"/>
                                        </p:tgtEl>
                                        <p:attrNameLst>
                                          <p:attrName>style.visibility</p:attrName>
                                        </p:attrNameLst>
                                      </p:cBhvr>
                                      <p:to>
                                        <p:strVal val="visible"/>
                                      </p:to>
                                    </p:set>
                                    <p:anim calcmode="lin" valueType="num">
                                      <p:cBhvr additive="base">
                                        <p:cTn id="19" dur="500" fill="hold"/>
                                        <p:tgtEl>
                                          <p:spTgt spid="642128"/>
                                        </p:tgtEl>
                                        <p:attrNameLst>
                                          <p:attrName>ppt_x</p:attrName>
                                        </p:attrNameLst>
                                      </p:cBhvr>
                                      <p:tavLst>
                                        <p:tav tm="0">
                                          <p:val>
                                            <p:strVal val="#ppt_x"/>
                                          </p:val>
                                        </p:tav>
                                        <p:tav tm="100000">
                                          <p:val>
                                            <p:strVal val="#ppt_x"/>
                                          </p:val>
                                        </p:tav>
                                      </p:tavLst>
                                    </p:anim>
                                    <p:anim calcmode="lin" valueType="num">
                                      <p:cBhvr additive="base">
                                        <p:cTn id="20" dur="500" fill="hold"/>
                                        <p:tgtEl>
                                          <p:spTgt spid="64212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42129"/>
                                        </p:tgtEl>
                                        <p:attrNameLst>
                                          <p:attrName>style.visibility</p:attrName>
                                        </p:attrNameLst>
                                      </p:cBhvr>
                                      <p:to>
                                        <p:strVal val="visible"/>
                                      </p:to>
                                    </p:set>
                                    <p:anim calcmode="lin" valueType="num">
                                      <p:cBhvr additive="base">
                                        <p:cTn id="25" dur="500" fill="hold"/>
                                        <p:tgtEl>
                                          <p:spTgt spid="642129"/>
                                        </p:tgtEl>
                                        <p:attrNameLst>
                                          <p:attrName>ppt_x</p:attrName>
                                        </p:attrNameLst>
                                      </p:cBhvr>
                                      <p:tavLst>
                                        <p:tav tm="0">
                                          <p:val>
                                            <p:strVal val="#ppt_x"/>
                                          </p:val>
                                        </p:tav>
                                        <p:tav tm="100000">
                                          <p:val>
                                            <p:strVal val="#ppt_x"/>
                                          </p:val>
                                        </p:tav>
                                      </p:tavLst>
                                    </p:anim>
                                    <p:anim calcmode="lin" valueType="num">
                                      <p:cBhvr additive="base">
                                        <p:cTn id="26" dur="500" fill="hold"/>
                                        <p:tgtEl>
                                          <p:spTgt spid="642129"/>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42130"/>
                                        </p:tgtEl>
                                        <p:attrNameLst>
                                          <p:attrName>style.visibility</p:attrName>
                                        </p:attrNameLst>
                                      </p:cBhvr>
                                      <p:to>
                                        <p:strVal val="visible"/>
                                      </p:to>
                                    </p:set>
                                    <p:anim calcmode="lin" valueType="num">
                                      <p:cBhvr additive="base">
                                        <p:cTn id="31" dur="500" fill="hold"/>
                                        <p:tgtEl>
                                          <p:spTgt spid="642130"/>
                                        </p:tgtEl>
                                        <p:attrNameLst>
                                          <p:attrName>ppt_x</p:attrName>
                                        </p:attrNameLst>
                                      </p:cBhvr>
                                      <p:tavLst>
                                        <p:tav tm="0">
                                          <p:val>
                                            <p:strVal val="#ppt_x"/>
                                          </p:val>
                                        </p:tav>
                                        <p:tav tm="100000">
                                          <p:val>
                                            <p:strVal val="#ppt_x"/>
                                          </p:val>
                                        </p:tav>
                                      </p:tavLst>
                                    </p:anim>
                                    <p:anim calcmode="lin" valueType="num">
                                      <p:cBhvr additive="base">
                                        <p:cTn id="32" dur="500" fill="hold"/>
                                        <p:tgtEl>
                                          <p:spTgt spid="642130"/>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42131"/>
                                        </p:tgtEl>
                                        <p:attrNameLst>
                                          <p:attrName>style.visibility</p:attrName>
                                        </p:attrNameLst>
                                      </p:cBhvr>
                                      <p:to>
                                        <p:strVal val="visible"/>
                                      </p:to>
                                    </p:set>
                                    <p:anim calcmode="lin" valueType="num">
                                      <p:cBhvr additive="base">
                                        <p:cTn id="37" dur="500" fill="hold"/>
                                        <p:tgtEl>
                                          <p:spTgt spid="642131"/>
                                        </p:tgtEl>
                                        <p:attrNameLst>
                                          <p:attrName>ppt_x</p:attrName>
                                        </p:attrNameLst>
                                      </p:cBhvr>
                                      <p:tavLst>
                                        <p:tav tm="0">
                                          <p:val>
                                            <p:strVal val="#ppt_x"/>
                                          </p:val>
                                        </p:tav>
                                        <p:tav tm="100000">
                                          <p:val>
                                            <p:strVal val="#ppt_x"/>
                                          </p:val>
                                        </p:tav>
                                      </p:tavLst>
                                    </p:anim>
                                    <p:anim calcmode="lin" valueType="num">
                                      <p:cBhvr additive="base">
                                        <p:cTn id="38" dur="500" fill="hold"/>
                                        <p:tgtEl>
                                          <p:spTgt spid="6421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127" grpId="0" autoUpdateAnimBg="0"/>
      <p:bldP spid="642128" grpId="0" autoUpdateAnimBg="0"/>
      <p:bldP spid="642129" grpId="0" autoUpdateAnimBg="0"/>
      <p:bldP spid="642130" grpId="0" autoUpdateAnimBg="0"/>
      <p:bldP spid="64213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6130"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6131"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6132"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6133"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6134"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6135"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6137"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6138"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6139"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10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310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3110" name="Picture 38"/>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176143"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4"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5"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116" name="Text Box 44"/>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76149" name="Group 45"/>
          <p:cNvGrpSpPr>
            <a:grpSpLocks/>
          </p:cNvGrpSpPr>
          <p:nvPr/>
        </p:nvGrpSpPr>
        <p:grpSpPr bwMode="auto">
          <a:xfrm>
            <a:off x="2098675" y="2589213"/>
            <a:ext cx="6496050" cy="936625"/>
            <a:chOff x="1322" y="1631"/>
            <a:chExt cx="4092" cy="590"/>
          </a:xfrm>
        </p:grpSpPr>
        <p:pic>
          <p:nvPicPr>
            <p:cNvPr id="643118"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3119"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3120"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3121"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3122"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3123"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6150" name="Group 52"/>
          <p:cNvGrpSpPr>
            <a:grpSpLocks/>
          </p:cNvGrpSpPr>
          <p:nvPr/>
        </p:nvGrpSpPr>
        <p:grpSpPr bwMode="auto">
          <a:xfrm>
            <a:off x="2836863" y="3608388"/>
            <a:ext cx="5664200" cy="669925"/>
            <a:chOff x="1787" y="2273"/>
            <a:chExt cx="3568" cy="422"/>
          </a:xfrm>
        </p:grpSpPr>
        <p:pic>
          <p:nvPicPr>
            <p:cNvPr id="643125"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3126"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3127"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3128"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6151" name="Group 57"/>
          <p:cNvGrpSpPr>
            <a:grpSpLocks/>
          </p:cNvGrpSpPr>
          <p:nvPr/>
        </p:nvGrpSpPr>
        <p:grpSpPr bwMode="auto">
          <a:xfrm>
            <a:off x="3941763" y="4387850"/>
            <a:ext cx="4672012" cy="592138"/>
            <a:chOff x="2483" y="2764"/>
            <a:chExt cx="2943" cy="373"/>
          </a:xfrm>
        </p:grpSpPr>
        <p:pic>
          <p:nvPicPr>
            <p:cNvPr id="643130"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3131"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3132"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3133"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6152"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53" name="Group 63"/>
          <p:cNvGrpSpPr>
            <a:grpSpLocks/>
          </p:cNvGrpSpPr>
          <p:nvPr/>
        </p:nvGrpSpPr>
        <p:grpSpPr bwMode="auto">
          <a:xfrm>
            <a:off x="3832225" y="5137150"/>
            <a:ext cx="4697413" cy="603250"/>
            <a:chOff x="2414" y="3236"/>
            <a:chExt cx="2959" cy="380"/>
          </a:xfrm>
        </p:grpSpPr>
        <p:pic>
          <p:nvPicPr>
            <p:cNvPr id="643136"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3137"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3138"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3139"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3140"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6154"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5"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6"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7"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8"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9"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147" name="Text Box 75"/>
          <p:cNvSpPr txBox="1">
            <a:spLocks noChangeArrowheads="1"/>
          </p:cNvSpPr>
          <p:nvPr/>
        </p:nvSpPr>
        <p:spPr bwMode="auto">
          <a:xfrm>
            <a:off x="3051175" y="3668713"/>
            <a:ext cx="44402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43148" name="Text Box 76"/>
          <p:cNvSpPr txBox="1">
            <a:spLocks noChangeArrowheads="1"/>
          </p:cNvSpPr>
          <p:nvPr/>
        </p:nvSpPr>
        <p:spPr bwMode="auto">
          <a:xfrm>
            <a:off x="2293938" y="2684463"/>
            <a:ext cx="62309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43149" name="Text Box 77"/>
          <p:cNvSpPr txBox="1">
            <a:spLocks noChangeArrowheads="1"/>
          </p:cNvSpPr>
          <p:nvPr/>
        </p:nvSpPr>
        <p:spPr bwMode="auto">
          <a:xfrm>
            <a:off x="3552825" y="5160963"/>
            <a:ext cx="40322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DIETSIDIEKHO KESAU</a:t>
            </a:r>
          </a:p>
        </p:txBody>
      </p:sp>
      <p:sp>
        <p:nvSpPr>
          <p:cNvPr id="643151"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52"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53"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87" name="Rectangle 115"/>
          <p:cNvSpPr>
            <a:spLocks noChangeArrowheads="1"/>
          </p:cNvSpPr>
          <p:nvPr/>
        </p:nvSpPr>
        <p:spPr bwMode="auto">
          <a:xfrm rot="17945350">
            <a:off x="5099844" y="1256506"/>
            <a:ext cx="1984375"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rPr>
              <a:t>TEKUONUOU KIYAKECHII HE</a:t>
            </a:r>
          </a:p>
        </p:txBody>
      </p:sp>
      <p:sp>
        <p:nvSpPr>
          <p:cNvPr id="643188" name="Rectangle 116"/>
          <p:cNvSpPr>
            <a:spLocks noChangeArrowheads="1"/>
          </p:cNvSpPr>
          <p:nvPr/>
        </p:nvSpPr>
        <p:spPr bwMode="auto">
          <a:xfrm rot="17945350">
            <a:off x="5787232" y="1674019"/>
            <a:ext cx="10731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JISU LA KEVOR</a:t>
            </a:r>
            <a:endParaRPr lang="en-US" sz="1100">
              <a:solidFill>
                <a:srgbClr val="FFEA18"/>
              </a:solidFill>
              <a:latin typeface="Arial" charset="0"/>
            </a:endParaRPr>
          </a:p>
        </p:txBody>
      </p:sp>
      <p:sp>
        <p:nvSpPr>
          <p:cNvPr id="643189" name="Rectangle 117"/>
          <p:cNvSpPr>
            <a:spLocks noChangeArrowheads="1"/>
          </p:cNvSpPr>
          <p:nvPr/>
        </p:nvSpPr>
        <p:spPr bwMode="auto">
          <a:xfrm rot="17945350">
            <a:off x="5888037" y="1195388"/>
            <a:ext cx="20812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JISU KIJII NU LA TSUR DIKECII</a:t>
            </a:r>
            <a:endParaRPr lang="en-US" sz="1100">
              <a:solidFill>
                <a:srgbClr val="FFEA18"/>
              </a:solidFill>
              <a:latin typeface="Arial" charset="0"/>
            </a:endParaRPr>
          </a:p>
        </p:txBody>
      </p:sp>
      <p:sp>
        <p:nvSpPr>
          <p:cNvPr id="643190" name="Rectangle 118"/>
          <p:cNvSpPr>
            <a:spLocks noChangeArrowheads="1"/>
          </p:cNvSpPr>
          <p:nvPr/>
        </p:nvSpPr>
        <p:spPr bwMode="auto">
          <a:xfrm rot="17945350">
            <a:off x="6307138" y="1411288"/>
            <a:ext cx="1598612" cy="1508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rPr>
              <a:t>KEDIBA KEKRA KEZHA</a:t>
            </a:r>
          </a:p>
        </p:txBody>
      </p:sp>
      <p:sp>
        <p:nvSpPr>
          <p:cNvPr id="643191" name="Rectangle 119"/>
          <p:cNvSpPr>
            <a:spLocks noChangeArrowheads="1"/>
          </p:cNvSpPr>
          <p:nvPr/>
        </p:nvSpPr>
        <p:spPr bwMode="auto">
          <a:xfrm rot="17945350">
            <a:off x="6773069" y="1478757"/>
            <a:ext cx="14446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rPr>
              <a:t>TEI KESA, KIJII KESA</a:t>
            </a:r>
          </a:p>
        </p:txBody>
      </p:sp>
      <p:sp>
        <p:nvSpPr>
          <p:cNvPr id="176171" name="Text Box 12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3198" name="Rectangle 126"/>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3199" name="Rectangle 127"/>
          <p:cNvSpPr>
            <a:spLocks noChangeArrowheads="1"/>
          </p:cNvSpPr>
          <p:nvPr/>
        </p:nvSpPr>
        <p:spPr bwMode="auto">
          <a:xfrm>
            <a:off x="8105775"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85</a:t>
            </a:r>
          </a:p>
        </p:txBody>
      </p:sp>
      <p:sp>
        <p:nvSpPr>
          <p:cNvPr id="176174" name="Text Box 128"/>
          <p:cNvSpPr txBox="1">
            <a:spLocks noChangeArrowheads="1"/>
          </p:cNvSpPr>
          <p:nvPr/>
        </p:nvSpPr>
        <p:spPr bwMode="auto">
          <a:xfrm>
            <a:off x="855186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3</a:t>
            </a:r>
          </a:p>
        </p:txBody>
      </p:sp>
      <p:grpSp>
        <p:nvGrpSpPr>
          <p:cNvPr id="6" name="Group 217"/>
          <p:cNvGrpSpPr>
            <a:grpSpLocks/>
          </p:cNvGrpSpPr>
          <p:nvPr/>
        </p:nvGrpSpPr>
        <p:grpSpPr bwMode="auto">
          <a:xfrm>
            <a:off x="7607300" y="1365250"/>
            <a:ext cx="1303338" cy="5264150"/>
            <a:chOff x="2512" y="421"/>
            <a:chExt cx="821" cy="3316"/>
          </a:xfrm>
        </p:grpSpPr>
        <p:sp>
          <p:nvSpPr>
            <p:cNvPr id="176242" name="AutoShape 218"/>
            <p:cNvSpPr>
              <a:spLocks noChangeArrowheads="1"/>
            </p:cNvSpPr>
            <p:nvPr/>
          </p:nvSpPr>
          <p:spPr bwMode="auto">
            <a:xfrm>
              <a:off x="2566" y="421"/>
              <a:ext cx="767" cy="3316"/>
            </a:xfrm>
            <a:prstGeom prst="rightArrow">
              <a:avLst>
                <a:gd name="adj1" fmla="val 67370"/>
                <a:gd name="adj2" fmla="val 28787"/>
              </a:avLst>
            </a:prstGeom>
            <a:solidFill>
              <a:srgbClr val="FC030C">
                <a:alpha val="50195"/>
              </a:srgbClr>
            </a:solidFill>
            <a:ln w="57150">
              <a:solidFill>
                <a:schemeClr val="tx1"/>
              </a:solidFill>
              <a:miter lim="800000"/>
              <a:headEnd/>
              <a:tailEnd/>
            </a:ln>
          </p:spPr>
          <p:txBody>
            <a:bodyPr wrap="none" anchor="ctr"/>
            <a:lstStyle/>
            <a:p>
              <a:endParaRPr lang="en-US"/>
            </a:p>
          </p:txBody>
        </p:sp>
        <p:sp>
          <p:nvSpPr>
            <p:cNvPr id="643291" name="Text Box 219"/>
            <p:cNvSpPr txBox="1">
              <a:spLocks noChangeArrowheads="1"/>
            </p:cNvSpPr>
            <p:nvPr/>
          </p:nvSpPr>
          <p:spPr bwMode="auto">
            <a:xfrm>
              <a:off x="2512" y="1127"/>
              <a:ext cx="385" cy="187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18900">
                  <a:solidFill>
                    <a:srgbClr val="FFFF00"/>
                  </a:solidFill>
                  <a:latin typeface="Trebuchet MS" charset="0"/>
                  <a:ea typeface="+mn-ea"/>
                  <a:cs typeface="+mn-cs"/>
                </a:rPr>
                <a:t>?</a:t>
              </a:r>
            </a:p>
          </p:txBody>
        </p:sp>
      </p:grpSp>
      <p:grpSp>
        <p:nvGrpSpPr>
          <p:cNvPr id="176176" name="Group 82"/>
          <p:cNvGrpSpPr>
            <a:grpSpLocks/>
          </p:cNvGrpSpPr>
          <p:nvPr/>
        </p:nvGrpSpPr>
        <p:grpSpPr bwMode="auto">
          <a:xfrm>
            <a:off x="1949450" y="2236788"/>
            <a:ext cx="5273675" cy="3898900"/>
            <a:chOff x="1228" y="1409"/>
            <a:chExt cx="3322" cy="2456"/>
          </a:xfrm>
        </p:grpSpPr>
        <p:grpSp>
          <p:nvGrpSpPr>
            <p:cNvPr id="176210" name="Group 83"/>
            <p:cNvGrpSpPr>
              <a:grpSpLocks/>
            </p:cNvGrpSpPr>
            <p:nvPr/>
          </p:nvGrpSpPr>
          <p:grpSpPr bwMode="auto">
            <a:xfrm>
              <a:off x="1228" y="1409"/>
              <a:ext cx="3303" cy="119"/>
              <a:chOff x="1206" y="1392"/>
              <a:chExt cx="3303" cy="119"/>
            </a:xfrm>
          </p:grpSpPr>
          <p:sp>
            <p:nvSpPr>
              <p:cNvPr id="643156"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7"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8"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9"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0"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1"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2"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3"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4"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5"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6"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7"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8"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9"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70"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6211" name="Group 99"/>
            <p:cNvGrpSpPr>
              <a:grpSpLocks/>
            </p:cNvGrpSpPr>
            <p:nvPr/>
          </p:nvGrpSpPr>
          <p:grpSpPr bwMode="auto">
            <a:xfrm>
              <a:off x="1243" y="3761"/>
              <a:ext cx="3307" cy="104"/>
              <a:chOff x="1231" y="3769"/>
              <a:chExt cx="3307" cy="104"/>
            </a:xfrm>
          </p:grpSpPr>
          <p:sp>
            <p:nvSpPr>
              <p:cNvPr id="643172"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3"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4"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5"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6"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7"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8"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9"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0"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1"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2"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3"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4"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5"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6"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76177" name="Group 188"/>
          <p:cNvGrpSpPr>
            <a:grpSpLocks/>
          </p:cNvGrpSpPr>
          <p:nvPr/>
        </p:nvGrpSpPr>
        <p:grpSpPr bwMode="auto">
          <a:xfrm>
            <a:off x="1885950" y="0"/>
            <a:ext cx="3810000" cy="2328863"/>
            <a:chOff x="1188" y="58"/>
            <a:chExt cx="2400" cy="1467"/>
          </a:xfrm>
        </p:grpSpPr>
        <p:sp>
          <p:nvSpPr>
            <p:cNvPr id="643261" name="Text Box 189"/>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6183" name="Group 190"/>
            <p:cNvGrpSpPr>
              <a:grpSpLocks/>
            </p:cNvGrpSpPr>
            <p:nvPr/>
          </p:nvGrpSpPr>
          <p:grpSpPr bwMode="auto">
            <a:xfrm>
              <a:off x="1686" y="824"/>
              <a:ext cx="1169" cy="355"/>
              <a:chOff x="1686" y="824"/>
              <a:chExt cx="1169" cy="355"/>
            </a:xfrm>
          </p:grpSpPr>
          <p:sp>
            <p:nvSpPr>
              <p:cNvPr id="643263" name="Rectangle 191"/>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3264" name="Rectangle 192"/>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76184" name="Group 193"/>
            <p:cNvGrpSpPr>
              <a:grpSpLocks/>
            </p:cNvGrpSpPr>
            <p:nvPr/>
          </p:nvGrpSpPr>
          <p:grpSpPr bwMode="auto">
            <a:xfrm>
              <a:off x="1188" y="1175"/>
              <a:ext cx="1969" cy="246"/>
              <a:chOff x="1188" y="1175"/>
              <a:chExt cx="1969" cy="246"/>
            </a:xfrm>
          </p:grpSpPr>
          <p:grpSp>
            <p:nvGrpSpPr>
              <p:cNvPr id="176198" name="Group 194"/>
              <p:cNvGrpSpPr>
                <a:grpSpLocks/>
              </p:cNvGrpSpPr>
              <p:nvPr/>
            </p:nvGrpSpPr>
            <p:grpSpPr bwMode="auto">
              <a:xfrm>
                <a:off x="1188" y="1175"/>
                <a:ext cx="1710" cy="246"/>
                <a:chOff x="1188" y="1175"/>
                <a:chExt cx="1710" cy="246"/>
              </a:xfrm>
            </p:grpSpPr>
            <p:sp>
              <p:nvSpPr>
                <p:cNvPr id="643267" name="Rectangle 195"/>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3268" name="Rectangle 196"/>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3269" name="Rectangle 197"/>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3270" name="Rectangle 198"/>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3271" name="Rectangle 199"/>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3272" name="Rectangle 200"/>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3273" name="Rectangle 201"/>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3274" name="Rectangle 202"/>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3275" name="Rectangle 203"/>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76185" name="Group 204"/>
            <p:cNvGrpSpPr>
              <a:grpSpLocks/>
            </p:cNvGrpSpPr>
            <p:nvPr/>
          </p:nvGrpSpPr>
          <p:grpSpPr bwMode="auto">
            <a:xfrm>
              <a:off x="2033" y="58"/>
              <a:ext cx="455" cy="692"/>
              <a:chOff x="2033" y="58"/>
              <a:chExt cx="455" cy="692"/>
            </a:xfrm>
          </p:grpSpPr>
          <p:grpSp>
            <p:nvGrpSpPr>
              <p:cNvPr id="176194" name="Group 205"/>
              <p:cNvGrpSpPr>
                <a:grpSpLocks/>
              </p:cNvGrpSpPr>
              <p:nvPr/>
            </p:nvGrpSpPr>
            <p:grpSpPr bwMode="auto">
              <a:xfrm>
                <a:off x="2033" y="58"/>
                <a:ext cx="455" cy="692"/>
                <a:chOff x="1814" y="109"/>
                <a:chExt cx="455" cy="692"/>
              </a:xfrm>
            </p:grpSpPr>
            <p:sp>
              <p:nvSpPr>
                <p:cNvPr id="643278" name="Text Box 206"/>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3279" name="Line 207"/>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3280" name="Line 208"/>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6186" name="Group 209"/>
            <p:cNvGrpSpPr>
              <a:grpSpLocks/>
            </p:cNvGrpSpPr>
            <p:nvPr/>
          </p:nvGrpSpPr>
          <p:grpSpPr bwMode="auto">
            <a:xfrm>
              <a:off x="1394" y="1159"/>
              <a:ext cx="1562" cy="272"/>
              <a:chOff x="1394" y="1159"/>
              <a:chExt cx="1562" cy="272"/>
            </a:xfrm>
          </p:grpSpPr>
          <p:sp>
            <p:nvSpPr>
              <p:cNvPr id="643282" name="Rectangle 210"/>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3283" name="Rectangle 211"/>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3284" name="Rectangle 21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3285" name="Rectangle 21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6189" name="Group 214"/>
            <p:cNvGrpSpPr>
              <a:grpSpLocks/>
            </p:cNvGrpSpPr>
            <p:nvPr/>
          </p:nvGrpSpPr>
          <p:grpSpPr bwMode="auto">
            <a:xfrm>
              <a:off x="1639" y="578"/>
              <a:ext cx="1275" cy="365"/>
              <a:chOff x="1639" y="554"/>
              <a:chExt cx="1275" cy="365"/>
            </a:xfrm>
          </p:grpSpPr>
          <p:sp>
            <p:nvSpPr>
              <p:cNvPr id="643287" name="Text Box 215"/>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43288" name="Line 216"/>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3292" name="Text Box 220"/>
          <p:cNvSpPr txBox="1">
            <a:spLocks noChangeArrowheads="1"/>
          </p:cNvSpPr>
          <p:nvPr/>
        </p:nvSpPr>
        <p:spPr bwMode="auto">
          <a:xfrm>
            <a:off x="3822700" y="4419600"/>
            <a:ext cx="46021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grpSp>
        <p:nvGrpSpPr>
          <p:cNvPr id="18" name="Group 221"/>
          <p:cNvGrpSpPr>
            <a:grpSpLocks/>
          </p:cNvGrpSpPr>
          <p:nvPr/>
        </p:nvGrpSpPr>
        <p:grpSpPr bwMode="auto">
          <a:xfrm>
            <a:off x="0" y="2654300"/>
            <a:ext cx="8797925" cy="2597150"/>
            <a:chOff x="80" y="1718"/>
            <a:chExt cx="5542" cy="1636"/>
          </a:xfrm>
        </p:grpSpPr>
        <p:sp>
          <p:nvSpPr>
            <p:cNvPr id="643195" name="AutoShape 123"/>
            <p:cNvSpPr>
              <a:spLocks noChangeArrowheads="1"/>
            </p:cNvSpPr>
            <p:nvPr/>
          </p:nvSpPr>
          <p:spPr bwMode="auto">
            <a:xfrm>
              <a:off x="131" y="1718"/>
              <a:ext cx="5491" cy="1636"/>
            </a:xfrm>
            <a:prstGeom prst="rightArrow">
              <a:avLst>
                <a:gd name="adj1" fmla="val 50000"/>
                <a:gd name="adj2" fmla="val 83909"/>
              </a:avLst>
            </a:prstGeom>
            <a:gradFill rotWithShape="0">
              <a:gsLst>
                <a:gs pos="0">
                  <a:srgbClr val="FFE957"/>
                </a:gs>
                <a:gs pos="50000">
                  <a:srgbClr val="FFE957">
                    <a:gamma/>
                    <a:shade val="71765"/>
                    <a:invGamma/>
                  </a:srgbClr>
                </a:gs>
                <a:gs pos="100000">
                  <a:srgbClr val="FFE957"/>
                </a:gs>
              </a:gsLst>
              <a:lin ang="2700000" scaled="1"/>
            </a:gradFill>
            <a:ln w="57150">
              <a:solidFill>
                <a:srgbClr val="FC030C"/>
              </a:solidFill>
              <a:miter lim="800000"/>
              <a:headEnd/>
              <a:tailEnd/>
            </a:ln>
            <a:effectLst>
              <a:outerShdw blurRad="63500" dist="179829" dir="4883050" algn="ctr" rotWithShape="0">
                <a:schemeClr val="bg2">
                  <a:alpha val="74998"/>
                </a:schemeClr>
              </a:outerShdw>
            </a:effectLst>
          </p:spPr>
          <p:txBody>
            <a:bodyPr wrap="none" anchor="ctr"/>
            <a:lstStyle/>
            <a:p>
              <a:pPr>
                <a:defRPr/>
              </a:pPr>
              <a:endParaRPr lang="en-US">
                <a:ea typeface="+mn-ea"/>
                <a:cs typeface="+mn-cs"/>
              </a:endParaRPr>
            </a:p>
          </p:txBody>
        </p:sp>
        <p:sp>
          <p:nvSpPr>
            <p:cNvPr id="643196" name="Text Box 124"/>
            <p:cNvSpPr txBox="1">
              <a:spLocks noChangeArrowheads="1"/>
            </p:cNvSpPr>
            <p:nvPr/>
          </p:nvSpPr>
          <p:spPr bwMode="auto">
            <a:xfrm>
              <a:off x="80" y="2264"/>
              <a:ext cx="5381" cy="40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600" i="1" smtClean="0">
                  <a:solidFill>
                    <a:srgbClr val="FF0000"/>
                  </a:solidFill>
                </a:rPr>
                <a:t>HAKI MHAPUO TA VOZHIE!</a:t>
              </a:r>
              <a:endParaRPr lang="en-US" sz="2800" smtClean="0">
                <a:solidFill>
                  <a:srgbClr val="FF0000"/>
                </a:solidFill>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3151"/>
                                        </p:tgtEl>
                                        <p:attrNameLst>
                                          <p:attrName>style.visibility</p:attrName>
                                        </p:attrNameLst>
                                      </p:cBhvr>
                                      <p:to>
                                        <p:strVal val="visible"/>
                                      </p:to>
                                    </p:set>
                                    <p:animEffect transition="in" filter="wipe(down)">
                                      <p:cBhvr>
                                        <p:cTn id="7" dur="500"/>
                                        <p:tgtEl>
                                          <p:spTgt spid="64315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43152"/>
                                        </p:tgtEl>
                                        <p:attrNameLst>
                                          <p:attrName>style.visibility</p:attrName>
                                        </p:attrNameLst>
                                      </p:cBhvr>
                                      <p:to>
                                        <p:strVal val="visible"/>
                                      </p:to>
                                    </p:set>
                                    <p:animEffect transition="in" filter="wipe(down)">
                                      <p:cBhvr>
                                        <p:cTn id="11" dur="500"/>
                                        <p:tgtEl>
                                          <p:spTgt spid="643152"/>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43153"/>
                                        </p:tgtEl>
                                        <p:attrNameLst>
                                          <p:attrName>style.visibility</p:attrName>
                                        </p:attrNameLst>
                                      </p:cBhvr>
                                      <p:to>
                                        <p:strVal val="visible"/>
                                      </p:to>
                                    </p:set>
                                    <p:animEffect transition="in" filter="wipe(down)">
                                      <p:cBhvr>
                                        <p:cTn id="15" dur="500"/>
                                        <p:tgtEl>
                                          <p:spTgt spid="6431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0" fill="hold"/>
                                        <p:tgtEl>
                                          <p:spTgt spid="18"/>
                                        </p:tgtEl>
                                        <p:attrNameLst>
                                          <p:attrName>ppt_x</p:attrName>
                                        </p:attrNameLst>
                                      </p:cBhvr>
                                      <p:tavLst>
                                        <p:tav tm="0">
                                          <p:val>
                                            <p:strVal val="0-#ppt_w/2"/>
                                          </p:val>
                                        </p:tav>
                                        <p:tav tm="100000">
                                          <p:val>
                                            <p:strVal val="#ppt_x"/>
                                          </p:val>
                                        </p:tav>
                                      </p:tavLst>
                                    </p:anim>
                                    <p:anim calcmode="lin" valueType="num">
                                      <p:cBhvr additive="base">
                                        <p:cTn id="25" dur="5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7817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817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818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8181"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44127" name="Rectangle 31"/>
          <p:cNvSpPr>
            <a:spLocks noChangeArrowheads="1"/>
          </p:cNvSpPr>
          <p:nvPr/>
        </p:nvSpPr>
        <p:spPr bwMode="auto">
          <a:xfrm rot="17945350">
            <a:off x="5099844" y="1256506"/>
            <a:ext cx="1984375"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rPr>
              <a:t>TEKUONUOU KIYAKECHII HE</a:t>
            </a:r>
          </a:p>
        </p:txBody>
      </p:sp>
      <p:sp>
        <p:nvSpPr>
          <p:cNvPr id="644128" name="Rectangle 32"/>
          <p:cNvSpPr>
            <a:spLocks noChangeArrowheads="1"/>
          </p:cNvSpPr>
          <p:nvPr/>
        </p:nvSpPr>
        <p:spPr bwMode="auto">
          <a:xfrm rot="17945350">
            <a:off x="5787232" y="1674019"/>
            <a:ext cx="10731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JISU LA KEVOR</a:t>
            </a:r>
            <a:endParaRPr lang="en-US" sz="1100">
              <a:solidFill>
                <a:srgbClr val="FFEA18"/>
              </a:solidFill>
              <a:latin typeface="Arial" charset="0"/>
            </a:endParaRPr>
          </a:p>
        </p:txBody>
      </p:sp>
      <p:sp>
        <p:nvSpPr>
          <p:cNvPr id="644129" name="Rectangle 33"/>
          <p:cNvSpPr>
            <a:spLocks noChangeArrowheads="1"/>
          </p:cNvSpPr>
          <p:nvPr/>
        </p:nvSpPr>
        <p:spPr bwMode="auto">
          <a:xfrm rot="17945350">
            <a:off x="5878512" y="1179513"/>
            <a:ext cx="21193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JISU KIJII NU LA TSUR DI KECII</a:t>
            </a:r>
            <a:endParaRPr lang="en-US" sz="1100">
              <a:solidFill>
                <a:srgbClr val="FFEA18"/>
              </a:solidFill>
              <a:latin typeface="Arial" charset="0"/>
            </a:endParaRPr>
          </a:p>
        </p:txBody>
      </p:sp>
      <p:sp>
        <p:nvSpPr>
          <p:cNvPr id="644130" name="Rectangle 34"/>
          <p:cNvSpPr>
            <a:spLocks noChangeArrowheads="1"/>
          </p:cNvSpPr>
          <p:nvPr/>
        </p:nvSpPr>
        <p:spPr bwMode="auto">
          <a:xfrm rot="17945350">
            <a:off x="6373020" y="1373981"/>
            <a:ext cx="1598612"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rPr>
              <a:t>KEDIBA KEKRA KEZHA</a:t>
            </a:r>
          </a:p>
          <a:p>
            <a:pPr>
              <a:lnSpc>
                <a:spcPct val="90000"/>
              </a:lnSpc>
              <a:defRPr/>
            </a:pPr>
            <a:endParaRPr lang="en-US" sz="1100">
              <a:solidFill>
                <a:schemeClr val="tx1"/>
              </a:solidFill>
              <a:latin typeface="Arial" charset="0"/>
            </a:endParaRPr>
          </a:p>
        </p:txBody>
      </p:sp>
      <p:sp>
        <p:nvSpPr>
          <p:cNvPr id="644131" name="Rectangle 35"/>
          <p:cNvSpPr>
            <a:spLocks noChangeArrowheads="1"/>
          </p:cNvSpPr>
          <p:nvPr/>
        </p:nvSpPr>
        <p:spPr bwMode="auto">
          <a:xfrm rot="17945350">
            <a:off x="6773069" y="1478757"/>
            <a:ext cx="14446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rPr>
              <a:t>TEI KESA, KIJII KESA</a:t>
            </a:r>
          </a:p>
        </p:txBody>
      </p:sp>
      <p:sp>
        <p:nvSpPr>
          <p:cNvPr id="178187" name="Rectangle 36"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8188"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9" name="Rectangle 38"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8190" name="Rectangle 39"/>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8191" name="Rectangle 40"/>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8192"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38" name="Rectangle 4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4139" name="Rectangle 4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4140" name="Picture 44"/>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8196"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161631"/>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7"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8"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99"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00"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46" name="Text Box 50"/>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78202" name="Group 51"/>
          <p:cNvGrpSpPr>
            <a:grpSpLocks/>
          </p:cNvGrpSpPr>
          <p:nvPr/>
        </p:nvGrpSpPr>
        <p:grpSpPr bwMode="auto">
          <a:xfrm>
            <a:off x="2098675" y="2589213"/>
            <a:ext cx="6496050" cy="936625"/>
            <a:chOff x="1322" y="1631"/>
            <a:chExt cx="4092" cy="590"/>
          </a:xfrm>
        </p:grpSpPr>
        <p:pic>
          <p:nvPicPr>
            <p:cNvPr id="644148" name="Picture 52"/>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4149" name="Picture 53"/>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4150" name="Picture 54"/>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4151" name="Picture 55"/>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4152" name="Picture 56"/>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4153" name="Picture 57"/>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8203" name="Group 58"/>
          <p:cNvGrpSpPr>
            <a:grpSpLocks/>
          </p:cNvGrpSpPr>
          <p:nvPr/>
        </p:nvGrpSpPr>
        <p:grpSpPr bwMode="auto">
          <a:xfrm>
            <a:off x="2836863" y="3608388"/>
            <a:ext cx="5664200" cy="669925"/>
            <a:chOff x="1787" y="2273"/>
            <a:chExt cx="3568" cy="422"/>
          </a:xfrm>
        </p:grpSpPr>
        <p:pic>
          <p:nvPicPr>
            <p:cNvPr id="644155" name="Picture 59"/>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4156" name="Picture 60"/>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4157" name="Picture 61"/>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4158" name="Picture 62"/>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8204" name="Group 63"/>
          <p:cNvGrpSpPr>
            <a:grpSpLocks/>
          </p:cNvGrpSpPr>
          <p:nvPr/>
        </p:nvGrpSpPr>
        <p:grpSpPr bwMode="auto">
          <a:xfrm>
            <a:off x="3941763" y="4387850"/>
            <a:ext cx="4672012" cy="592138"/>
            <a:chOff x="2483" y="2764"/>
            <a:chExt cx="2943" cy="373"/>
          </a:xfrm>
        </p:grpSpPr>
        <p:pic>
          <p:nvPicPr>
            <p:cNvPr id="644160" name="Picture 64"/>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4161" name="Picture 65"/>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4162" name="Picture 66"/>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4163" name="Picture 67"/>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8205"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206" name="Group 69"/>
          <p:cNvGrpSpPr>
            <a:grpSpLocks/>
          </p:cNvGrpSpPr>
          <p:nvPr/>
        </p:nvGrpSpPr>
        <p:grpSpPr bwMode="auto">
          <a:xfrm>
            <a:off x="3832225" y="5137150"/>
            <a:ext cx="4697413" cy="603250"/>
            <a:chOff x="2414" y="3236"/>
            <a:chExt cx="2959" cy="380"/>
          </a:xfrm>
        </p:grpSpPr>
        <p:pic>
          <p:nvPicPr>
            <p:cNvPr id="644166" name="Picture 70"/>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4167" name="Picture 71"/>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4168" name="Picture 72"/>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4169" name="Picture 73"/>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4170" name="Text Box 74"/>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8207" name="Picture 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08"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09" name="Picture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10" name="Picture 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11"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212" name="Picture 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77" name="Line 81"/>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4178" name="Line 82"/>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78215" name="Group 85"/>
          <p:cNvGrpSpPr>
            <a:grpSpLocks/>
          </p:cNvGrpSpPr>
          <p:nvPr/>
        </p:nvGrpSpPr>
        <p:grpSpPr bwMode="auto">
          <a:xfrm>
            <a:off x="1949450" y="2236788"/>
            <a:ext cx="5273675" cy="3898900"/>
            <a:chOff x="1228" y="1409"/>
            <a:chExt cx="3322" cy="2456"/>
          </a:xfrm>
        </p:grpSpPr>
        <p:grpSp>
          <p:nvGrpSpPr>
            <p:cNvPr id="178263" name="Group 86"/>
            <p:cNvGrpSpPr>
              <a:grpSpLocks/>
            </p:cNvGrpSpPr>
            <p:nvPr/>
          </p:nvGrpSpPr>
          <p:grpSpPr bwMode="auto">
            <a:xfrm>
              <a:off x="1228" y="1409"/>
              <a:ext cx="3303" cy="119"/>
              <a:chOff x="1206" y="1392"/>
              <a:chExt cx="3303" cy="119"/>
            </a:xfrm>
          </p:grpSpPr>
          <p:sp>
            <p:nvSpPr>
              <p:cNvPr id="644183" name="AutoShape 87"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4" name="AutoShape 88"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5" name="AutoShape 89"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6" name="AutoShape 90"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7" name="AutoShape 91"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8" name="AutoShape 92"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89" name="AutoShape 93"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0" name="AutoShape 94"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1" name="AutoShape 95"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2" name="AutoShape 96"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3" name="AutoShape 97"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4" name="AutoShape 98"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5" name="AutoShape 99"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6" name="AutoShape 100"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7" name="AutoShape 101"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8264" name="Group 102"/>
            <p:cNvGrpSpPr>
              <a:grpSpLocks/>
            </p:cNvGrpSpPr>
            <p:nvPr/>
          </p:nvGrpSpPr>
          <p:grpSpPr bwMode="auto">
            <a:xfrm>
              <a:off x="1243" y="3761"/>
              <a:ext cx="3307" cy="104"/>
              <a:chOff x="1231" y="3769"/>
              <a:chExt cx="3307" cy="104"/>
            </a:xfrm>
          </p:grpSpPr>
          <p:sp>
            <p:nvSpPr>
              <p:cNvPr id="644199" name="AutoShape 103"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0" name="AutoShape 104"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1" name="AutoShape 105"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2" name="AutoShape 106"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3" name="AutoShape 107"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4" name="AutoShape 108"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5" name="AutoShape 109"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6" name="AutoShape 110"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7" name="AutoShape 111"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8" name="AutoShape 112"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9" name="AutoShape 113"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0" name="AutoShape 114"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1" name="AutoShape 115"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2" name="AutoShape 116"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3" name="AutoShape 117"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4179" name="Line 83"/>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217" name="Rectangle 84"/>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 name="Group 118"/>
          <p:cNvGrpSpPr>
            <a:grpSpLocks/>
          </p:cNvGrpSpPr>
          <p:nvPr/>
        </p:nvGrpSpPr>
        <p:grpSpPr bwMode="auto">
          <a:xfrm>
            <a:off x="858838" y="5308600"/>
            <a:ext cx="7931150" cy="914400"/>
            <a:chOff x="1173" y="3638"/>
            <a:chExt cx="3620" cy="576"/>
          </a:xfrm>
        </p:grpSpPr>
        <p:sp>
          <p:nvSpPr>
            <p:cNvPr id="644215" name="Text Box 119"/>
            <p:cNvSpPr txBox="1">
              <a:spLocks noChangeArrowheads="1"/>
            </p:cNvSpPr>
            <p:nvPr/>
          </p:nvSpPr>
          <p:spPr bwMode="auto">
            <a:xfrm>
              <a:off x="1734" y="3638"/>
              <a:ext cx="2515" cy="57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5400" smtClean="0">
                  <a:solidFill>
                    <a:schemeClr val="tx1"/>
                  </a:solidFill>
                  <a:latin typeface="Arial" charset="0"/>
                </a:rPr>
                <a:t>KEDIPUO</a:t>
              </a:r>
              <a:endParaRPr lang="en-US" sz="5400" smtClean="0">
                <a:solidFill>
                  <a:srgbClr val="FC030C"/>
                </a:solidFill>
                <a:latin typeface="Arial" charset="0"/>
              </a:endParaRPr>
            </a:p>
          </p:txBody>
        </p:sp>
        <p:sp>
          <p:nvSpPr>
            <p:cNvPr id="644216" name="AutoShape 120"/>
            <p:cNvSpPr>
              <a:spLocks noChangeArrowheads="1"/>
            </p:cNvSpPr>
            <p:nvPr/>
          </p:nvSpPr>
          <p:spPr bwMode="auto">
            <a:xfrm>
              <a:off x="3712" y="3745"/>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44217" name="AutoShape 121"/>
            <p:cNvSpPr>
              <a:spLocks noChangeArrowheads="1"/>
            </p:cNvSpPr>
            <p:nvPr/>
          </p:nvSpPr>
          <p:spPr bwMode="auto">
            <a:xfrm rot="10800000">
              <a:off x="1173" y="3750"/>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53882" dir="2700000" algn="ctr" rotWithShape="0">
                <a:schemeClr val="bg2">
                  <a:alpha val="74997"/>
                </a:schemeClr>
              </a:outerShdw>
            </a:effectLst>
          </p:spPr>
          <p:txBody>
            <a:bodyPr rot="10800000" wrap="none" anchor="ctr"/>
            <a:lstStyle/>
            <a:p>
              <a:pPr>
                <a:defRPr/>
              </a:pPr>
              <a:endParaRPr lang="en-US">
                <a:ea typeface="+mn-ea"/>
                <a:cs typeface="+mn-cs"/>
              </a:endParaRPr>
            </a:p>
          </p:txBody>
        </p:sp>
      </p:grpSp>
      <p:sp>
        <p:nvSpPr>
          <p:cNvPr id="644219" name="Text Box 123"/>
          <p:cNvSpPr txBox="1">
            <a:spLocks noChangeArrowheads="1"/>
          </p:cNvSpPr>
          <p:nvPr/>
        </p:nvSpPr>
        <p:spPr bwMode="auto">
          <a:xfrm>
            <a:off x="3051175" y="3668713"/>
            <a:ext cx="41481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44220" name="Text Box 124"/>
          <p:cNvSpPr txBox="1">
            <a:spLocks noChangeArrowheads="1"/>
          </p:cNvSpPr>
          <p:nvPr/>
        </p:nvSpPr>
        <p:spPr bwMode="auto">
          <a:xfrm>
            <a:off x="2357438" y="2684463"/>
            <a:ext cx="6078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44221" name="Text Box 125"/>
          <p:cNvSpPr txBox="1">
            <a:spLocks noChangeArrowheads="1"/>
          </p:cNvSpPr>
          <p:nvPr/>
        </p:nvSpPr>
        <p:spPr bwMode="auto">
          <a:xfrm>
            <a:off x="3832225" y="5160963"/>
            <a:ext cx="42481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DIETSIDIEKHO KESAU</a:t>
            </a:r>
          </a:p>
        </p:txBody>
      </p:sp>
      <p:sp>
        <p:nvSpPr>
          <p:cNvPr id="178222" name="Text Box 13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4228" name="Rectangle 13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4229" name="Rectangle 13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86</a:t>
            </a:r>
          </a:p>
        </p:txBody>
      </p:sp>
      <p:sp>
        <p:nvSpPr>
          <p:cNvPr id="178225" name="Text Box 135"/>
          <p:cNvSpPr txBox="1">
            <a:spLocks noChangeArrowheads="1"/>
          </p:cNvSpPr>
          <p:nvPr/>
        </p:nvSpPr>
        <p:spPr bwMode="auto">
          <a:xfrm>
            <a:off x="85550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grpSp>
        <p:nvGrpSpPr>
          <p:cNvPr id="178226" name="Group 162"/>
          <p:cNvGrpSpPr>
            <a:grpSpLocks/>
          </p:cNvGrpSpPr>
          <p:nvPr/>
        </p:nvGrpSpPr>
        <p:grpSpPr bwMode="auto">
          <a:xfrm>
            <a:off x="1885950" y="0"/>
            <a:ext cx="3810000" cy="2328863"/>
            <a:chOff x="1188" y="58"/>
            <a:chExt cx="2400" cy="1467"/>
          </a:xfrm>
        </p:grpSpPr>
        <p:sp>
          <p:nvSpPr>
            <p:cNvPr id="644259" name="Text Box 163"/>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78233" name="Group 164"/>
            <p:cNvGrpSpPr>
              <a:grpSpLocks/>
            </p:cNvGrpSpPr>
            <p:nvPr/>
          </p:nvGrpSpPr>
          <p:grpSpPr bwMode="auto">
            <a:xfrm>
              <a:off x="1686" y="824"/>
              <a:ext cx="1169" cy="355"/>
              <a:chOff x="1686" y="824"/>
              <a:chExt cx="1169" cy="355"/>
            </a:xfrm>
          </p:grpSpPr>
          <p:sp>
            <p:nvSpPr>
              <p:cNvPr id="644261" name="Rectangle 165"/>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4262" name="Rectangle 166"/>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78234" name="Group 167"/>
            <p:cNvGrpSpPr>
              <a:grpSpLocks/>
            </p:cNvGrpSpPr>
            <p:nvPr/>
          </p:nvGrpSpPr>
          <p:grpSpPr bwMode="auto">
            <a:xfrm>
              <a:off x="1188" y="1175"/>
              <a:ext cx="1969" cy="246"/>
              <a:chOff x="1188" y="1175"/>
              <a:chExt cx="1969" cy="246"/>
            </a:xfrm>
          </p:grpSpPr>
          <p:grpSp>
            <p:nvGrpSpPr>
              <p:cNvPr id="178248" name="Group 168"/>
              <p:cNvGrpSpPr>
                <a:grpSpLocks/>
              </p:cNvGrpSpPr>
              <p:nvPr/>
            </p:nvGrpSpPr>
            <p:grpSpPr bwMode="auto">
              <a:xfrm>
                <a:off x="1188" y="1175"/>
                <a:ext cx="1710" cy="246"/>
                <a:chOff x="1188" y="1175"/>
                <a:chExt cx="1710" cy="246"/>
              </a:xfrm>
            </p:grpSpPr>
            <p:sp>
              <p:nvSpPr>
                <p:cNvPr id="644265" name="Rectangle 169"/>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4266" name="Rectangle 170"/>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4267" name="Rectangle 171"/>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4268" name="Rectangle 172"/>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4269" name="Rectangle 173"/>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4270" name="Rectangle 174"/>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4271" name="Rectangle 175"/>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4272" name="Rectangle 176"/>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4273" name="Rectangle 177"/>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78235" name="Group 178"/>
            <p:cNvGrpSpPr>
              <a:grpSpLocks/>
            </p:cNvGrpSpPr>
            <p:nvPr/>
          </p:nvGrpSpPr>
          <p:grpSpPr bwMode="auto">
            <a:xfrm>
              <a:off x="2033" y="58"/>
              <a:ext cx="455" cy="692"/>
              <a:chOff x="2033" y="58"/>
              <a:chExt cx="455" cy="692"/>
            </a:xfrm>
          </p:grpSpPr>
          <p:grpSp>
            <p:nvGrpSpPr>
              <p:cNvPr id="178244" name="Group 179"/>
              <p:cNvGrpSpPr>
                <a:grpSpLocks/>
              </p:cNvGrpSpPr>
              <p:nvPr/>
            </p:nvGrpSpPr>
            <p:grpSpPr bwMode="auto">
              <a:xfrm>
                <a:off x="2033" y="58"/>
                <a:ext cx="455" cy="692"/>
                <a:chOff x="1814" y="109"/>
                <a:chExt cx="455" cy="692"/>
              </a:xfrm>
            </p:grpSpPr>
            <p:sp>
              <p:nvSpPr>
                <p:cNvPr id="644276" name="Text Box 180"/>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4277" name="Line 181"/>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4278" name="Line 182"/>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78236" name="Group 183"/>
            <p:cNvGrpSpPr>
              <a:grpSpLocks/>
            </p:cNvGrpSpPr>
            <p:nvPr/>
          </p:nvGrpSpPr>
          <p:grpSpPr bwMode="auto">
            <a:xfrm>
              <a:off x="1394" y="1159"/>
              <a:ext cx="1562" cy="272"/>
              <a:chOff x="1394" y="1159"/>
              <a:chExt cx="1562" cy="272"/>
            </a:xfrm>
          </p:grpSpPr>
          <p:sp>
            <p:nvSpPr>
              <p:cNvPr id="644280" name="Rectangle 18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4281" name="Rectangle 18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4282" name="Rectangle 186"/>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4283" name="Rectangle 187"/>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78239" name="Group 188"/>
            <p:cNvGrpSpPr>
              <a:grpSpLocks/>
            </p:cNvGrpSpPr>
            <p:nvPr/>
          </p:nvGrpSpPr>
          <p:grpSpPr bwMode="auto">
            <a:xfrm>
              <a:off x="1639" y="578"/>
              <a:ext cx="1275" cy="365"/>
              <a:chOff x="1639" y="554"/>
              <a:chExt cx="1275" cy="365"/>
            </a:xfrm>
          </p:grpSpPr>
          <p:sp>
            <p:nvSpPr>
              <p:cNvPr id="644285" name="Text Box 189"/>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P7 Z J</a:t>
                </a:r>
              </a:p>
            </p:txBody>
          </p:sp>
          <p:sp>
            <p:nvSpPr>
              <p:cNvPr id="644286" name="Line 190"/>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4287" name="Text Box 191"/>
          <p:cNvSpPr txBox="1">
            <a:spLocks noChangeArrowheads="1"/>
          </p:cNvSpPr>
          <p:nvPr/>
        </p:nvSpPr>
        <p:spPr bwMode="auto">
          <a:xfrm>
            <a:off x="4191000" y="4419600"/>
            <a:ext cx="39290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grpSp>
        <p:nvGrpSpPr>
          <p:cNvPr id="18" name="Group 127"/>
          <p:cNvGrpSpPr>
            <a:grpSpLocks/>
          </p:cNvGrpSpPr>
          <p:nvPr/>
        </p:nvGrpSpPr>
        <p:grpSpPr bwMode="auto">
          <a:xfrm rot="1465616">
            <a:off x="942975" y="3355975"/>
            <a:ext cx="7389813" cy="914400"/>
            <a:chOff x="1168" y="3635"/>
            <a:chExt cx="3620" cy="576"/>
          </a:xfrm>
        </p:grpSpPr>
        <p:sp>
          <p:nvSpPr>
            <p:cNvPr id="644224" name="Text Box 128"/>
            <p:cNvSpPr txBox="1">
              <a:spLocks noChangeArrowheads="1"/>
            </p:cNvSpPr>
            <p:nvPr/>
          </p:nvSpPr>
          <p:spPr bwMode="auto">
            <a:xfrm>
              <a:off x="1729" y="3634"/>
              <a:ext cx="2515" cy="576"/>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5400" smtClean="0">
                  <a:solidFill>
                    <a:schemeClr val="tx1"/>
                  </a:solidFill>
                  <a:latin typeface="Arial" charset="0"/>
                </a:rPr>
                <a:t>KIDI</a:t>
              </a:r>
            </a:p>
          </p:txBody>
        </p:sp>
        <p:sp>
          <p:nvSpPr>
            <p:cNvPr id="644225" name="AutoShape 129"/>
            <p:cNvSpPr>
              <a:spLocks noChangeArrowheads="1"/>
            </p:cNvSpPr>
            <p:nvPr/>
          </p:nvSpPr>
          <p:spPr bwMode="auto">
            <a:xfrm>
              <a:off x="3705" y="3744"/>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99190" dir="3011666" algn="ctr" rotWithShape="0">
                <a:schemeClr val="bg2">
                  <a:alpha val="74998"/>
                </a:schemeClr>
              </a:outerShdw>
            </a:effectLst>
          </p:spPr>
          <p:txBody>
            <a:bodyPr wrap="none" anchor="ctr"/>
            <a:lstStyle/>
            <a:p>
              <a:pPr>
                <a:defRPr/>
              </a:pPr>
              <a:endParaRPr lang="en-US">
                <a:ea typeface="+mn-ea"/>
                <a:cs typeface="+mn-cs"/>
              </a:endParaRPr>
            </a:p>
          </p:txBody>
        </p:sp>
        <p:sp>
          <p:nvSpPr>
            <p:cNvPr id="644226" name="AutoShape 130"/>
            <p:cNvSpPr>
              <a:spLocks noChangeArrowheads="1"/>
            </p:cNvSpPr>
            <p:nvPr/>
          </p:nvSpPr>
          <p:spPr bwMode="auto">
            <a:xfrm rot="10800000">
              <a:off x="1167" y="3750"/>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99190" dir="3011666" algn="ctr" rotWithShape="0">
                <a:schemeClr val="bg2">
                  <a:alpha val="74997"/>
                </a:schemeClr>
              </a:outerShdw>
            </a:effectLst>
          </p:spPr>
          <p:txBody>
            <a:bodyPr rot="10800000" wrap="none" anchor="ctr"/>
            <a:lstStyle/>
            <a:p>
              <a:pPr>
                <a:defRPr/>
              </a:pPr>
              <a:endParaRPr lang="en-US">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66"/>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022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0227"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0228" name="Rectangle 5"/>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0229" name="Rectangle 6"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0230" name="Rectangle 7"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45128" name="Rectangle 8"/>
          <p:cNvSpPr>
            <a:spLocks noChangeArrowheads="1"/>
          </p:cNvSpPr>
          <p:nvPr/>
        </p:nvSpPr>
        <p:spPr bwMode="auto">
          <a:xfrm rot="17945350">
            <a:off x="5090319" y="1240631"/>
            <a:ext cx="2022475"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rPr>
              <a:t> TEKUONUOU KIYAKECHII HE</a:t>
            </a:r>
          </a:p>
        </p:txBody>
      </p:sp>
      <p:sp>
        <p:nvSpPr>
          <p:cNvPr id="645129" name="Rectangle 9"/>
          <p:cNvSpPr>
            <a:spLocks noChangeArrowheads="1"/>
          </p:cNvSpPr>
          <p:nvPr/>
        </p:nvSpPr>
        <p:spPr bwMode="auto">
          <a:xfrm rot="17945350">
            <a:off x="5787232" y="1674019"/>
            <a:ext cx="10731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JISU LA KEVOR</a:t>
            </a:r>
            <a:endParaRPr lang="en-US" sz="1100">
              <a:solidFill>
                <a:srgbClr val="FFEA18"/>
              </a:solidFill>
              <a:latin typeface="Arial" charset="0"/>
            </a:endParaRPr>
          </a:p>
        </p:txBody>
      </p:sp>
      <p:sp>
        <p:nvSpPr>
          <p:cNvPr id="645130" name="Rectangle 10"/>
          <p:cNvSpPr>
            <a:spLocks noChangeArrowheads="1"/>
          </p:cNvSpPr>
          <p:nvPr/>
        </p:nvSpPr>
        <p:spPr bwMode="auto">
          <a:xfrm rot="17945350">
            <a:off x="5878512" y="1179513"/>
            <a:ext cx="21193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JISU KIJII NU LA TSUR DI KECII</a:t>
            </a:r>
            <a:endParaRPr lang="en-US" sz="1100">
              <a:solidFill>
                <a:srgbClr val="FFEA18"/>
              </a:solidFill>
              <a:latin typeface="Arial" charset="0"/>
            </a:endParaRPr>
          </a:p>
        </p:txBody>
      </p:sp>
      <p:sp>
        <p:nvSpPr>
          <p:cNvPr id="645131" name="Rectangle 11"/>
          <p:cNvSpPr>
            <a:spLocks noChangeArrowheads="1"/>
          </p:cNvSpPr>
          <p:nvPr/>
        </p:nvSpPr>
        <p:spPr bwMode="auto">
          <a:xfrm rot="17945350">
            <a:off x="6282531" y="1370807"/>
            <a:ext cx="1692275" cy="1508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rPr>
              <a:t>KEEDIBA KEKRA KEZHA</a:t>
            </a:r>
          </a:p>
        </p:txBody>
      </p:sp>
      <p:sp>
        <p:nvSpPr>
          <p:cNvPr id="645132" name="Rectangle 12"/>
          <p:cNvSpPr>
            <a:spLocks noChangeArrowheads="1"/>
          </p:cNvSpPr>
          <p:nvPr/>
        </p:nvSpPr>
        <p:spPr bwMode="auto">
          <a:xfrm rot="17945350">
            <a:off x="6773069" y="1478757"/>
            <a:ext cx="14446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rPr>
              <a:t>TEI KESA, KIJII KESA</a:t>
            </a:r>
          </a:p>
        </p:txBody>
      </p:sp>
      <p:sp>
        <p:nvSpPr>
          <p:cNvPr id="180236" name="Rectangle 36"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0237"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8" name="Rectangle 38"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0239" name="Rectangle 39"/>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0240" name="Rectangle 40"/>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0241"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2" name="Rectangle 4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5163" name="Rectangle 4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5164" name="Picture 44"/>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0245"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07114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46"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47" name="Picture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48"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49"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0" name="Text Box 50"/>
          <p:cNvSpPr txBox="1">
            <a:spLocks noChangeArrowheads="1"/>
          </p:cNvSpPr>
          <p:nvPr/>
        </p:nvSpPr>
        <p:spPr bwMode="auto">
          <a:xfrm>
            <a:off x="0" y="0"/>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80251" name="Group 51"/>
          <p:cNvGrpSpPr>
            <a:grpSpLocks/>
          </p:cNvGrpSpPr>
          <p:nvPr/>
        </p:nvGrpSpPr>
        <p:grpSpPr bwMode="auto">
          <a:xfrm>
            <a:off x="2098675" y="2589213"/>
            <a:ext cx="6496050" cy="936625"/>
            <a:chOff x="1322" y="1631"/>
            <a:chExt cx="4092" cy="590"/>
          </a:xfrm>
        </p:grpSpPr>
        <p:pic>
          <p:nvPicPr>
            <p:cNvPr id="645172" name="Picture 52"/>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5173" name="Picture 53"/>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5174" name="Picture 54"/>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5175" name="Picture 55"/>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5176" name="Picture 56"/>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5177" name="Picture 57"/>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0252" name="Group 58"/>
          <p:cNvGrpSpPr>
            <a:grpSpLocks/>
          </p:cNvGrpSpPr>
          <p:nvPr/>
        </p:nvGrpSpPr>
        <p:grpSpPr bwMode="auto">
          <a:xfrm>
            <a:off x="2836863" y="3608388"/>
            <a:ext cx="5664200" cy="669925"/>
            <a:chOff x="1787" y="2273"/>
            <a:chExt cx="3568" cy="422"/>
          </a:xfrm>
        </p:grpSpPr>
        <p:pic>
          <p:nvPicPr>
            <p:cNvPr id="645179" name="Picture 59"/>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5180" name="Picture 60"/>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5181" name="Picture 61"/>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5182" name="Picture 62"/>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0253" name="Group 63"/>
          <p:cNvGrpSpPr>
            <a:grpSpLocks/>
          </p:cNvGrpSpPr>
          <p:nvPr/>
        </p:nvGrpSpPr>
        <p:grpSpPr bwMode="auto">
          <a:xfrm>
            <a:off x="3941763" y="4387850"/>
            <a:ext cx="4672012" cy="592138"/>
            <a:chOff x="2483" y="2764"/>
            <a:chExt cx="2943" cy="373"/>
          </a:xfrm>
        </p:grpSpPr>
        <p:pic>
          <p:nvPicPr>
            <p:cNvPr id="645184" name="Picture 64"/>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5185" name="Picture 65"/>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5186" name="Picture 66"/>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5187" name="Picture 67"/>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0254"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55" name="Group 69"/>
          <p:cNvGrpSpPr>
            <a:grpSpLocks/>
          </p:cNvGrpSpPr>
          <p:nvPr/>
        </p:nvGrpSpPr>
        <p:grpSpPr bwMode="auto">
          <a:xfrm>
            <a:off x="3832225" y="5137150"/>
            <a:ext cx="4697413" cy="603250"/>
            <a:chOff x="2414" y="3236"/>
            <a:chExt cx="2959" cy="380"/>
          </a:xfrm>
        </p:grpSpPr>
        <p:pic>
          <p:nvPicPr>
            <p:cNvPr id="645190" name="Picture 70"/>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5191" name="Picture 71"/>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5192" name="Picture 72"/>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5193" name="Picture 73"/>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5194" name="Text Box 74"/>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0256" name="Picture 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1" name="Picture 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1" name="Text Box 81"/>
          <p:cNvSpPr txBox="1">
            <a:spLocks noChangeArrowheads="1"/>
          </p:cNvSpPr>
          <p:nvPr/>
        </p:nvSpPr>
        <p:spPr bwMode="auto">
          <a:xfrm>
            <a:off x="3051175" y="3668713"/>
            <a:ext cx="38941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45202" name="Text Box 82"/>
          <p:cNvSpPr txBox="1">
            <a:spLocks noChangeArrowheads="1"/>
          </p:cNvSpPr>
          <p:nvPr/>
        </p:nvSpPr>
        <p:spPr bwMode="auto">
          <a:xfrm>
            <a:off x="2293938" y="2684463"/>
            <a:ext cx="61801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45203" name="Text Box 83"/>
          <p:cNvSpPr txBox="1">
            <a:spLocks noChangeArrowheads="1"/>
          </p:cNvSpPr>
          <p:nvPr/>
        </p:nvSpPr>
        <p:spPr bwMode="auto">
          <a:xfrm>
            <a:off x="3819525" y="5160963"/>
            <a:ext cx="40449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DIETSIDIEKHO KESAU</a:t>
            </a:r>
          </a:p>
        </p:txBody>
      </p:sp>
      <p:sp>
        <p:nvSpPr>
          <p:cNvPr id="645205" name="Line 85"/>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06" name="Line 86"/>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07" name="Line 87"/>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0268" name="Group 123"/>
          <p:cNvGrpSpPr>
            <a:grpSpLocks/>
          </p:cNvGrpSpPr>
          <p:nvPr/>
        </p:nvGrpSpPr>
        <p:grpSpPr bwMode="auto">
          <a:xfrm>
            <a:off x="990600" y="2201863"/>
            <a:ext cx="304800" cy="4908550"/>
            <a:chOff x="1472" y="768"/>
            <a:chExt cx="192" cy="2192"/>
          </a:xfrm>
        </p:grpSpPr>
        <p:sp>
          <p:nvSpPr>
            <p:cNvPr id="645244" name="Line 124"/>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45" name="Line 125"/>
            <p:cNvSpPr>
              <a:spLocks noChangeShapeType="1"/>
            </p:cNvSpPr>
            <p:nvPr/>
          </p:nvSpPr>
          <p:spPr bwMode="auto">
            <a:xfrm>
              <a:off x="1568" y="864"/>
              <a:ext cx="0" cy="2001"/>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46" name="Line 126"/>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80269" name="Text Box 13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5257" name="Rectangle 137"/>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87</a:t>
            </a:r>
          </a:p>
        </p:txBody>
      </p:sp>
      <p:sp>
        <p:nvSpPr>
          <p:cNvPr id="180271" name="Text Box 139"/>
          <p:cNvSpPr txBox="1">
            <a:spLocks noChangeArrowheads="1"/>
          </p:cNvSpPr>
          <p:nvPr/>
        </p:nvSpPr>
        <p:spPr bwMode="auto">
          <a:xfrm>
            <a:off x="8558213"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grpSp>
        <p:nvGrpSpPr>
          <p:cNvPr id="180272" name="Group 88"/>
          <p:cNvGrpSpPr>
            <a:grpSpLocks/>
          </p:cNvGrpSpPr>
          <p:nvPr/>
        </p:nvGrpSpPr>
        <p:grpSpPr bwMode="auto">
          <a:xfrm>
            <a:off x="1949450" y="2236788"/>
            <a:ext cx="5273675" cy="3898900"/>
            <a:chOff x="1228" y="1409"/>
            <a:chExt cx="3322" cy="2456"/>
          </a:xfrm>
        </p:grpSpPr>
        <p:grpSp>
          <p:nvGrpSpPr>
            <p:cNvPr id="180309" name="Group 89"/>
            <p:cNvGrpSpPr>
              <a:grpSpLocks/>
            </p:cNvGrpSpPr>
            <p:nvPr/>
          </p:nvGrpSpPr>
          <p:grpSpPr bwMode="auto">
            <a:xfrm>
              <a:off x="1228" y="1409"/>
              <a:ext cx="3303" cy="119"/>
              <a:chOff x="1206" y="1392"/>
              <a:chExt cx="3303" cy="119"/>
            </a:xfrm>
          </p:grpSpPr>
          <p:sp>
            <p:nvSpPr>
              <p:cNvPr id="645210" name="AutoShape 90"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1" name="AutoShape 91"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2" name="AutoShape 92"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3" name="AutoShape 93"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4" name="AutoShape 94"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5" name="AutoShape 95"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6" name="AutoShape 96"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7" name="AutoShape 97"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8" name="AutoShape 98"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9" name="AutoShape 99"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20" name="AutoShape 100"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1" name="AutoShape 101"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2" name="AutoShape 102"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3" name="AutoShape 103"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4" name="AutoShape 104"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0310" name="Group 105"/>
            <p:cNvGrpSpPr>
              <a:grpSpLocks/>
            </p:cNvGrpSpPr>
            <p:nvPr/>
          </p:nvGrpSpPr>
          <p:grpSpPr bwMode="auto">
            <a:xfrm>
              <a:off x="1243" y="3761"/>
              <a:ext cx="3307" cy="104"/>
              <a:chOff x="1231" y="3769"/>
              <a:chExt cx="3307" cy="104"/>
            </a:xfrm>
          </p:grpSpPr>
          <p:sp>
            <p:nvSpPr>
              <p:cNvPr id="645226" name="AutoShape 106"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7" name="AutoShape 107"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8" name="AutoShape 108"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9" name="AutoShape 109"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0" name="AutoShape 110"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1" name="AutoShape 111"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2" name="AutoShape 112"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3" name="AutoShape 113"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4" name="AutoShape 114"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5" name="AutoShape 115"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6" name="AutoShape 116"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7" name="AutoShape 117"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8" name="AutoShape 118"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9" name="AutoShape 119"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40" name="AutoShape 120"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0273" name="Group 129"/>
          <p:cNvGrpSpPr>
            <a:grpSpLocks/>
          </p:cNvGrpSpPr>
          <p:nvPr/>
        </p:nvGrpSpPr>
        <p:grpSpPr bwMode="auto">
          <a:xfrm>
            <a:off x="1703388" y="6427788"/>
            <a:ext cx="6297612" cy="304800"/>
            <a:chOff x="1040" y="1200"/>
            <a:chExt cx="3184" cy="192"/>
          </a:xfrm>
        </p:grpSpPr>
        <p:sp>
          <p:nvSpPr>
            <p:cNvPr id="645250" name="Line 130"/>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51" name="Line 131"/>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52" name="Line 132"/>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0274" name="Group 167"/>
          <p:cNvGrpSpPr>
            <a:grpSpLocks/>
          </p:cNvGrpSpPr>
          <p:nvPr/>
        </p:nvGrpSpPr>
        <p:grpSpPr bwMode="auto">
          <a:xfrm>
            <a:off x="1885950" y="0"/>
            <a:ext cx="3810000" cy="2328863"/>
            <a:chOff x="1188" y="58"/>
            <a:chExt cx="2400" cy="1467"/>
          </a:xfrm>
        </p:grpSpPr>
        <p:sp>
          <p:nvSpPr>
            <p:cNvPr id="645288" name="Text Box 16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80279" name="Group 169"/>
            <p:cNvGrpSpPr>
              <a:grpSpLocks/>
            </p:cNvGrpSpPr>
            <p:nvPr/>
          </p:nvGrpSpPr>
          <p:grpSpPr bwMode="auto">
            <a:xfrm>
              <a:off x="1686" y="824"/>
              <a:ext cx="1169" cy="355"/>
              <a:chOff x="1686" y="824"/>
              <a:chExt cx="1169" cy="355"/>
            </a:xfrm>
          </p:grpSpPr>
          <p:sp>
            <p:nvSpPr>
              <p:cNvPr id="645290" name="Rectangle 170"/>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5291" name="Rectangle 171"/>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80280" name="Group 172"/>
            <p:cNvGrpSpPr>
              <a:grpSpLocks/>
            </p:cNvGrpSpPr>
            <p:nvPr/>
          </p:nvGrpSpPr>
          <p:grpSpPr bwMode="auto">
            <a:xfrm>
              <a:off x="1188" y="1175"/>
              <a:ext cx="1969" cy="246"/>
              <a:chOff x="1188" y="1175"/>
              <a:chExt cx="1969" cy="246"/>
            </a:xfrm>
          </p:grpSpPr>
          <p:grpSp>
            <p:nvGrpSpPr>
              <p:cNvPr id="180294" name="Group 173"/>
              <p:cNvGrpSpPr>
                <a:grpSpLocks/>
              </p:cNvGrpSpPr>
              <p:nvPr/>
            </p:nvGrpSpPr>
            <p:grpSpPr bwMode="auto">
              <a:xfrm>
                <a:off x="1188" y="1175"/>
                <a:ext cx="1710" cy="246"/>
                <a:chOff x="1188" y="1175"/>
                <a:chExt cx="1710" cy="246"/>
              </a:xfrm>
            </p:grpSpPr>
            <p:sp>
              <p:nvSpPr>
                <p:cNvPr id="645294" name="Rectangle 174"/>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5295" name="Rectangle 175"/>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5296" name="Rectangle 176"/>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5297" name="Rectangle 177"/>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5298" name="Rectangle 178"/>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5299" name="Rectangle 179"/>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5300" name="Rectangle 180"/>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5301" name="Rectangle 181"/>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5302" name="Rectangle 182"/>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80281" name="Group 183"/>
            <p:cNvGrpSpPr>
              <a:grpSpLocks/>
            </p:cNvGrpSpPr>
            <p:nvPr/>
          </p:nvGrpSpPr>
          <p:grpSpPr bwMode="auto">
            <a:xfrm>
              <a:off x="2033" y="58"/>
              <a:ext cx="455" cy="692"/>
              <a:chOff x="2033" y="58"/>
              <a:chExt cx="455" cy="692"/>
            </a:xfrm>
          </p:grpSpPr>
          <p:grpSp>
            <p:nvGrpSpPr>
              <p:cNvPr id="180290" name="Group 184"/>
              <p:cNvGrpSpPr>
                <a:grpSpLocks/>
              </p:cNvGrpSpPr>
              <p:nvPr/>
            </p:nvGrpSpPr>
            <p:grpSpPr bwMode="auto">
              <a:xfrm>
                <a:off x="2033" y="58"/>
                <a:ext cx="455" cy="692"/>
                <a:chOff x="1814" y="109"/>
                <a:chExt cx="455" cy="692"/>
              </a:xfrm>
            </p:grpSpPr>
            <p:sp>
              <p:nvSpPr>
                <p:cNvPr id="645305" name="Text Box 18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5306" name="Line 18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5307" name="Line 187"/>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0282" name="Group 188"/>
            <p:cNvGrpSpPr>
              <a:grpSpLocks/>
            </p:cNvGrpSpPr>
            <p:nvPr/>
          </p:nvGrpSpPr>
          <p:grpSpPr bwMode="auto">
            <a:xfrm>
              <a:off x="1394" y="1159"/>
              <a:ext cx="1562" cy="272"/>
              <a:chOff x="1394" y="1159"/>
              <a:chExt cx="1562" cy="272"/>
            </a:xfrm>
          </p:grpSpPr>
          <p:sp>
            <p:nvSpPr>
              <p:cNvPr id="645309" name="Rectangle 189"/>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5310" name="Rectangle 190"/>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5311" name="Rectangle 19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5312" name="Rectangle 19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0285" name="Group 193"/>
            <p:cNvGrpSpPr>
              <a:grpSpLocks/>
            </p:cNvGrpSpPr>
            <p:nvPr/>
          </p:nvGrpSpPr>
          <p:grpSpPr bwMode="auto">
            <a:xfrm>
              <a:off x="1639" y="578"/>
              <a:ext cx="1275" cy="365"/>
              <a:chOff x="1639" y="554"/>
              <a:chExt cx="1275" cy="365"/>
            </a:xfrm>
          </p:grpSpPr>
          <p:sp>
            <p:nvSpPr>
              <p:cNvPr id="645314" name="Text Box 194"/>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45315" name="Line 195"/>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5316" name="Text Box 196"/>
          <p:cNvSpPr txBox="1">
            <a:spLocks noChangeArrowheads="1"/>
          </p:cNvSpPr>
          <p:nvPr/>
        </p:nvSpPr>
        <p:spPr bwMode="auto">
          <a:xfrm>
            <a:off x="4191000" y="4419600"/>
            <a:ext cx="41703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sp>
        <p:nvSpPr>
          <p:cNvPr id="646273" name="Text Box 129"/>
          <p:cNvSpPr txBox="1">
            <a:spLocks noChangeArrowheads="1"/>
          </p:cNvSpPr>
          <p:nvPr/>
        </p:nvSpPr>
        <p:spPr bwMode="auto">
          <a:xfrm>
            <a:off x="552450" y="2298700"/>
            <a:ext cx="320675" cy="4362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SUO KEZHII</a:t>
            </a:r>
          </a:p>
        </p:txBody>
      </p:sp>
      <p:sp>
        <p:nvSpPr>
          <p:cNvPr id="646279" name="Text Box 135"/>
          <p:cNvSpPr txBox="1">
            <a:spLocks noChangeArrowheads="1"/>
          </p:cNvSpPr>
          <p:nvPr/>
        </p:nvSpPr>
        <p:spPr bwMode="auto">
          <a:xfrm>
            <a:off x="2627313" y="5929313"/>
            <a:ext cx="5665787"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SUO KEZHII-U KEZE KEBA</a:t>
            </a:r>
            <a:endParaRPr lang="en-US" sz="2800" b="0" smtClean="0">
              <a:solidFill>
                <a:schemeClr val="tx1"/>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3" name="Group 2"/>
          <p:cNvGrpSpPr>
            <a:grpSpLocks/>
          </p:cNvGrpSpPr>
          <p:nvPr/>
        </p:nvGrpSpPr>
        <p:grpSpPr bwMode="auto">
          <a:xfrm>
            <a:off x="0" y="0"/>
            <a:ext cx="9144000" cy="6858000"/>
            <a:chOff x="0" y="0"/>
            <a:chExt cx="5760" cy="4320"/>
          </a:xfrm>
        </p:grpSpPr>
        <p:pic>
          <p:nvPicPr>
            <p:cNvPr id="182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412" name="Picture 4"/>
            <p:cNvPicPr>
              <a:picLocks noChangeAspect="1" noChangeArrowheads="1"/>
            </p:cNvPicPr>
            <p:nvPr/>
          </p:nvPicPr>
          <p:blipFill>
            <a:blip r:embed="rId3">
              <a:extLst>
                <a:ext uri="{28A0092B-C50C-407E-A947-70E740481C1C}">
                  <a14:useLocalDpi xmlns:a14="http://schemas.microsoft.com/office/drawing/2010/main" val="0"/>
                </a:ext>
              </a:extLst>
            </a:blip>
            <a:srcRect l="19618" t="36551" r="19080" b="12106"/>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6149" name="Rectangle 5"/>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2275" name="Rectangle 6"/>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2276" name="Rectangle 8"/>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2277" name="Rectangle 9"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2278" name="Rectangle 10"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46155" name="Rectangle 11"/>
          <p:cNvSpPr>
            <a:spLocks noChangeArrowheads="1"/>
          </p:cNvSpPr>
          <p:nvPr/>
        </p:nvSpPr>
        <p:spPr bwMode="auto">
          <a:xfrm rot="17945350">
            <a:off x="5090319" y="1240631"/>
            <a:ext cx="2022475"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rPr>
              <a:t> TEKUONUOU KIYAKECHII HE</a:t>
            </a:r>
          </a:p>
        </p:txBody>
      </p:sp>
      <p:sp>
        <p:nvSpPr>
          <p:cNvPr id="646156" name="Rectangle 12"/>
          <p:cNvSpPr>
            <a:spLocks noChangeArrowheads="1"/>
          </p:cNvSpPr>
          <p:nvPr/>
        </p:nvSpPr>
        <p:spPr bwMode="auto">
          <a:xfrm rot="17945350">
            <a:off x="5787232" y="1674019"/>
            <a:ext cx="10731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JISU LA KEVOR</a:t>
            </a:r>
            <a:endParaRPr lang="en-US" sz="1100">
              <a:solidFill>
                <a:srgbClr val="FFEA18"/>
              </a:solidFill>
              <a:latin typeface="Arial" charset="0"/>
            </a:endParaRPr>
          </a:p>
        </p:txBody>
      </p:sp>
      <p:sp>
        <p:nvSpPr>
          <p:cNvPr id="646157" name="Rectangle 13"/>
          <p:cNvSpPr>
            <a:spLocks noChangeArrowheads="1"/>
          </p:cNvSpPr>
          <p:nvPr/>
        </p:nvSpPr>
        <p:spPr bwMode="auto">
          <a:xfrm rot="17945350">
            <a:off x="5878512" y="1179513"/>
            <a:ext cx="21193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JISU KIJII NU LA TSUR DI KECII</a:t>
            </a:r>
            <a:endParaRPr lang="en-US" sz="1100">
              <a:solidFill>
                <a:srgbClr val="FFEA18"/>
              </a:solidFill>
              <a:latin typeface="Arial" charset="0"/>
            </a:endParaRPr>
          </a:p>
        </p:txBody>
      </p:sp>
      <p:sp>
        <p:nvSpPr>
          <p:cNvPr id="646158" name="Rectangle 14"/>
          <p:cNvSpPr>
            <a:spLocks noChangeArrowheads="1"/>
          </p:cNvSpPr>
          <p:nvPr/>
        </p:nvSpPr>
        <p:spPr bwMode="auto">
          <a:xfrm rot="17945350">
            <a:off x="6307138" y="1411288"/>
            <a:ext cx="1598612" cy="1508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rPr>
              <a:t>KEDIBA KEKRA KEZHA</a:t>
            </a:r>
          </a:p>
        </p:txBody>
      </p:sp>
      <p:sp>
        <p:nvSpPr>
          <p:cNvPr id="646159" name="Rectangle 15"/>
          <p:cNvSpPr>
            <a:spLocks noChangeArrowheads="1"/>
          </p:cNvSpPr>
          <p:nvPr/>
        </p:nvSpPr>
        <p:spPr bwMode="auto">
          <a:xfrm rot="17945350">
            <a:off x="6773069" y="1478757"/>
            <a:ext cx="14446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rPr>
              <a:t>TEI KESA, KIJII KESA</a:t>
            </a:r>
          </a:p>
        </p:txBody>
      </p:sp>
      <p:sp>
        <p:nvSpPr>
          <p:cNvPr id="182284" name="Rectangle 39"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2285"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6" name="Rectangle 41"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2287" name="Rectangle 42"/>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2288" name="Rectangle 43"/>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2289"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89" name="Rectangle 4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6190" name="Rectangle 4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6191" name="Picture 47"/>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2293" name="Picture 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085431"/>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4" name="Picture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197" name="Text Box 53"/>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82299" name="Group 54"/>
          <p:cNvGrpSpPr>
            <a:grpSpLocks/>
          </p:cNvGrpSpPr>
          <p:nvPr/>
        </p:nvGrpSpPr>
        <p:grpSpPr bwMode="auto">
          <a:xfrm>
            <a:off x="2098675" y="2589213"/>
            <a:ext cx="6496050" cy="936625"/>
            <a:chOff x="1322" y="1631"/>
            <a:chExt cx="4092" cy="590"/>
          </a:xfrm>
        </p:grpSpPr>
        <p:pic>
          <p:nvPicPr>
            <p:cNvPr id="646199" name="Picture 55"/>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6200" name="Picture 56"/>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6201" name="Picture 57"/>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6202" name="Picture 58"/>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6203" name="Picture 59"/>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6204" name="Picture 60"/>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2300" name="Group 61"/>
          <p:cNvGrpSpPr>
            <a:grpSpLocks/>
          </p:cNvGrpSpPr>
          <p:nvPr/>
        </p:nvGrpSpPr>
        <p:grpSpPr bwMode="auto">
          <a:xfrm>
            <a:off x="2836863" y="3608388"/>
            <a:ext cx="5664200" cy="669925"/>
            <a:chOff x="1787" y="2273"/>
            <a:chExt cx="3568" cy="422"/>
          </a:xfrm>
        </p:grpSpPr>
        <p:pic>
          <p:nvPicPr>
            <p:cNvPr id="646206" name="Picture 62"/>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6207" name="Picture 63"/>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6208" name="Picture 64"/>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6209" name="Picture 65"/>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2301" name="Group 66"/>
          <p:cNvGrpSpPr>
            <a:grpSpLocks/>
          </p:cNvGrpSpPr>
          <p:nvPr/>
        </p:nvGrpSpPr>
        <p:grpSpPr bwMode="auto">
          <a:xfrm>
            <a:off x="3941763" y="4387850"/>
            <a:ext cx="4672012" cy="592138"/>
            <a:chOff x="2483" y="2764"/>
            <a:chExt cx="2943" cy="373"/>
          </a:xfrm>
        </p:grpSpPr>
        <p:pic>
          <p:nvPicPr>
            <p:cNvPr id="646211" name="Picture 67"/>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6212" name="Picture 68"/>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6213" name="Picture 69"/>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6214" name="Picture 70"/>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2302" name="Picture 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2303" name="Group 72"/>
          <p:cNvGrpSpPr>
            <a:grpSpLocks/>
          </p:cNvGrpSpPr>
          <p:nvPr/>
        </p:nvGrpSpPr>
        <p:grpSpPr bwMode="auto">
          <a:xfrm>
            <a:off x="3832225" y="5137150"/>
            <a:ext cx="4697413" cy="603250"/>
            <a:chOff x="2414" y="3236"/>
            <a:chExt cx="2959" cy="380"/>
          </a:xfrm>
        </p:grpSpPr>
        <p:pic>
          <p:nvPicPr>
            <p:cNvPr id="646217" name="Picture 73"/>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6218" name="Picture 74"/>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6219" name="Picture 75"/>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6220" name="Picture 76"/>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6221" name="Text Box 77"/>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2304" name="Picture 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5" name="Picture 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6" name="Picture 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7" name="Picture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8"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9" name="Picture 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6228" name="Text Box 84"/>
          <p:cNvSpPr txBox="1">
            <a:spLocks noChangeArrowheads="1"/>
          </p:cNvSpPr>
          <p:nvPr/>
        </p:nvSpPr>
        <p:spPr bwMode="auto">
          <a:xfrm>
            <a:off x="3051175" y="3668713"/>
            <a:ext cx="46053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46229" name="Text Box 85"/>
          <p:cNvSpPr txBox="1">
            <a:spLocks noChangeArrowheads="1"/>
          </p:cNvSpPr>
          <p:nvPr/>
        </p:nvSpPr>
        <p:spPr bwMode="auto">
          <a:xfrm>
            <a:off x="2293938" y="2684463"/>
            <a:ext cx="65230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46230" name="Text Box 86"/>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DIETSIDIEKO KESAU</a:t>
            </a:r>
          </a:p>
        </p:txBody>
      </p:sp>
      <p:sp>
        <p:nvSpPr>
          <p:cNvPr id="646232" name="Line 88"/>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33" name="Line 89"/>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34" name="Line 90"/>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2316" name="Group 125"/>
          <p:cNvGrpSpPr>
            <a:grpSpLocks/>
          </p:cNvGrpSpPr>
          <p:nvPr/>
        </p:nvGrpSpPr>
        <p:grpSpPr bwMode="auto">
          <a:xfrm>
            <a:off x="1000125" y="2201863"/>
            <a:ext cx="304800" cy="4165600"/>
            <a:chOff x="1472" y="768"/>
            <a:chExt cx="192" cy="2192"/>
          </a:xfrm>
        </p:grpSpPr>
        <p:sp>
          <p:nvSpPr>
            <p:cNvPr id="646270" name="Line 126"/>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1" name="Line 127"/>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2" name="Line 128"/>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6273" name="Text Box 129"/>
          <p:cNvSpPr txBox="1">
            <a:spLocks noChangeArrowheads="1"/>
          </p:cNvSpPr>
          <p:nvPr/>
        </p:nvSpPr>
        <p:spPr bwMode="auto">
          <a:xfrm>
            <a:off x="565150" y="2044700"/>
            <a:ext cx="320675" cy="4362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SUO KEZHII</a:t>
            </a:r>
          </a:p>
        </p:txBody>
      </p:sp>
      <p:sp>
        <p:nvSpPr>
          <p:cNvPr id="182318"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6282" name="Rectangle 138"/>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6283" name="Rectangle 139"/>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88</a:t>
            </a:r>
          </a:p>
        </p:txBody>
      </p:sp>
      <p:grpSp>
        <p:nvGrpSpPr>
          <p:cNvPr id="182321" name="Group 91"/>
          <p:cNvGrpSpPr>
            <a:grpSpLocks/>
          </p:cNvGrpSpPr>
          <p:nvPr/>
        </p:nvGrpSpPr>
        <p:grpSpPr bwMode="auto">
          <a:xfrm>
            <a:off x="1949450" y="2236788"/>
            <a:ext cx="5273675" cy="3898900"/>
            <a:chOff x="1228" y="1409"/>
            <a:chExt cx="3322" cy="2456"/>
          </a:xfrm>
        </p:grpSpPr>
        <p:grpSp>
          <p:nvGrpSpPr>
            <p:cNvPr id="182357" name="Group 92"/>
            <p:cNvGrpSpPr>
              <a:grpSpLocks/>
            </p:cNvGrpSpPr>
            <p:nvPr/>
          </p:nvGrpSpPr>
          <p:grpSpPr bwMode="auto">
            <a:xfrm>
              <a:off x="1228" y="1409"/>
              <a:ext cx="3303" cy="119"/>
              <a:chOff x="1206" y="1392"/>
              <a:chExt cx="3303" cy="119"/>
            </a:xfrm>
          </p:grpSpPr>
          <p:sp>
            <p:nvSpPr>
              <p:cNvPr id="646237" name="AutoShape 93"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38" name="AutoShape 94"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39" name="AutoShape 95"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0" name="AutoShape 96"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1" name="AutoShape 97"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2" name="AutoShape 98"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3" name="AutoShape 99"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4" name="AutoShape 100"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5" name="AutoShape 101"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6" name="AutoShape 102"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7" name="AutoShape 103"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8" name="AutoShape 104"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9" name="AutoShape 105"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50" name="AutoShape 106"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51" name="AutoShape 107"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2358" name="Group 108"/>
            <p:cNvGrpSpPr>
              <a:grpSpLocks/>
            </p:cNvGrpSpPr>
            <p:nvPr/>
          </p:nvGrpSpPr>
          <p:grpSpPr bwMode="auto">
            <a:xfrm>
              <a:off x="1243" y="3761"/>
              <a:ext cx="3307" cy="104"/>
              <a:chOff x="1231" y="3769"/>
              <a:chExt cx="3307" cy="104"/>
            </a:xfrm>
          </p:grpSpPr>
          <p:sp>
            <p:nvSpPr>
              <p:cNvPr id="646253" name="AutoShape 109"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4" name="AutoShape 110"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5" name="AutoShape 111"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6" name="AutoShape 112"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7" name="AutoShape 113"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8" name="AutoShape 114"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9" name="AutoShape 115"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0" name="AutoShape 116"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1" name="AutoShape 117"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2" name="AutoShape 118"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3" name="AutoShape 119"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4" name="AutoShape 120"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5" name="AutoShape 121"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6" name="AutoShape 122"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7" name="AutoShape 123"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2322" name="Group 131"/>
          <p:cNvGrpSpPr>
            <a:grpSpLocks/>
          </p:cNvGrpSpPr>
          <p:nvPr/>
        </p:nvGrpSpPr>
        <p:grpSpPr bwMode="auto">
          <a:xfrm>
            <a:off x="1703388" y="6427788"/>
            <a:ext cx="6297612" cy="304800"/>
            <a:chOff x="1040" y="1200"/>
            <a:chExt cx="3184" cy="192"/>
          </a:xfrm>
        </p:grpSpPr>
        <p:sp>
          <p:nvSpPr>
            <p:cNvPr id="646276" name="Line 132"/>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7" name="Line 133"/>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8" name="Line 134"/>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6279" name="Text Box 135"/>
          <p:cNvSpPr txBox="1">
            <a:spLocks noChangeArrowheads="1"/>
          </p:cNvSpPr>
          <p:nvPr/>
        </p:nvSpPr>
        <p:spPr bwMode="auto">
          <a:xfrm>
            <a:off x="3478213" y="5929313"/>
            <a:ext cx="5665787"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SUO KEZHII-U KEZE KEBA</a:t>
            </a:r>
            <a:endParaRPr lang="en-US" sz="2800" b="0" smtClean="0">
              <a:solidFill>
                <a:schemeClr val="tx1"/>
              </a:solidFill>
            </a:endParaRPr>
          </a:p>
        </p:txBody>
      </p:sp>
      <p:grpSp>
        <p:nvGrpSpPr>
          <p:cNvPr id="182324" name="Group 166"/>
          <p:cNvGrpSpPr>
            <a:grpSpLocks/>
          </p:cNvGrpSpPr>
          <p:nvPr/>
        </p:nvGrpSpPr>
        <p:grpSpPr bwMode="auto">
          <a:xfrm>
            <a:off x="1885950" y="92075"/>
            <a:ext cx="3810000" cy="2328863"/>
            <a:chOff x="1188" y="58"/>
            <a:chExt cx="2400" cy="1467"/>
          </a:xfrm>
        </p:grpSpPr>
        <p:sp>
          <p:nvSpPr>
            <p:cNvPr id="646311" name="Text Box 167"/>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82327" name="Group 168"/>
            <p:cNvGrpSpPr>
              <a:grpSpLocks/>
            </p:cNvGrpSpPr>
            <p:nvPr/>
          </p:nvGrpSpPr>
          <p:grpSpPr bwMode="auto">
            <a:xfrm>
              <a:off x="1686" y="824"/>
              <a:ext cx="1169" cy="355"/>
              <a:chOff x="1686" y="824"/>
              <a:chExt cx="1169" cy="355"/>
            </a:xfrm>
          </p:grpSpPr>
          <p:sp>
            <p:nvSpPr>
              <p:cNvPr id="646313" name="Rectangle 169"/>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46314" name="Rectangle 170"/>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82328" name="Group 171"/>
            <p:cNvGrpSpPr>
              <a:grpSpLocks/>
            </p:cNvGrpSpPr>
            <p:nvPr/>
          </p:nvGrpSpPr>
          <p:grpSpPr bwMode="auto">
            <a:xfrm>
              <a:off x="1188" y="1175"/>
              <a:ext cx="1969" cy="246"/>
              <a:chOff x="1188" y="1175"/>
              <a:chExt cx="1969" cy="246"/>
            </a:xfrm>
          </p:grpSpPr>
          <p:grpSp>
            <p:nvGrpSpPr>
              <p:cNvPr id="182342" name="Group 172"/>
              <p:cNvGrpSpPr>
                <a:grpSpLocks/>
              </p:cNvGrpSpPr>
              <p:nvPr/>
            </p:nvGrpSpPr>
            <p:grpSpPr bwMode="auto">
              <a:xfrm>
                <a:off x="1188" y="1175"/>
                <a:ext cx="1710" cy="246"/>
                <a:chOff x="1188" y="1175"/>
                <a:chExt cx="1710" cy="246"/>
              </a:xfrm>
            </p:grpSpPr>
            <p:sp>
              <p:nvSpPr>
                <p:cNvPr id="646317" name="Rectangle 173"/>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46318" name="Rectangle 174"/>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46319" name="Rectangle 175"/>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6320" name="Rectangle 176"/>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46321" name="Rectangle 177"/>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46322" name="Rectangle 178"/>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6323" name="Rectangle 179"/>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46324" name="Rectangle 180"/>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46325" name="Rectangle 181"/>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82329" name="Group 182"/>
            <p:cNvGrpSpPr>
              <a:grpSpLocks/>
            </p:cNvGrpSpPr>
            <p:nvPr/>
          </p:nvGrpSpPr>
          <p:grpSpPr bwMode="auto">
            <a:xfrm>
              <a:off x="2033" y="58"/>
              <a:ext cx="455" cy="692"/>
              <a:chOff x="2033" y="58"/>
              <a:chExt cx="455" cy="692"/>
            </a:xfrm>
          </p:grpSpPr>
          <p:grpSp>
            <p:nvGrpSpPr>
              <p:cNvPr id="182338" name="Group 183"/>
              <p:cNvGrpSpPr>
                <a:grpSpLocks/>
              </p:cNvGrpSpPr>
              <p:nvPr/>
            </p:nvGrpSpPr>
            <p:grpSpPr bwMode="auto">
              <a:xfrm>
                <a:off x="2033" y="58"/>
                <a:ext cx="455" cy="692"/>
                <a:chOff x="1814" y="109"/>
                <a:chExt cx="455" cy="692"/>
              </a:xfrm>
            </p:grpSpPr>
            <p:sp>
              <p:nvSpPr>
                <p:cNvPr id="646328" name="Text Box 184"/>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46329" name="Line 185"/>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6330" name="Line 186"/>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2330" name="Group 187"/>
            <p:cNvGrpSpPr>
              <a:grpSpLocks/>
            </p:cNvGrpSpPr>
            <p:nvPr/>
          </p:nvGrpSpPr>
          <p:grpSpPr bwMode="auto">
            <a:xfrm>
              <a:off x="1394" y="1159"/>
              <a:ext cx="1562" cy="272"/>
              <a:chOff x="1394" y="1159"/>
              <a:chExt cx="1562" cy="272"/>
            </a:xfrm>
          </p:grpSpPr>
          <p:sp>
            <p:nvSpPr>
              <p:cNvPr id="646332" name="Rectangle 18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6333" name="Rectangle 18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46334" name="Rectangle 190"/>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6335" name="Rectangle 191"/>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2333" name="Group 192"/>
            <p:cNvGrpSpPr>
              <a:grpSpLocks/>
            </p:cNvGrpSpPr>
            <p:nvPr/>
          </p:nvGrpSpPr>
          <p:grpSpPr bwMode="auto">
            <a:xfrm>
              <a:off x="1639" y="578"/>
              <a:ext cx="1275" cy="365"/>
              <a:chOff x="1639" y="554"/>
              <a:chExt cx="1275" cy="365"/>
            </a:xfrm>
          </p:grpSpPr>
          <p:sp>
            <p:nvSpPr>
              <p:cNvPr id="646337" name="Text Box 193"/>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46338" name="Line 194"/>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46339" name="Text Box 195"/>
          <p:cNvSpPr txBox="1">
            <a:spLocks noChangeArrowheads="1"/>
          </p:cNvSpPr>
          <p:nvPr/>
        </p:nvSpPr>
        <p:spPr bwMode="auto">
          <a:xfrm>
            <a:off x="4191000" y="4419600"/>
            <a:ext cx="39163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46149"/>
                                        </p:tgtEl>
                                        <p:attrNameLst>
                                          <p:attrName>style.visibility</p:attrName>
                                        </p:attrNameLst>
                                      </p:cBhvr>
                                      <p:to>
                                        <p:strVal val="visible"/>
                                      </p:to>
                                    </p:set>
                                    <p:animEffect transition="in" filter="wipe(up)">
                                      <p:cBhvr>
                                        <p:cTn id="7" dur="500"/>
                                        <p:tgtEl>
                                          <p:spTgt spid="64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rrowheads="1"/>
          </p:cNvPicPr>
          <p:nvPr/>
        </p:nvPicPr>
        <p:blipFill>
          <a:blip r:embed="rId3"/>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18434" name="Group 125"/>
          <p:cNvGrpSpPr>
            <a:grpSpLocks/>
          </p:cNvGrpSpPr>
          <p:nvPr/>
        </p:nvGrpSpPr>
        <p:grpSpPr bwMode="auto">
          <a:xfrm>
            <a:off x="4203700" y="1701800"/>
            <a:ext cx="1179513" cy="3009900"/>
            <a:chOff x="2648" y="1072"/>
            <a:chExt cx="743" cy="1896"/>
          </a:xfrm>
        </p:grpSpPr>
        <p:sp>
          <p:nvSpPr>
            <p:cNvPr id="18468" name="Oval 12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69" name="Oval 12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0" name="Oval 12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1" name="Oval 12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6" name="Oval 49"/>
          <p:cNvSpPr>
            <a:spLocks noChangeArrowheads="1"/>
          </p:cNvSpPr>
          <p:nvPr/>
        </p:nvSpPr>
        <p:spPr bwMode="auto">
          <a:xfrm rot="240000">
            <a:off x="4368800" y="1905000"/>
            <a:ext cx="1206500" cy="2446338"/>
          </a:xfrm>
          <a:prstGeom prst="ellipse">
            <a:avLst/>
          </a:pr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37" name="Line 50"/>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8" name="Line 51"/>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39" name="Line 52"/>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0" name="Line 53"/>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441" name="Line 54"/>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1305" name="Rectangle 57"/>
          <p:cNvSpPr>
            <a:spLocks noChangeArrowheads="1"/>
          </p:cNvSpPr>
          <p:nvPr/>
        </p:nvSpPr>
        <p:spPr bwMode="auto">
          <a:xfrm>
            <a:off x="430213" y="5915025"/>
            <a:ext cx="8408987" cy="57626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3200">
                <a:solidFill>
                  <a:srgbClr val="FFFF00"/>
                </a:solidFill>
                <a:effectLst>
                  <a:outerShdw blurRad="38100" dist="38100" dir="2700000" algn="tl">
                    <a:srgbClr val="000000"/>
                  </a:outerShdw>
                </a:effectLst>
              </a:rPr>
              <a:t>Kikhahu Kemhie Kecii Jisu Riive Chako...</a:t>
            </a:r>
          </a:p>
        </p:txBody>
      </p:sp>
      <p:sp>
        <p:nvSpPr>
          <p:cNvPr id="18443" name="AutoShape 10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8444" name="Rectangle 10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45" name="Line 10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6" name="Line 10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7" name="Line 10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8" name="Line 10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9" name="Line 11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0" name="Rectangle 111"/>
          <p:cNvSpPr>
            <a:spLocks noChangeArrowheads="1"/>
          </p:cNvSpPr>
          <p:nvPr/>
        </p:nvSpPr>
        <p:spPr bwMode="auto">
          <a:xfrm>
            <a:off x="8034338" y="3429000"/>
            <a:ext cx="519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JISU</a:t>
            </a:r>
          </a:p>
        </p:txBody>
      </p:sp>
      <p:sp>
        <p:nvSpPr>
          <p:cNvPr id="18451" name="Rectangle 11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52" name="Line 11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3" name="Line 11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4" name="Rectangle 11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55" name="Rectangle 11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1365" name="Rectangle 117"/>
          <p:cNvSpPr>
            <a:spLocks noChangeArrowheads="1"/>
          </p:cNvSpPr>
          <p:nvPr/>
        </p:nvSpPr>
        <p:spPr bwMode="auto">
          <a:xfrm>
            <a:off x="8229600" y="3614738"/>
            <a:ext cx="611188" cy="241300"/>
          </a:xfrm>
          <a:prstGeom prst="rect">
            <a:avLst/>
          </a:prstGeom>
          <a:noFill/>
          <a:ln w="12700">
            <a:noFill/>
            <a:miter lim="800000"/>
            <a:headEnd/>
            <a:tailEnd/>
          </a:ln>
          <a:effectLst/>
        </p:spPr>
        <p:txBody>
          <a:bodyPr wrap="none" lIns="90487" tIns="44450" rIns="90487" bIns="44450">
            <a:spAutoFit/>
          </a:bodyPr>
          <a:lstStyle/>
          <a:p>
            <a:pPr>
              <a:defRPr/>
            </a:pPr>
            <a:r>
              <a:rPr lang="en-US" sz="1000" i="1">
                <a:solidFill>
                  <a:srgbClr val="000000"/>
                </a:solidFill>
                <a:effectLst>
                  <a:outerShdw blurRad="38100" dist="38100" dir="2700000" algn="tl">
                    <a:srgbClr val="FFFFFF"/>
                  </a:outerShdw>
                </a:effectLst>
                <a:latin typeface="Helvetica" charset="0"/>
              </a:rPr>
              <a:t>Kelhou</a:t>
            </a:r>
          </a:p>
        </p:txBody>
      </p:sp>
      <p:sp>
        <p:nvSpPr>
          <p:cNvPr id="18457" name="Text Box 118"/>
          <p:cNvSpPr txBox="1">
            <a:spLocks noChangeArrowheads="1"/>
          </p:cNvSpPr>
          <p:nvPr/>
        </p:nvSpPr>
        <p:spPr bwMode="auto">
          <a:xfrm>
            <a:off x="8718550"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2000" b="0">
                <a:solidFill>
                  <a:srgbClr val="FFA27C"/>
                </a:solidFill>
              </a:rPr>
              <a:t> </a:t>
            </a:r>
          </a:p>
        </p:txBody>
      </p:sp>
      <p:sp>
        <p:nvSpPr>
          <p:cNvPr id="181378" name="Rectangle 130"/>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sp>
        <p:nvSpPr>
          <p:cNvPr id="18459" name="Text Box 1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200">
                <a:solidFill>
                  <a:schemeClr val="tx1"/>
                </a:solidFill>
                <a:latin typeface="Arial" charset="0"/>
              </a:rPr>
              <a:t>Handbook pg. 39-41</a:t>
            </a:r>
          </a:p>
        </p:txBody>
      </p:sp>
      <p:sp>
        <p:nvSpPr>
          <p:cNvPr id="181380" name="Text Box 132"/>
          <p:cNvSpPr txBox="1">
            <a:spLocks noChangeArrowheads="1"/>
          </p:cNvSpPr>
          <p:nvPr/>
        </p:nvSpPr>
        <p:spPr bwMode="auto">
          <a:xfrm>
            <a:off x="1801813" y="0"/>
            <a:ext cx="5957887"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1200" smtClean="0">
                <a:solidFill>
                  <a:schemeClr val="tx1"/>
                </a:solidFill>
              </a:rPr>
              <a:t>Mhakechiiko 9:31</a:t>
            </a:r>
          </a:p>
        </p:txBody>
      </p:sp>
      <p:sp>
        <p:nvSpPr>
          <p:cNvPr id="18461" name="Text Box 133"/>
          <p:cNvSpPr txBox="1">
            <a:spLocks noChangeArrowheads="1"/>
          </p:cNvSpPr>
          <p:nvPr/>
        </p:nvSpPr>
        <p:spPr bwMode="auto">
          <a:xfrm>
            <a:off x="8561388" y="64468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600">
                <a:solidFill>
                  <a:srgbClr val="FFFFFF"/>
                </a:solidFill>
              </a:rPr>
              <a:t>1</a:t>
            </a:r>
          </a:p>
        </p:txBody>
      </p:sp>
      <p:sp>
        <p:nvSpPr>
          <p:cNvPr id="181383" name="AutoShape 135"/>
          <p:cNvSpPr>
            <a:spLocks noChangeArrowheads="1"/>
          </p:cNvSpPr>
          <p:nvPr/>
        </p:nvSpPr>
        <p:spPr bwMode="auto">
          <a:xfrm>
            <a:off x="3884613" y="47275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4" name="AutoShape 136"/>
          <p:cNvSpPr>
            <a:spLocks noChangeArrowheads="1"/>
          </p:cNvSpPr>
          <p:nvPr/>
        </p:nvSpPr>
        <p:spPr bwMode="auto">
          <a:xfrm>
            <a:off x="4451350" y="1797050"/>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5" name="AutoShape 137"/>
          <p:cNvSpPr>
            <a:spLocks noChangeArrowheads="1"/>
          </p:cNvSpPr>
          <p:nvPr/>
        </p:nvSpPr>
        <p:spPr bwMode="auto">
          <a:xfrm>
            <a:off x="4102100" y="30892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grpSp>
        <p:nvGrpSpPr>
          <p:cNvPr id="18465" name="Group 140"/>
          <p:cNvGrpSpPr>
            <a:grpSpLocks/>
          </p:cNvGrpSpPr>
          <p:nvPr/>
        </p:nvGrpSpPr>
        <p:grpSpPr bwMode="auto">
          <a:xfrm>
            <a:off x="519113" y="76200"/>
            <a:ext cx="854075" cy="1704975"/>
            <a:chOff x="327" y="48"/>
            <a:chExt cx="538" cy="1074"/>
          </a:xfrm>
        </p:grpSpPr>
        <p:sp>
          <p:nvSpPr>
            <p:cNvPr id="181389" name="Rectangle 14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1390" name="Line 14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383"/>
                                        </p:tgtEl>
                                        <p:attrNameLst>
                                          <p:attrName>style.visibility</p:attrName>
                                        </p:attrNameLst>
                                      </p:cBhvr>
                                      <p:to>
                                        <p:strVal val="visible"/>
                                      </p:to>
                                    </p:set>
                                    <p:anim calcmode="lin" valueType="num">
                                      <p:cBhvr additive="base">
                                        <p:cTn id="7" dur="500" fill="hold"/>
                                        <p:tgtEl>
                                          <p:spTgt spid="181383"/>
                                        </p:tgtEl>
                                        <p:attrNameLst>
                                          <p:attrName>ppt_x</p:attrName>
                                        </p:attrNameLst>
                                      </p:cBhvr>
                                      <p:tavLst>
                                        <p:tav tm="0">
                                          <p:val>
                                            <p:strVal val="0-#ppt_w/2"/>
                                          </p:val>
                                        </p:tav>
                                        <p:tav tm="100000">
                                          <p:val>
                                            <p:strVal val="#ppt_x"/>
                                          </p:val>
                                        </p:tav>
                                      </p:tavLst>
                                    </p:anim>
                                    <p:anim calcmode="lin" valueType="num">
                                      <p:cBhvr additive="base">
                                        <p:cTn id="8" dur="500" fill="hold"/>
                                        <p:tgtEl>
                                          <p:spTgt spid="1813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1385"/>
                                        </p:tgtEl>
                                        <p:attrNameLst>
                                          <p:attrName>style.visibility</p:attrName>
                                        </p:attrNameLst>
                                      </p:cBhvr>
                                      <p:to>
                                        <p:strVal val="visible"/>
                                      </p:to>
                                    </p:set>
                                    <p:anim calcmode="lin" valueType="num">
                                      <p:cBhvr additive="base">
                                        <p:cTn id="12" dur="500" fill="hold"/>
                                        <p:tgtEl>
                                          <p:spTgt spid="181385"/>
                                        </p:tgtEl>
                                        <p:attrNameLst>
                                          <p:attrName>ppt_x</p:attrName>
                                        </p:attrNameLst>
                                      </p:cBhvr>
                                      <p:tavLst>
                                        <p:tav tm="0">
                                          <p:val>
                                            <p:strVal val="0-#ppt_w/2"/>
                                          </p:val>
                                        </p:tav>
                                        <p:tav tm="100000">
                                          <p:val>
                                            <p:strVal val="#ppt_x"/>
                                          </p:val>
                                        </p:tav>
                                      </p:tavLst>
                                    </p:anim>
                                    <p:anim calcmode="lin" valueType="num">
                                      <p:cBhvr additive="base">
                                        <p:cTn id="13" dur="500" fill="hold"/>
                                        <p:tgtEl>
                                          <p:spTgt spid="1813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1384"/>
                                        </p:tgtEl>
                                        <p:attrNameLst>
                                          <p:attrName>style.visibility</p:attrName>
                                        </p:attrNameLst>
                                      </p:cBhvr>
                                      <p:to>
                                        <p:strVal val="visible"/>
                                      </p:to>
                                    </p:set>
                                    <p:anim calcmode="lin" valueType="num">
                                      <p:cBhvr additive="base">
                                        <p:cTn id="17" dur="500" fill="hold"/>
                                        <p:tgtEl>
                                          <p:spTgt spid="181384"/>
                                        </p:tgtEl>
                                        <p:attrNameLst>
                                          <p:attrName>ppt_x</p:attrName>
                                        </p:attrNameLst>
                                      </p:cBhvr>
                                      <p:tavLst>
                                        <p:tav tm="0">
                                          <p:val>
                                            <p:strVal val="0-#ppt_w/2"/>
                                          </p:val>
                                        </p:tav>
                                        <p:tav tm="100000">
                                          <p:val>
                                            <p:strVal val="#ppt_x"/>
                                          </p:val>
                                        </p:tav>
                                      </p:tavLst>
                                    </p:anim>
                                    <p:anim calcmode="lin" valueType="num">
                                      <p:cBhvr additive="base">
                                        <p:cTn id="18" dur="500" fill="hold"/>
                                        <p:tgtEl>
                                          <p:spTgt spid="181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83" grpId="0" animBg="1"/>
      <p:bldP spid="181384" grpId="0" animBg="1"/>
      <p:bldP spid="18138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21" name="Group 2"/>
          <p:cNvGrpSpPr>
            <a:grpSpLocks/>
          </p:cNvGrpSpPr>
          <p:nvPr/>
        </p:nvGrpSpPr>
        <p:grpSpPr bwMode="auto">
          <a:xfrm>
            <a:off x="0" y="0"/>
            <a:ext cx="9144000" cy="6858000"/>
            <a:chOff x="0" y="0"/>
            <a:chExt cx="5760" cy="4320"/>
          </a:xfrm>
        </p:grpSpPr>
        <p:pic>
          <p:nvPicPr>
            <p:cNvPr id="1844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3" name="Picture 4"/>
            <p:cNvPicPr>
              <a:picLocks noChangeAspect="1" noChangeArrowheads="1"/>
            </p:cNvPicPr>
            <p:nvPr/>
          </p:nvPicPr>
          <p:blipFill>
            <a:blip r:embed="rId3">
              <a:extLst>
                <a:ext uri="{28A0092B-C50C-407E-A947-70E740481C1C}">
                  <a14:useLocalDpi xmlns:a14="http://schemas.microsoft.com/office/drawing/2010/main" val="0"/>
                </a:ext>
              </a:extLst>
            </a:blip>
            <a:srcRect l="19618" t="36551" r="19080" b="12106"/>
            <a:stretch>
              <a:fillRect/>
            </a:stretch>
          </p:blipFill>
          <p:spPr bwMode="auto">
            <a:xfrm>
              <a:off x="1138" y="1521"/>
              <a:ext cx="3531"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22" name="Rectangle 5"/>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323" name="Rectangle 6"/>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4324" name="Rectangle 7"/>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4325" name="Rectangle 8"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4326" name="Rectangle 9"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76874" name="Rectangle 10"/>
          <p:cNvSpPr>
            <a:spLocks noChangeArrowheads="1"/>
          </p:cNvSpPr>
          <p:nvPr/>
        </p:nvSpPr>
        <p:spPr bwMode="auto">
          <a:xfrm rot="17945350">
            <a:off x="5099844" y="1256506"/>
            <a:ext cx="1984375"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rgbClr val="FFEA18"/>
                </a:solidFill>
                <a:latin typeface="Arial" charset="0"/>
              </a:rPr>
              <a:t>TEKUONUOU KIYAKECHII HE</a:t>
            </a:r>
          </a:p>
        </p:txBody>
      </p:sp>
      <p:sp>
        <p:nvSpPr>
          <p:cNvPr id="676875" name="Rectangle 11"/>
          <p:cNvSpPr>
            <a:spLocks noChangeArrowheads="1"/>
          </p:cNvSpPr>
          <p:nvPr/>
        </p:nvSpPr>
        <p:spPr bwMode="auto">
          <a:xfrm rot="17945350">
            <a:off x="5787232" y="1674019"/>
            <a:ext cx="1073150"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11B0C5"/>
                </a:solidFill>
                <a:latin typeface="Arial" charset="0"/>
              </a:rPr>
              <a:t>JISU LA KEVOR</a:t>
            </a:r>
            <a:endParaRPr lang="en-US" sz="1100">
              <a:solidFill>
                <a:srgbClr val="FFEA18"/>
              </a:solidFill>
              <a:latin typeface="Arial" charset="0"/>
            </a:endParaRPr>
          </a:p>
        </p:txBody>
      </p:sp>
      <p:sp>
        <p:nvSpPr>
          <p:cNvPr id="676876" name="Rectangle 12"/>
          <p:cNvSpPr>
            <a:spLocks noChangeArrowheads="1"/>
          </p:cNvSpPr>
          <p:nvPr/>
        </p:nvSpPr>
        <p:spPr bwMode="auto">
          <a:xfrm rot="17945350">
            <a:off x="5878512" y="1179513"/>
            <a:ext cx="2119313"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08F220"/>
                </a:solidFill>
                <a:latin typeface="Arial" charset="0"/>
              </a:rPr>
              <a:t>JISU KIJII NU LA TSUR DI KECII</a:t>
            </a:r>
            <a:endParaRPr lang="en-US" sz="1100">
              <a:solidFill>
                <a:srgbClr val="FFEA18"/>
              </a:solidFill>
              <a:latin typeface="Arial" charset="0"/>
            </a:endParaRPr>
          </a:p>
        </p:txBody>
      </p:sp>
      <p:sp>
        <p:nvSpPr>
          <p:cNvPr id="676877" name="Rectangle 13"/>
          <p:cNvSpPr>
            <a:spLocks noChangeArrowheads="1"/>
          </p:cNvSpPr>
          <p:nvPr/>
        </p:nvSpPr>
        <p:spPr bwMode="auto">
          <a:xfrm rot="17945350">
            <a:off x="6307138" y="1411288"/>
            <a:ext cx="1598612" cy="15081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a:solidFill>
                  <a:schemeClr val="tx1"/>
                </a:solidFill>
                <a:latin typeface="Arial" charset="0"/>
              </a:rPr>
              <a:t>KEDIBA KEKRA KEZHA</a:t>
            </a:r>
          </a:p>
        </p:txBody>
      </p:sp>
      <p:sp>
        <p:nvSpPr>
          <p:cNvPr id="676878" name="Rectangle 14"/>
          <p:cNvSpPr>
            <a:spLocks noChangeArrowheads="1"/>
          </p:cNvSpPr>
          <p:nvPr/>
        </p:nvSpPr>
        <p:spPr bwMode="auto">
          <a:xfrm rot="17945350">
            <a:off x="6773069" y="1478757"/>
            <a:ext cx="1444625" cy="13493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100">
                <a:solidFill>
                  <a:srgbClr val="F87B57"/>
                </a:solidFill>
                <a:latin typeface="Arial" charset="0"/>
              </a:rPr>
              <a:t>TEI KESA, KIJII KESA</a:t>
            </a:r>
          </a:p>
        </p:txBody>
      </p:sp>
      <p:sp>
        <p:nvSpPr>
          <p:cNvPr id="184332" name="Rectangle 15"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433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4" name="Rectangle 17"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4335" name="Rectangle 18"/>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4336" name="Rectangle 19"/>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4337"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885" name="Rectangle 21"/>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76886" name="Rectangle 2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76887" name="Picture 23"/>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4341"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29969" y="4085431"/>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2"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3"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4"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5"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893" name="Text Box 29"/>
          <p:cNvSpPr txBox="1">
            <a:spLocks noChangeArrowheads="1"/>
          </p:cNvSpPr>
          <p:nvPr/>
        </p:nvSpPr>
        <p:spPr bwMode="auto">
          <a:xfrm>
            <a:off x="120650" y="106363"/>
            <a:ext cx="3097213" cy="19177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chemeClr val="tx1"/>
                </a:solidFill>
              </a:rPr>
              <a:t>TEICIE-U KESEDE DI KEBA HAU KETHODIE NU PHFHEPHRIE PUO KEMHIE ZO</a:t>
            </a:r>
          </a:p>
        </p:txBody>
      </p:sp>
      <p:grpSp>
        <p:nvGrpSpPr>
          <p:cNvPr id="184347" name="Group 30"/>
          <p:cNvGrpSpPr>
            <a:grpSpLocks/>
          </p:cNvGrpSpPr>
          <p:nvPr/>
        </p:nvGrpSpPr>
        <p:grpSpPr bwMode="auto">
          <a:xfrm>
            <a:off x="2098675" y="2589213"/>
            <a:ext cx="6496050" cy="936625"/>
            <a:chOff x="1322" y="1631"/>
            <a:chExt cx="4092" cy="590"/>
          </a:xfrm>
        </p:grpSpPr>
        <p:pic>
          <p:nvPicPr>
            <p:cNvPr id="676895" name="Picture 31"/>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76896" name="Picture 32"/>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76897" name="Picture 33"/>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76898" name="Picture 34"/>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76899" name="Picture 35"/>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76900" name="Picture 36"/>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4348" name="Group 37"/>
          <p:cNvGrpSpPr>
            <a:grpSpLocks/>
          </p:cNvGrpSpPr>
          <p:nvPr/>
        </p:nvGrpSpPr>
        <p:grpSpPr bwMode="auto">
          <a:xfrm>
            <a:off x="2836863" y="3608388"/>
            <a:ext cx="5664200" cy="669925"/>
            <a:chOff x="1787" y="2273"/>
            <a:chExt cx="3568" cy="422"/>
          </a:xfrm>
        </p:grpSpPr>
        <p:pic>
          <p:nvPicPr>
            <p:cNvPr id="676902" name="Picture 38"/>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76903" name="Picture 39"/>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76904" name="Picture 40"/>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76905" name="Picture 41"/>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4349" name="Group 42"/>
          <p:cNvGrpSpPr>
            <a:grpSpLocks/>
          </p:cNvGrpSpPr>
          <p:nvPr/>
        </p:nvGrpSpPr>
        <p:grpSpPr bwMode="auto">
          <a:xfrm>
            <a:off x="3941763" y="4387850"/>
            <a:ext cx="4672012" cy="592138"/>
            <a:chOff x="2483" y="2764"/>
            <a:chExt cx="2943" cy="373"/>
          </a:xfrm>
        </p:grpSpPr>
        <p:pic>
          <p:nvPicPr>
            <p:cNvPr id="676907" name="Picture 43"/>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76908" name="Picture 44"/>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76909" name="Picture 45"/>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76910" name="Picture 46"/>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4350"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1" name="Group 48"/>
          <p:cNvGrpSpPr>
            <a:grpSpLocks/>
          </p:cNvGrpSpPr>
          <p:nvPr/>
        </p:nvGrpSpPr>
        <p:grpSpPr bwMode="auto">
          <a:xfrm>
            <a:off x="3832225" y="5137150"/>
            <a:ext cx="4697413" cy="603250"/>
            <a:chOff x="2414" y="3236"/>
            <a:chExt cx="2959" cy="380"/>
          </a:xfrm>
        </p:grpSpPr>
        <p:pic>
          <p:nvPicPr>
            <p:cNvPr id="676913" name="Picture 49"/>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76914" name="Picture 50"/>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76915" name="Picture 51"/>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76916" name="Picture 52"/>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76917" name="Text Box 53"/>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4352"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3"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4"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5" name="Picture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6"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7" name="Picture 5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924" name="Text Box 60"/>
          <p:cNvSpPr txBox="1">
            <a:spLocks noChangeArrowheads="1"/>
          </p:cNvSpPr>
          <p:nvPr/>
        </p:nvSpPr>
        <p:spPr bwMode="auto">
          <a:xfrm>
            <a:off x="3051175" y="3668713"/>
            <a:ext cx="46815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r">
              <a:spcBef>
                <a:spcPct val="50000"/>
              </a:spcBef>
              <a:defRPr/>
            </a:pPr>
            <a:r>
              <a:rPr lang="en-US" b="0" smtClean="0">
                <a:solidFill>
                  <a:schemeClr val="accent2"/>
                </a:solidFill>
                <a:latin typeface="Arial Black" charset="0"/>
              </a:rPr>
              <a:t>KIJII DIETSIDIEKHO</a:t>
            </a:r>
          </a:p>
        </p:txBody>
      </p:sp>
      <p:sp>
        <p:nvSpPr>
          <p:cNvPr id="676925" name="Text Box 61"/>
          <p:cNvSpPr txBox="1">
            <a:spLocks noChangeArrowheads="1"/>
          </p:cNvSpPr>
          <p:nvPr/>
        </p:nvSpPr>
        <p:spPr bwMode="auto">
          <a:xfrm>
            <a:off x="2293938" y="2684463"/>
            <a:ext cx="63452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b="0" smtClean="0">
                <a:solidFill>
                  <a:schemeClr val="accent1"/>
                </a:solidFill>
                <a:latin typeface="Arial Black" charset="0"/>
              </a:rPr>
              <a:t>ABRAHAM DIETSIDIEKHO</a:t>
            </a:r>
          </a:p>
        </p:txBody>
      </p:sp>
      <p:sp>
        <p:nvSpPr>
          <p:cNvPr id="676926" name="Text Box 62"/>
          <p:cNvSpPr txBox="1">
            <a:spLocks noChangeArrowheads="1"/>
          </p:cNvSpPr>
          <p:nvPr/>
        </p:nvSpPr>
        <p:spPr bwMode="auto">
          <a:xfrm>
            <a:off x="3883025" y="5160963"/>
            <a:ext cx="45783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DIETSIDIEKHO KESAU</a:t>
            </a:r>
          </a:p>
        </p:txBody>
      </p:sp>
      <p:sp>
        <p:nvSpPr>
          <p:cNvPr id="676928" name="Line 64"/>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29" name="Line 65"/>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0" name="Line 66"/>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4364" name="Group 68"/>
          <p:cNvGrpSpPr>
            <a:grpSpLocks/>
          </p:cNvGrpSpPr>
          <p:nvPr/>
        </p:nvGrpSpPr>
        <p:grpSpPr bwMode="auto">
          <a:xfrm>
            <a:off x="1000125" y="2201863"/>
            <a:ext cx="304800" cy="4165600"/>
            <a:chOff x="1472" y="768"/>
            <a:chExt cx="192" cy="2192"/>
          </a:xfrm>
        </p:grpSpPr>
        <p:sp>
          <p:nvSpPr>
            <p:cNvPr id="676933" name="Line 69"/>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4" name="Line 70"/>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5" name="Line 71"/>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84365" name="Text Box 7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76938" name="Rectangle 7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76939" name="Rectangle 7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89</a:t>
            </a:r>
          </a:p>
        </p:txBody>
      </p:sp>
      <p:grpSp>
        <p:nvGrpSpPr>
          <p:cNvPr id="184368" name="Group 76"/>
          <p:cNvGrpSpPr>
            <a:grpSpLocks/>
          </p:cNvGrpSpPr>
          <p:nvPr/>
        </p:nvGrpSpPr>
        <p:grpSpPr bwMode="auto">
          <a:xfrm>
            <a:off x="1949450" y="2236788"/>
            <a:ext cx="5273675" cy="3898900"/>
            <a:chOff x="1228" y="1409"/>
            <a:chExt cx="3322" cy="2456"/>
          </a:xfrm>
        </p:grpSpPr>
        <p:grpSp>
          <p:nvGrpSpPr>
            <p:cNvPr id="184408" name="Group 77"/>
            <p:cNvGrpSpPr>
              <a:grpSpLocks/>
            </p:cNvGrpSpPr>
            <p:nvPr/>
          </p:nvGrpSpPr>
          <p:grpSpPr bwMode="auto">
            <a:xfrm>
              <a:off x="1228" y="1409"/>
              <a:ext cx="3303" cy="119"/>
              <a:chOff x="1206" y="1392"/>
              <a:chExt cx="3303" cy="119"/>
            </a:xfrm>
          </p:grpSpPr>
          <p:sp>
            <p:nvSpPr>
              <p:cNvPr id="676942" name="AutoShape 78"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3" name="AutoShape 79"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4" name="AutoShape 80"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5" name="AutoShape 81"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6" name="AutoShape 82"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7" name="AutoShape 83"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48" name="AutoShape 84"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49" name="AutoShape 85"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0" name="AutoShape 86"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1" name="AutoShape 87"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2" name="AutoShape 88"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3" name="AutoShape 89"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4" name="AutoShape 90"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5" name="AutoShape 91"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6" name="AutoShape 92"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4409" name="Group 93"/>
            <p:cNvGrpSpPr>
              <a:grpSpLocks/>
            </p:cNvGrpSpPr>
            <p:nvPr/>
          </p:nvGrpSpPr>
          <p:grpSpPr bwMode="auto">
            <a:xfrm>
              <a:off x="1243" y="3761"/>
              <a:ext cx="3307" cy="104"/>
              <a:chOff x="1231" y="3769"/>
              <a:chExt cx="3307" cy="104"/>
            </a:xfrm>
          </p:grpSpPr>
          <p:sp>
            <p:nvSpPr>
              <p:cNvPr id="676958" name="AutoShape 94"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59" name="AutoShape 95"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0" name="AutoShape 96"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1" name="AutoShape 97"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2" name="AutoShape 98"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3" name="AutoShape 99"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4" name="AutoShape 100"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5" name="AutoShape 101"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6" name="AutoShape 102"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7" name="AutoShape 103"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8" name="AutoShape 104"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9" name="AutoShape 105"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0" name="AutoShape 106"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1" name="AutoShape 107"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2" name="AutoShape 108"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4369" name="Group 136"/>
          <p:cNvGrpSpPr>
            <a:grpSpLocks/>
          </p:cNvGrpSpPr>
          <p:nvPr/>
        </p:nvGrpSpPr>
        <p:grpSpPr bwMode="auto">
          <a:xfrm>
            <a:off x="1703388" y="6553200"/>
            <a:ext cx="6297612" cy="304800"/>
            <a:chOff x="1040" y="1200"/>
            <a:chExt cx="3184" cy="192"/>
          </a:xfrm>
        </p:grpSpPr>
        <p:sp>
          <p:nvSpPr>
            <p:cNvPr id="677001" name="Line 137"/>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7002" name="Line 138"/>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7003" name="Line 139"/>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7005" name="Text Box 141"/>
          <p:cNvSpPr txBox="1">
            <a:spLocks noChangeArrowheads="1"/>
          </p:cNvSpPr>
          <p:nvPr/>
        </p:nvSpPr>
        <p:spPr bwMode="auto">
          <a:xfrm>
            <a:off x="165100" y="5314950"/>
            <a:ext cx="3695700" cy="8794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LESHII KHROHI #08 MEHOLIE</a:t>
            </a:r>
          </a:p>
        </p:txBody>
      </p:sp>
      <p:grpSp>
        <p:nvGrpSpPr>
          <p:cNvPr id="184371" name="Group 144"/>
          <p:cNvGrpSpPr>
            <a:grpSpLocks/>
          </p:cNvGrpSpPr>
          <p:nvPr/>
        </p:nvGrpSpPr>
        <p:grpSpPr bwMode="auto">
          <a:xfrm>
            <a:off x="1885950" y="92075"/>
            <a:ext cx="3810000" cy="2328863"/>
            <a:chOff x="1188" y="58"/>
            <a:chExt cx="2400" cy="1467"/>
          </a:xfrm>
        </p:grpSpPr>
        <p:sp>
          <p:nvSpPr>
            <p:cNvPr id="677009"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a:solidFill>
                    <a:schemeClr val="tx1"/>
                  </a:solidFill>
                  <a:ea typeface="+mn-ea"/>
                  <a:cs typeface="+mn-cs"/>
                </a:rPr>
                <a:t>J</a:t>
              </a:r>
            </a:p>
          </p:txBody>
        </p:sp>
        <p:grpSp>
          <p:nvGrpSpPr>
            <p:cNvPr id="184378" name="Group 146"/>
            <p:cNvGrpSpPr>
              <a:grpSpLocks/>
            </p:cNvGrpSpPr>
            <p:nvPr/>
          </p:nvGrpSpPr>
          <p:grpSpPr bwMode="auto">
            <a:xfrm>
              <a:off x="1686" y="824"/>
              <a:ext cx="1169" cy="355"/>
              <a:chOff x="1686" y="824"/>
              <a:chExt cx="1169" cy="355"/>
            </a:xfrm>
          </p:grpSpPr>
          <p:sp>
            <p:nvSpPr>
              <p:cNvPr id="677011" name="Rectangle 147"/>
              <p:cNvSpPr>
                <a:spLocks noChangeArrowheads="1"/>
              </p:cNvSpPr>
              <p:nvPr/>
            </p:nvSpPr>
            <p:spPr bwMode="auto">
              <a:xfrm>
                <a:off x="1686" y="833"/>
                <a:ext cx="376"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a:solidFill>
                      <a:srgbClr val="FFEA18"/>
                    </a:solidFill>
                  </a:rPr>
                  <a:t>4T</a:t>
                </a:r>
                <a:endParaRPr lang="en-US" sz="4800" b="0">
                  <a:solidFill>
                    <a:srgbClr val="FFEA18"/>
                  </a:solidFill>
                  <a:latin typeface="Times" charset="0"/>
                </a:endParaRPr>
              </a:p>
            </p:txBody>
          </p:sp>
          <p:sp>
            <p:nvSpPr>
              <p:cNvPr id="677012" name="Rectangle 148"/>
              <p:cNvSpPr>
                <a:spLocks noChangeArrowheads="1"/>
              </p:cNvSpPr>
              <p:nvPr/>
            </p:nvSpPr>
            <p:spPr bwMode="auto">
              <a:xfrm>
                <a:off x="2253" y="824"/>
                <a:ext cx="60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a:solidFill>
                      <a:srgbClr val="FFEA18"/>
                    </a:solidFill>
                  </a:rPr>
                  <a:t>  3K</a:t>
                </a:r>
                <a:endParaRPr lang="en-US" sz="4800" b="0">
                  <a:solidFill>
                    <a:srgbClr val="FFEA18"/>
                  </a:solidFill>
                  <a:latin typeface="Times" charset="0"/>
                </a:endParaRPr>
              </a:p>
            </p:txBody>
          </p:sp>
        </p:grpSp>
        <p:grpSp>
          <p:nvGrpSpPr>
            <p:cNvPr id="184379" name="Group 149"/>
            <p:cNvGrpSpPr>
              <a:grpSpLocks/>
            </p:cNvGrpSpPr>
            <p:nvPr/>
          </p:nvGrpSpPr>
          <p:grpSpPr bwMode="auto">
            <a:xfrm>
              <a:off x="1188" y="1175"/>
              <a:ext cx="1969" cy="246"/>
              <a:chOff x="1188" y="1175"/>
              <a:chExt cx="1969" cy="246"/>
            </a:xfrm>
          </p:grpSpPr>
          <p:grpSp>
            <p:nvGrpSpPr>
              <p:cNvPr id="184393" name="Group 150"/>
              <p:cNvGrpSpPr>
                <a:grpSpLocks/>
              </p:cNvGrpSpPr>
              <p:nvPr/>
            </p:nvGrpSpPr>
            <p:grpSpPr bwMode="auto">
              <a:xfrm>
                <a:off x="1188" y="1175"/>
                <a:ext cx="1710" cy="246"/>
                <a:chOff x="1188" y="1175"/>
                <a:chExt cx="1710" cy="246"/>
              </a:xfrm>
            </p:grpSpPr>
            <p:sp>
              <p:nvSpPr>
                <p:cNvPr id="677015" name="Rectangle 151"/>
                <p:cNvSpPr>
                  <a:spLocks noChangeArrowheads="1"/>
                </p:cNvSpPr>
                <p:nvPr/>
              </p:nvSpPr>
              <p:spPr bwMode="auto">
                <a:xfrm>
                  <a:off x="1188" y="1179"/>
                  <a:ext cx="102"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09F32"/>
                      </a:solidFill>
                    </a:rPr>
                    <a:t>P</a:t>
                  </a:r>
                  <a:endParaRPr lang="en-US" sz="3600">
                    <a:solidFill>
                      <a:srgbClr val="FFEA18"/>
                    </a:solidFill>
                    <a:latin typeface="Times" charset="0"/>
                  </a:endParaRPr>
                </a:p>
              </p:txBody>
            </p:sp>
            <p:sp>
              <p:nvSpPr>
                <p:cNvPr id="677016" name="Rectangle 152"/>
                <p:cNvSpPr>
                  <a:spLocks noChangeArrowheads="1"/>
                </p:cNvSpPr>
                <p:nvPr/>
              </p:nvSpPr>
              <p:spPr bwMode="auto">
                <a:xfrm>
                  <a:off x="1415" y="1179"/>
                  <a:ext cx="14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A</a:t>
                  </a:r>
                  <a:endParaRPr lang="en-US" sz="3600">
                    <a:solidFill>
                      <a:srgbClr val="FC030C"/>
                    </a:solidFill>
                    <a:latin typeface="Times" charset="0"/>
                  </a:endParaRPr>
                </a:p>
              </p:txBody>
            </p:sp>
            <p:sp>
              <p:nvSpPr>
                <p:cNvPr id="677017" name="Rectangle 153"/>
                <p:cNvSpPr>
                  <a:spLocks noChangeArrowheads="1"/>
                </p:cNvSpPr>
                <p:nvPr/>
              </p:nvSpPr>
              <p:spPr bwMode="auto">
                <a:xfrm>
                  <a:off x="1665" y="1181"/>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77018" name="Rectangle 154"/>
                <p:cNvSpPr>
                  <a:spLocks noChangeArrowheads="1"/>
                </p:cNvSpPr>
                <p:nvPr/>
              </p:nvSpPr>
              <p:spPr bwMode="auto">
                <a:xfrm>
                  <a:off x="1867" y="1179"/>
                  <a:ext cx="17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M</a:t>
                  </a:r>
                  <a:endParaRPr lang="en-US" sz="3600">
                    <a:solidFill>
                      <a:srgbClr val="FC030C"/>
                    </a:solidFill>
                    <a:latin typeface="Times" charset="0"/>
                  </a:endParaRPr>
                </a:p>
              </p:txBody>
            </p:sp>
            <p:sp>
              <p:nvSpPr>
                <p:cNvPr id="677019" name="Rectangle 155"/>
                <p:cNvSpPr>
                  <a:spLocks noChangeArrowheads="1"/>
                </p:cNvSpPr>
                <p:nvPr/>
              </p:nvSpPr>
              <p:spPr bwMode="auto">
                <a:xfrm>
                  <a:off x="2113" y="1175"/>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rPr>
                    <a:t>J</a:t>
                  </a:r>
                  <a:endParaRPr lang="en-US" sz="3600">
                    <a:solidFill>
                      <a:srgbClr val="FC030C"/>
                    </a:solidFill>
                    <a:latin typeface="Times" charset="0"/>
                  </a:endParaRPr>
                </a:p>
              </p:txBody>
            </p:sp>
            <p:sp>
              <p:nvSpPr>
                <p:cNvPr id="677020" name="Rectangle 156"/>
                <p:cNvSpPr>
                  <a:spLocks noChangeArrowheads="1"/>
                </p:cNvSpPr>
                <p:nvPr/>
              </p:nvSpPr>
              <p:spPr bwMode="auto">
                <a:xfrm>
                  <a:off x="2335"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77021" name="Rectangle 157"/>
                <p:cNvSpPr>
                  <a:spLocks noChangeArrowheads="1"/>
                </p:cNvSpPr>
                <p:nvPr/>
              </p:nvSpPr>
              <p:spPr bwMode="auto">
                <a:xfrm>
                  <a:off x="2552" y="1183"/>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sp>
              <p:nvSpPr>
                <p:cNvPr id="677022" name="Rectangle 158"/>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rPr>
                    <a:t>K</a:t>
                  </a:r>
                  <a:endParaRPr lang="en-US" sz="3600">
                    <a:solidFill>
                      <a:srgbClr val="08F220"/>
                    </a:solidFill>
                    <a:latin typeface="Times" charset="0"/>
                  </a:endParaRPr>
                </a:p>
              </p:txBody>
            </p:sp>
          </p:grpSp>
          <p:sp>
            <p:nvSpPr>
              <p:cNvPr id="677023" name="Rectangle 159"/>
              <p:cNvSpPr>
                <a:spLocks noChangeArrowheads="1"/>
              </p:cNvSpPr>
              <p:nvPr/>
            </p:nvSpPr>
            <p:spPr bwMode="auto">
              <a:xfrm>
                <a:off x="3024" y="1184"/>
                <a:ext cx="133"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11B0C5"/>
                    </a:solidFill>
                  </a:rPr>
                  <a:t>Z</a:t>
                </a:r>
                <a:endParaRPr lang="en-US" sz="3600">
                  <a:solidFill>
                    <a:srgbClr val="11B0C5"/>
                  </a:solidFill>
                  <a:latin typeface="Times" charset="0"/>
                </a:endParaRPr>
              </a:p>
            </p:txBody>
          </p:sp>
        </p:grpSp>
        <p:grpSp>
          <p:nvGrpSpPr>
            <p:cNvPr id="184380" name="Group 160"/>
            <p:cNvGrpSpPr>
              <a:grpSpLocks/>
            </p:cNvGrpSpPr>
            <p:nvPr/>
          </p:nvGrpSpPr>
          <p:grpSpPr bwMode="auto">
            <a:xfrm>
              <a:off x="2033" y="58"/>
              <a:ext cx="455" cy="692"/>
              <a:chOff x="2033" y="58"/>
              <a:chExt cx="455" cy="692"/>
            </a:xfrm>
          </p:grpSpPr>
          <p:grpSp>
            <p:nvGrpSpPr>
              <p:cNvPr id="184389" name="Group 161"/>
              <p:cNvGrpSpPr>
                <a:grpSpLocks/>
              </p:cNvGrpSpPr>
              <p:nvPr/>
            </p:nvGrpSpPr>
            <p:grpSpPr bwMode="auto">
              <a:xfrm>
                <a:off x="2033" y="58"/>
                <a:ext cx="455" cy="692"/>
                <a:chOff x="1814" y="109"/>
                <a:chExt cx="455" cy="692"/>
              </a:xfrm>
            </p:grpSpPr>
            <p:sp>
              <p:nvSpPr>
                <p:cNvPr id="67702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7702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7028"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4381" name="Group 165"/>
            <p:cNvGrpSpPr>
              <a:grpSpLocks/>
            </p:cNvGrpSpPr>
            <p:nvPr/>
          </p:nvGrpSpPr>
          <p:grpSpPr bwMode="auto">
            <a:xfrm>
              <a:off x="1394" y="1159"/>
              <a:ext cx="1562" cy="272"/>
              <a:chOff x="1394" y="1159"/>
              <a:chExt cx="1562" cy="272"/>
            </a:xfrm>
          </p:grpSpPr>
          <p:sp>
            <p:nvSpPr>
              <p:cNvPr id="677030"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77031"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77032"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77033"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4384" name="Group 170"/>
            <p:cNvGrpSpPr>
              <a:grpSpLocks/>
            </p:cNvGrpSpPr>
            <p:nvPr/>
          </p:nvGrpSpPr>
          <p:grpSpPr bwMode="auto">
            <a:xfrm>
              <a:off x="1639" y="578"/>
              <a:ext cx="1275" cy="365"/>
              <a:chOff x="1639" y="554"/>
              <a:chExt cx="1275" cy="365"/>
            </a:xfrm>
          </p:grpSpPr>
          <p:sp>
            <p:nvSpPr>
              <p:cNvPr id="677035" name="Text Box 171"/>
              <p:cNvSpPr txBox="1">
                <a:spLocks noChangeArrowheads="1"/>
              </p:cNvSpPr>
              <p:nvPr/>
            </p:nvSpPr>
            <p:spPr bwMode="auto">
              <a:xfrm>
                <a:off x="1639" y="554"/>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3200" smtClean="0">
                    <a:latin typeface="Arial" charset="0"/>
                  </a:rPr>
                  <a:t>P 7 Z J</a:t>
                </a:r>
              </a:p>
            </p:txBody>
          </p:sp>
          <p:sp>
            <p:nvSpPr>
              <p:cNvPr id="677036"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77037" name="Text Box 173"/>
          <p:cNvSpPr txBox="1">
            <a:spLocks noChangeArrowheads="1"/>
          </p:cNvSpPr>
          <p:nvPr/>
        </p:nvSpPr>
        <p:spPr bwMode="auto">
          <a:xfrm>
            <a:off x="4191000" y="4419600"/>
            <a:ext cx="4386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b="0" smtClean="0">
                <a:solidFill>
                  <a:schemeClr val="accent2"/>
                </a:solidFill>
                <a:latin typeface="Arial Black" charset="0"/>
              </a:rPr>
              <a:t>DAVID DIETSIDIEKHO</a:t>
            </a:r>
          </a:p>
        </p:txBody>
      </p:sp>
      <p:sp>
        <p:nvSpPr>
          <p:cNvPr id="677006" name="AutoShape 142"/>
          <p:cNvSpPr>
            <a:spLocks noChangeArrowheads="1"/>
          </p:cNvSpPr>
          <p:nvPr/>
        </p:nvSpPr>
        <p:spPr bwMode="auto">
          <a:xfrm>
            <a:off x="1125538" y="1119188"/>
            <a:ext cx="8018462" cy="54340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092 h 21600"/>
              <a:gd name="T14" fmla="*/ 17846 w 21600"/>
              <a:gd name="T15" fmla="*/ 16508 h 21600"/>
            </a:gdLst>
            <a:ahLst/>
            <a:cxnLst>
              <a:cxn ang="T8">
                <a:pos x="T0" y="T1"/>
              </a:cxn>
              <a:cxn ang="T9">
                <a:pos x="T2" y="T3"/>
              </a:cxn>
              <a:cxn ang="T10">
                <a:pos x="T4" y="T5"/>
              </a:cxn>
              <a:cxn ang="T11">
                <a:pos x="T6" y="T7"/>
              </a:cxn>
            </a:cxnLst>
            <a:rect l="T12" t="T13" r="T14" b="T15"/>
            <a:pathLst>
              <a:path w="21600" h="21600">
                <a:moveTo>
                  <a:pt x="14497" y="0"/>
                </a:moveTo>
                <a:lnTo>
                  <a:pt x="14497" y="5092"/>
                </a:lnTo>
                <a:lnTo>
                  <a:pt x="3375" y="5092"/>
                </a:lnTo>
                <a:lnTo>
                  <a:pt x="3375" y="16508"/>
                </a:lnTo>
                <a:lnTo>
                  <a:pt x="14497" y="16508"/>
                </a:lnTo>
                <a:lnTo>
                  <a:pt x="14497" y="21600"/>
                </a:lnTo>
                <a:lnTo>
                  <a:pt x="21600" y="10800"/>
                </a:lnTo>
                <a:lnTo>
                  <a:pt x="14497" y="0"/>
                </a:lnTo>
                <a:close/>
              </a:path>
              <a:path w="21600" h="21600">
                <a:moveTo>
                  <a:pt x="1350" y="5092"/>
                </a:moveTo>
                <a:lnTo>
                  <a:pt x="1350" y="16508"/>
                </a:lnTo>
                <a:lnTo>
                  <a:pt x="2700" y="16508"/>
                </a:lnTo>
                <a:lnTo>
                  <a:pt x="2700" y="5092"/>
                </a:lnTo>
                <a:lnTo>
                  <a:pt x="1350" y="5092"/>
                </a:lnTo>
                <a:close/>
              </a:path>
              <a:path w="21600" h="21600">
                <a:moveTo>
                  <a:pt x="0" y="5092"/>
                </a:moveTo>
                <a:lnTo>
                  <a:pt x="0" y="16508"/>
                </a:lnTo>
                <a:lnTo>
                  <a:pt x="675" y="16508"/>
                </a:lnTo>
                <a:lnTo>
                  <a:pt x="675" y="5092"/>
                </a:lnTo>
                <a:lnTo>
                  <a:pt x="0" y="5092"/>
                </a:lnTo>
                <a:close/>
              </a:path>
            </a:pathLst>
          </a:custGeom>
          <a:gradFill rotWithShape="0">
            <a:gsLst>
              <a:gs pos="0">
                <a:srgbClr val="FFFF05"/>
              </a:gs>
              <a:gs pos="50000">
                <a:srgbClr val="000000"/>
              </a:gs>
              <a:gs pos="100000">
                <a:srgbClr val="FFFF05"/>
              </a:gs>
            </a:gsLst>
            <a:lin ang="5400000" scaled="1"/>
          </a:gradFill>
          <a:ln w="9525">
            <a:round/>
            <a:headEnd/>
            <a:tailEnd/>
          </a:ln>
          <a:scene3d>
            <a:camera prst="legacyObliqueLeft">
              <a:rot lat="19799986" lon="0" rev="0"/>
            </a:camera>
            <a:lightRig rig="legacyFlat3" dir="b"/>
          </a:scene3d>
          <a:sp3d extrusionH="430200" prstMaterial="legacyMatte">
            <a:bevelT w="13500" h="13500" prst="angle"/>
            <a:bevelB w="13500" h="13500" prst="angle"/>
            <a:extrusionClr>
              <a:srgbClr val="FFFF05"/>
            </a:extrusionClr>
          </a:sp3d>
        </p:spPr>
        <p:txBody>
          <a:bodyPr wrap="none" anchor="ctr">
            <a:flatTx/>
          </a:bodyPr>
          <a:lstStyle/>
          <a:p>
            <a:endParaRPr lang="en-US"/>
          </a:p>
        </p:txBody>
      </p:sp>
      <p:sp>
        <p:nvSpPr>
          <p:cNvPr id="677007" name="Text Box 143"/>
          <p:cNvSpPr txBox="1">
            <a:spLocks noChangeArrowheads="1"/>
          </p:cNvSpPr>
          <p:nvPr/>
        </p:nvSpPr>
        <p:spPr bwMode="auto">
          <a:xfrm>
            <a:off x="2252663" y="3384550"/>
            <a:ext cx="5892800" cy="1160463"/>
          </a:xfrm>
          <a:prstGeom prst="rect">
            <a:avLst/>
          </a:prstGeom>
          <a:noFill/>
          <a:ln w="12700">
            <a:noFill/>
            <a:miter lim="800000"/>
            <a:headEnd/>
            <a:tailEnd/>
          </a:ln>
          <a:effectLst>
            <a:outerShdw blurRad="63500" dist="89803" dir="135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rPr>
              <a:t> ABRAHAM MHARHII-U RIE</a:t>
            </a:r>
          </a:p>
          <a:p>
            <a:pPr algn="ctr">
              <a:spcBef>
                <a:spcPct val="50000"/>
              </a:spcBef>
              <a:defRPr/>
            </a:pPr>
            <a:r>
              <a:rPr lang="en-US" sz="2800" smtClean="0">
                <a:solidFill>
                  <a:srgbClr val="FFFF00"/>
                </a:solidFill>
              </a:rPr>
              <a:t>VOKEZHII!</a:t>
            </a:r>
          </a:p>
        </p:txBody>
      </p:sp>
      <p:sp>
        <p:nvSpPr>
          <p:cNvPr id="646279" name="Text Box 135"/>
          <p:cNvSpPr txBox="1">
            <a:spLocks noChangeArrowheads="1"/>
          </p:cNvSpPr>
          <p:nvPr/>
        </p:nvSpPr>
        <p:spPr bwMode="auto">
          <a:xfrm>
            <a:off x="3478213" y="6056313"/>
            <a:ext cx="5665787" cy="519112"/>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SUO KEZHII-U KEZE KEBA</a:t>
            </a:r>
            <a:endParaRPr lang="en-US" sz="2800" b="0" smtClean="0">
              <a:solidFill>
                <a:schemeClr val="tx1"/>
              </a:solidFill>
            </a:endParaRPr>
          </a:p>
        </p:txBody>
      </p:sp>
      <p:sp>
        <p:nvSpPr>
          <p:cNvPr id="646273" name="Text Box 129"/>
          <p:cNvSpPr txBox="1">
            <a:spLocks noChangeArrowheads="1"/>
          </p:cNvSpPr>
          <p:nvPr/>
        </p:nvSpPr>
        <p:spPr bwMode="auto">
          <a:xfrm>
            <a:off x="565150" y="2044700"/>
            <a:ext cx="320675" cy="4362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SUO KEZHII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0"/>
                                  </p:stCondLst>
                                  <p:childTnLst>
                                    <p:set>
                                      <p:cBhvr>
                                        <p:cTn id="6" dur="1" fill="hold">
                                          <p:stCondLst>
                                            <p:cond delay="0"/>
                                          </p:stCondLst>
                                        </p:cTn>
                                        <p:tgtEl>
                                          <p:spTgt spid="677006"/>
                                        </p:tgtEl>
                                        <p:attrNameLst>
                                          <p:attrName>style.visibility</p:attrName>
                                        </p:attrNameLst>
                                      </p:cBhvr>
                                      <p:to>
                                        <p:strVal val="visible"/>
                                      </p:to>
                                    </p:set>
                                    <p:anim calcmode="lin" valueType="num">
                                      <p:cBhvr additive="base">
                                        <p:cTn id="7" dur="5000" fill="hold"/>
                                        <p:tgtEl>
                                          <p:spTgt spid="677006"/>
                                        </p:tgtEl>
                                        <p:attrNameLst>
                                          <p:attrName>ppt_x</p:attrName>
                                        </p:attrNameLst>
                                      </p:cBhvr>
                                      <p:tavLst>
                                        <p:tav tm="0">
                                          <p:val>
                                            <p:strVal val="0-#ppt_w/2"/>
                                          </p:val>
                                        </p:tav>
                                        <p:tav tm="100000">
                                          <p:val>
                                            <p:strVal val="#ppt_x"/>
                                          </p:val>
                                        </p:tav>
                                      </p:tavLst>
                                    </p:anim>
                                    <p:anim calcmode="lin" valueType="num">
                                      <p:cBhvr additive="base">
                                        <p:cTn id="8" dur="5000" fill="hold"/>
                                        <p:tgtEl>
                                          <p:spTgt spid="6770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77007"/>
                                        </p:tgtEl>
                                        <p:attrNameLst>
                                          <p:attrName>style.visibility</p:attrName>
                                        </p:attrNameLst>
                                      </p:cBhvr>
                                      <p:to>
                                        <p:strVal val="visible"/>
                                      </p:to>
                                    </p:set>
                                    <p:animEffect transition="in" filter="fade">
                                      <p:cBhvr>
                                        <p:cTn id="12" dur="1000"/>
                                        <p:tgtEl>
                                          <p:spTgt spid="677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06" grpId="0" animBg="1"/>
      <p:bldP spid="677007"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Picture 2"/>
          <p:cNvPicPr>
            <a:picLocks noChangeAspect="1" noChangeArrowheads="1"/>
          </p:cNvPicPr>
          <p:nvPr/>
        </p:nvPicPr>
        <p:blipFill>
          <a:blip r:embed="rId3"/>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p:spPr>
      </p:pic>
      <p:pic>
        <p:nvPicPr>
          <p:cNvPr id="586755" name="Picture 3"/>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40161" dir="1106097" algn="ctr" rotWithShape="0">
              <a:schemeClr val="bg1">
                <a:alpha val="74998"/>
              </a:schemeClr>
            </a:outerShdw>
          </a:effectLst>
        </p:spPr>
      </p:pic>
      <p:sp>
        <p:nvSpPr>
          <p:cNvPr id="586756" name="Rectangle 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90</a:t>
            </a:r>
          </a:p>
        </p:txBody>
      </p:sp>
      <p:grpSp>
        <p:nvGrpSpPr>
          <p:cNvPr id="2" name="Group 5"/>
          <p:cNvGrpSpPr>
            <a:grpSpLocks/>
          </p:cNvGrpSpPr>
          <p:nvPr/>
        </p:nvGrpSpPr>
        <p:grpSpPr bwMode="auto">
          <a:xfrm>
            <a:off x="1866900" y="3208338"/>
            <a:ext cx="379413" cy="379412"/>
            <a:chOff x="3461" y="3471"/>
            <a:chExt cx="239" cy="239"/>
          </a:xfrm>
        </p:grpSpPr>
        <p:pic>
          <p:nvPicPr>
            <p:cNvPr id="186511" name="Picture 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 name="Group 8"/>
          <p:cNvGrpSpPr>
            <a:grpSpLocks/>
          </p:cNvGrpSpPr>
          <p:nvPr/>
        </p:nvGrpSpPr>
        <p:grpSpPr bwMode="auto">
          <a:xfrm>
            <a:off x="1897063" y="2881313"/>
            <a:ext cx="379412" cy="379412"/>
            <a:chOff x="3461" y="3471"/>
            <a:chExt cx="239" cy="239"/>
          </a:xfrm>
        </p:grpSpPr>
        <p:pic>
          <p:nvPicPr>
            <p:cNvPr id="186509" name="Picture 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1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 name="Group 11"/>
          <p:cNvGrpSpPr>
            <a:grpSpLocks/>
          </p:cNvGrpSpPr>
          <p:nvPr/>
        </p:nvGrpSpPr>
        <p:grpSpPr bwMode="auto">
          <a:xfrm>
            <a:off x="2027238" y="2601913"/>
            <a:ext cx="379412" cy="379412"/>
            <a:chOff x="3461" y="3471"/>
            <a:chExt cx="239" cy="239"/>
          </a:xfrm>
        </p:grpSpPr>
        <p:pic>
          <p:nvPicPr>
            <p:cNvPr id="186507" name="Picture 1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0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 name="Group 14"/>
          <p:cNvGrpSpPr>
            <a:grpSpLocks/>
          </p:cNvGrpSpPr>
          <p:nvPr/>
        </p:nvGrpSpPr>
        <p:grpSpPr bwMode="auto">
          <a:xfrm>
            <a:off x="2181225" y="2332038"/>
            <a:ext cx="379413" cy="379412"/>
            <a:chOff x="3461" y="3471"/>
            <a:chExt cx="239" cy="239"/>
          </a:xfrm>
        </p:grpSpPr>
        <p:pic>
          <p:nvPicPr>
            <p:cNvPr id="186505" name="Picture 1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0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6" name="Group 17"/>
          <p:cNvGrpSpPr>
            <a:grpSpLocks/>
          </p:cNvGrpSpPr>
          <p:nvPr/>
        </p:nvGrpSpPr>
        <p:grpSpPr bwMode="auto">
          <a:xfrm>
            <a:off x="2370138" y="2103438"/>
            <a:ext cx="379412" cy="379412"/>
            <a:chOff x="3461" y="3471"/>
            <a:chExt cx="239" cy="239"/>
          </a:xfrm>
        </p:grpSpPr>
        <p:pic>
          <p:nvPicPr>
            <p:cNvPr id="186503" name="Picture 1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04"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7" name="Group 20"/>
          <p:cNvGrpSpPr>
            <a:grpSpLocks/>
          </p:cNvGrpSpPr>
          <p:nvPr/>
        </p:nvGrpSpPr>
        <p:grpSpPr bwMode="auto">
          <a:xfrm>
            <a:off x="2568575" y="1870075"/>
            <a:ext cx="379413" cy="379413"/>
            <a:chOff x="3461" y="3471"/>
            <a:chExt cx="239" cy="239"/>
          </a:xfrm>
        </p:grpSpPr>
        <p:pic>
          <p:nvPicPr>
            <p:cNvPr id="186501" name="Picture 2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0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8" name="Group 23"/>
          <p:cNvGrpSpPr>
            <a:grpSpLocks/>
          </p:cNvGrpSpPr>
          <p:nvPr/>
        </p:nvGrpSpPr>
        <p:grpSpPr bwMode="auto">
          <a:xfrm>
            <a:off x="2806700" y="1703388"/>
            <a:ext cx="379413" cy="379412"/>
            <a:chOff x="3461" y="3471"/>
            <a:chExt cx="239" cy="239"/>
          </a:xfrm>
        </p:grpSpPr>
        <p:pic>
          <p:nvPicPr>
            <p:cNvPr id="186499" name="Picture 2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50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9" name="Group 26"/>
          <p:cNvGrpSpPr>
            <a:grpSpLocks/>
          </p:cNvGrpSpPr>
          <p:nvPr/>
        </p:nvGrpSpPr>
        <p:grpSpPr bwMode="auto">
          <a:xfrm>
            <a:off x="3089275" y="1581150"/>
            <a:ext cx="379413" cy="379413"/>
            <a:chOff x="3461" y="3471"/>
            <a:chExt cx="239" cy="239"/>
          </a:xfrm>
        </p:grpSpPr>
        <p:pic>
          <p:nvPicPr>
            <p:cNvPr id="186497" name="Picture 2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98"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0" name="Group 29"/>
          <p:cNvGrpSpPr>
            <a:grpSpLocks/>
          </p:cNvGrpSpPr>
          <p:nvPr/>
        </p:nvGrpSpPr>
        <p:grpSpPr bwMode="auto">
          <a:xfrm>
            <a:off x="3402013" y="1608138"/>
            <a:ext cx="379412" cy="379412"/>
            <a:chOff x="3461" y="3471"/>
            <a:chExt cx="239" cy="239"/>
          </a:xfrm>
        </p:grpSpPr>
        <p:pic>
          <p:nvPicPr>
            <p:cNvPr id="186495" name="Picture 3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96"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1" name="Group 32"/>
          <p:cNvGrpSpPr>
            <a:grpSpLocks/>
          </p:cNvGrpSpPr>
          <p:nvPr/>
        </p:nvGrpSpPr>
        <p:grpSpPr bwMode="auto">
          <a:xfrm>
            <a:off x="3697288" y="1747838"/>
            <a:ext cx="379412" cy="379412"/>
            <a:chOff x="3461" y="3471"/>
            <a:chExt cx="239" cy="239"/>
          </a:xfrm>
        </p:grpSpPr>
        <p:pic>
          <p:nvPicPr>
            <p:cNvPr id="186493" name="Picture 3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94"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 name="Group 35"/>
          <p:cNvGrpSpPr>
            <a:grpSpLocks/>
          </p:cNvGrpSpPr>
          <p:nvPr/>
        </p:nvGrpSpPr>
        <p:grpSpPr bwMode="auto">
          <a:xfrm>
            <a:off x="3963988" y="1912938"/>
            <a:ext cx="379412" cy="379412"/>
            <a:chOff x="3461" y="3471"/>
            <a:chExt cx="239" cy="239"/>
          </a:xfrm>
        </p:grpSpPr>
        <p:pic>
          <p:nvPicPr>
            <p:cNvPr id="186491" name="Picture 3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92"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3" name="Group 38"/>
          <p:cNvGrpSpPr>
            <a:grpSpLocks/>
          </p:cNvGrpSpPr>
          <p:nvPr/>
        </p:nvGrpSpPr>
        <p:grpSpPr bwMode="auto">
          <a:xfrm>
            <a:off x="4179888" y="2090738"/>
            <a:ext cx="379412" cy="379412"/>
            <a:chOff x="3461" y="3471"/>
            <a:chExt cx="239" cy="239"/>
          </a:xfrm>
        </p:grpSpPr>
        <p:pic>
          <p:nvPicPr>
            <p:cNvPr id="186489" name="Picture 3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9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 name="Group 41"/>
          <p:cNvGrpSpPr>
            <a:grpSpLocks/>
          </p:cNvGrpSpPr>
          <p:nvPr/>
        </p:nvGrpSpPr>
        <p:grpSpPr bwMode="auto">
          <a:xfrm>
            <a:off x="4473575" y="2155825"/>
            <a:ext cx="379413" cy="379413"/>
            <a:chOff x="3461" y="3471"/>
            <a:chExt cx="239" cy="239"/>
          </a:xfrm>
        </p:grpSpPr>
        <p:pic>
          <p:nvPicPr>
            <p:cNvPr id="186487" name="Picture 4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88"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5" name="Group 44"/>
          <p:cNvGrpSpPr>
            <a:grpSpLocks/>
          </p:cNvGrpSpPr>
          <p:nvPr/>
        </p:nvGrpSpPr>
        <p:grpSpPr bwMode="auto">
          <a:xfrm>
            <a:off x="4799013" y="2074863"/>
            <a:ext cx="379412" cy="379412"/>
            <a:chOff x="3461" y="3471"/>
            <a:chExt cx="239" cy="239"/>
          </a:xfrm>
        </p:grpSpPr>
        <p:pic>
          <p:nvPicPr>
            <p:cNvPr id="186485" name="Picture 4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86"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6" name="Group 47"/>
          <p:cNvGrpSpPr>
            <a:grpSpLocks/>
          </p:cNvGrpSpPr>
          <p:nvPr/>
        </p:nvGrpSpPr>
        <p:grpSpPr bwMode="auto">
          <a:xfrm>
            <a:off x="5072063" y="1936750"/>
            <a:ext cx="379412" cy="379413"/>
            <a:chOff x="3461" y="3471"/>
            <a:chExt cx="239" cy="239"/>
          </a:xfrm>
        </p:grpSpPr>
        <p:pic>
          <p:nvPicPr>
            <p:cNvPr id="186483" name="Picture 4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84"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7" name="Group 50"/>
          <p:cNvGrpSpPr>
            <a:grpSpLocks/>
          </p:cNvGrpSpPr>
          <p:nvPr/>
        </p:nvGrpSpPr>
        <p:grpSpPr bwMode="auto">
          <a:xfrm>
            <a:off x="5405438" y="1852613"/>
            <a:ext cx="379412" cy="379412"/>
            <a:chOff x="3461" y="3471"/>
            <a:chExt cx="239" cy="239"/>
          </a:xfrm>
        </p:grpSpPr>
        <p:pic>
          <p:nvPicPr>
            <p:cNvPr id="186481" name="Picture 5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82"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8" name="Group 53"/>
          <p:cNvGrpSpPr>
            <a:grpSpLocks/>
          </p:cNvGrpSpPr>
          <p:nvPr/>
        </p:nvGrpSpPr>
        <p:grpSpPr bwMode="auto">
          <a:xfrm>
            <a:off x="5699125" y="1833563"/>
            <a:ext cx="379413" cy="379412"/>
            <a:chOff x="3461" y="3471"/>
            <a:chExt cx="239" cy="239"/>
          </a:xfrm>
        </p:grpSpPr>
        <p:pic>
          <p:nvPicPr>
            <p:cNvPr id="186479" name="Picture 5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80"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9" name="Group 56"/>
          <p:cNvGrpSpPr>
            <a:grpSpLocks/>
          </p:cNvGrpSpPr>
          <p:nvPr/>
        </p:nvGrpSpPr>
        <p:grpSpPr bwMode="auto">
          <a:xfrm>
            <a:off x="5972175" y="1933575"/>
            <a:ext cx="379413" cy="379413"/>
            <a:chOff x="3461" y="3471"/>
            <a:chExt cx="239" cy="239"/>
          </a:xfrm>
        </p:grpSpPr>
        <p:pic>
          <p:nvPicPr>
            <p:cNvPr id="186477" name="Picture 5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78"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 name="Group 59"/>
          <p:cNvGrpSpPr>
            <a:grpSpLocks/>
          </p:cNvGrpSpPr>
          <p:nvPr/>
        </p:nvGrpSpPr>
        <p:grpSpPr bwMode="auto">
          <a:xfrm>
            <a:off x="6272213" y="2087563"/>
            <a:ext cx="379412" cy="379412"/>
            <a:chOff x="3461" y="3471"/>
            <a:chExt cx="239" cy="239"/>
          </a:xfrm>
        </p:grpSpPr>
        <p:pic>
          <p:nvPicPr>
            <p:cNvPr id="186475" name="Picture 6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76" name="Picture 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1" name="Group 62"/>
          <p:cNvGrpSpPr>
            <a:grpSpLocks/>
          </p:cNvGrpSpPr>
          <p:nvPr/>
        </p:nvGrpSpPr>
        <p:grpSpPr bwMode="auto">
          <a:xfrm>
            <a:off x="6532563" y="2200275"/>
            <a:ext cx="379412" cy="379413"/>
            <a:chOff x="3461" y="3471"/>
            <a:chExt cx="239" cy="239"/>
          </a:xfrm>
        </p:grpSpPr>
        <p:pic>
          <p:nvPicPr>
            <p:cNvPr id="186473" name="Picture 6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74"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 name="Group 65"/>
          <p:cNvGrpSpPr>
            <a:grpSpLocks/>
          </p:cNvGrpSpPr>
          <p:nvPr/>
        </p:nvGrpSpPr>
        <p:grpSpPr bwMode="auto">
          <a:xfrm>
            <a:off x="6773863" y="2373313"/>
            <a:ext cx="379412" cy="379412"/>
            <a:chOff x="3461" y="3471"/>
            <a:chExt cx="239" cy="239"/>
          </a:xfrm>
        </p:grpSpPr>
        <p:pic>
          <p:nvPicPr>
            <p:cNvPr id="186471" name="Picture 6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72" name="Picture 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3" name="Group 68"/>
          <p:cNvGrpSpPr>
            <a:grpSpLocks/>
          </p:cNvGrpSpPr>
          <p:nvPr/>
        </p:nvGrpSpPr>
        <p:grpSpPr bwMode="auto">
          <a:xfrm>
            <a:off x="7010400" y="2579688"/>
            <a:ext cx="379413" cy="379412"/>
            <a:chOff x="3461" y="3471"/>
            <a:chExt cx="239" cy="239"/>
          </a:xfrm>
        </p:grpSpPr>
        <p:pic>
          <p:nvPicPr>
            <p:cNvPr id="186469" name="Picture 6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70"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4" name="Group 71"/>
          <p:cNvGrpSpPr>
            <a:grpSpLocks/>
          </p:cNvGrpSpPr>
          <p:nvPr/>
        </p:nvGrpSpPr>
        <p:grpSpPr bwMode="auto">
          <a:xfrm>
            <a:off x="7175500" y="2813050"/>
            <a:ext cx="379413" cy="379413"/>
            <a:chOff x="3461" y="3471"/>
            <a:chExt cx="239" cy="239"/>
          </a:xfrm>
        </p:grpSpPr>
        <p:pic>
          <p:nvPicPr>
            <p:cNvPr id="186467" name="Picture 7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68"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5" name="Group 74"/>
          <p:cNvGrpSpPr>
            <a:grpSpLocks/>
          </p:cNvGrpSpPr>
          <p:nvPr/>
        </p:nvGrpSpPr>
        <p:grpSpPr bwMode="auto">
          <a:xfrm>
            <a:off x="7292975" y="3108325"/>
            <a:ext cx="379413" cy="379413"/>
            <a:chOff x="3461" y="3471"/>
            <a:chExt cx="239" cy="239"/>
          </a:xfrm>
        </p:grpSpPr>
        <p:pic>
          <p:nvPicPr>
            <p:cNvPr id="186465" name="Picture 7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66" name="Picture 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6" name="Group 77"/>
          <p:cNvGrpSpPr>
            <a:grpSpLocks/>
          </p:cNvGrpSpPr>
          <p:nvPr/>
        </p:nvGrpSpPr>
        <p:grpSpPr bwMode="auto">
          <a:xfrm>
            <a:off x="7351713" y="3425825"/>
            <a:ext cx="379412" cy="379413"/>
            <a:chOff x="3461" y="3471"/>
            <a:chExt cx="239" cy="239"/>
          </a:xfrm>
        </p:grpSpPr>
        <p:pic>
          <p:nvPicPr>
            <p:cNvPr id="186463" name="Picture 7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64"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7" name="Group 80"/>
          <p:cNvGrpSpPr>
            <a:grpSpLocks/>
          </p:cNvGrpSpPr>
          <p:nvPr/>
        </p:nvGrpSpPr>
        <p:grpSpPr bwMode="auto">
          <a:xfrm>
            <a:off x="7254875" y="3721100"/>
            <a:ext cx="379413" cy="379413"/>
            <a:chOff x="3461" y="3471"/>
            <a:chExt cx="239" cy="239"/>
          </a:xfrm>
        </p:grpSpPr>
        <p:pic>
          <p:nvPicPr>
            <p:cNvPr id="186461" name="Picture 8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62"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8" name="Group 83"/>
          <p:cNvGrpSpPr>
            <a:grpSpLocks/>
          </p:cNvGrpSpPr>
          <p:nvPr/>
        </p:nvGrpSpPr>
        <p:grpSpPr bwMode="auto">
          <a:xfrm>
            <a:off x="7110413" y="3983038"/>
            <a:ext cx="379412" cy="379412"/>
            <a:chOff x="3461" y="3471"/>
            <a:chExt cx="239" cy="239"/>
          </a:xfrm>
        </p:grpSpPr>
        <p:pic>
          <p:nvPicPr>
            <p:cNvPr id="186459" name="Picture 8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60" name="Picture 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9" name="Group 86"/>
          <p:cNvGrpSpPr>
            <a:grpSpLocks/>
          </p:cNvGrpSpPr>
          <p:nvPr/>
        </p:nvGrpSpPr>
        <p:grpSpPr bwMode="auto">
          <a:xfrm>
            <a:off x="6832600" y="4127500"/>
            <a:ext cx="379413" cy="379413"/>
            <a:chOff x="3461" y="3471"/>
            <a:chExt cx="239" cy="239"/>
          </a:xfrm>
        </p:grpSpPr>
        <p:pic>
          <p:nvPicPr>
            <p:cNvPr id="186457" name="Picture 8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58"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0" name="Group 89"/>
          <p:cNvGrpSpPr>
            <a:grpSpLocks/>
          </p:cNvGrpSpPr>
          <p:nvPr/>
        </p:nvGrpSpPr>
        <p:grpSpPr bwMode="auto">
          <a:xfrm>
            <a:off x="6564313" y="4246563"/>
            <a:ext cx="379412" cy="379412"/>
            <a:chOff x="3461" y="3471"/>
            <a:chExt cx="239" cy="239"/>
          </a:xfrm>
        </p:grpSpPr>
        <p:pic>
          <p:nvPicPr>
            <p:cNvPr id="186455" name="Picture 9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56" name="Picture 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1" name="Group 92"/>
          <p:cNvGrpSpPr>
            <a:grpSpLocks/>
          </p:cNvGrpSpPr>
          <p:nvPr/>
        </p:nvGrpSpPr>
        <p:grpSpPr bwMode="auto">
          <a:xfrm>
            <a:off x="6308725" y="4352925"/>
            <a:ext cx="379413" cy="379413"/>
            <a:chOff x="3461" y="3471"/>
            <a:chExt cx="239" cy="239"/>
          </a:xfrm>
        </p:grpSpPr>
        <p:pic>
          <p:nvPicPr>
            <p:cNvPr id="186453" name="Picture 9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54" name="Picture 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0" name="Group 95"/>
          <p:cNvGrpSpPr>
            <a:grpSpLocks/>
          </p:cNvGrpSpPr>
          <p:nvPr/>
        </p:nvGrpSpPr>
        <p:grpSpPr bwMode="auto">
          <a:xfrm>
            <a:off x="6002338" y="4411663"/>
            <a:ext cx="379412" cy="379412"/>
            <a:chOff x="3461" y="3471"/>
            <a:chExt cx="239" cy="239"/>
          </a:xfrm>
        </p:grpSpPr>
        <p:pic>
          <p:nvPicPr>
            <p:cNvPr id="186451" name="Picture 9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52" name="Picture 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1" name="Group 98"/>
          <p:cNvGrpSpPr>
            <a:grpSpLocks/>
          </p:cNvGrpSpPr>
          <p:nvPr/>
        </p:nvGrpSpPr>
        <p:grpSpPr bwMode="auto">
          <a:xfrm>
            <a:off x="5702300" y="4343400"/>
            <a:ext cx="379413" cy="379413"/>
            <a:chOff x="3461" y="3471"/>
            <a:chExt cx="239" cy="239"/>
          </a:xfrm>
        </p:grpSpPr>
        <p:pic>
          <p:nvPicPr>
            <p:cNvPr id="186449" name="Picture 9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50" name="Picture 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2" name="Group 101"/>
          <p:cNvGrpSpPr>
            <a:grpSpLocks/>
          </p:cNvGrpSpPr>
          <p:nvPr/>
        </p:nvGrpSpPr>
        <p:grpSpPr bwMode="auto">
          <a:xfrm>
            <a:off x="5410200" y="4289425"/>
            <a:ext cx="379413" cy="379413"/>
            <a:chOff x="3461" y="3471"/>
            <a:chExt cx="239" cy="239"/>
          </a:xfrm>
        </p:grpSpPr>
        <p:pic>
          <p:nvPicPr>
            <p:cNvPr id="186447" name="Picture 10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48"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3" name="Group 104"/>
          <p:cNvGrpSpPr>
            <a:grpSpLocks/>
          </p:cNvGrpSpPr>
          <p:nvPr/>
        </p:nvGrpSpPr>
        <p:grpSpPr bwMode="auto">
          <a:xfrm>
            <a:off x="5106988" y="4235450"/>
            <a:ext cx="379412" cy="379413"/>
            <a:chOff x="3461" y="3471"/>
            <a:chExt cx="239" cy="239"/>
          </a:xfrm>
        </p:grpSpPr>
        <p:pic>
          <p:nvPicPr>
            <p:cNvPr id="186445" name="Picture 10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46" name="Picture 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4" name="Group 107"/>
          <p:cNvGrpSpPr>
            <a:grpSpLocks/>
          </p:cNvGrpSpPr>
          <p:nvPr/>
        </p:nvGrpSpPr>
        <p:grpSpPr bwMode="auto">
          <a:xfrm>
            <a:off x="4789488" y="4257675"/>
            <a:ext cx="379412" cy="379413"/>
            <a:chOff x="3461" y="3471"/>
            <a:chExt cx="239" cy="239"/>
          </a:xfrm>
        </p:grpSpPr>
        <p:pic>
          <p:nvPicPr>
            <p:cNvPr id="186443" name="Picture 10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44" name="Picture 1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5" name="Group 110"/>
          <p:cNvGrpSpPr>
            <a:grpSpLocks/>
          </p:cNvGrpSpPr>
          <p:nvPr/>
        </p:nvGrpSpPr>
        <p:grpSpPr bwMode="auto">
          <a:xfrm>
            <a:off x="4475163" y="4292600"/>
            <a:ext cx="379412" cy="379413"/>
            <a:chOff x="3461" y="3471"/>
            <a:chExt cx="239" cy="239"/>
          </a:xfrm>
        </p:grpSpPr>
        <p:pic>
          <p:nvPicPr>
            <p:cNvPr id="186441" name="Picture 11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42" name="Picture 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6" name="Group 113"/>
          <p:cNvGrpSpPr>
            <a:grpSpLocks/>
          </p:cNvGrpSpPr>
          <p:nvPr/>
        </p:nvGrpSpPr>
        <p:grpSpPr bwMode="auto">
          <a:xfrm>
            <a:off x="4168775" y="4419600"/>
            <a:ext cx="379413" cy="379413"/>
            <a:chOff x="3461" y="3471"/>
            <a:chExt cx="239" cy="239"/>
          </a:xfrm>
        </p:grpSpPr>
        <p:pic>
          <p:nvPicPr>
            <p:cNvPr id="186439" name="Picture 114"/>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40" name="Picture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7" name="Group 116"/>
          <p:cNvGrpSpPr>
            <a:grpSpLocks/>
          </p:cNvGrpSpPr>
          <p:nvPr/>
        </p:nvGrpSpPr>
        <p:grpSpPr bwMode="auto">
          <a:xfrm>
            <a:off x="3867150" y="4510088"/>
            <a:ext cx="379413" cy="379412"/>
            <a:chOff x="3461" y="3471"/>
            <a:chExt cx="239" cy="239"/>
          </a:xfrm>
        </p:grpSpPr>
        <p:pic>
          <p:nvPicPr>
            <p:cNvPr id="186437" name="Picture 117"/>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38" name="Picture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8" name="Group 119"/>
          <p:cNvGrpSpPr>
            <a:grpSpLocks/>
          </p:cNvGrpSpPr>
          <p:nvPr/>
        </p:nvGrpSpPr>
        <p:grpSpPr bwMode="auto">
          <a:xfrm>
            <a:off x="3530600" y="4567238"/>
            <a:ext cx="379413" cy="379412"/>
            <a:chOff x="3461" y="3471"/>
            <a:chExt cx="239" cy="239"/>
          </a:xfrm>
        </p:grpSpPr>
        <p:pic>
          <p:nvPicPr>
            <p:cNvPr id="186435" name="Picture 120"/>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36" name="Picture 1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89" name="Group 122"/>
          <p:cNvGrpSpPr>
            <a:grpSpLocks/>
          </p:cNvGrpSpPr>
          <p:nvPr/>
        </p:nvGrpSpPr>
        <p:grpSpPr bwMode="auto">
          <a:xfrm>
            <a:off x="3201988" y="4624388"/>
            <a:ext cx="379412" cy="379412"/>
            <a:chOff x="3461" y="3471"/>
            <a:chExt cx="239" cy="239"/>
          </a:xfrm>
        </p:grpSpPr>
        <p:pic>
          <p:nvPicPr>
            <p:cNvPr id="186433" name="Picture 123"/>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34" name="Picture 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90" name="Group 125"/>
          <p:cNvGrpSpPr>
            <a:grpSpLocks/>
          </p:cNvGrpSpPr>
          <p:nvPr/>
        </p:nvGrpSpPr>
        <p:grpSpPr bwMode="auto">
          <a:xfrm>
            <a:off x="2876550" y="4610100"/>
            <a:ext cx="379413" cy="379413"/>
            <a:chOff x="3461" y="3471"/>
            <a:chExt cx="239" cy="239"/>
          </a:xfrm>
        </p:grpSpPr>
        <p:pic>
          <p:nvPicPr>
            <p:cNvPr id="186431" name="Picture 126"/>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32" name="Picture 1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91" name="Group 128"/>
          <p:cNvGrpSpPr>
            <a:grpSpLocks/>
          </p:cNvGrpSpPr>
          <p:nvPr/>
        </p:nvGrpSpPr>
        <p:grpSpPr bwMode="auto">
          <a:xfrm>
            <a:off x="2586038" y="4462463"/>
            <a:ext cx="379412" cy="379412"/>
            <a:chOff x="3461" y="3471"/>
            <a:chExt cx="239" cy="239"/>
          </a:xfrm>
        </p:grpSpPr>
        <p:pic>
          <p:nvPicPr>
            <p:cNvPr id="186429" name="Picture 129"/>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30" name="Picture 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92" name="Group 131"/>
          <p:cNvGrpSpPr>
            <a:grpSpLocks/>
          </p:cNvGrpSpPr>
          <p:nvPr/>
        </p:nvGrpSpPr>
        <p:grpSpPr bwMode="auto">
          <a:xfrm>
            <a:off x="2292350" y="4267200"/>
            <a:ext cx="379413" cy="379413"/>
            <a:chOff x="3461" y="3471"/>
            <a:chExt cx="239" cy="239"/>
          </a:xfrm>
        </p:grpSpPr>
        <p:pic>
          <p:nvPicPr>
            <p:cNvPr id="186427" name="Picture 132"/>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28" name="Picture 1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93" name="Group 134"/>
          <p:cNvGrpSpPr>
            <a:grpSpLocks/>
          </p:cNvGrpSpPr>
          <p:nvPr/>
        </p:nvGrpSpPr>
        <p:grpSpPr bwMode="auto">
          <a:xfrm>
            <a:off x="2030413" y="4008438"/>
            <a:ext cx="379412" cy="379412"/>
            <a:chOff x="3461" y="3471"/>
            <a:chExt cx="239" cy="239"/>
          </a:xfrm>
        </p:grpSpPr>
        <p:pic>
          <p:nvPicPr>
            <p:cNvPr id="186425" name="Picture 135"/>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26" name="Picture 1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94" name="Group 137"/>
          <p:cNvGrpSpPr>
            <a:grpSpLocks/>
          </p:cNvGrpSpPr>
          <p:nvPr/>
        </p:nvGrpSpPr>
        <p:grpSpPr bwMode="auto">
          <a:xfrm>
            <a:off x="1868488" y="3752850"/>
            <a:ext cx="379412" cy="379413"/>
            <a:chOff x="3461" y="3471"/>
            <a:chExt cx="239" cy="239"/>
          </a:xfrm>
        </p:grpSpPr>
        <p:pic>
          <p:nvPicPr>
            <p:cNvPr id="186423" name="Picture 138"/>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24" name="Picture 1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86896" name="Group 140"/>
          <p:cNvGrpSpPr>
            <a:grpSpLocks/>
          </p:cNvGrpSpPr>
          <p:nvPr/>
        </p:nvGrpSpPr>
        <p:grpSpPr bwMode="auto">
          <a:xfrm>
            <a:off x="1928813" y="3538538"/>
            <a:ext cx="104775" cy="223837"/>
            <a:chOff x="3461" y="3471"/>
            <a:chExt cx="239" cy="239"/>
          </a:xfrm>
        </p:grpSpPr>
        <p:pic>
          <p:nvPicPr>
            <p:cNvPr id="186421" name="Picture 141"/>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86422" name="Picture 1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586895" name="Text Box 143"/>
          <p:cNvSpPr txBox="1">
            <a:spLocks noChangeArrowheads="1"/>
          </p:cNvSpPr>
          <p:nvPr/>
        </p:nvSpPr>
        <p:spPr bwMode="auto">
          <a:xfrm>
            <a:off x="2411413" y="2312988"/>
            <a:ext cx="4652962" cy="21018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4400" smtClean="0">
                <a:solidFill>
                  <a:schemeClr val="accent1"/>
                </a:solidFill>
                <a:latin typeface="Arial" charset="0"/>
              </a:rPr>
              <a:t>U KEPELE DZE LESHII THERIEU!</a:t>
            </a:r>
          </a:p>
        </p:txBody>
      </p:sp>
      <p:sp>
        <p:nvSpPr>
          <p:cNvPr id="586898" name="WordArt 146"/>
          <p:cNvSpPr>
            <a:spLocks noChangeArrowheads="1" noChangeShapeType="1" noTextEdit="1"/>
          </p:cNvSpPr>
          <p:nvPr/>
        </p:nvSpPr>
        <p:spPr bwMode="auto">
          <a:xfrm>
            <a:off x="520700" y="1779588"/>
            <a:ext cx="7874000" cy="4052887"/>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a:r>
              <a:rPr lang="en-US" sz="7200" kern="10">
                <a:ln w="9525">
                  <a:round/>
                  <a:headEnd/>
                  <a:tailEnd/>
                </a:ln>
                <a:gradFill rotWithShape="1">
                  <a:gsLst>
                    <a:gs pos="0">
                      <a:srgbClr val="FFE701"/>
                    </a:gs>
                    <a:gs pos="100000">
                      <a:srgbClr val="FE3E02"/>
                    </a:gs>
                  </a:gsLst>
                  <a:lin ang="5400000" scaled="1"/>
                </a:gradFill>
                <a:latin typeface="Impact"/>
                <a:ea typeface="Impact"/>
                <a:cs typeface="Impact"/>
              </a:rPr>
              <a:t>Vorlie, Neipu Jisu</a:t>
            </a:r>
          </a:p>
        </p:txBody>
      </p:sp>
      <p:sp>
        <p:nvSpPr>
          <p:cNvPr id="186420" name="Text Box 147"/>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800">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586895">
                                            <p:txEl>
                                              <p:pRg st="0" end="0"/>
                                            </p:txEl>
                                          </p:spTgt>
                                        </p:tgtEl>
                                        <p:attrNameLst>
                                          <p:attrName>style.visibility</p:attrName>
                                        </p:attrNameLst>
                                      </p:cBhvr>
                                      <p:to>
                                        <p:strVal val="visible"/>
                                      </p:to>
                                    </p:set>
                                    <p:animEffect transition="in" filter="wipe(up)">
                                      <p:cBhvr>
                                        <p:cTn id="7" dur="75"/>
                                        <p:tgtEl>
                                          <p:spTgt spid="586895">
                                            <p:txEl>
                                              <p:pRg st="0" end="0"/>
                                            </p:txEl>
                                          </p:spTgt>
                                        </p:tgtEl>
                                      </p:cBhvr>
                                    </p:animEffect>
                                  </p:childTnLst>
                                </p:cTn>
                              </p:par>
                            </p:childTnLst>
                          </p:cTn>
                        </p:par>
                        <p:par>
                          <p:cTn id="8" fill="hold" nodeType="afterGroup">
                            <p:stCondLst>
                              <p:cond delay="1800"/>
                            </p:stCondLst>
                            <p:childTnLst>
                              <p:par>
                                <p:cTn id="9" presetID="23" presetClass="entr" presetSubtype="3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6*min(max(#ppt_w*#ppt_h,.3),1)-7.4)/-.7*#ppt_w"/>
                                          </p:val>
                                        </p:tav>
                                        <p:tav tm="100000">
                                          <p:val>
                                            <p:strVal val="#ppt_w"/>
                                          </p:val>
                                        </p:tav>
                                      </p:tavLst>
                                    </p:anim>
                                    <p:anim calcmode="lin" valueType="num">
                                      <p:cBhvr>
                                        <p:cTn id="12" dur="500" fill="hold"/>
                                        <p:tgtEl>
                                          <p:spTgt spid="2"/>
                                        </p:tgtEl>
                                        <p:attrNameLst>
                                          <p:attrName>ppt_h</p:attrName>
                                        </p:attrNameLst>
                                      </p:cBhvr>
                                      <p:tavLst>
                                        <p:tav tm="0">
                                          <p:val>
                                            <p:strVal val="(6*min(max(#ppt_w*#ppt_h,.3),1)-7.4)/-.7*#ppt_h"/>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300"/>
                            </p:stCondLst>
                            <p:childTnLst>
                              <p:par>
                                <p:cTn id="16" presetID="23" presetClass="entr" presetSubtype="3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6*min(max(#ppt_w*#ppt_h,.3),1)-7.4)/-.7*#ppt_w"/>
                                          </p:val>
                                        </p:tav>
                                        <p:tav tm="100000">
                                          <p:val>
                                            <p:strVal val="#ppt_w"/>
                                          </p:val>
                                        </p:tav>
                                      </p:tavLst>
                                    </p:anim>
                                    <p:anim calcmode="lin" valueType="num">
                                      <p:cBhvr>
                                        <p:cTn id="19" dur="500" fill="hold"/>
                                        <p:tgtEl>
                                          <p:spTgt spid="3"/>
                                        </p:tgtEl>
                                        <p:attrNameLst>
                                          <p:attrName>ppt_h</p:attrName>
                                        </p:attrNameLst>
                                      </p:cBhvr>
                                      <p:tavLst>
                                        <p:tav tm="0">
                                          <p:val>
                                            <p:strVal val="(6*min(max(#ppt_w*#ppt_h,.3),1)-7.4)/-.7*#ppt_h"/>
                                          </p:val>
                                        </p:tav>
                                        <p:tav tm="100000">
                                          <p:val>
                                            <p:strVal val="#ppt_h"/>
                                          </p:val>
                                        </p:tav>
                                      </p:tavLst>
                                    </p:anim>
                                    <p:anim calcmode="lin" valueType="num">
                                      <p:cBhvr>
                                        <p:cTn id="20" dur="500" fill="hold"/>
                                        <p:tgtEl>
                                          <p:spTgt spid="3"/>
                                        </p:tgtEl>
                                        <p:attrNameLst>
                                          <p:attrName>ppt_x</p:attrName>
                                        </p:attrNameLst>
                                      </p:cBhvr>
                                      <p:tavLst>
                                        <p:tav tm="0">
                                          <p:val>
                                            <p:fltVal val="0.5"/>
                                          </p:val>
                                        </p:tav>
                                        <p:tav tm="100000">
                                          <p:val>
                                            <p:strVal val="#ppt_x"/>
                                          </p:val>
                                        </p:tav>
                                      </p:tavLst>
                                    </p:anim>
                                    <p:anim calcmode="lin" valueType="num">
                                      <p:cBhvr>
                                        <p:cTn id="21"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2800"/>
                            </p:stCondLst>
                            <p:childTnLst>
                              <p:par>
                                <p:cTn id="23" presetID="23" presetClass="entr" presetSubtype="3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3300"/>
                            </p:stCondLst>
                            <p:childTnLst>
                              <p:par>
                                <p:cTn id="30" presetID="23" presetClass="entr" presetSubtype="36"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strVal val="(6*min(max(#ppt_w*#ppt_h,.3),1)-7.4)/-.7*#ppt_w"/>
                                          </p:val>
                                        </p:tav>
                                        <p:tav tm="100000">
                                          <p:val>
                                            <p:strVal val="#ppt_w"/>
                                          </p:val>
                                        </p:tav>
                                      </p:tavLst>
                                    </p:anim>
                                    <p:anim calcmode="lin" valueType="num">
                                      <p:cBhvr>
                                        <p:cTn id="33" dur="500" fill="hold"/>
                                        <p:tgtEl>
                                          <p:spTgt spid="5"/>
                                        </p:tgtEl>
                                        <p:attrNameLst>
                                          <p:attrName>ppt_h</p:attrName>
                                        </p:attrNameLst>
                                      </p:cBhvr>
                                      <p:tavLst>
                                        <p:tav tm="0">
                                          <p:val>
                                            <p:strVal val="(6*min(max(#ppt_w*#ppt_h,.3),1)-7.4)/-.7*#ppt_h"/>
                                          </p:val>
                                        </p:tav>
                                        <p:tav tm="100000">
                                          <p:val>
                                            <p:strVal val="#ppt_h"/>
                                          </p:val>
                                        </p:tav>
                                      </p:tavLst>
                                    </p:anim>
                                    <p:anim calcmode="lin" valueType="num">
                                      <p:cBhvr>
                                        <p:cTn id="34" dur="500" fill="hold"/>
                                        <p:tgtEl>
                                          <p:spTgt spid="5"/>
                                        </p:tgtEl>
                                        <p:attrNameLst>
                                          <p:attrName>ppt_x</p:attrName>
                                        </p:attrNameLst>
                                      </p:cBhvr>
                                      <p:tavLst>
                                        <p:tav tm="0">
                                          <p:val>
                                            <p:fltVal val="0.5"/>
                                          </p:val>
                                        </p:tav>
                                        <p:tav tm="100000">
                                          <p:val>
                                            <p:strVal val="#ppt_x"/>
                                          </p:val>
                                        </p:tav>
                                      </p:tavLst>
                                    </p:anim>
                                    <p:anim calcmode="lin" valueType="num">
                                      <p:cBhvr>
                                        <p:cTn id="35"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3800"/>
                            </p:stCondLst>
                            <p:childTnLst>
                              <p:par>
                                <p:cTn id="37" presetID="23" presetClass="entr" presetSubtype="3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strVal val="(6*min(max(#ppt_w*#ppt_h,.3),1)-7.4)/-.7*#ppt_w"/>
                                          </p:val>
                                        </p:tav>
                                        <p:tav tm="100000">
                                          <p:val>
                                            <p:strVal val="#ppt_w"/>
                                          </p:val>
                                        </p:tav>
                                      </p:tavLst>
                                    </p:anim>
                                    <p:anim calcmode="lin" valueType="num">
                                      <p:cBhvr>
                                        <p:cTn id="40" dur="500" fill="hold"/>
                                        <p:tgtEl>
                                          <p:spTgt spid="6"/>
                                        </p:tgtEl>
                                        <p:attrNameLst>
                                          <p:attrName>ppt_h</p:attrName>
                                        </p:attrNameLst>
                                      </p:cBhvr>
                                      <p:tavLst>
                                        <p:tav tm="0">
                                          <p:val>
                                            <p:strVal val="(6*min(max(#ppt_w*#ppt_h,.3),1)-7.4)/-.7*#ppt_h"/>
                                          </p:val>
                                        </p:tav>
                                        <p:tav tm="100000">
                                          <p:val>
                                            <p:strVal val="#ppt_h"/>
                                          </p:val>
                                        </p:tav>
                                      </p:tavLst>
                                    </p:anim>
                                    <p:anim calcmode="lin" valueType="num">
                                      <p:cBhvr>
                                        <p:cTn id="41" dur="500" fill="hold"/>
                                        <p:tgtEl>
                                          <p:spTgt spid="6"/>
                                        </p:tgtEl>
                                        <p:attrNameLst>
                                          <p:attrName>ppt_x</p:attrName>
                                        </p:attrNameLst>
                                      </p:cBhvr>
                                      <p:tavLst>
                                        <p:tav tm="0">
                                          <p:val>
                                            <p:fltVal val="0.5"/>
                                          </p:val>
                                        </p:tav>
                                        <p:tav tm="100000">
                                          <p:val>
                                            <p:strVal val="#ppt_x"/>
                                          </p:val>
                                        </p:tav>
                                      </p:tavLst>
                                    </p:anim>
                                    <p:anim calcmode="lin" valueType="num">
                                      <p:cBhvr>
                                        <p:cTn id="42"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43" fill="hold" nodeType="afterGroup">
                            <p:stCondLst>
                              <p:cond delay="4300"/>
                            </p:stCondLst>
                            <p:childTnLst>
                              <p:par>
                                <p:cTn id="44" presetID="23" presetClass="entr" presetSubtype="36"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strVal val="(6*min(max(#ppt_w*#ppt_h,.3),1)-7.4)/-.7*#ppt_w"/>
                                          </p:val>
                                        </p:tav>
                                        <p:tav tm="100000">
                                          <p:val>
                                            <p:strVal val="#ppt_w"/>
                                          </p:val>
                                        </p:tav>
                                      </p:tavLst>
                                    </p:anim>
                                    <p:anim calcmode="lin" valueType="num">
                                      <p:cBhvr>
                                        <p:cTn id="47" dur="500" fill="hold"/>
                                        <p:tgtEl>
                                          <p:spTgt spid="7"/>
                                        </p:tgtEl>
                                        <p:attrNameLst>
                                          <p:attrName>ppt_h</p:attrName>
                                        </p:attrNameLst>
                                      </p:cBhvr>
                                      <p:tavLst>
                                        <p:tav tm="0">
                                          <p:val>
                                            <p:strVal val="(6*min(max(#ppt_w*#ppt_h,.3),1)-7.4)/-.7*#ppt_h"/>
                                          </p:val>
                                        </p:tav>
                                        <p:tav tm="100000">
                                          <p:val>
                                            <p:strVal val="#ppt_h"/>
                                          </p:val>
                                        </p:tav>
                                      </p:tavLst>
                                    </p:anim>
                                    <p:anim calcmode="lin" valueType="num">
                                      <p:cBhvr>
                                        <p:cTn id="48" dur="500" fill="hold"/>
                                        <p:tgtEl>
                                          <p:spTgt spid="7"/>
                                        </p:tgtEl>
                                        <p:attrNameLst>
                                          <p:attrName>ppt_x</p:attrName>
                                        </p:attrNameLst>
                                      </p:cBhvr>
                                      <p:tavLst>
                                        <p:tav tm="0">
                                          <p:val>
                                            <p:fltVal val="0.5"/>
                                          </p:val>
                                        </p:tav>
                                        <p:tav tm="100000">
                                          <p:val>
                                            <p:strVal val="#ppt_x"/>
                                          </p:val>
                                        </p:tav>
                                      </p:tavLst>
                                    </p:anim>
                                    <p:anim calcmode="lin" valueType="num">
                                      <p:cBhvr>
                                        <p:cTn id="49"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50" fill="hold" nodeType="afterGroup">
                            <p:stCondLst>
                              <p:cond delay="4800"/>
                            </p:stCondLst>
                            <p:childTnLst>
                              <p:par>
                                <p:cTn id="51" presetID="23" presetClass="entr" presetSubtype="36"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strVal val="(6*min(max(#ppt_w*#ppt_h,.3),1)-7.4)/-.7*#ppt_w"/>
                                          </p:val>
                                        </p:tav>
                                        <p:tav tm="100000">
                                          <p:val>
                                            <p:strVal val="#ppt_w"/>
                                          </p:val>
                                        </p:tav>
                                      </p:tavLst>
                                    </p:anim>
                                    <p:anim calcmode="lin" valueType="num">
                                      <p:cBhvr>
                                        <p:cTn id="54" dur="500" fill="hold"/>
                                        <p:tgtEl>
                                          <p:spTgt spid="8"/>
                                        </p:tgtEl>
                                        <p:attrNameLst>
                                          <p:attrName>ppt_h</p:attrName>
                                        </p:attrNameLst>
                                      </p:cBhvr>
                                      <p:tavLst>
                                        <p:tav tm="0">
                                          <p:val>
                                            <p:strVal val="(6*min(max(#ppt_w*#ppt_h,.3),1)-7.4)/-.7*#ppt_h"/>
                                          </p:val>
                                        </p:tav>
                                        <p:tav tm="100000">
                                          <p:val>
                                            <p:strVal val="#ppt_h"/>
                                          </p:val>
                                        </p:tav>
                                      </p:tavLst>
                                    </p:anim>
                                    <p:anim calcmode="lin" valueType="num">
                                      <p:cBhvr>
                                        <p:cTn id="55" dur="500" fill="hold"/>
                                        <p:tgtEl>
                                          <p:spTgt spid="8"/>
                                        </p:tgtEl>
                                        <p:attrNameLst>
                                          <p:attrName>ppt_x</p:attrName>
                                        </p:attrNameLst>
                                      </p:cBhvr>
                                      <p:tavLst>
                                        <p:tav tm="0">
                                          <p:val>
                                            <p:fltVal val="0.5"/>
                                          </p:val>
                                        </p:tav>
                                        <p:tav tm="100000">
                                          <p:val>
                                            <p:strVal val="#ppt_x"/>
                                          </p:val>
                                        </p:tav>
                                      </p:tavLst>
                                    </p:anim>
                                    <p:anim calcmode="lin" valueType="num">
                                      <p:cBhvr>
                                        <p:cTn id="56"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57" fill="hold" nodeType="afterGroup">
                            <p:stCondLst>
                              <p:cond delay="5300"/>
                            </p:stCondLst>
                            <p:childTnLst>
                              <p:par>
                                <p:cTn id="58" presetID="23" presetClass="entr" presetSubtype="36"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strVal val="(6*min(max(#ppt_w*#ppt_h,.3),1)-7.4)/-.7*#ppt_w"/>
                                          </p:val>
                                        </p:tav>
                                        <p:tav tm="100000">
                                          <p:val>
                                            <p:strVal val="#ppt_w"/>
                                          </p:val>
                                        </p:tav>
                                      </p:tavLst>
                                    </p:anim>
                                    <p:anim calcmode="lin" valueType="num">
                                      <p:cBhvr>
                                        <p:cTn id="61" dur="500" fill="hold"/>
                                        <p:tgtEl>
                                          <p:spTgt spid="9"/>
                                        </p:tgtEl>
                                        <p:attrNameLst>
                                          <p:attrName>ppt_h</p:attrName>
                                        </p:attrNameLst>
                                      </p:cBhvr>
                                      <p:tavLst>
                                        <p:tav tm="0">
                                          <p:val>
                                            <p:strVal val="(6*min(max(#ppt_w*#ppt_h,.3),1)-7.4)/-.7*#ppt_h"/>
                                          </p:val>
                                        </p:tav>
                                        <p:tav tm="100000">
                                          <p:val>
                                            <p:strVal val="#ppt_h"/>
                                          </p:val>
                                        </p:tav>
                                      </p:tavLst>
                                    </p:anim>
                                    <p:anim calcmode="lin" valueType="num">
                                      <p:cBhvr>
                                        <p:cTn id="62" dur="500" fill="hold"/>
                                        <p:tgtEl>
                                          <p:spTgt spid="9"/>
                                        </p:tgtEl>
                                        <p:attrNameLst>
                                          <p:attrName>ppt_x</p:attrName>
                                        </p:attrNameLst>
                                      </p:cBhvr>
                                      <p:tavLst>
                                        <p:tav tm="0">
                                          <p:val>
                                            <p:fltVal val="0.5"/>
                                          </p:val>
                                        </p:tav>
                                        <p:tav tm="100000">
                                          <p:val>
                                            <p:strVal val="#ppt_x"/>
                                          </p:val>
                                        </p:tav>
                                      </p:tavLst>
                                    </p:anim>
                                    <p:anim calcmode="lin" valueType="num">
                                      <p:cBhvr>
                                        <p:cTn id="63"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800"/>
                            </p:stCondLst>
                            <p:childTnLst>
                              <p:par>
                                <p:cTn id="65" presetID="23" presetClass="entr" presetSubtype="36"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strVal val="(6*min(max(#ppt_w*#ppt_h,.3),1)-7.4)/-.7*#ppt_w"/>
                                          </p:val>
                                        </p:tav>
                                        <p:tav tm="100000">
                                          <p:val>
                                            <p:strVal val="#ppt_w"/>
                                          </p:val>
                                        </p:tav>
                                      </p:tavLst>
                                    </p:anim>
                                    <p:anim calcmode="lin" valueType="num">
                                      <p:cBhvr>
                                        <p:cTn id="68" dur="500" fill="hold"/>
                                        <p:tgtEl>
                                          <p:spTgt spid="10"/>
                                        </p:tgtEl>
                                        <p:attrNameLst>
                                          <p:attrName>ppt_h</p:attrName>
                                        </p:attrNameLst>
                                      </p:cBhvr>
                                      <p:tavLst>
                                        <p:tav tm="0">
                                          <p:val>
                                            <p:strVal val="(6*min(max(#ppt_w*#ppt_h,.3),1)-7.4)/-.7*#ppt_h"/>
                                          </p:val>
                                        </p:tav>
                                        <p:tav tm="100000">
                                          <p:val>
                                            <p:strVal val="#ppt_h"/>
                                          </p:val>
                                        </p:tav>
                                      </p:tavLst>
                                    </p:anim>
                                    <p:anim calcmode="lin" valueType="num">
                                      <p:cBhvr>
                                        <p:cTn id="69" dur="500" fill="hold"/>
                                        <p:tgtEl>
                                          <p:spTgt spid="10"/>
                                        </p:tgtEl>
                                        <p:attrNameLst>
                                          <p:attrName>ppt_x</p:attrName>
                                        </p:attrNameLst>
                                      </p:cBhvr>
                                      <p:tavLst>
                                        <p:tav tm="0">
                                          <p:val>
                                            <p:fltVal val="0.5"/>
                                          </p:val>
                                        </p:tav>
                                        <p:tav tm="100000">
                                          <p:val>
                                            <p:strVal val="#ppt_x"/>
                                          </p:val>
                                        </p:tav>
                                      </p:tavLst>
                                    </p:anim>
                                    <p:anim calcmode="lin" valueType="num">
                                      <p:cBhvr>
                                        <p:cTn id="70"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71" fill="hold" nodeType="afterGroup">
                            <p:stCondLst>
                              <p:cond delay="6300"/>
                            </p:stCondLst>
                            <p:childTnLst>
                              <p:par>
                                <p:cTn id="72" presetID="23" presetClass="entr" presetSubtype="3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strVal val="(6*min(max(#ppt_w*#ppt_h,.3),1)-7.4)/-.7*#ppt_w"/>
                                          </p:val>
                                        </p:tav>
                                        <p:tav tm="100000">
                                          <p:val>
                                            <p:strVal val="#ppt_w"/>
                                          </p:val>
                                        </p:tav>
                                      </p:tavLst>
                                    </p:anim>
                                    <p:anim calcmode="lin" valueType="num">
                                      <p:cBhvr>
                                        <p:cTn id="75" dur="500" fill="hold"/>
                                        <p:tgtEl>
                                          <p:spTgt spid="11"/>
                                        </p:tgtEl>
                                        <p:attrNameLst>
                                          <p:attrName>ppt_h</p:attrName>
                                        </p:attrNameLst>
                                      </p:cBhvr>
                                      <p:tavLst>
                                        <p:tav tm="0">
                                          <p:val>
                                            <p:strVal val="(6*min(max(#ppt_w*#ppt_h,.3),1)-7.4)/-.7*#ppt_h"/>
                                          </p:val>
                                        </p:tav>
                                        <p:tav tm="100000">
                                          <p:val>
                                            <p:strVal val="#ppt_h"/>
                                          </p:val>
                                        </p:tav>
                                      </p:tavLst>
                                    </p:anim>
                                    <p:anim calcmode="lin" valueType="num">
                                      <p:cBhvr>
                                        <p:cTn id="76" dur="500" fill="hold"/>
                                        <p:tgtEl>
                                          <p:spTgt spid="11"/>
                                        </p:tgtEl>
                                        <p:attrNameLst>
                                          <p:attrName>ppt_x</p:attrName>
                                        </p:attrNameLst>
                                      </p:cBhvr>
                                      <p:tavLst>
                                        <p:tav tm="0">
                                          <p:val>
                                            <p:fltVal val="0.5"/>
                                          </p:val>
                                        </p:tav>
                                        <p:tav tm="100000">
                                          <p:val>
                                            <p:strVal val="#ppt_x"/>
                                          </p:val>
                                        </p:tav>
                                      </p:tavLst>
                                    </p:anim>
                                    <p:anim calcmode="lin" valueType="num">
                                      <p:cBhvr>
                                        <p:cTn id="77"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6800"/>
                            </p:stCondLst>
                            <p:childTnLst>
                              <p:par>
                                <p:cTn id="79" presetID="23" presetClass="entr" presetSubtype="36"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strVal val="(6*min(max(#ppt_w*#ppt_h,.3),1)-7.4)/-.7*#ppt_w"/>
                                          </p:val>
                                        </p:tav>
                                        <p:tav tm="100000">
                                          <p:val>
                                            <p:strVal val="#ppt_w"/>
                                          </p:val>
                                        </p:tav>
                                      </p:tavLst>
                                    </p:anim>
                                    <p:anim calcmode="lin" valueType="num">
                                      <p:cBhvr>
                                        <p:cTn id="82" dur="500" fill="hold"/>
                                        <p:tgtEl>
                                          <p:spTgt spid="12"/>
                                        </p:tgtEl>
                                        <p:attrNameLst>
                                          <p:attrName>ppt_h</p:attrName>
                                        </p:attrNameLst>
                                      </p:cBhvr>
                                      <p:tavLst>
                                        <p:tav tm="0">
                                          <p:val>
                                            <p:strVal val="(6*min(max(#ppt_w*#ppt_h,.3),1)-7.4)/-.7*#ppt_h"/>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7300"/>
                            </p:stCondLst>
                            <p:childTnLst>
                              <p:par>
                                <p:cTn id="86" presetID="23" presetClass="entr" presetSubtype="3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p:cTn id="88" dur="500" fill="hold"/>
                                        <p:tgtEl>
                                          <p:spTgt spid="13"/>
                                        </p:tgtEl>
                                        <p:attrNameLst>
                                          <p:attrName>ppt_w</p:attrName>
                                        </p:attrNameLst>
                                      </p:cBhvr>
                                      <p:tavLst>
                                        <p:tav tm="0">
                                          <p:val>
                                            <p:strVal val="(6*min(max(#ppt_w*#ppt_h,.3),1)-7.4)/-.7*#ppt_w"/>
                                          </p:val>
                                        </p:tav>
                                        <p:tav tm="100000">
                                          <p:val>
                                            <p:strVal val="#ppt_w"/>
                                          </p:val>
                                        </p:tav>
                                      </p:tavLst>
                                    </p:anim>
                                    <p:anim calcmode="lin" valueType="num">
                                      <p:cBhvr>
                                        <p:cTn id="89" dur="500" fill="hold"/>
                                        <p:tgtEl>
                                          <p:spTgt spid="13"/>
                                        </p:tgtEl>
                                        <p:attrNameLst>
                                          <p:attrName>ppt_h</p:attrName>
                                        </p:attrNameLst>
                                      </p:cBhvr>
                                      <p:tavLst>
                                        <p:tav tm="0">
                                          <p:val>
                                            <p:strVal val="(6*min(max(#ppt_w*#ppt_h,.3),1)-7.4)/-.7*#ppt_h"/>
                                          </p:val>
                                        </p:tav>
                                        <p:tav tm="100000">
                                          <p:val>
                                            <p:strVal val="#ppt_h"/>
                                          </p:val>
                                        </p:tav>
                                      </p:tavLst>
                                    </p:anim>
                                    <p:anim calcmode="lin" valueType="num">
                                      <p:cBhvr>
                                        <p:cTn id="90" dur="500" fill="hold"/>
                                        <p:tgtEl>
                                          <p:spTgt spid="13"/>
                                        </p:tgtEl>
                                        <p:attrNameLst>
                                          <p:attrName>ppt_x</p:attrName>
                                        </p:attrNameLst>
                                      </p:cBhvr>
                                      <p:tavLst>
                                        <p:tav tm="0">
                                          <p:val>
                                            <p:fltVal val="0.5"/>
                                          </p:val>
                                        </p:tav>
                                        <p:tav tm="100000">
                                          <p:val>
                                            <p:strVal val="#ppt_x"/>
                                          </p:val>
                                        </p:tav>
                                      </p:tavLst>
                                    </p:anim>
                                    <p:anim calcmode="lin" valueType="num">
                                      <p:cBhvr>
                                        <p:cTn id="91"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7800"/>
                            </p:stCondLst>
                            <p:childTnLst>
                              <p:par>
                                <p:cTn id="93" presetID="23" presetClass="entr" presetSubtype="36" fill="hold" nodeType="after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p:cTn id="95" dur="500" fill="hold"/>
                                        <p:tgtEl>
                                          <p:spTgt spid="14"/>
                                        </p:tgtEl>
                                        <p:attrNameLst>
                                          <p:attrName>ppt_w</p:attrName>
                                        </p:attrNameLst>
                                      </p:cBhvr>
                                      <p:tavLst>
                                        <p:tav tm="0">
                                          <p:val>
                                            <p:strVal val="(6*min(max(#ppt_w*#ppt_h,.3),1)-7.4)/-.7*#ppt_w"/>
                                          </p:val>
                                        </p:tav>
                                        <p:tav tm="100000">
                                          <p:val>
                                            <p:strVal val="#ppt_w"/>
                                          </p:val>
                                        </p:tav>
                                      </p:tavLst>
                                    </p:anim>
                                    <p:anim calcmode="lin" valueType="num">
                                      <p:cBhvr>
                                        <p:cTn id="96" dur="500" fill="hold"/>
                                        <p:tgtEl>
                                          <p:spTgt spid="14"/>
                                        </p:tgtEl>
                                        <p:attrNameLst>
                                          <p:attrName>ppt_h</p:attrName>
                                        </p:attrNameLst>
                                      </p:cBhvr>
                                      <p:tavLst>
                                        <p:tav tm="0">
                                          <p:val>
                                            <p:strVal val="(6*min(max(#ppt_w*#ppt_h,.3),1)-7.4)/-.7*#ppt_h"/>
                                          </p:val>
                                        </p:tav>
                                        <p:tav tm="100000">
                                          <p:val>
                                            <p:strVal val="#ppt_h"/>
                                          </p:val>
                                        </p:tav>
                                      </p:tavLst>
                                    </p:anim>
                                    <p:anim calcmode="lin" valueType="num">
                                      <p:cBhvr>
                                        <p:cTn id="97" dur="500" fill="hold"/>
                                        <p:tgtEl>
                                          <p:spTgt spid="14"/>
                                        </p:tgtEl>
                                        <p:attrNameLst>
                                          <p:attrName>ppt_x</p:attrName>
                                        </p:attrNameLst>
                                      </p:cBhvr>
                                      <p:tavLst>
                                        <p:tav tm="0">
                                          <p:val>
                                            <p:fltVal val="0.5"/>
                                          </p:val>
                                        </p:tav>
                                        <p:tav tm="100000">
                                          <p:val>
                                            <p:strVal val="#ppt_x"/>
                                          </p:val>
                                        </p:tav>
                                      </p:tavLst>
                                    </p:anim>
                                    <p:anim calcmode="lin" valueType="num">
                                      <p:cBhvr>
                                        <p:cTn id="98"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99" fill="hold" nodeType="afterGroup">
                            <p:stCondLst>
                              <p:cond delay="8300"/>
                            </p:stCondLst>
                            <p:childTnLst>
                              <p:par>
                                <p:cTn id="100" presetID="23" presetClass="entr" presetSubtype="36" fill="hold" nodeType="after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p:cTn id="102" dur="500" fill="hold"/>
                                        <p:tgtEl>
                                          <p:spTgt spid="15"/>
                                        </p:tgtEl>
                                        <p:attrNameLst>
                                          <p:attrName>ppt_w</p:attrName>
                                        </p:attrNameLst>
                                      </p:cBhvr>
                                      <p:tavLst>
                                        <p:tav tm="0">
                                          <p:val>
                                            <p:strVal val="(6*min(max(#ppt_w*#ppt_h,.3),1)-7.4)/-.7*#ppt_w"/>
                                          </p:val>
                                        </p:tav>
                                        <p:tav tm="100000">
                                          <p:val>
                                            <p:strVal val="#ppt_w"/>
                                          </p:val>
                                        </p:tav>
                                      </p:tavLst>
                                    </p:anim>
                                    <p:anim calcmode="lin" valueType="num">
                                      <p:cBhvr>
                                        <p:cTn id="103" dur="500" fill="hold"/>
                                        <p:tgtEl>
                                          <p:spTgt spid="15"/>
                                        </p:tgtEl>
                                        <p:attrNameLst>
                                          <p:attrName>ppt_h</p:attrName>
                                        </p:attrNameLst>
                                      </p:cBhvr>
                                      <p:tavLst>
                                        <p:tav tm="0">
                                          <p:val>
                                            <p:strVal val="(6*min(max(#ppt_w*#ppt_h,.3),1)-7.4)/-.7*#ppt_h"/>
                                          </p:val>
                                        </p:tav>
                                        <p:tav tm="100000">
                                          <p:val>
                                            <p:strVal val="#ppt_h"/>
                                          </p:val>
                                        </p:tav>
                                      </p:tavLst>
                                    </p:anim>
                                    <p:anim calcmode="lin" valueType="num">
                                      <p:cBhvr>
                                        <p:cTn id="104" dur="500" fill="hold"/>
                                        <p:tgtEl>
                                          <p:spTgt spid="15"/>
                                        </p:tgtEl>
                                        <p:attrNameLst>
                                          <p:attrName>ppt_x</p:attrName>
                                        </p:attrNameLst>
                                      </p:cBhvr>
                                      <p:tavLst>
                                        <p:tav tm="0">
                                          <p:val>
                                            <p:fltVal val="0.5"/>
                                          </p:val>
                                        </p:tav>
                                        <p:tav tm="100000">
                                          <p:val>
                                            <p:strVal val="#ppt_x"/>
                                          </p:val>
                                        </p:tav>
                                      </p:tavLst>
                                    </p:anim>
                                    <p:anim calcmode="lin" valueType="num">
                                      <p:cBhvr>
                                        <p:cTn id="105"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06" fill="hold" nodeType="afterGroup">
                            <p:stCondLst>
                              <p:cond delay="8800"/>
                            </p:stCondLst>
                            <p:childTnLst>
                              <p:par>
                                <p:cTn id="107" presetID="23" presetClass="entr" presetSubtype="36" fill="hold" nodeType="after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ppt_w</p:attrName>
                                        </p:attrNameLst>
                                      </p:cBhvr>
                                      <p:tavLst>
                                        <p:tav tm="0">
                                          <p:val>
                                            <p:strVal val="(6*min(max(#ppt_w*#ppt_h,.3),1)-7.4)/-.7*#ppt_w"/>
                                          </p:val>
                                        </p:tav>
                                        <p:tav tm="100000">
                                          <p:val>
                                            <p:strVal val="#ppt_w"/>
                                          </p:val>
                                        </p:tav>
                                      </p:tavLst>
                                    </p:anim>
                                    <p:anim calcmode="lin" valueType="num">
                                      <p:cBhvr>
                                        <p:cTn id="110" dur="500" fill="hold"/>
                                        <p:tgtEl>
                                          <p:spTgt spid="16"/>
                                        </p:tgtEl>
                                        <p:attrNameLst>
                                          <p:attrName>ppt_h</p:attrName>
                                        </p:attrNameLst>
                                      </p:cBhvr>
                                      <p:tavLst>
                                        <p:tav tm="0">
                                          <p:val>
                                            <p:strVal val="(6*min(max(#ppt_w*#ppt_h,.3),1)-7.4)/-.7*#ppt_h"/>
                                          </p:val>
                                        </p:tav>
                                        <p:tav tm="100000">
                                          <p:val>
                                            <p:strVal val="#ppt_h"/>
                                          </p:val>
                                        </p:tav>
                                      </p:tavLst>
                                    </p:anim>
                                    <p:anim calcmode="lin" valueType="num">
                                      <p:cBhvr>
                                        <p:cTn id="111" dur="500" fill="hold"/>
                                        <p:tgtEl>
                                          <p:spTgt spid="16"/>
                                        </p:tgtEl>
                                        <p:attrNameLst>
                                          <p:attrName>ppt_x</p:attrName>
                                        </p:attrNameLst>
                                      </p:cBhvr>
                                      <p:tavLst>
                                        <p:tav tm="0">
                                          <p:val>
                                            <p:fltVal val="0.5"/>
                                          </p:val>
                                        </p:tav>
                                        <p:tav tm="100000">
                                          <p:val>
                                            <p:strVal val="#ppt_x"/>
                                          </p:val>
                                        </p:tav>
                                      </p:tavLst>
                                    </p:anim>
                                    <p:anim calcmode="lin" valueType="num">
                                      <p:cBhvr>
                                        <p:cTn id="112"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13" fill="hold" nodeType="afterGroup">
                            <p:stCondLst>
                              <p:cond delay="9300"/>
                            </p:stCondLst>
                            <p:childTnLst>
                              <p:par>
                                <p:cTn id="114" presetID="23" presetClass="entr" presetSubtype="3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strVal val="(6*min(max(#ppt_w*#ppt_h,.3),1)-7.4)/-.7*#ppt_w"/>
                                          </p:val>
                                        </p:tav>
                                        <p:tav tm="100000">
                                          <p:val>
                                            <p:strVal val="#ppt_w"/>
                                          </p:val>
                                        </p:tav>
                                      </p:tavLst>
                                    </p:anim>
                                    <p:anim calcmode="lin" valueType="num">
                                      <p:cBhvr>
                                        <p:cTn id="117" dur="500" fill="hold"/>
                                        <p:tgtEl>
                                          <p:spTgt spid="17"/>
                                        </p:tgtEl>
                                        <p:attrNameLst>
                                          <p:attrName>ppt_h</p:attrName>
                                        </p:attrNameLst>
                                      </p:cBhvr>
                                      <p:tavLst>
                                        <p:tav tm="0">
                                          <p:val>
                                            <p:strVal val="(6*min(max(#ppt_w*#ppt_h,.3),1)-7.4)/-.7*#ppt_h"/>
                                          </p:val>
                                        </p:tav>
                                        <p:tav tm="100000">
                                          <p:val>
                                            <p:strVal val="#ppt_h"/>
                                          </p:val>
                                        </p:tav>
                                      </p:tavLst>
                                    </p:anim>
                                    <p:anim calcmode="lin" valueType="num">
                                      <p:cBhvr>
                                        <p:cTn id="118" dur="500" fill="hold"/>
                                        <p:tgtEl>
                                          <p:spTgt spid="17"/>
                                        </p:tgtEl>
                                        <p:attrNameLst>
                                          <p:attrName>ppt_x</p:attrName>
                                        </p:attrNameLst>
                                      </p:cBhvr>
                                      <p:tavLst>
                                        <p:tav tm="0">
                                          <p:val>
                                            <p:fltVal val="0.5"/>
                                          </p:val>
                                        </p:tav>
                                        <p:tav tm="100000">
                                          <p:val>
                                            <p:strVal val="#ppt_x"/>
                                          </p:val>
                                        </p:tav>
                                      </p:tavLst>
                                    </p:anim>
                                    <p:anim calcmode="lin" valueType="num">
                                      <p:cBhvr>
                                        <p:cTn id="119"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20" fill="hold" nodeType="afterGroup">
                            <p:stCondLst>
                              <p:cond delay="9800"/>
                            </p:stCondLst>
                            <p:childTnLst>
                              <p:par>
                                <p:cTn id="121" presetID="23" presetClass="entr" presetSubtype="36" fill="hold" nodeType="after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p:cTn id="123" dur="500" fill="hold"/>
                                        <p:tgtEl>
                                          <p:spTgt spid="18"/>
                                        </p:tgtEl>
                                        <p:attrNameLst>
                                          <p:attrName>ppt_w</p:attrName>
                                        </p:attrNameLst>
                                      </p:cBhvr>
                                      <p:tavLst>
                                        <p:tav tm="0">
                                          <p:val>
                                            <p:strVal val="(6*min(max(#ppt_w*#ppt_h,.3),1)-7.4)/-.7*#ppt_w"/>
                                          </p:val>
                                        </p:tav>
                                        <p:tav tm="100000">
                                          <p:val>
                                            <p:strVal val="#ppt_w"/>
                                          </p:val>
                                        </p:tav>
                                      </p:tavLst>
                                    </p:anim>
                                    <p:anim calcmode="lin" valueType="num">
                                      <p:cBhvr>
                                        <p:cTn id="124" dur="500" fill="hold"/>
                                        <p:tgtEl>
                                          <p:spTgt spid="18"/>
                                        </p:tgtEl>
                                        <p:attrNameLst>
                                          <p:attrName>ppt_h</p:attrName>
                                        </p:attrNameLst>
                                      </p:cBhvr>
                                      <p:tavLst>
                                        <p:tav tm="0">
                                          <p:val>
                                            <p:strVal val="(6*min(max(#ppt_w*#ppt_h,.3),1)-7.4)/-.7*#ppt_h"/>
                                          </p:val>
                                        </p:tav>
                                        <p:tav tm="100000">
                                          <p:val>
                                            <p:strVal val="#ppt_h"/>
                                          </p:val>
                                        </p:tav>
                                      </p:tavLst>
                                    </p:anim>
                                    <p:anim calcmode="lin" valueType="num">
                                      <p:cBhvr>
                                        <p:cTn id="125" dur="500" fill="hold"/>
                                        <p:tgtEl>
                                          <p:spTgt spid="18"/>
                                        </p:tgtEl>
                                        <p:attrNameLst>
                                          <p:attrName>ppt_x</p:attrName>
                                        </p:attrNameLst>
                                      </p:cBhvr>
                                      <p:tavLst>
                                        <p:tav tm="0">
                                          <p:val>
                                            <p:fltVal val="0.5"/>
                                          </p:val>
                                        </p:tav>
                                        <p:tav tm="100000">
                                          <p:val>
                                            <p:strVal val="#ppt_x"/>
                                          </p:val>
                                        </p:tav>
                                      </p:tavLst>
                                    </p:anim>
                                    <p:anim calcmode="lin" valueType="num">
                                      <p:cBhvr>
                                        <p:cTn id="126"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27" fill="hold" nodeType="afterGroup">
                            <p:stCondLst>
                              <p:cond delay="10300"/>
                            </p:stCondLst>
                            <p:childTnLst>
                              <p:par>
                                <p:cTn id="128" presetID="23" presetClass="entr" presetSubtype="36" fill="hold" nodeType="afterEffect">
                                  <p:stCondLst>
                                    <p:cond delay="0"/>
                                  </p:stCondLst>
                                  <p:childTnLst>
                                    <p:set>
                                      <p:cBhvr>
                                        <p:cTn id="129" dur="1" fill="hold">
                                          <p:stCondLst>
                                            <p:cond delay="0"/>
                                          </p:stCondLst>
                                        </p:cTn>
                                        <p:tgtEl>
                                          <p:spTgt spid="19"/>
                                        </p:tgtEl>
                                        <p:attrNameLst>
                                          <p:attrName>style.visibility</p:attrName>
                                        </p:attrNameLst>
                                      </p:cBhvr>
                                      <p:to>
                                        <p:strVal val="visible"/>
                                      </p:to>
                                    </p:set>
                                    <p:anim calcmode="lin" valueType="num">
                                      <p:cBhvr>
                                        <p:cTn id="130" dur="500" fill="hold"/>
                                        <p:tgtEl>
                                          <p:spTgt spid="19"/>
                                        </p:tgtEl>
                                        <p:attrNameLst>
                                          <p:attrName>ppt_w</p:attrName>
                                        </p:attrNameLst>
                                      </p:cBhvr>
                                      <p:tavLst>
                                        <p:tav tm="0">
                                          <p:val>
                                            <p:strVal val="(6*min(max(#ppt_w*#ppt_h,.3),1)-7.4)/-.7*#ppt_w"/>
                                          </p:val>
                                        </p:tav>
                                        <p:tav tm="100000">
                                          <p:val>
                                            <p:strVal val="#ppt_w"/>
                                          </p:val>
                                        </p:tav>
                                      </p:tavLst>
                                    </p:anim>
                                    <p:anim calcmode="lin" valueType="num">
                                      <p:cBhvr>
                                        <p:cTn id="131" dur="500" fill="hold"/>
                                        <p:tgtEl>
                                          <p:spTgt spid="19"/>
                                        </p:tgtEl>
                                        <p:attrNameLst>
                                          <p:attrName>ppt_h</p:attrName>
                                        </p:attrNameLst>
                                      </p:cBhvr>
                                      <p:tavLst>
                                        <p:tav tm="0">
                                          <p:val>
                                            <p:strVal val="(6*min(max(#ppt_w*#ppt_h,.3),1)-7.4)/-.7*#ppt_h"/>
                                          </p:val>
                                        </p:tav>
                                        <p:tav tm="100000">
                                          <p:val>
                                            <p:strVal val="#ppt_h"/>
                                          </p:val>
                                        </p:tav>
                                      </p:tavLst>
                                    </p:anim>
                                    <p:anim calcmode="lin" valueType="num">
                                      <p:cBhvr>
                                        <p:cTn id="132" dur="500" fill="hold"/>
                                        <p:tgtEl>
                                          <p:spTgt spid="19"/>
                                        </p:tgtEl>
                                        <p:attrNameLst>
                                          <p:attrName>ppt_x</p:attrName>
                                        </p:attrNameLst>
                                      </p:cBhvr>
                                      <p:tavLst>
                                        <p:tav tm="0">
                                          <p:val>
                                            <p:fltVal val="0.5"/>
                                          </p:val>
                                        </p:tav>
                                        <p:tav tm="100000">
                                          <p:val>
                                            <p:strVal val="#ppt_x"/>
                                          </p:val>
                                        </p:tav>
                                      </p:tavLst>
                                    </p:anim>
                                    <p:anim calcmode="lin" valueType="num">
                                      <p:cBhvr>
                                        <p:cTn id="133"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34" fill="hold" nodeType="afterGroup">
                            <p:stCondLst>
                              <p:cond delay="10800"/>
                            </p:stCondLst>
                            <p:childTnLst>
                              <p:par>
                                <p:cTn id="135" presetID="23" presetClass="entr" presetSubtype="36" fill="hold" nodeType="afterEffect">
                                  <p:stCondLst>
                                    <p:cond delay="0"/>
                                  </p:stCondLst>
                                  <p:childTnLst>
                                    <p:set>
                                      <p:cBhvr>
                                        <p:cTn id="136" dur="1" fill="hold">
                                          <p:stCondLst>
                                            <p:cond delay="0"/>
                                          </p:stCondLst>
                                        </p:cTn>
                                        <p:tgtEl>
                                          <p:spTgt spid="20"/>
                                        </p:tgtEl>
                                        <p:attrNameLst>
                                          <p:attrName>style.visibility</p:attrName>
                                        </p:attrNameLst>
                                      </p:cBhvr>
                                      <p:to>
                                        <p:strVal val="visible"/>
                                      </p:to>
                                    </p:set>
                                    <p:anim calcmode="lin" valueType="num">
                                      <p:cBhvr>
                                        <p:cTn id="137" dur="500" fill="hold"/>
                                        <p:tgtEl>
                                          <p:spTgt spid="20"/>
                                        </p:tgtEl>
                                        <p:attrNameLst>
                                          <p:attrName>ppt_w</p:attrName>
                                        </p:attrNameLst>
                                      </p:cBhvr>
                                      <p:tavLst>
                                        <p:tav tm="0">
                                          <p:val>
                                            <p:strVal val="(6*min(max(#ppt_w*#ppt_h,.3),1)-7.4)/-.7*#ppt_w"/>
                                          </p:val>
                                        </p:tav>
                                        <p:tav tm="100000">
                                          <p:val>
                                            <p:strVal val="#ppt_w"/>
                                          </p:val>
                                        </p:tav>
                                      </p:tavLst>
                                    </p:anim>
                                    <p:anim calcmode="lin" valueType="num">
                                      <p:cBhvr>
                                        <p:cTn id="138" dur="500" fill="hold"/>
                                        <p:tgtEl>
                                          <p:spTgt spid="20"/>
                                        </p:tgtEl>
                                        <p:attrNameLst>
                                          <p:attrName>ppt_h</p:attrName>
                                        </p:attrNameLst>
                                      </p:cBhvr>
                                      <p:tavLst>
                                        <p:tav tm="0">
                                          <p:val>
                                            <p:strVal val="(6*min(max(#ppt_w*#ppt_h,.3),1)-7.4)/-.7*#ppt_h"/>
                                          </p:val>
                                        </p:tav>
                                        <p:tav tm="100000">
                                          <p:val>
                                            <p:strVal val="#ppt_h"/>
                                          </p:val>
                                        </p:tav>
                                      </p:tavLst>
                                    </p:anim>
                                    <p:anim calcmode="lin" valueType="num">
                                      <p:cBhvr>
                                        <p:cTn id="139" dur="500" fill="hold"/>
                                        <p:tgtEl>
                                          <p:spTgt spid="20"/>
                                        </p:tgtEl>
                                        <p:attrNameLst>
                                          <p:attrName>ppt_x</p:attrName>
                                        </p:attrNameLst>
                                      </p:cBhvr>
                                      <p:tavLst>
                                        <p:tav tm="0">
                                          <p:val>
                                            <p:fltVal val="0.5"/>
                                          </p:val>
                                        </p:tav>
                                        <p:tav tm="100000">
                                          <p:val>
                                            <p:strVal val="#ppt_x"/>
                                          </p:val>
                                        </p:tav>
                                      </p:tavLst>
                                    </p:anim>
                                    <p:anim calcmode="lin" valueType="num">
                                      <p:cBhvr>
                                        <p:cTn id="140"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141" fill="hold" nodeType="afterGroup">
                            <p:stCondLst>
                              <p:cond delay="11300"/>
                            </p:stCondLst>
                            <p:childTnLst>
                              <p:par>
                                <p:cTn id="142" presetID="23" presetClass="entr" presetSubtype="36" fill="hold" nodeType="after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p:cTn id="144" dur="500" fill="hold"/>
                                        <p:tgtEl>
                                          <p:spTgt spid="21"/>
                                        </p:tgtEl>
                                        <p:attrNameLst>
                                          <p:attrName>ppt_w</p:attrName>
                                        </p:attrNameLst>
                                      </p:cBhvr>
                                      <p:tavLst>
                                        <p:tav tm="0">
                                          <p:val>
                                            <p:strVal val="(6*min(max(#ppt_w*#ppt_h,.3),1)-7.4)/-.7*#ppt_w"/>
                                          </p:val>
                                        </p:tav>
                                        <p:tav tm="100000">
                                          <p:val>
                                            <p:strVal val="#ppt_w"/>
                                          </p:val>
                                        </p:tav>
                                      </p:tavLst>
                                    </p:anim>
                                    <p:anim calcmode="lin" valueType="num">
                                      <p:cBhvr>
                                        <p:cTn id="145" dur="500" fill="hold"/>
                                        <p:tgtEl>
                                          <p:spTgt spid="21"/>
                                        </p:tgtEl>
                                        <p:attrNameLst>
                                          <p:attrName>ppt_h</p:attrName>
                                        </p:attrNameLst>
                                      </p:cBhvr>
                                      <p:tavLst>
                                        <p:tav tm="0">
                                          <p:val>
                                            <p:strVal val="(6*min(max(#ppt_w*#ppt_h,.3),1)-7.4)/-.7*#ppt_h"/>
                                          </p:val>
                                        </p:tav>
                                        <p:tav tm="100000">
                                          <p:val>
                                            <p:strVal val="#ppt_h"/>
                                          </p:val>
                                        </p:tav>
                                      </p:tavLst>
                                    </p:anim>
                                    <p:anim calcmode="lin" valueType="num">
                                      <p:cBhvr>
                                        <p:cTn id="146" dur="500" fill="hold"/>
                                        <p:tgtEl>
                                          <p:spTgt spid="21"/>
                                        </p:tgtEl>
                                        <p:attrNameLst>
                                          <p:attrName>ppt_x</p:attrName>
                                        </p:attrNameLst>
                                      </p:cBhvr>
                                      <p:tavLst>
                                        <p:tav tm="0">
                                          <p:val>
                                            <p:fltVal val="0.5"/>
                                          </p:val>
                                        </p:tav>
                                        <p:tav tm="100000">
                                          <p:val>
                                            <p:strVal val="#ppt_x"/>
                                          </p:val>
                                        </p:tav>
                                      </p:tavLst>
                                    </p:anim>
                                    <p:anim calcmode="lin" valueType="num">
                                      <p:cBhvr>
                                        <p:cTn id="147"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148" fill="hold" nodeType="afterGroup">
                            <p:stCondLst>
                              <p:cond delay="11800"/>
                            </p:stCondLst>
                            <p:childTnLst>
                              <p:par>
                                <p:cTn id="149" presetID="23" presetClass="entr" presetSubtype="36" fill="hold" nodeType="afterEffect">
                                  <p:stCondLst>
                                    <p:cond delay="0"/>
                                  </p:stCondLst>
                                  <p:childTnLst>
                                    <p:set>
                                      <p:cBhvr>
                                        <p:cTn id="150" dur="1" fill="hold">
                                          <p:stCondLst>
                                            <p:cond delay="0"/>
                                          </p:stCondLst>
                                        </p:cTn>
                                        <p:tgtEl>
                                          <p:spTgt spid="22"/>
                                        </p:tgtEl>
                                        <p:attrNameLst>
                                          <p:attrName>style.visibility</p:attrName>
                                        </p:attrNameLst>
                                      </p:cBhvr>
                                      <p:to>
                                        <p:strVal val="visible"/>
                                      </p:to>
                                    </p:set>
                                    <p:anim calcmode="lin" valueType="num">
                                      <p:cBhvr>
                                        <p:cTn id="151" dur="500" fill="hold"/>
                                        <p:tgtEl>
                                          <p:spTgt spid="22"/>
                                        </p:tgtEl>
                                        <p:attrNameLst>
                                          <p:attrName>ppt_w</p:attrName>
                                        </p:attrNameLst>
                                      </p:cBhvr>
                                      <p:tavLst>
                                        <p:tav tm="0">
                                          <p:val>
                                            <p:strVal val="(6*min(max(#ppt_w*#ppt_h,.3),1)-7.4)/-.7*#ppt_w"/>
                                          </p:val>
                                        </p:tav>
                                        <p:tav tm="100000">
                                          <p:val>
                                            <p:strVal val="#ppt_w"/>
                                          </p:val>
                                        </p:tav>
                                      </p:tavLst>
                                    </p:anim>
                                    <p:anim calcmode="lin" valueType="num">
                                      <p:cBhvr>
                                        <p:cTn id="152" dur="500" fill="hold"/>
                                        <p:tgtEl>
                                          <p:spTgt spid="22"/>
                                        </p:tgtEl>
                                        <p:attrNameLst>
                                          <p:attrName>ppt_h</p:attrName>
                                        </p:attrNameLst>
                                      </p:cBhvr>
                                      <p:tavLst>
                                        <p:tav tm="0">
                                          <p:val>
                                            <p:strVal val="(6*min(max(#ppt_w*#ppt_h,.3),1)-7.4)/-.7*#ppt_h"/>
                                          </p:val>
                                        </p:tav>
                                        <p:tav tm="100000">
                                          <p:val>
                                            <p:strVal val="#ppt_h"/>
                                          </p:val>
                                        </p:tav>
                                      </p:tavLst>
                                    </p:anim>
                                    <p:anim calcmode="lin" valueType="num">
                                      <p:cBhvr>
                                        <p:cTn id="153" dur="500" fill="hold"/>
                                        <p:tgtEl>
                                          <p:spTgt spid="22"/>
                                        </p:tgtEl>
                                        <p:attrNameLst>
                                          <p:attrName>ppt_x</p:attrName>
                                        </p:attrNameLst>
                                      </p:cBhvr>
                                      <p:tavLst>
                                        <p:tav tm="0">
                                          <p:val>
                                            <p:fltVal val="0.5"/>
                                          </p:val>
                                        </p:tav>
                                        <p:tav tm="100000">
                                          <p:val>
                                            <p:strVal val="#ppt_x"/>
                                          </p:val>
                                        </p:tav>
                                      </p:tavLst>
                                    </p:anim>
                                    <p:anim calcmode="lin" valueType="num">
                                      <p:cBhvr>
                                        <p:cTn id="154"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155" fill="hold" nodeType="afterGroup">
                            <p:stCondLst>
                              <p:cond delay="12300"/>
                            </p:stCondLst>
                            <p:childTnLst>
                              <p:par>
                                <p:cTn id="156" presetID="23" presetClass="entr" presetSubtype="36" fill="hold" nodeType="afterEffect">
                                  <p:stCondLst>
                                    <p:cond delay="0"/>
                                  </p:stCondLst>
                                  <p:childTnLst>
                                    <p:set>
                                      <p:cBhvr>
                                        <p:cTn id="157" dur="1" fill="hold">
                                          <p:stCondLst>
                                            <p:cond delay="0"/>
                                          </p:stCondLst>
                                        </p:cTn>
                                        <p:tgtEl>
                                          <p:spTgt spid="23"/>
                                        </p:tgtEl>
                                        <p:attrNameLst>
                                          <p:attrName>style.visibility</p:attrName>
                                        </p:attrNameLst>
                                      </p:cBhvr>
                                      <p:to>
                                        <p:strVal val="visible"/>
                                      </p:to>
                                    </p:set>
                                    <p:anim calcmode="lin" valueType="num">
                                      <p:cBhvr>
                                        <p:cTn id="158" dur="500" fill="hold"/>
                                        <p:tgtEl>
                                          <p:spTgt spid="23"/>
                                        </p:tgtEl>
                                        <p:attrNameLst>
                                          <p:attrName>ppt_w</p:attrName>
                                        </p:attrNameLst>
                                      </p:cBhvr>
                                      <p:tavLst>
                                        <p:tav tm="0">
                                          <p:val>
                                            <p:strVal val="(6*min(max(#ppt_w*#ppt_h,.3),1)-7.4)/-.7*#ppt_w"/>
                                          </p:val>
                                        </p:tav>
                                        <p:tav tm="100000">
                                          <p:val>
                                            <p:strVal val="#ppt_w"/>
                                          </p:val>
                                        </p:tav>
                                      </p:tavLst>
                                    </p:anim>
                                    <p:anim calcmode="lin" valueType="num">
                                      <p:cBhvr>
                                        <p:cTn id="159" dur="500" fill="hold"/>
                                        <p:tgtEl>
                                          <p:spTgt spid="23"/>
                                        </p:tgtEl>
                                        <p:attrNameLst>
                                          <p:attrName>ppt_h</p:attrName>
                                        </p:attrNameLst>
                                      </p:cBhvr>
                                      <p:tavLst>
                                        <p:tav tm="0">
                                          <p:val>
                                            <p:strVal val="(6*min(max(#ppt_w*#ppt_h,.3),1)-7.4)/-.7*#ppt_h"/>
                                          </p:val>
                                        </p:tav>
                                        <p:tav tm="100000">
                                          <p:val>
                                            <p:strVal val="#ppt_h"/>
                                          </p:val>
                                        </p:tav>
                                      </p:tavLst>
                                    </p:anim>
                                    <p:anim calcmode="lin" valueType="num">
                                      <p:cBhvr>
                                        <p:cTn id="160" dur="500" fill="hold"/>
                                        <p:tgtEl>
                                          <p:spTgt spid="23"/>
                                        </p:tgtEl>
                                        <p:attrNameLst>
                                          <p:attrName>ppt_x</p:attrName>
                                        </p:attrNameLst>
                                      </p:cBhvr>
                                      <p:tavLst>
                                        <p:tav tm="0">
                                          <p:val>
                                            <p:fltVal val="0.5"/>
                                          </p:val>
                                        </p:tav>
                                        <p:tav tm="100000">
                                          <p:val>
                                            <p:strVal val="#ppt_x"/>
                                          </p:val>
                                        </p:tav>
                                      </p:tavLst>
                                    </p:anim>
                                    <p:anim calcmode="lin" valueType="num">
                                      <p:cBhvr>
                                        <p:cTn id="161"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162" fill="hold" nodeType="afterGroup">
                            <p:stCondLst>
                              <p:cond delay="12800"/>
                            </p:stCondLst>
                            <p:childTnLst>
                              <p:par>
                                <p:cTn id="163" presetID="23" presetClass="entr" presetSubtype="36" fill="hold" nodeType="afterEffect">
                                  <p:stCondLst>
                                    <p:cond delay="0"/>
                                  </p:stCondLst>
                                  <p:childTnLst>
                                    <p:set>
                                      <p:cBhvr>
                                        <p:cTn id="164" dur="1" fill="hold">
                                          <p:stCondLst>
                                            <p:cond delay="0"/>
                                          </p:stCondLst>
                                        </p:cTn>
                                        <p:tgtEl>
                                          <p:spTgt spid="24"/>
                                        </p:tgtEl>
                                        <p:attrNameLst>
                                          <p:attrName>style.visibility</p:attrName>
                                        </p:attrNameLst>
                                      </p:cBhvr>
                                      <p:to>
                                        <p:strVal val="visible"/>
                                      </p:to>
                                    </p:set>
                                    <p:anim calcmode="lin" valueType="num">
                                      <p:cBhvr>
                                        <p:cTn id="165" dur="500" fill="hold"/>
                                        <p:tgtEl>
                                          <p:spTgt spid="24"/>
                                        </p:tgtEl>
                                        <p:attrNameLst>
                                          <p:attrName>ppt_w</p:attrName>
                                        </p:attrNameLst>
                                      </p:cBhvr>
                                      <p:tavLst>
                                        <p:tav tm="0">
                                          <p:val>
                                            <p:strVal val="(6*min(max(#ppt_w*#ppt_h,.3),1)-7.4)/-.7*#ppt_w"/>
                                          </p:val>
                                        </p:tav>
                                        <p:tav tm="100000">
                                          <p:val>
                                            <p:strVal val="#ppt_w"/>
                                          </p:val>
                                        </p:tav>
                                      </p:tavLst>
                                    </p:anim>
                                    <p:anim calcmode="lin" valueType="num">
                                      <p:cBhvr>
                                        <p:cTn id="166" dur="500" fill="hold"/>
                                        <p:tgtEl>
                                          <p:spTgt spid="24"/>
                                        </p:tgtEl>
                                        <p:attrNameLst>
                                          <p:attrName>ppt_h</p:attrName>
                                        </p:attrNameLst>
                                      </p:cBhvr>
                                      <p:tavLst>
                                        <p:tav tm="0">
                                          <p:val>
                                            <p:strVal val="(6*min(max(#ppt_w*#ppt_h,.3),1)-7.4)/-.7*#ppt_h"/>
                                          </p:val>
                                        </p:tav>
                                        <p:tav tm="100000">
                                          <p:val>
                                            <p:strVal val="#ppt_h"/>
                                          </p:val>
                                        </p:tav>
                                      </p:tavLst>
                                    </p:anim>
                                    <p:anim calcmode="lin" valueType="num">
                                      <p:cBhvr>
                                        <p:cTn id="167" dur="500" fill="hold"/>
                                        <p:tgtEl>
                                          <p:spTgt spid="24"/>
                                        </p:tgtEl>
                                        <p:attrNameLst>
                                          <p:attrName>ppt_x</p:attrName>
                                        </p:attrNameLst>
                                      </p:cBhvr>
                                      <p:tavLst>
                                        <p:tav tm="0">
                                          <p:val>
                                            <p:fltVal val="0.5"/>
                                          </p:val>
                                        </p:tav>
                                        <p:tav tm="100000">
                                          <p:val>
                                            <p:strVal val="#ppt_x"/>
                                          </p:val>
                                        </p:tav>
                                      </p:tavLst>
                                    </p:anim>
                                    <p:anim calcmode="lin" valueType="num">
                                      <p:cBhvr>
                                        <p:cTn id="168"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169" fill="hold" nodeType="afterGroup">
                            <p:stCondLst>
                              <p:cond delay="13300"/>
                            </p:stCondLst>
                            <p:childTnLst>
                              <p:par>
                                <p:cTn id="170" presetID="23" presetClass="entr" presetSubtype="36" fill="hold" nodeType="afterEffect">
                                  <p:stCondLst>
                                    <p:cond delay="0"/>
                                  </p:stCondLst>
                                  <p:childTnLst>
                                    <p:set>
                                      <p:cBhvr>
                                        <p:cTn id="171" dur="1" fill="hold">
                                          <p:stCondLst>
                                            <p:cond delay="0"/>
                                          </p:stCondLst>
                                        </p:cTn>
                                        <p:tgtEl>
                                          <p:spTgt spid="25"/>
                                        </p:tgtEl>
                                        <p:attrNameLst>
                                          <p:attrName>style.visibility</p:attrName>
                                        </p:attrNameLst>
                                      </p:cBhvr>
                                      <p:to>
                                        <p:strVal val="visible"/>
                                      </p:to>
                                    </p:set>
                                    <p:anim calcmode="lin" valueType="num">
                                      <p:cBhvr>
                                        <p:cTn id="172" dur="500" fill="hold"/>
                                        <p:tgtEl>
                                          <p:spTgt spid="25"/>
                                        </p:tgtEl>
                                        <p:attrNameLst>
                                          <p:attrName>ppt_w</p:attrName>
                                        </p:attrNameLst>
                                      </p:cBhvr>
                                      <p:tavLst>
                                        <p:tav tm="0">
                                          <p:val>
                                            <p:strVal val="(6*min(max(#ppt_w*#ppt_h,.3),1)-7.4)/-.7*#ppt_w"/>
                                          </p:val>
                                        </p:tav>
                                        <p:tav tm="100000">
                                          <p:val>
                                            <p:strVal val="#ppt_w"/>
                                          </p:val>
                                        </p:tav>
                                      </p:tavLst>
                                    </p:anim>
                                    <p:anim calcmode="lin" valueType="num">
                                      <p:cBhvr>
                                        <p:cTn id="173" dur="500" fill="hold"/>
                                        <p:tgtEl>
                                          <p:spTgt spid="25"/>
                                        </p:tgtEl>
                                        <p:attrNameLst>
                                          <p:attrName>ppt_h</p:attrName>
                                        </p:attrNameLst>
                                      </p:cBhvr>
                                      <p:tavLst>
                                        <p:tav tm="0">
                                          <p:val>
                                            <p:strVal val="(6*min(max(#ppt_w*#ppt_h,.3),1)-7.4)/-.7*#ppt_h"/>
                                          </p:val>
                                        </p:tav>
                                        <p:tav tm="100000">
                                          <p:val>
                                            <p:strVal val="#ppt_h"/>
                                          </p:val>
                                        </p:tav>
                                      </p:tavLst>
                                    </p:anim>
                                    <p:anim calcmode="lin" valueType="num">
                                      <p:cBhvr>
                                        <p:cTn id="174" dur="500" fill="hold"/>
                                        <p:tgtEl>
                                          <p:spTgt spid="25"/>
                                        </p:tgtEl>
                                        <p:attrNameLst>
                                          <p:attrName>ppt_x</p:attrName>
                                        </p:attrNameLst>
                                      </p:cBhvr>
                                      <p:tavLst>
                                        <p:tav tm="0">
                                          <p:val>
                                            <p:fltVal val="0.5"/>
                                          </p:val>
                                        </p:tav>
                                        <p:tav tm="100000">
                                          <p:val>
                                            <p:strVal val="#ppt_x"/>
                                          </p:val>
                                        </p:tav>
                                      </p:tavLst>
                                    </p:anim>
                                    <p:anim calcmode="lin" valueType="num">
                                      <p:cBhvr>
                                        <p:cTn id="175"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176" fill="hold" nodeType="afterGroup">
                            <p:stCondLst>
                              <p:cond delay="13800"/>
                            </p:stCondLst>
                            <p:childTnLst>
                              <p:par>
                                <p:cTn id="177" presetID="23" presetClass="entr" presetSubtype="36" fill="hold" nodeType="afterEffect">
                                  <p:stCondLst>
                                    <p:cond delay="0"/>
                                  </p:stCondLst>
                                  <p:childTnLst>
                                    <p:set>
                                      <p:cBhvr>
                                        <p:cTn id="178" dur="1" fill="hold">
                                          <p:stCondLst>
                                            <p:cond delay="0"/>
                                          </p:stCondLst>
                                        </p:cTn>
                                        <p:tgtEl>
                                          <p:spTgt spid="26"/>
                                        </p:tgtEl>
                                        <p:attrNameLst>
                                          <p:attrName>style.visibility</p:attrName>
                                        </p:attrNameLst>
                                      </p:cBhvr>
                                      <p:to>
                                        <p:strVal val="visible"/>
                                      </p:to>
                                    </p:set>
                                    <p:anim calcmode="lin" valueType="num">
                                      <p:cBhvr>
                                        <p:cTn id="179" dur="500" fill="hold"/>
                                        <p:tgtEl>
                                          <p:spTgt spid="26"/>
                                        </p:tgtEl>
                                        <p:attrNameLst>
                                          <p:attrName>ppt_w</p:attrName>
                                        </p:attrNameLst>
                                      </p:cBhvr>
                                      <p:tavLst>
                                        <p:tav tm="0">
                                          <p:val>
                                            <p:strVal val="(6*min(max(#ppt_w*#ppt_h,.3),1)-7.4)/-.7*#ppt_w"/>
                                          </p:val>
                                        </p:tav>
                                        <p:tav tm="100000">
                                          <p:val>
                                            <p:strVal val="#ppt_w"/>
                                          </p:val>
                                        </p:tav>
                                      </p:tavLst>
                                    </p:anim>
                                    <p:anim calcmode="lin" valueType="num">
                                      <p:cBhvr>
                                        <p:cTn id="180" dur="500" fill="hold"/>
                                        <p:tgtEl>
                                          <p:spTgt spid="26"/>
                                        </p:tgtEl>
                                        <p:attrNameLst>
                                          <p:attrName>ppt_h</p:attrName>
                                        </p:attrNameLst>
                                      </p:cBhvr>
                                      <p:tavLst>
                                        <p:tav tm="0">
                                          <p:val>
                                            <p:strVal val="(6*min(max(#ppt_w*#ppt_h,.3),1)-7.4)/-.7*#ppt_h"/>
                                          </p:val>
                                        </p:tav>
                                        <p:tav tm="100000">
                                          <p:val>
                                            <p:strVal val="#ppt_h"/>
                                          </p:val>
                                        </p:tav>
                                      </p:tavLst>
                                    </p:anim>
                                    <p:anim calcmode="lin" valueType="num">
                                      <p:cBhvr>
                                        <p:cTn id="181" dur="500" fill="hold"/>
                                        <p:tgtEl>
                                          <p:spTgt spid="26"/>
                                        </p:tgtEl>
                                        <p:attrNameLst>
                                          <p:attrName>ppt_x</p:attrName>
                                        </p:attrNameLst>
                                      </p:cBhvr>
                                      <p:tavLst>
                                        <p:tav tm="0">
                                          <p:val>
                                            <p:fltVal val="0.5"/>
                                          </p:val>
                                        </p:tav>
                                        <p:tav tm="100000">
                                          <p:val>
                                            <p:strVal val="#ppt_x"/>
                                          </p:val>
                                        </p:tav>
                                      </p:tavLst>
                                    </p:anim>
                                    <p:anim calcmode="lin" valueType="num">
                                      <p:cBhvr>
                                        <p:cTn id="182"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183" fill="hold" nodeType="afterGroup">
                            <p:stCondLst>
                              <p:cond delay="14300"/>
                            </p:stCondLst>
                            <p:childTnLst>
                              <p:par>
                                <p:cTn id="184" presetID="23" presetClass="entr" presetSubtype="36" fill="hold" nodeType="afterEffect">
                                  <p:stCondLst>
                                    <p:cond delay="0"/>
                                  </p:stCondLst>
                                  <p:childTnLst>
                                    <p:set>
                                      <p:cBhvr>
                                        <p:cTn id="185" dur="1" fill="hold">
                                          <p:stCondLst>
                                            <p:cond delay="0"/>
                                          </p:stCondLst>
                                        </p:cTn>
                                        <p:tgtEl>
                                          <p:spTgt spid="27"/>
                                        </p:tgtEl>
                                        <p:attrNameLst>
                                          <p:attrName>style.visibility</p:attrName>
                                        </p:attrNameLst>
                                      </p:cBhvr>
                                      <p:to>
                                        <p:strVal val="visible"/>
                                      </p:to>
                                    </p:set>
                                    <p:anim calcmode="lin" valueType="num">
                                      <p:cBhvr>
                                        <p:cTn id="186" dur="500" fill="hold"/>
                                        <p:tgtEl>
                                          <p:spTgt spid="27"/>
                                        </p:tgtEl>
                                        <p:attrNameLst>
                                          <p:attrName>ppt_w</p:attrName>
                                        </p:attrNameLst>
                                      </p:cBhvr>
                                      <p:tavLst>
                                        <p:tav tm="0">
                                          <p:val>
                                            <p:strVal val="(6*min(max(#ppt_w*#ppt_h,.3),1)-7.4)/-.7*#ppt_w"/>
                                          </p:val>
                                        </p:tav>
                                        <p:tav tm="100000">
                                          <p:val>
                                            <p:strVal val="#ppt_w"/>
                                          </p:val>
                                        </p:tav>
                                      </p:tavLst>
                                    </p:anim>
                                    <p:anim calcmode="lin" valueType="num">
                                      <p:cBhvr>
                                        <p:cTn id="187" dur="500" fill="hold"/>
                                        <p:tgtEl>
                                          <p:spTgt spid="27"/>
                                        </p:tgtEl>
                                        <p:attrNameLst>
                                          <p:attrName>ppt_h</p:attrName>
                                        </p:attrNameLst>
                                      </p:cBhvr>
                                      <p:tavLst>
                                        <p:tav tm="0">
                                          <p:val>
                                            <p:strVal val="(6*min(max(#ppt_w*#ppt_h,.3),1)-7.4)/-.7*#ppt_h"/>
                                          </p:val>
                                        </p:tav>
                                        <p:tav tm="100000">
                                          <p:val>
                                            <p:strVal val="#ppt_h"/>
                                          </p:val>
                                        </p:tav>
                                      </p:tavLst>
                                    </p:anim>
                                    <p:anim calcmode="lin" valueType="num">
                                      <p:cBhvr>
                                        <p:cTn id="188" dur="500" fill="hold"/>
                                        <p:tgtEl>
                                          <p:spTgt spid="27"/>
                                        </p:tgtEl>
                                        <p:attrNameLst>
                                          <p:attrName>ppt_x</p:attrName>
                                        </p:attrNameLst>
                                      </p:cBhvr>
                                      <p:tavLst>
                                        <p:tav tm="0">
                                          <p:val>
                                            <p:fltVal val="0.5"/>
                                          </p:val>
                                        </p:tav>
                                        <p:tav tm="100000">
                                          <p:val>
                                            <p:strVal val="#ppt_x"/>
                                          </p:val>
                                        </p:tav>
                                      </p:tavLst>
                                    </p:anim>
                                    <p:anim calcmode="lin" valueType="num">
                                      <p:cBhvr>
                                        <p:cTn id="189"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190" fill="hold" nodeType="afterGroup">
                            <p:stCondLst>
                              <p:cond delay="14800"/>
                            </p:stCondLst>
                            <p:childTnLst>
                              <p:par>
                                <p:cTn id="191" presetID="23" presetClass="entr" presetSubtype="36" fill="hold" nodeType="afterEffect">
                                  <p:stCondLst>
                                    <p:cond delay="0"/>
                                  </p:stCondLst>
                                  <p:childTnLst>
                                    <p:set>
                                      <p:cBhvr>
                                        <p:cTn id="192" dur="1" fill="hold">
                                          <p:stCondLst>
                                            <p:cond delay="0"/>
                                          </p:stCondLst>
                                        </p:cTn>
                                        <p:tgtEl>
                                          <p:spTgt spid="28"/>
                                        </p:tgtEl>
                                        <p:attrNameLst>
                                          <p:attrName>style.visibility</p:attrName>
                                        </p:attrNameLst>
                                      </p:cBhvr>
                                      <p:to>
                                        <p:strVal val="visible"/>
                                      </p:to>
                                    </p:set>
                                    <p:anim calcmode="lin" valueType="num">
                                      <p:cBhvr>
                                        <p:cTn id="193" dur="500" fill="hold"/>
                                        <p:tgtEl>
                                          <p:spTgt spid="28"/>
                                        </p:tgtEl>
                                        <p:attrNameLst>
                                          <p:attrName>ppt_w</p:attrName>
                                        </p:attrNameLst>
                                      </p:cBhvr>
                                      <p:tavLst>
                                        <p:tav tm="0">
                                          <p:val>
                                            <p:strVal val="(6*min(max(#ppt_w*#ppt_h,.3),1)-7.4)/-.7*#ppt_w"/>
                                          </p:val>
                                        </p:tav>
                                        <p:tav tm="100000">
                                          <p:val>
                                            <p:strVal val="#ppt_w"/>
                                          </p:val>
                                        </p:tav>
                                      </p:tavLst>
                                    </p:anim>
                                    <p:anim calcmode="lin" valueType="num">
                                      <p:cBhvr>
                                        <p:cTn id="194" dur="500" fill="hold"/>
                                        <p:tgtEl>
                                          <p:spTgt spid="28"/>
                                        </p:tgtEl>
                                        <p:attrNameLst>
                                          <p:attrName>ppt_h</p:attrName>
                                        </p:attrNameLst>
                                      </p:cBhvr>
                                      <p:tavLst>
                                        <p:tav tm="0">
                                          <p:val>
                                            <p:strVal val="(6*min(max(#ppt_w*#ppt_h,.3),1)-7.4)/-.7*#ppt_h"/>
                                          </p:val>
                                        </p:tav>
                                        <p:tav tm="100000">
                                          <p:val>
                                            <p:strVal val="#ppt_h"/>
                                          </p:val>
                                        </p:tav>
                                      </p:tavLst>
                                    </p:anim>
                                    <p:anim calcmode="lin" valueType="num">
                                      <p:cBhvr>
                                        <p:cTn id="195" dur="500" fill="hold"/>
                                        <p:tgtEl>
                                          <p:spTgt spid="28"/>
                                        </p:tgtEl>
                                        <p:attrNameLst>
                                          <p:attrName>ppt_x</p:attrName>
                                        </p:attrNameLst>
                                      </p:cBhvr>
                                      <p:tavLst>
                                        <p:tav tm="0">
                                          <p:val>
                                            <p:fltVal val="0.5"/>
                                          </p:val>
                                        </p:tav>
                                        <p:tav tm="100000">
                                          <p:val>
                                            <p:strVal val="#ppt_x"/>
                                          </p:val>
                                        </p:tav>
                                      </p:tavLst>
                                    </p:anim>
                                    <p:anim calcmode="lin" valueType="num">
                                      <p:cBhvr>
                                        <p:cTn id="196"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97" fill="hold" nodeType="afterGroup">
                            <p:stCondLst>
                              <p:cond delay="15300"/>
                            </p:stCondLst>
                            <p:childTnLst>
                              <p:par>
                                <p:cTn id="198" presetID="23" presetClass="entr" presetSubtype="36" fill="hold" nodeType="afterEffect">
                                  <p:stCondLst>
                                    <p:cond delay="0"/>
                                  </p:stCondLst>
                                  <p:childTnLst>
                                    <p:set>
                                      <p:cBhvr>
                                        <p:cTn id="199" dur="1" fill="hold">
                                          <p:stCondLst>
                                            <p:cond delay="0"/>
                                          </p:stCondLst>
                                        </p:cTn>
                                        <p:tgtEl>
                                          <p:spTgt spid="29"/>
                                        </p:tgtEl>
                                        <p:attrNameLst>
                                          <p:attrName>style.visibility</p:attrName>
                                        </p:attrNameLst>
                                      </p:cBhvr>
                                      <p:to>
                                        <p:strVal val="visible"/>
                                      </p:to>
                                    </p:set>
                                    <p:anim calcmode="lin" valueType="num">
                                      <p:cBhvr>
                                        <p:cTn id="200" dur="500" fill="hold"/>
                                        <p:tgtEl>
                                          <p:spTgt spid="29"/>
                                        </p:tgtEl>
                                        <p:attrNameLst>
                                          <p:attrName>ppt_w</p:attrName>
                                        </p:attrNameLst>
                                      </p:cBhvr>
                                      <p:tavLst>
                                        <p:tav tm="0">
                                          <p:val>
                                            <p:strVal val="(6*min(max(#ppt_w*#ppt_h,.3),1)-7.4)/-.7*#ppt_w"/>
                                          </p:val>
                                        </p:tav>
                                        <p:tav tm="100000">
                                          <p:val>
                                            <p:strVal val="#ppt_w"/>
                                          </p:val>
                                        </p:tav>
                                      </p:tavLst>
                                    </p:anim>
                                    <p:anim calcmode="lin" valueType="num">
                                      <p:cBhvr>
                                        <p:cTn id="201" dur="500" fill="hold"/>
                                        <p:tgtEl>
                                          <p:spTgt spid="29"/>
                                        </p:tgtEl>
                                        <p:attrNameLst>
                                          <p:attrName>ppt_h</p:attrName>
                                        </p:attrNameLst>
                                      </p:cBhvr>
                                      <p:tavLst>
                                        <p:tav tm="0">
                                          <p:val>
                                            <p:strVal val="(6*min(max(#ppt_w*#ppt_h,.3),1)-7.4)/-.7*#ppt_h"/>
                                          </p:val>
                                        </p:tav>
                                        <p:tav tm="100000">
                                          <p:val>
                                            <p:strVal val="#ppt_h"/>
                                          </p:val>
                                        </p:tav>
                                      </p:tavLst>
                                    </p:anim>
                                    <p:anim calcmode="lin" valueType="num">
                                      <p:cBhvr>
                                        <p:cTn id="202" dur="500" fill="hold"/>
                                        <p:tgtEl>
                                          <p:spTgt spid="29"/>
                                        </p:tgtEl>
                                        <p:attrNameLst>
                                          <p:attrName>ppt_x</p:attrName>
                                        </p:attrNameLst>
                                      </p:cBhvr>
                                      <p:tavLst>
                                        <p:tav tm="0">
                                          <p:val>
                                            <p:fltVal val="0.5"/>
                                          </p:val>
                                        </p:tav>
                                        <p:tav tm="100000">
                                          <p:val>
                                            <p:strVal val="#ppt_x"/>
                                          </p:val>
                                        </p:tav>
                                      </p:tavLst>
                                    </p:anim>
                                    <p:anim calcmode="lin" valueType="num">
                                      <p:cBhvr>
                                        <p:cTn id="203"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204" fill="hold" nodeType="afterGroup">
                            <p:stCondLst>
                              <p:cond delay="15800"/>
                            </p:stCondLst>
                            <p:childTnLst>
                              <p:par>
                                <p:cTn id="205" presetID="23" presetClass="entr" presetSubtype="36" fill="hold" nodeType="afterEffect">
                                  <p:stCondLst>
                                    <p:cond delay="0"/>
                                  </p:stCondLst>
                                  <p:childTnLst>
                                    <p:set>
                                      <p:cBhvr>
                                        <p:cTn id="206" dur="1" fill="hold">
                                          <p:stCondLst>
                                            <p:cond delay="0"/>
                                          </p:stCondLst>
                                        </p:cTn>
                                        <p:tgtEl>
                                          <p:spTgt spid="30"/>
                                        </p:tgtEl>
                                        <p:attrNameLst>
                                          <p:attrName>style.visibility</p:attrName>
                                        </p:attrNameLst>
                                      </p:cBhvr>
                                      <p:to>
                                        <p:strVal val="visible"/>
                                      </p:to>
                                    </p:set>
                                    <p:anim calcmode="lin" valueType="num">
                                      <p:cBhvr>
                                        <p:cTn id="207" dur="500" fill="hold"/>
                                        <p:tgtEl>
                                          <p:spTgt spid="30"/>
                                        </p:tgtEl>
                                        <p:attrNameLst>
                                          <p:attrName>ppt_w</p:attrName>
                                        </p:attrNameLst>
                                      </p:cBhvr>
                                      <p:tavLst>
                                        <p:tav tm="0">
                                          <p:val>
                                            <p:strVal val="(6*min(max(#ppt_w*#ppt_h,.3),1)-7.4)/-.7*#ppt_w"/>
                                          </p:val>
                                        </p:tav>
                                        <p:tav tm="100000">
                                          <p:val>
                                            <p:strVal val="#ppt_w"/>
                                          </p:val>
                                        </p:tav>
                                      </p:tavLst>
                                    </p:anim>
                                    <p:anim calcmode="lin" valueType="num">
                                      <p:cBhvr>
                                        <p:cTn id="208" dur="500" fill="hold"/>
                                        <p:tgtEl>
                                          <p:spTgt spid="30"/>
                                        </p:tgtEl>
                                        <p:attrNameLst>
                                          <p:attrName>ppt_h</p:attrName>
                                        </p:attrNameLst>
                                      </p:cBhvr>
                                      <p:tavLst>
                                        <p:tav tm="0">
                                          <p:val>
                                            <p:strVal val="(6*min(max(#ppt_w*#ppt_h,.3),1)-7.4)/-.7*#ppt_h"/>
                                          </p:val>
                                        </p:tav>
                                        <p:tav tm="100000">
                                          <p:val>
                                            <p:strVal val="#ppt_h"/>
                                          </p:val>
                                        </p:tav>
                                      </p:tavLst>
                                    </p:anim>
                                    <p:anim calcmode="lin" valueType="num">
                                      <p:cBhvr>
                                        <p:cTn id="209" dur="500" fill="hold"/>
                                        <p:tgtEl>
                                          <p:spTgt spid="30"/>
                                        </p:tgtEl>
                                        <p:attrNameLst>
                                          <p:attrName>ppt_x</p:attrName>
                                        </p:attrNameLst>
                                      </p:cBhvr>
                                      <p:tavLst>
                                        <p:tav tm="0">
                                          <p:val>
                                            <p:fltVal val="0.5"/>
                                          </p:val>
                                        </p:tav>
                                        <p:tav tm="100000">
                                          <p:val>
                                            <p:strVal val="#ppt_x"/>
                                          </p:val>
                                        </p:tav>
                                      </p:tavLst>
                                    </p:anim>
                                    <p:anim calcmode="lin" valueType="num">
                                      <p:cBhvr>
                                        <p:cTn id="210"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211" fill="hold" nodeType="afterGroup">
                            <p:stCondLst>
                              <p:cond delay="16300"/>
                            </p:stCondLst>
                            <p:childTnLst>
                              <p:par>
                                <p:cTn id="212" presetID="23" presetClass="entr" presetSubtype="36" fill="hold" nodeType="afterEffect">
                                  <p:stCondLst>
                                    <p:cond delay="0"/>
                                  </p:stCondLst>
                                  <p:childTnLst>
                                    <p:set>
                                      <p:cBhvr>
                                        <p:cTn id="213" dur="1" fill="hold">
                                          <p:stCondLst>
                                            <p:cond delay="0"/>
                                          </p:stCondLst>
                                        </p:cTn>
                                        <p:tgtEl>
                                          <p:spTgt spid="31"/>
                                        </p:tgtEl>
                                        <p:attrNameLst>
                                          <p:attrName>style.visibility</p:attrName>
                                        </p:attrNameLst>
                                      </p:cBhvr>
                                      <p:to>
                                        <p:strVal val="visible"/>
                                      </p:to>
                                    </p:set>
                                    <p:anim calcmode="lin" valueType="num">
                                      <p:cBhvr>
                                        <p:cTn id="214" dur="500" fill="hold"/>
                                        <p:tgtEl>
                                          <p:spTgt spid="31"/>
                                        </p:tgtEl>
                                        <p:attrNameLst>
                                          <p:attrName>ppt_w</p:attrName>
                                        </p:attrNameLst>
                                      </p:cBhvr>
                                      <p:tavLst>
                                        <p:tav tm="0">
                                          <p:val>
                                            <p:strVal val="(6*min(max(#ppt_w*#ppt_h,.3),1)-7.4)/-.7*#ppt_w"/>
                                          </p:val>
                                        </p:tav>
                                        <p:tav tm="100000">
                                          <p:val>
                                            <p:strVal val="#ppt_w"/>
                                          </p:val>
                                        </p:tav>
                                      </p:tavLst>
                                    </p:anim>
                                    <p:anim calcmode="lin" valueType="num">
                                      <p:cBhvr>
                                        <p:cTn id="215" dur="500" fill="hold"/>
                                        <p:tgtEl>
                                          <p:spTgt spid="31"/>
                                        </p:tgtEl>
                                        <p:attrNameLst>
                                          <p:attrName>ppt_h</p:attrName>
                                        </p:attrNameLst>
                                      </p:cBhvr>
                                      <p:tavLst>
                                        <p:tav tm="0">
                                          <p:val>
                                            <p:strVal val="(6*min(max(#ppt_w*#ppt_h,.3),1)-7.4)/-.7*#ppt_h"/>
                                          </p:val>
                                        </p:tav>
                                        <p:tav tm="100000">
                                          <p:val>
                                            <p:strVal val="#ppt_h"/>
                                          </p:val>
                                        </p:tav>
                                      </p:tavLst>
                                    </p:anim>
                                    <p:anim calcmode="lin" valueType="num">
                                      <p:cBhvr>
                                        <p:cTn id="216" dur="500" fill="hold"/>
                                        <p:tgtEl>
                                          <p:spTgt spid="31"/>
                                        </p:tgtEl>
                                        <p:attrNameLst>
                                          <p:attrName>ppt_x</p:attrName>
                                        </p:attrNameLst>
                                      </p:cBhvr>
                                      <p:tavLst>
                                        <p:tav tm="0">
                                          <p:val>
                                            <p:fltVal val="0.5"/>
                                          </p:val>
                                        </p:tav>
                                        <p:tav tm="100000">
                                          <p:val>
                                            <p:strVal val="#ppt_x"/>
                                          </p:val>
                                        </p:tav>
                                      </p:tavLst>
                                    </p:anim>
                                    <p:anim calcmode="lin" valueType="num">
                                      <p:cBhvr>
                                        <p:cTn id="217"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218" fill="hold" nodeType="afterGroup">
                            <p:stCondLst>
                              <p:cond delay="16800"/>
                            </p:stCondLst>
                            <p:childTnLst>
                              <p:par>
                                <p:cTn id="219" presetID="23" presetClass="entr" presetSubtype="36" fill="hold" nodeType="afterEffect">
                                  <p:stCondLst>
                                    <p:cond delay="0"/>
                                  </p:stCondLst>
                                  <p:childTnLst>
                                    <p:set>
                                      <p:cBhvr>
                                        <p:cTn id="220" dur="1" fill="hold">
                                          <p:stCondLst>
                                            <p:cond delay="0"/>
                                          </p:stCondLst>
                                        </p:cTn>
                                        <p:tgtEl>
                                          <p:spTgt spid="586880"/>
                                        </p:tgtEl>
                                        <p:attrNameLst>
                                          <p:attrName>style.visibility</p:attrName>
                                        </p:attrNameLst>
                                      </p:cBhvr>
                                      <p:to>
                                        <p:strVal val="visible"/>
                                      </p:to>
                                    </p:set>
                                    <p:anim calcmode="lin" valueType="num">
                                      <p:cBhvr>
                                        <p:cTn id="221" dur="500" fill="hold"/>
                                        <p:tgtEl>
                                          <p:spTgt spid="586880"/>
                                        </p:tgtEl>
                                        <p:attrNameLst>
                                          <p:attrName>ppt_w</p:attrName>
                                        </p:attrNameLst>
                                      </p:cBhvr>
                                      <p:tavLst>
                                        <p:tav tm="0">
                                          <p:val>
                                            <p:strVal val="(6*min(max(#ppt_w*#ppt_h,.3),1)-7.4)/-.7*#ppt_w"/>
                                          </p:val>
                                        </p:tav>
                                        <p:tav tm="100000">
                                          <p:val>
                                            <p:strVal val="#ppt_w"/>
                                          </p:val>
                                        </p:tav>
                                      </p:tavLst>
                                    </p:anim>
                                    <p:anim calcmode="lin" valueType="num">
                                      <p:cBhvr>
                                        <p:cTn id="222" dur="500" fill="hold"/>
                                        <p:tgtEl>
                                          <p:spTgt spid="586880"/>
                                        </p:tgtEl>
                                        <p:attrNameLst>
                                          <p:attrName>ppt_h</p:attrName>
                                        </p:attrNameLst>
                                      </p:cBhvr>
                                      <p:tavLst>
                                        <p:tav tm="0">
                                          <p:val>
                                            <p:strVal val="(6*min(max(#ppt_w*#ppt_h,.3),1)-7.4)/-.7*#ppt_h"/>
                                          </p:val>
                                        </p:tav>
                                        <p:tav tm="100000">
                                          <p:val>
                                            <p:strVal val="#ppt_h"/>
                                          </p:val>
                                        </p:tav>
                                      </p:tavLst>
                                    </p:anim>
                                    <p:anim calcmode="lin" valueType="num">
                                      <p:cBhvr>
                                        <p:cTn id="223" dur="500" fill="hold"/>
                                        <p:tgtEl>
                                          <p:spTgt spid="586880"/>
                                        </p:tgtEl>
                                        <p:attrNameLst>
                                          <p:attrName>ppt_x</p:attrName>
                                        </p:attrNameLst>
                                      </p:cBhvr>
                                      <p:tavLst>
                                        <p:tav tm="0">
                                          <p:val>
                                            <p:fltVal val="0.5"/>
                                          </p:val>
                                        </p:tav>
                                        <p:tav tm="100000">
                                          <p:val>
                                            <p:strVal val="#ppt_x"/>
                                          </p:val>
                                        </p:tav>
                                      </p:tavLst>
                                    </p:anim>
                                    <p:anim calcmode="lin" valueType="num">
                                      <p:cBhvr>
                                        <p:cTn id="224" dur="500" fill="hold"/>
                                        <p:tgtEl>
                                          <p:spTgt spid="586880"/>
                                        </p:tgtEl>
                                        <p:attrNameLst>
                                          <p:attrName>ppt_y</p:attrName>
                                        </p:attrNameLst>
                                      </p:cBhvr>
                                      <p:tavLst>
                                        <p:tav tm="0">
                                          <p:val>
                                            <p:strVal val="1+(6*min(max(#ppt_w*#ppt_h,.3),1)-7.4)/-.7*#ppt_h/2"/>
                                          </p:val>
                                        </p:tav>
                                        <p:tav tm="100000">
                                          <p:val>
                                            <p:strVal val="#ppt_y"/>
                                          </p:val>
                                        </p:tav>
                                      </p:tavLst>
                                    </p:anim>
                                  </p:childTnLst>
                                </p:cTn>
                              </p:par>
                            </p:childTnLst>
                          </p:cTn>
                        </p:par>
                        <p:par>
                          <p:cTn id="225" fill="hold" nodeType="afterGroup">
                            <p:stCondLst>
                              <p:cond delay="17300"/>
                            </p:stCondLst>
                            <p:childTnLst>
                              <p:par>
                                <p:cTn id="226" presetID="23" presetClass="entr" presetSubtype="36" fill="hold" nodeType="afterEffect">
                                  <p:stCondLst>
                                    <p:cond delay="0"/>
                                  </p:stCondLst>
                                  <p:childTnLst>
                                    <p:set>
                                      <p:cBhvr>
                                        <p:cTn id="227" dur="1" fill="hold">
                                          <p:stCondLst>
                                            <p:cond delay="0"/>
                                          </p:stCondLst>
                                        </p:cTn>
                                        <p:tgtEl>
                                          <p:spTgt spid="586881"/>
                                        </p:tgtEl>
                                        <p:attrNameLst>
                                          <p:attrName>style.visibility</p:attrName>
                                        </p:attrNameLst>
                                      </p:cBhvr>
                                      <p:to>
                                        <p:strVal val="visible"/>
                                      </p:to>
                                    </p:set>
                                    <p:anim calcmode="lin" valueType="num">
                                      <p:cBhvr>
                                        <p:cTn id="228" dur="500" fill="hold"/>
                                        <p:tgtEl>
                                          <p:spTgt spid="586881"/>
                                        </p:tgtEl>
                                        <p:attrNameLst>
                                          <p:attrName>ppt_w</p:attrName>
                                        </p:attrNameLst>
                                      </p:cBhvr>
                                      <p:tavLst>
                                        <p:tav tm="0">
                                          <p:val>
                                            <p:strVal val="(6*min(max(#ppt_w*#ppt_h,.3),1)-7.4)/-.7*#ppt_w"/>
                                          </p:val>
                                        </p:tav>
                                        <p:tav tm="100000">
                                          <p:val>
                                            <p:strVal val="#ppt_w"/>
                                          </p:val>
                                        </p:tav>
                                      </p:tavLst>
                                    </p:anim>
                                    <p:anim calcmode="lin" valueType="num">
                                      <p:cBhvr>
                                        <p:cTn id="229" dur="500" fill="hold"/>
                                        <p:tgtEl>
                                          <p:spTgt spid="586881"/>
                                        </p:tgtEl>
                                        <p:attrNameLst>
                                          <p:attrName>ppt_h</p:attrName>
                                        </p:attrNameLst>
                                      </p:cBhvr>
                                      <p:tavLst>
                                        <p:tav tm="0">
                                          <p:val>
                                            <p:strVal val="(6*min(max(#ppt_w*#ppt_h,.3),1)-7.4)/-.7*#ppt_h"/>
                                          </p:val>
                                        </p:tav>
                                        <p:tav tm="100000">
                                          <p:val>
                                            <p:strVal val="#ppt_h"/>
                                          </p:val>
                                        </p:tav>
                                      </p:tavLst>
                                    </p:anim>
                                    <p:anim calcmode="lin" valueType="num">
                                      <p:cBhvr>
                                        <p:cTn id="230" dur="500" fill="hold"/>
                                        <p:tgtEl>
                                          <p:spTgt spid="586881"/>
                                        </p:tgtEl>
                                        <p:attrNameLst>
                                          <p:attrName>ppt_x</p:attrName>
                                        </p:attrNameLst>
                                      </p:cBhvr>
                                      <p:tavLst>
                                        <p:tav tm="0">
                                          <p:val>
                                            <p:fltVal val="0.5"/>
                                          </p:val>
                                        </p:tav>
                                        <p:tav tm="100000">
                                          <p:val>
                                            <p:strVal val="#ppt_x"/>
                                          </p:val>
                                        </p:tav>
                                      </p:tavLst>
                                    </p:anim>
                                    <p:anim calcmode="lin" valueType="num">
                                      <p:cBhvr>
                                        <p:cTn id="231" dur="500" fill="hold"/>
                                        <p:tgtEl>
                                          <p:spTgt spid="586881"/>
                                        </p:tgtEl>
                                        <p:attrNameLst>
                                          <p:attrName>ppt_y</p:attrName>
                                        </p:attrNameLst>
                                      </p:cBhvr>
                                      <p:tavLst>
                                        <p:tav tm="0">
                                          <p:val>
                                            <p:strVal val="1+(6*min(max(#ppt_w*#ppt_h,.3),1)-7.4)/-.7*#ppt_h/2"/>
                                          </p:val>
                                        </p:tav>
                                        <p:tav tm="100000">
                                          <p:val>
                                            <p:strVal val="#ppt_y"/>
                                          </p:val>
                                        </p:tav>
                                      </p:tavLst>
                                    </p:anim>
                                  </p:childTnLst>
                                </p:cTn>
                              </p:par>
                            </p:childTnLst>
                          </p:cTn>
                        </p:par>
                        <p:par>
                          <p:cTn id="232" fill="hold" nodeType="afterGroup">
                            <p:stCondLst>
                              <p:cond delay="17800"/>
                            </p:stCondLst>
                            <p:childTnLst>
                              <p:par>
                                <p:cTn id="233" presetID="23" presetClass="entr" presetSubtype="36" fill="hold" nodeType="afterEffect">
                                  <p:stCondLst>
                                    <p:cond delay="0"/>
                                  </p:stCondLst>
                                  <p:childTnLst>
                                    <p:set>
                                      <p:cBhvr>
                                        <p:cTn id="234" dur="1" fill="hold">
                                          <p:stCondLst>
                                            <p:cond delay="0"/>
                                          </p:stCondLst>
                                        </p:cTn>
                                        <p:tgtEl>
                                          <p:spTgt spid="586882"/>
                                        </p:tgtEl>
                                        <p:attrNameLst>
                                          <p:attrName>style.visibility</p:attrName>
                                        </p:attrNameLst>
                                      </p:cBhvr>
                                      <p:to>
                                        <p:strVal val="visible"/>
                                      </p:to>
                                    </p:set>
                                    <p:anim calcmode="lin" valueType="num">
                                      <p:cBhvr>
                                        <p:cTn id="235" dur="500" fill="hold"/>
                                        <p:tgtEl>
                                          <p:spTgt spid="586882"/>
                                        </p:tgtEl>
                                        <p:attrNameLst>
                                          <p:attrName>ppt_w</p:attrName>
                                        </p:attrNameLst>
                                      </p:cBhvr>
                                      <p:tavLst>
                                        <p:tav tm="0">
                                          <p:val>
                                            <p:strVal val="(6*min(max(#ppt_w*#ppt_h,.3),1)-7.4)/-.7*#ppt_w"/>
                                          </p:val>
                                        </p:tav>
                                        <p:tav tm="100000">
                                          <p:val>
                                            <p:strVal val="#ppt_w"/>
                                          </p:val>
                                        </p:tav>
                                      </p:tavLst>
                                    </p:anim>
                                    <p:anim calcmode="lin" valueType="num">
                                      <p:cBhvr>
                                        <p:cTn id="236" dur="500" fill="hold"/>
                                        <p:tgtEl>
                                          <p:spTgt spid="586882"/>
                                        </p:tgtEl>
                                        <p:attrNameLst>
                                          <p:attrName>ppt_h</p:attrName>
                                        </p:attrNameLst>
                                      </p:cBhvr>
                                      <p:tavLst>
                                        <p:tav tm="0">
                                          <p:val>
                                            <p:strVal val="(6*min(max(#ppt_w*#ppt_h,.3),1)-7.4)/-.7*#ppt_h"/>
                                          </p:val>
                                        </p:tav>
                                        <p:tav tm="100000">
                                          <p:val>
                                            <p:strVal val="#ppt_h"/>
                                          </p:val>
                                        </p:tav>
                                      </p:tavLst>
                                    </p:anim>
                                    <p:anim calcmode="lin" valueType="num">
                                      <p:cBhvr>
                                        <p:cTn id="237" dur="500" fill="hold"/>
                                        <p:tgtEl>
                                          <p:spTgt spid="586882"/>
                                        </p:tgtEl>
                                        <p:attrNameLst>
                                          <p:attrName>ppt_x</p:attrName>
                                        </p:attrNameLst>
                                      </p:cBhvr>
                                      <p:tavLst>
                                        <p:tav tm="0">
                                          <p:val>
                                            <p:fltVal val="0.5"/>
                                          </p:val>
                                        </p:tav>
                                        <p:tav tm="100000">
                                          <p:val>
                                            <p:strVal val="#ppt_x"/>
                                          </p:val>
                                        </p:tav>
                                      </p:tavLst>
                                    </p:anim>
                                    <p:anim calcmode="lin" valueType="num">
                                      <p:cBhvr>
                                        <p:cTn id="238" dur="500" fill="hold"/>
                                        <p:tgtEl>
                                          <p:spTgt spid="586882"/>
                                        </p:tgtEl>
                                        <p:attrNameLst>
                                          <p:attrName>ppt_y</p:attrName>
                                        </p:attrNameLst>
                                      </p:cBhvr>
                                      <p:tavLst>
                                        <p:tav tm="0">
                                          <p:val>
                                            <p:strVal val="1+(6*min(max(#ppt_w*#ppt_h,.3),1)-7.4)/-.7*#ppt_h/2"/>
                                          </p:val>
                                        </p:tav>
                                        <p:tav tm="100000">
                                          <p:val>
                                            <p:strVal val="#ppt_y"/>
                                          </p:val>
                                        </p:tav>
                                      </p:tavLst>
                                    </p:anim>
                                  </p:childTnLst>
                                </p:cTn>
                              </p:par>
                            </p:childTnLst>
                          </p:cTn>
                        </p:par>
                        <p:par>
                          <p:cTn id="239" fill="hold" nodeType="afterGroup">
                            <p:stCondLst>
                              <p:cond delay="18300"/>
                            </p:stCondLst>
                            <p:childTnLst>
                              <p:par>
                                <p:cTn id="240" presetID="23" presetClass="entr" presetSubtype="36" fill="hold" nodeType="afterEffect">
                                  <p:stCondLst>
                                    <p:cond delay="0"/>
                                  </p:stCondLst>
                                  <p:childTnLst>
                                    <p:set>
                                      <p:cBhvr>
                                        <p:cTn id="241" dur="1" fill="hold">
                                          <p:stCondLst>
                                            <p:cond delay="0"/>
                                          </p:stCondLst>
                                        </p:cTn>
                                        <p:tgtEl>
                                          <p:spTgt spid="586883"/>
                                        </p:tgtEl>
                                        <p:attrNameLst>
                                          <p:attrName>style.visibility</p:attrName>
                                        </p:attrNameLst>
                                      </p:cBhvr>
                                      <p:to>
                                        <p:strVal val="visible"/>
                                      </p:to>
                                    </p:set>
                                    <p:anim calcmode="lin" valueType="num">
                                      <p:cBhvr>
                                        <p:cTn id="242" dur="500" fill="hold"/>
                                        <p:tgtEl>
                                          <p:spTgt spid="586883"/>
                                        </p:tgtEl>
                                        <p:attrNameLst>
                                          <p:attrName>ppt_w</p:attrName>
                                        </p:attrNameLst>
                                      </p:cBhvr>
                                      <p:tavLst>
                                        <p:tav tm="0">
                                          <p:val>
                                            <p:strVal val="(6*min(max(#ppt_w*#ppt_h,.3),1)-7.4)/-.7*#ppt_w"/>
                                          </p:val>
                                        </p:tav>
                                        <p:tav tm="100000">
                                          <p:val>
                                            <p:strVal val="#ppt_w"/>
                                          </p:val>
                                        </p:tav>
                                      </p:tavLst>
                                    </p:anim>
                                    <p:anim calcmode="lin" valueType="num">
                                      <p:cBhvr>
                                        <p:cTn id="243" dur="500" fill="hold"/>
                                        <p:tgtEl>
                                          <p:spTgt spid="586883"/>
                                        </p:tgtEl>
                                        <p:attrNameLst>
                                          <p:attrName>ppt_h</p:attrName>
                                        </p:attrNameLst>
                                      </p:cBhvr>
                                      <p:tavLst>
                                        <p:tav tm="0">
                                          <p:val>
                                            <p:strVal val="(6*min(max(#ppt_w*#ppt_h,.3),1)-7.4)/-.7*#ppt_h"/>
                                          </p:val>
                                        </p:tav>
                                        <p:tav tm="100000">
                                          <p:val>
                                            <p:strVal val="#ppt_h"/>
                                          </p:val>
                                        </p:tav>
                                      </p:tavLst>
                                    </p:anim>
                                    <p:anim calcmode="lin" valueType="num">
                                      <p:cBhvr>
                                        <p:cTn id="244" dur="500" fill="hold"/>
                                        <p:tgtEl>
                                          <p:spTgt spid="586883"/>
                                        </p:tgtEl>
                                        <p:attrNameLst>
                                          <p:attrName>ppt_x</p:attrName>
                                        </p:attrNameLst>
                                      </p:cBhvr>
                                      <p:tavLst>
                                        <p:tav tm="0">
                                          <p:val>
                                            <p:fltVal val="0.5"/>
                                          </p:val>
                                        </p:tav>
                                        <p:tav tm="100000">
                                          <p:val>
                                            <p:strVal val="#ppt_x"/>
                                          </p:val>
                                        </p:tav>
                                      </p:tavLst>
                                    </p:anim>
                                    <p:anim calcmode="lin" valueType="num">
                                      <p:cBhvr>
                                        <p:cTn id="245" dur="500" fill="hold"/>
                                        <p:tgtEl>
                                          <p:spTgt spid="586883"/>
                                        </p:tgtEl>
                                        <p:attrNameLst>
                                          <p:attrName>ppt_y</p:attrName>
                                        </p:attrNameLst>
                                      </p:cBhvr>
                                      <p:tavLst>
                                        <p:tav tm="0">
                                          <p:val>
                                            <p:strVal val="1+(6*min(max(#ppt_w*#ppt_h,.3),1)-7.4)/-.7*#ppt_h/2"/>
                                          </p:val>
                                        </p:tav>
                                        <p:tav tm="100000">
                                          <p:val>
                                            <p:strVal val="#ppt_y"/>
                                          </p:val>
                                        </p:tav>
                                      </p:tavLst>
                                    </p:anim>
                                  </p:childTnLst>
                                </p:cTn>
                              </p:par>
                            </p:childTnLst>
                          </p:cTn>
                        </p:par>
                        <p:par>
                          <p:cTn id="246" fill="hold" nodeType="afterGroup">
                            <p:stCondLst>
                              <p:cond delay="18800"/>
                            </p:stCondLst>
                            <p:childTnLst>
                              <p:par>
                                <p:cTn id="247" presetID="23" presetClass="entr" presetSubtype="36" fill="hold" nodeType="afterEffect">
                                  <p:stCondLst>
                                    <p:cond delay="0"/>
                                  </p:stCondLst>
                                  <p:childTnLst>
                                    <p:set>
                                      <p:cBhvr>
                                        <p:cTn id="248" dur="1" fill="hold">
                                          <p:stCondLst>
                                            <p:cond delay="0"/>
                                          </p:stCondLst>
                                        </p:cTn>
                                        <p:tgtEl>
                                          <p:spTgt spid="586884"/>
                                        </p:tgtEl>
                                        <p:attrNameLst>
                                          <p:attrName>style.visibility</p:attrName>
                                        </p:attrNameLst>
                                      </p:cBhvr>
                                      <p:to>
                                        <p:strVal val="visible"/>
                                      </p:to>
                                    </p:set>
                                    <p:anim calcmode="lin" valueType="num">
                                      <p:cBhvr>
                                        <p:cTn id="249" dur="500" fill="hold"/>
                                        <p:tgtEl>
                                          <p:spTgt spid="586884"/>
                                        </p:tgtEl>
                                        <p:attrNameLst>
                                          <p:attrName>ppt_w</p:attrName>
                                        </p:attrNameLst>
                                      </p:cBhvr>
                                      <p:tavLst>
                                        <p:tav tm="0">
                                          <p:val>
                                            <p:strVal val="(6*min(max(#ppt_w*#ppt_h,.3),1)-7.4)/-.7*#ppt_w"/>
                                          </p:val>
                                        </p:tav>
                                        <p:tav tm="100000">
                                          <p:val>
                                            <p:strVal val="#ppt_w"/>
                                          </p:val>
                                        </p:tav>
                                      </p:tavLst>
                                    </p:anim>
                                    <p:anim calcmode="lin" valueType="num">
                                      <p:cBhvr>
                                        <p:cTn id="250" dur="500" fill="hold"/>
                                        <p:tgtEl>
                                          <p:spTgt spid="586884"/>
                                        </p:tgtEl>
                                        <p:attrNameLst>
                                          <p:attrName>ppt_h</p:attrName>
                                        </p:attrNameLst>
                                      </p:cBhvr>
                                      <p:tavLst>
                                        <p:tav tm="0">
                                          <p:val>
                                            <p:strVal val="(6*min(max(#ppt_w*#ppt_h,.3),1)-7.4)/-.7*#ppt_h"/>
                                          </p:val>
                                        </p:tav>
                                        <p:tav tm="100000">
                                          <p:val>
                                            <p:strVal val="#ppt_h"/>
                                          </p:val>
                                        </p:tav>
                                      </p:tavLst>
                                    </p:anim>
                                    <p:anim calcmode="lin" valueType="num">
                                      <p:cBhvr>
                                        <p:cTn id="251" dur="500" fill="hold"/>
                                        <p:tgtEl>
                                          <p:spTgt spid="586884"/>
                                        </p:tgtEl>
                                        <p:attrNameLst>
                                          <p:attrName>ppt_x</p:attrName>
                                        </p:attrNameLst>
                                      </p:cBhvr>
                                      <p:tavLst>
                                        <p:tav tm="0">
                                          <p:val>
                                            <p:fltVal val="0.5"/>
                                          </p:val>
                                        </p:tav>
                                        <p:tav tm="100000">
                                          <p:val>
                                            <p:strVal val="#ppt_x"/>
                                          </p:val>
                                        </p:tav>
                                      </p:tavLst>
                                    </p:anim>
                                    <p:anim calcmode="lin" valueType="num">
                                      <p:cBhvr>
                                        <p:cTn id="252" dur="500" fill="hold"/>
                                        <p:tgtEl>
                                          <p:spTgt spid="586884"/>
                                        </p:tgtEl>
                                        <p:attrNameLst>
                                          <p:attrName>ppt_y</p:attrName>
                                        </p:attrNameLst>
                                      </p:cBhvr>
                                      <p:tavLst>
                                        <p:tav tm="0">
                                          <p:val>
                                            <p:strVal val="1+(6*min(max(#ppt_w*#ppt_h,.3),1)-7.4)/-.7*#ppt_h/2"/>
                                          </p:val>
                                        </p:tav>
                                        <p:tav tm="100000">
                                          <p:val>
                                            <p:strVal val="#ppt_y"/>
                                          </p:val>
                                        </p:tav>
                                      </p:tavLst>
                                    </p:anim>
                                  </p:childTnLst>
                                </p:cTn>
                              </p:par>
                            </p:childTnLst>
                          </p:cTn>
                        </p:par>
                        <p:par>
                          <p:cTn id="253" fill="hold" nodeType="afterGroup">
                            <p:stCondLst>
                              <p:cond delay="19300"/>
                            </p:stCondLst>
                            <p:childTnLst>
                              <p:par>
                                <p:cTn id="254" presetID="23" presetClass="entr" presetSubtype="36" fill="hold" nodeType="afterEffect">
                                  <p:stCondLst>
                                    <p:cond delay="0"/>
                                  </p:stCondLst>
                                  <p:childTnLst>
                                    <p:set>
                                      <p:cBhvr>
                                        <p:cTn id="255" dur="1" fill="hold">
                                          <p:stCondLst>
                                            <p:cond delay="0"/>
                                          </p:stCondLst>
                                        </p:cTn>
                                        <p:tgtEl>
                                          <p:spTgt spid="586885"/>
                                        </p:tgtEl>
                                        <p:attrNameLst>
                                          <p:attrName>style.visibility</p:attrName>
                                        </p:attrNameLst>
                                      </p:cBhvr>
                                      <p:to>
                                        <p:strVal val="visible"/>
                                      </p:to>
                                    </p:set>
                                    <p:anim calcmode="lin" valueType="num">
                                      <p:cBhvr>
                                        <p:cTn id="256" dur="500" fill="hold"/>
                                        <p:tgtEl>
                                          <p:spTgt spid="586885"/>
                                        </p:tgtEl>
                                        <p:attrNameLst>
                                          <p:attrName>ppt_w</p:attrName>
                                        </p:attrNameLst>
                                      </p:cBhvr>
                                      <p:tavLst>
                                        <p:tav tm="0">
                                          <p:val>
                                            <p:strVal val="(6*min(max(#ppt_w*#ppt_h,.3),1)-7.4)/-.7*#ppt_w"/>
                                          </p:val>
                                        </p:tav>
                                        <p:tav tm="100000">
                                          <p:val>
                                            <p:strVal val="#ppt_w"/>
                                          </p:val>
                                        </p:tav>
                                      </p:tavLst>
                                    </p:anim>
                                    <p:anim calcmode="lin" valueType="num">
                                      <p:cBhvr>
                                        <p:cTn id="257" dur="500" fill="hold"/>
                                        <p:tgtEl>
                                          <p:spTgt spid="586885"/>
                                        </p:tgtEl>
                                        <p:attrNameLst>
                                          <p:attrName>ppt_h</p:attrName>
                                        </p:attrNameLst>
                                      </p:cBhvr>
                                      <p:tavLst>
                                        <p:tav tm="0">
                                          <p:val>
                                            <p:strVal val="(6*min(max(#ppt_w*#ppt_h,.3),1)-7.4)/-.7*#ppt_h"/>
                                          </p:val>
                                        </p:tav>
                                        <p:tav tm="100000">
                                          <p:val>
                                            <p:strVal val="#ppt_h"/>
                                          </p:val>
                                        </p:tav>
                                      </p:tavLst>
                                    </p:anim>
                                    <p:anim calcmode="lin" valueType="num">
                                      <p:cBhvr>
                                        <p:cTn id="258" dur="500" fill="hold"/>
                                        <p:tgtEl>
                                          <p:spTgt spid="586885"/>
                                        </p:tgtEl>
                                        <p:attrNameLst>
                                          <p:attrName>ppt_x</p:attrName>
                                        </p:attrNameLst>
                                      </p:cBhvr>
                                      <p:tavLst>
                                        <p:tav tm="0">
                                          <p:val>
                                            <p:fltVal val="0.5"/>
                                          </p:val>
                                        </p:tav>
                                        <p:tav tm="100000">
                                          <p:val>
                                            <p:strVal val="#ppt_x"/>
                                          </p:val>
                                        </p:tav>
                                      </p:tavLst>
                                    </p:anim>
                                    <p:anim calcmode="lin" valueType="num">
                                      <p:cBhvr>
                                        <p:cTn id="259" dur="500" fill="hold"/>
                                        <p:tgtEl>
                                          <p:spTgt spid="586885"/>
                                        </p:tgtEl>
                                        <p:attrNameLst>
                                          <p:attrName>ppt_y</p:attrName>
                                        </p:attrNameLst>
                                      </p:cBhvr>
                                      <p:tavLst>
                                        <p:tav tm="0">
                                          <p:val>
                                            <p:strVal val="1+(6*min(max(#ppt_w*#ppt_h,.3),1)-7.4)/-.7*#ppt_h/2"/>
                                          </p:val>
                                        </p:tav>
                                        <p:tav tm="100000">
                                          <p:val>
                                            <p:strVal val="#ppt_y"/>
                                          </p:val>
                                        </p:tav>
                                      </p:tavLst>
                                    </p:anim>
                                  </p:childTnLst>
                                </p:cTn>
                              </p:par>
                            </p:childTnLst>
                          </p:cTn>
                        </p:par>
                        <p:par>
                          <p:cTn id="260" fill="hold" nodeType="afterGroup">
                            <p:stCondLst>
                              <p:cond delay="19800"/>
                            </p:stCondLst>
                            <p:childTnLst>
                              <p:par>
                                <p:cTn id="261" presetID="23" presetClass="entr" presetSubtype="36" fill="hold" nodeType="afterEffect">
                                  <p:stCondLst>
                                    <p:cond delay="0"/>
                                  </p:stCondLst>
                                  <p:childTnLst>
                                    <p:set>
                                      <p:cBhvr>
                                        <p:cTn id="262" dur="1" fill="hold">
                                          <p:stCondLst>
                                            <p:cond delay="0"/>
                                          </p:stCondLst>
                                        </p:cTn>
                                        <p:tgtEl>
                                          <p:spTgt spid="586886"/>
                                        </p:tgtEl>
                                        <p:attrNameLst>
                                          <p:attrName>style.visibility</p:attrName>
                                        </p:attrNameLst>
                                      </p:cBhvr>
                                      <p:to>
                                        <p:strVal val="visible"/>
                                      </p:to>
                                    </p:set>
                                    <p:anim calcmode="lin" valueType="num">
                                      <p:cBhvr>
                                        <p:cTn id="263" dur="500" fill="hold"/>
                                        <p:tgtEl>
                                          <p:spTgt spid="586886"/>
                                        </p:tgtEl>
                                        <p:attrNameLst>
                                          <p:attrName>ppt_w</p:attrName>
                                        </p:attrNameLst>
                                      </p:cBhvr>
                                      <p:tavLst>
                                        <p:tav tm="0">
                                          <p:val>
                                            <p:strVal val="(6*min(max(#ppt_w*#ppt_h,.3),1)-7.4)/-.7*#ppt_w"/>
                                          </p:val>
                                        </p:tav>
                                        <p:tav tm="100000">
                                          <p:val>
                                            <p:strVal val="#ppt_w"/>
                                          </p:val>
                                        </p:tav>
                                      </p:tavLst>
                                    </p:anim>
                                    <p:anim calcmode="lin" valueType="num">
                                      <p:cBhvr>
                                        <p:cTn id="264" dur="500" fill="hold"/>
                                        <p:tgtEl>
                                          <p:spTgt spid="586886"/>
                                        </p:tgtEl>
                                        <p:attrNameLst>
                                          <p:attrName>ppt_h</p:attrName>
                                        </p:attrNameLst>
                                      </p:cBhvr>
                                      <p:tavLst>
                                        <p:tav tm="0">
                                          <p:val>
                                            <p:strVal val="(6*min(max(#ppt_w*#ppt_h,.3),1)-7.4)/-.7*#ppt_h"/>
                                          </p:val>
                                        </p:tav>
                                        <p:tav tm="100000">
                                          <p:val>
                                            <p:strVal val="#ppt_h"/>
                                          </p:val>
                                        </p:tav>
                                      </p:tavLst>
                                    </p:anim>
                                    <p:anim calcmode="lin" valueType="num">
                                      <p:cBhvr>
                                        <p:cTn id="265" dur="500" fill="hold"/>
                                        <p:tgtEl>
                                          <p:spTgt spid="586886"/>
                                        </p:tgtEl>
                                        <p:attrNameLst>
                                          <p:attrName>ppt_x</p:attrName>
                                        </p:attrNameLst>
                                      </p:cBhvr>
                                      <p:tavLst>
                                        <p:tav tm="0">
                                          <p:val>
                                            <p:fltVal val="0.5"/>
                                          </p:val>
                                        </p:tav>
                                        <p:tav tm="100000">
                                          <p:val>
                                            <p:strVal val="#ppt_x"/>
                                          </p:val>
                                        </p:tav>
                                      </p:tavLst>
                                    </p:anim>
                                    <p:anim calcmode="lin" valueType="num">
                                      <p:cBhvr>
                                        <p:cTn id="266" dur="500" fill="hold"/>
                                        <p:tgtEl>
                                          <p:spTgt spid="586886"/>
                                        </p:tgtEl>
                                        <p:attrNameLst>
                                          <p:attrName>ppt_y</p:attrName>
                                        </p:attrNameLst>
                                      </p:cBhvr>
                                      <p:tavLst>
                                        <p:tav tm="0">
                                          <p:val>
                                            <p:strVal val="1+(6*min(max(#ppt_w*#ppt_h,.3),1)-7.4)/-.7*#ppt_h/2"/>
                                          </p:val>
                                        </p:tav>
                                        <p:tav tm="100000">
                                          <p:val>
                                            <p:strVal val="#ppt_y"/>
                                          </p:val>
                                        </p:tav>
                                      </p:tavLst>
                                    </p:anim>
                                  </p:childTnLst>
                                </p:cTn>
                              </p:par>
                            </p:childTnLst>
                          </p:cTn>
                        </p:par>
                        <p:par>
                          <p:cTn id="267" fill="hold" nodeType="afterGroup">
                            <p:stCondLst>
                              <p:cond delay="20300"/>
                            </p:stCondLst>
                            <p:childTnLst>
                              <p:par>
                                <p:cTn id="268" presetID="23" presetClass="entr" presetSubtype="36" fill="hold" nodeType="afterEffect">
                                  <p:stCondLst>
                                    <p:cond delay="0"/>
                                  </p:stCondLst>
                                  <p:childTnLst>
                                    <p:set>
                                      <p:cBhvr>
                                        <p:cTn id="269" dur="1" fill="hold">
                                          <p:stCondLst>
                                            <p:cond delay="0"/>
                                          </p:stCondLst>
                                        </p:cTn>
                                        <p:tgtEl>
                                          <p:spTgt spid="586887"/>
                                        </p:tgtEl>
                                        <p:attrNameLst>
                                          <p:attrName>style.visibility</p:attrName>
                                        </p:attrNameLst>
                                      </p:cBhvr>
                                      <p:to>
                                        <p:strVal val="visible"/>
                                      </p:to>
                                    </p:set>
                                    <p:anim calcmode="lin" valueType="num">
                                      <p:cBhvr>
                                        <p:cTn id="270" dur="500" fill="hold"/>
                                        <p:tgtEl>
                                          <p:spTgt spid="586887"/>
                                        </p:tgtEl>
                                        <p:attrNameLst>
                                          <p:attrName>ppt_w</p:attrName>
                                        </p:attrNameLst>
                                      </p:cBhvr>
                                      <p:tavLst>
                                        <p:tav tm="0">
                                          <p:val>
                                            <p:strVal val="(6*min(max(#ppt_w*#ppt_h,.3),1)-7.4)/-.7*#ppt_w"/>
                                          </p:val>
                                        </p:tav>
                                        <p:tav tm="100000">
                                          <p:val>
                                            <p:strVal val="#ppt_w"/>
                                          </p:val>
                                        </p:tav>
                                      </p:tavLst>
                                    </p:anim>
                                    <p:anim calcmode="lin" valueType="num">
                                      <p:cBhvr>
                                        <p:cTn id="271" dur="500" fill="hold"/>
                                        <p:tgtEl>
                                          <p:spTgt spid="586887"/>
                                        </p:tgtEl>
                                        <p:attrNameLst>
                                          <p:attrName>ppt_h</p:attrName>
                                        </p:attrNameLst>
                                      </p:cBhvr>
                                      <p:tavLst>
                                        <p:tav tm="0">
                                          <p:val>
                                            <p:strVal val="(6*min(max(#ppt_w*#ppt_h,.3),1)-7.4)/-.7*#ppt_h"/>
                                          </p:val>
                                        </p:tav>
                                        <p:tav tm="100000">
                                          <p:val>
                                            <p:strVal val="#ppt_h"/>
                                          </p:val>
                                        </p:tav>
                                      </p:tavLst>
                                    </p:anim>
                                    <p:anim calcmode="lin" valueType="num">
                                      <p:cBhvr>
                                        <p:cTn id="272" dur="500" fill="hold"/>
                                        <p:tgtEl>
                                          <p:spTgt spid="586887"/>
                                        </p:tgtEl>
                                        <p:attrNameLst>
                                          <p:attrName>ppt_x</p:attrName>
                                        </p:attrNameLst>
                                      </p:cBhvr>
                                      <p:tavLst>
                                        <p:tav tm="0">
                                          <p:val>
                                            <p:fltVal val="0.5"/>
                                          </p:val>
                                        </p:tav>
                                        <p:tav tm="100000">
                                          <p:val>
                                            <p:strVal val="#ppt_x"/>
                                          </p:val>
                                        </p:tav>
                                      </p:tavLst>
                                    </p:anim>
                                    <p:anim calcmode="lin" valueType="num">
                                      <p:cBhvr>
                                        <p:cTn id="273" dur="500" fill="hold"/>
                                        <p:tgtEl>
                                          <p:spTgt spid="586887"/>
                                        </p:tgtEl>
                                        <p:attrNameLst>
                                          <p:attrName>ppt_y</p:attrName>
                                        </p:attrNameLst>
                                      </p:cBhvr>
                                      <p:tavLst>
                                        <p:tav tm="0">
                                          <p:val>
                                            <p:strVal val="1+(6*min(max(#ppt_w*#ppt_h,.3),1)-7.4)/-.7*#ppt_h/2"/>
                                          </p:val>
                                        </p:tav>
                                        <p:tav tm="100000">
                                          <p:val>
                                            <p:strVal val="#ppt_y"/>
                                          </p:val>
                                        </p:tav>
                                      </p:tavLst>
                                    </p:anim>
                                  </p:childTnLst>
                                </p:cTn>
                              </p:par>
                            </p:childTnLst>
                          </p:cTn>
                        </p:par>
                        <p:par>
                          <p:cTn id="274" fill="hold" nodeType="afterGroup">
                            <p:stCondLst>
                              <p:cond delay="20800"/>
                            </p:stCondLst>
                            <p:childTnLst>
                              <p:par>
                                <p:cTn id="275" presetID="23" presetClass="entr" presetSubtype="36" fill="hold" nodeType="afterEffect">
                                  <p:stCondLst>
                                    <p:cond delay="0"/>
                                  </p:stCondLst>
                                  <p:childTnLst>
                                    <p:set>
                                      <p:cBhvr>
                                        <p:cTn id="276" dur="1" fill="hold">
                                          <p:stCondLst>
                                            <p:cond delay="0"/>
                                          </p:stCondLst>
                                        </p:cTn>
                                        <p:tgtEl>
                                          <p:spTgt spid="586888"/>
                                        </p:tgtEl>
                                        <p:attrNameLst>
                                          <p:attrName>style.visibility</p:attrName>
                                        </p:attrNameLst>
                                      </p:cBhvr>
                                      <p:to>
                                        <p:strVal val="visible"/>
                                      </p:to>
                                    </p:set>
                                    <p:anim calcmode="lin" valueType="num">
                                      <p:cBhvr>
                                        <p:cTn id="277" dur="500" fill="hold"/>
                                        <p:tgtEl>
                                          <p:spTgt spid="586888"/>
                                        </p:tgtEl>
                                        <p:attrNameLst>
                                          <p:attrName>ppt_w</p:attrName>
                                        </p:attrNameLst>
                                      </p:cBhvr>
                                      <p:tavLst>
                                        <p:tav tm="0">
                                          <p:val>
                                            <p:strVal val="(6*min(max(#ppt_w*#ppt_h,.3),1)-7.4)/-.7*#ppt_w"/>
                                          </p:val>
                                        </p:tav>
                                        <p:tav tm="100000">
                                          <p:val>
                                            <p:strVal val="#ppt_w"/>
                                          </p:val>
                                        </p:tav>
                                      </p:tavLst>
                                    </p:anim>
                                    <p:anim calcmode="lin" valueType="num">
                                      <p:cBhvr>
                                        <p:cTn id="278" dur="500" fill="hold"/>
                                        <p:tgtEl>
                                          <p:spTgt spid="586888"/>
                                        </p:tgtEl>
                                        <p:attrNameLst>
                                          <p:attrName>ppt_h</p:attrName>
                                        </p:attrNameLst>
                                      </p:cBhvr>
                                      <p:tavLst>
                                        <p:tav tm="0">
                                          <p:val>
                                            <p:strVal val="(6*min(max(#ppt_w*#ppt_h,.3),1)-7.4)/-.7*#ppt_h"/>
                                          </p:val>
                                        </p:tav>
                                        <p:tav tm="100000">
                                          <p:val>
                                            <p:strVal val="#ppt_h"/>
                                          </p:val>
                                        </p:tav>
                                      </p:tavLst>
                                    </p:anim>
                                    <p:anim calcmode="lin" valueType="num">
                                      <p:cBhvr>
                                        <p:cTn id="279" dur="500" fill="hold"/>
                                        <p:tgtEl>
                                          <p:spTgt spid="586888"/>
                                        </p:tgtEl>
                                        <p:attrNameLst>
                                          <p:attrName>ppt_x</p:attrName>
                                        </p:attrNameLst>
                                      </p:cBhvr>
                                      <p:tavLst>
                                        <p:tav tm="0">
                                          <p:val>
                                            <p:fltVal val="0.5"/>
                                          </p:val>
                                        </p:tav>
                                        <p:tav tm="100000">
                                          <p:val>
                                            <p:strVal val="#ppt_x"/>
                                          </p:val>
                                        </p:tav>
                                      </p:tavLst>
                                    </p:anim>
                                    <p:anim calcmode="lin" valueType="num">
                                      <p:cBhvr>
                                        <p:cTn id="280" dur="500" fill="hold"/>
                                        <p:tgtEl>
                                          <p:spTgt spid="586888"/>
                                        </p:tgtEl>
                                        <p:attrNameLst>
                                          <p:attrName>ppt_y</p:attrName>
                                        </p:attrNameLst>
                                      </p:cBhvr>
                                      <p:tavLst>
                                        <p:tav tm="0">
                                          <p:val>
                                            <p:strVal val="1+(6*min(max(#ppt_w*#ppt_h,.3),1)-7.4)/-.7*#ppt_h/2"/>
                                          </p:val>
                                        </p:tav>
                                        <p:tav tm="100000">
                                          <p:val>
                                            <p:strVal val="#ppt_y"/>
                                          </p:val>
                                        </p:tav>
                                      </p:tavLst>
                                    </p:anim>
                                  </p:childTnLst>
                                </p:cTn>
                              </p:par>
                            </p:childTnLst>
                          </p:cTn>
                        </p:par>
                        <p:par>
                          <p:cTn id="281" fill="hold" nodeType="afterGroup">
                            <p:stCondLst>
                              <p:cond delay="21300"/>
                            </p:stCondLst>
                            <p:childTnLst>
                              <p:par>
                                <p:cTn id="282" presetID="23" presetClass="entr" presetSubtype="36" fill="hold" nodeType="afterEffect">
                                  <p:stCondLst>
                                    <p:cond delay="0"/>
                                  </p:stCondLst>
                                  <p:childTnLst>
                                    <p:set>
                                      <p:cBhvr>
                                        <p:cTn id="283" dur="1" fill="hold">
                                          <p:stCondLst>
                                            <p:cond delay="0"/>
                                          </p:stCondLst>
                                        </p:cTn>
                                        <p:tgtEl>
                                          <p:spTgt spid="586889"/>
                                        </p:tgtEl>
                                        <p:attrNameLst>
                                          <p:attrName>style.visibility</p:attrName>
                                        </p:attrNameLst>
                                      </p:cBhvr>
                                      <p:to>
                                        <p:strVal val="visible"/>
                                      </p:to>
                                    </p:set>
                                    <p:anim calcmode="lin" valueType="num">
                                      <p:cBhvr>
                                        <p:cTn id="284" dur="500" fill="hold"/>
                                        <p:tgtEl>
                                          <p:spTgt spid="586889"/>
                                        </p:tgtEl>
                                        <p:attrNameLst>
                                          <p:attrName>ppt_w</p:attrName>
                                        </p:attrNameLst>
                                      </p:cBhvr>
                                      <p:tavLst>
                                        <p:tav tm="0">
                                          <p:val>
                                            <p:strVal val="(6*min(max(#ppt_w*#ppt_h,.3),1)-7.4)/-.7*#ppt_w"/>
                                          </p:val>
                                        </p:tav>
                                        <p:tav tm="100000">
                                          <p:val>
                                            <p:strVal val="#ppt_w"/>
                                          </p:val>
                                        </p:tav>
                                      </p:tavLst>
                                    </p:anim>
                                    <p:anim calcmode="lin" valueType="num">
                                      <p:cBhvr>
                                        <p:cTn id="285" dur="500" fill="hold"/>
                                        <p:tgtEl>
                                          <p:spTgt spid="586889"/>
                                        </p:tgtEl>
                                        <p:attrNameLst>
                                          <p:attrName>ppt_h</p:attrName>
                                        </p:attrNameLst>
                                      </p:cBhvr>
                                      <p:tavLst>
                                        <p:tav tm="0">
                                          <p:val>
                                            <p:strVal val="(6*min(max(#ppt_w*#ppt_h,.3),1)-7.4)/-.7*#ppt_h"/>
                                          </p:val>
                                        </p:tav>
                                        <p:tav tm="100000">
                                          <p:val>
                                            <p:strVal val="#ppt_h"/>
                                          </p:val>
                                        </p:tav>
                                      </p:tavLst>
                                    </p:anim>
                                    <p:anim calcmode="lin" valueType="num">
                                      <p:cBhvr>
                                        <p:cTn id="286" dur="500" fill="hold"/>
                                        <p:tgtEl>
                                          <p:spTgt spid="586889"/>
                                        </p:tgtEl>
                                        <p:attrNameLst>
                                          <p:attrName>ppt_x</p:attrName>
                                        </p:attrNameLst>
                                      </p:cBhvr>
                                      <p:tavLst>
                                        <p:tav tm="0">
                                          <p:val>
                                            <p:fltVal val="0.5"/>
                                          </p:val>
                                        </p:tav>
                                        <p:tav tm="100000">
                                          <p:val>
                                            <p:strVal val="#ppt_x"/>
                                          </p:val>
                                        </p:tav>
                                      </p:tavLst>
                                    </p:anim>
                                    <p:anim calcmode="lin" valueType="num">
                                      <p:cBhvr>
                                        <p:cTn id="287" dur="500" fill="hold"/>
                                        <p:tgtEl>
                                          <p:spTgt spid="586889"/>
                                        </p:tgtEl>
                                        <p:attrNameLst>
                                          <p:attrName>ppt_y</p:attrName>
                                        </p:attrNameLst>
                                      </p:cBhvr>
                                      <p:tavLst>
                                        <p:tav tm="0">
                                          <p:val>
                                            <p:strVal val="1+(6*min(max(#ppt_w*#ppt_h,.3),1)-7.4)/-.7*#ppt_h/2"/>
                                          </p:val>
                                        </p:tav>
                                        <p:tav tm="100000">
                                          <p:val>
                                            <p:strVal val="#ppt_y"/>
                                          </p:val>
                                        </p:tav>
                                      </p:tavLst>
                                    </p:anim>
                                  </p:childTnLst>
                                </p:cTn>
                              </p:par>
                            </p:childTnLst>
                          </p:cTn>
                        </p:par>
                        <p:par>
                          <p:cTn id="288" fill="hold" nodeType="afterGroup">
                            <p:stCondLst>
                              <p:cond delay="21800"/>
                            </p:stCondLst>
                            <p:childTnLst>
                              <p:par>
                                <p:cTn id="289" presetID="23" presetClass="entr" presetSubtype="36" fill="hold" nodeType="afterEffect">
                                  <p:stCondLst>
                                    <p:cond delay="0"/>
                                  </p:stCondLst>
                                  <p:childTnLst>
                                    <p:set>
                                      <p:cBhvr>
                                        <p:cTn id="290" dur="1" fill="hold">
                                          <p:stCondLst>
                                            <p:cond delay="0"/>
                                          </p:stCondLst>
                                        </p:cTn>
                                        <p:tgtEl>
                                          <p:spTgt spid="586890"/>
                                        </p:tgtEl>
                                        <p:attrNameLst>
                                          <p:attrName>style.visibility</p:attrName>
                                        </p:attrNameLst>
                                      </p:cBhvr>
                                      <p:to>
                                        <p:strVal val="visible"/>
                                      </p:to>
                                    </p:set>
                                    <p:anim calcmode="lin" valueType="num">
                                      <p:cBhvr>
                                        <p:cTn id="291" dur="500" fill="hold"/>
                                        <p:tgtEl>
                                          <p:spTgt spid="586890"/>
                                        </p:tgtEl>
                                        <p:attrNameLst>
                                          <p:attrName>ppt_w</p:attrName>
                                        </p:attrNameLst>
                                      </p:cBhvr>
                                      <p:tavLst>
                                        <p:tav tm="0">
                                          <p:val>
                                            <p:strVal val="(6*min(max(#ppt_w*#ppt_h,.3),1)-7.4)/-.7*#ppt_w"/>
                                          </p:val>
                                        </p:tav>
                                        <p:tav tm="100000">
                                          <p:val>
                                            <p:strVal val="#ppt_w"/>
                                          </p:val>
                                        </p:tav>
                                      </p:tavLst>
                                    </p:anim>
                                    <p:anim calcmode="lin" valueType="num">
                                      <p:cBhvr>
                                        <p:cTn id="292" dur="500" fill="hold"/>
                                        <p:tgtEl>
                                          <p:spTgt spid="586890"/>
                                        </p:tgtEl>
                                        <p:attrNameLst>
                                          <p:attrName>ppt_h</p:attrName>
                                        </p:attrNameLst>
                                      </p:cBhvr>
                                      <p:tavLst>
                                        <p:tav tm="0">
                                          <p:val>
                                            <p:strVal val="(6*min(max(#ppt_w*#ppt_h,.3),1)-7.4)/-.7*#ppt_h"/>
                                          </p:val>
                                        </p:tav>
                                        <p:tav tm="100000">
                                          <p:val>
                                            <p:strVal val="#ppt_h"/>
                                          </p:val>
                                        </p:tav>
                                      </p:tavLst>
                                    </p:anim>
                                    <p:anim calcmode="lin" valueType="num">
                                      <p:cBhvr>
                                        <p:cTn id="293" dur="500" fill="hold"/>
                                        <p:tgtEl>
                                          <p:spTgt spid="586890"/>
                                        </p:tgtEl>
                                        <p:attrNameLst>
                                          <p:attrName>ppt_x</p:attrName>
                                        </p:attrNameLst>
                                      </p:cBhvr>
                                      <p:tavLst>
                                        <p:tav tm="0">
                                          <p:val>
                                            <p:fltVal val="0.5"/>
                                          </p:val>
                                        </p:tav>
                                        <p:tav tm="100000">
                                          <p:val>
                                            <p:strVal val="#ppt_x"/>
                                          </p:val>
                                        </p:tav>
                                      </p:tavLst>
                                    </p:anim>
                                    <p:anim calcmode="lin" valueType="num">
                                      <p:cBhvr>
                                        <p:cTn id="294" dur="500" fill="hold"/>
                                        <p:tgtEl>
                                          <p:spTgt spid="586890"/>
                                        </p:tgtEl>
                                        <p:attrNameLst>
                                          <p:attrName>ppt_y</p:attrName>
                                        </p:attrNameLst>
                                      </p:cBhvr>
                                      <p:tavLst>
                                        <p:tav tm="0">
                                          <p:val>
                                            <p:strVal val="1+(6*min(max(#ppt_w*#ppt_h,.3),1)-7.4)/-.7*#ppt_h/2"/>
                                          </p:val>
                                        </p:tav>
                                        <p:tav tm="100000">
                                          <p:val>
                                            <p:strVal val="#ppt_y"/>
                                          </p:val>
                                        </p:tav>
                                      </p:tavLst>
                                    </p:anim>
                                  </p:childTnLst>
                                </p:cTn>
                              </p:par>
                            </p:childTnLst>
                          </p:cTn>
                        </p:par>
                        <p:par>
                          <p:cTn id="295" fill="hold" nodeType="afterGroup">
                            <p:stCondLst>
                              <p:cond delay="22300"/>
                            </p:stCondLst>
                            <p:childTnLst>
                              <p:par>
                                <p:cTn id="296" presetID="23" presetClass="entr" presetSubtype="36" fill="hold" nodeType="afterEffect">
                                  <p:stCondLst>
                                    <p:cond delay="0"/>
                                  </p:stCondLst>
                                  <p:childTnLst>
                                    <p:set>
                                      <p:cBhvr>
                                        <p:cTn id="297" dur="1" fill="hold">
                                          <p:stCondLst>
                                            <p:cond delay="0"/>
                                          </p:stCondLst>
                                        </p:cTn>
                                        <p:tgtEl>
                                          <p:spTgt spid="586891"/>
                                        </p:tgtEl>
                                        <p:attrNameLst>
                                          <p:attrName>style.visibility</p:attrName>
                                        </p:attrNameLst>
                                      </p:cBhvr>
                                      <p:to>
                                        <p:strVal val="visible"/>
                                      </p:to>
                                    </p:set>
                                    <p:anim calcmode="lin" valueType="num">
                                      <p:cBhvr>
                                        <p:cTn id="298" dur="500" fill="hold"/>
                                        <p:tgtEl>
                                          <p:spTgt spid="586891"/>
                                        </p:tgtEl>
                                        <p:attrNameLst>
                                          <p:attrName>ppt_w</p:attrName>
                                        </p:attrNameLst>
                                      </p:cBhvr>
                                      <p:tavLst>
                                        <p:tav tm="0">
                                          <p:val>
                                            <p:strVal val="(6*min(max(#ppt_w*#ppt_h,.3),1)-7.4)/-.7*#ppt_w"/>
                                          </p:val>
                                        </p:tav>
                                        <p:tav tm="100000">
                                          <p:val>
                                            <p:strVal val="#ppt_w"/>
                                          </p:val>
                                        </p:tav>
                                      </p:tavLst>
                                    </p:anim>
                                    <p:anim calcmode="lin" valueType="num">
                                      <p:cBhvr>
                                        <p:cTn id="299" dur="500" fill="hold"/>
                                        <p:tgtEl>
                                          <p:spTgt spid="586891"/>
                                        </p:tgtEl>
                                        <p:attrNameLst>
                                          <p:attrName>ppt_h</p:attrName>
                                        </p:attrNameLst>
                                      </p:cBhvr>
                                      <p:tavLst>
                                        <p:tav tm="0">
                                          <p:val>
                                            <p:strVal val="(6*min(max(#ppt_w*#ppt_h,.3),1)-7.4)/-.7*#ppt_h"/>
                                          </p:val>
                                        </p:tav>
                                        <p:tav tm="100000">
                                          <p:val>
                                            <p:strVal val="#ppt_h"/>
                                          </p:val>
                                        </p:tav>
                                      </p:tavLst>
                                    </p:anim>
                                    <p:anim calcmode="lin" valueType="num">
                                      <p:cBhvr>
                                        <p:cTn id="300" dur="500" fill="hold"/>
                                        <p:tgtEl>
                                          <p:spTgt spid="586891"/>
                                        </p:tgtEl>
                                        <p:attrNameLst>
                                          <p:attrName>ppt_x</p:attrName>
                                        </p:attrNameLst>
                                      </p:cBhvr>
                                      <p:tavLst>
                                        <p:tav tm="0">
                                          <p:val>
                                            <p:fltVal val="0.5"/>
                                          </p:val>
                                        </p:tav>
                                        <p:tav tm="100000">
                                          <p:val>
                                            <p:strVal val="#ppt_x"/>
                                          </p:val>
                                        </p:tav>
                                      </p:tavLst>
                                    </p:anim>
                                    <p:anim calcmode="lin" valueType="num">
                                      <p:cBhvr>
                                        <p:cTn id="301" dur="500" fill="hold"/>
                                        <p:tgtEl>
                                          <p:spTgt spid="586891"/>
                                        </p:tgtEl>
                                        <p:attrNameLst>
                                          <p:attrName>ppt_y</p:attrName>
                                        </p:attrNameLst>
                                      </p:cBhvr>
                                      <p:tavLst>
                                        <p:tav tm="0">
                                          <p:val>
                                            <p:strVal val="1+(6*min(max(#ppt_w*#ppt_h,.3),1)-7.4)/-.7*#ppt_h/2"/>
                                          </p:val>
                                        </p:tav>
                                        <p:tav tm="100000">
                                          <p:val>
                                            <p:strVal val="#ppt_y"/>
                                          </p:val>
                                        </p:tav>
                                      </p:tavLst>
                                    </p:anim>
                                  </p:childTnLst>
                                </p:cTn>
                              </p:par>
                            </p:childTnLst>
                          </p:cTn>
                        </p:par>
                        <p:par>
                          <p:cTn id="302" fill="hold" nodeType="afterGroup">
                            <p:stCondLst>
                              <p:cond delay="22800"/>
                            </p:stCondLst>
                            <p:childTnLst>
                              <p:par>
                                <p:cTn id="303" presetID="23" presetClass="entr" presetSubtype="36" fill="hold" nodeType="afterEffect">
                                  <p:stCondLst>
                                    <p:cond delay="0"/>
                                  </p:stCondLst>
                                  <p:childTnLst>
                                    <p:set>
                                      <p:cBhvr>
                                        <p:cTn id="304" dur="1" fill="hold">
                                          <p:stCondLst>
                                            <p:cond delay="0"/>
                                          </p:stCondLst>
                                        </p:cTn>
                                        <p:tgtEl>
                                          <p:spTgt spid="586892"/>
                                        </p:tgtEl>
                                        <p:attrNameLst>
                                          <p:attrName>style.visibility</p:attrName>
                                        </p:attrNameLst>
                                      </p:cBhvr>
                                      <p:to>
                                        <p:strVal val="visible"/>
                                      </p:to>
                                    </p:set>
                                    <p:anim calcmode="lin" valueType="num">
                                      <p:cBhvr>
                                        <p:cTn id="305" dur="500" fill="hold"/>
                                        <p:tgtEl>
                                          <p:spTgt spid="586892"/>
                                        </p:tgtEl>
                                        <p:attrNameLst>
                                          <p:attrName>ppt_w</p:attrName>
                                        </p:attrNameLst>
                                      </p:cBhvr>
                                      <p:tavLst>
                                        <p:tav tm="0">
                                          <p:val>
                                            <p:strVal val="(6*min(max(#ppt_w*#ppt_h,.3),1)-7.4)/-.7*#ppt_w"/>
                                          </p:val>
                                        </p:tav>
                                        <p:tav tm="100000">
                                          <p:val>
                                            <p:strVal val="#ppt_w"/>
                                          </p:val>
                                        </p:tav>
                                      </p:tavLst>
                                    </p:anim>
                                    <p:anim calcmode="lin" valueType="num">
                                      <p:cBhvr>
                                        <p:cTn id="306" dur="500" fill="hold"/>
                                        <p:tgtEl>
                                          <p:spTgt spid="586892"/>
                                        </p:tgtEl>
                                        <p:attrNameLst>
                                          <p:attrName>ppt_h</p:attrName>
                                        </p:attrNameLst>
                                      </p:cBhvr>
                                      <p:tavLst>
                                        <p:tav tm="0">
                                          <p:val>
                                            <p:strVal val="(6*min(max(#ppt_w*#ppt_h,.3),1)-7.4)/-.7*#ppt_h"/>
                                          </p:val>
                                        </p:tav>
                                        <p:tav tm="100000">
                                          <p:val>
                                            <p:strVal val="#ppt_h"/>
                                          </p:val>
                                        </p:tav>
                                      </p:tavLst>
                                    </p:anim>
                                    <p:anim calcmode="lin" valueType="num">
                                      <p:cBhvr>
                                        <p:cTn id="307" dur="500" fill="hold"/>
                                        <p:tgtEl>
                                          <p:spTgt spid="586892"/>
                                        </p:tgtEl>
                                        <p:attrNameLst>
                                          <p:attrName>ppt_x</p:attrName>
                                        </p:attrNameLst>
                                      </p:cBhvr>
                                      <p:tavLst>
                                        <p:tav tm="0">
                                          <p:val>
                                            <p:fltVal val="0.5"/>
                                          </p:val>
                                        </p:tav>
                                        <p:tav tm="100000">
                                          <p:val>
                                            <p:strVal val="#ppt_x"/>
                                          </p:val>
                                        </p:tav>
                                      </p:tavLst>
                                    </p:anim>
                                    <p:anim calcmode="lin" valueType="num">
                                      <p:cBhvr>
                                        <p:cTn id="308" dur="500" fill="hold"/>
                                        <p:tgtEl>
                                          <p:spTgt spid="586892"/>
                                        </p:tgtEl>
                                        <p:attrNameLst>
                                          <p:attrName>ppt_y</p:attrName>
                                        </p:attrNameLst>
                                      </p:cBhvr>
                                      <p:tavLst>
                                        <p:tav tm="0">
                                          <p:val>
                                            <p:strVal val="1+(6*min(max(#ppt_w*#ppt_h,.3),1)-7.4)/-.7*#ppt_h/2"/>
                                          </p:val>
                                        </p:tav>
                                        <p:tav tm="100000">
                                          <p:val>
                                            <p:strVal val="#ppt_y"/>
                                          </p:val>
                                        </p:tav>
                                      </p:tavLst>
                                    </p:anim>
                                  </p:childTnLst>
                                </p:cTn>
                              </p:par>
                            </p:childTnLst>
                          </p:cTn>
                        </p:par>
                        <p:par>
                          <p:cTn id="309" fill="hold" nodeType="afterGroup">
                            <p:stCondLst>
                              <p:cond delay="23300"/>
                            </p:stCondLst>
                            <p:childTnLst>
                              <p:par>
                                <p:cTn id="310" presetID="23" presetClass="entr" presetSubtype="36" fill="hold" nodeType="afterEffect">
                                  <p:stCondLst>
                                    <p:cond delay="0"/>
                                  </p:stCondLst>
                                  <p:childTnLst>
                                    <p:set>
                                      <p:cBhvr>
                                        <p:cTn id="311" dur="1" fill="hold">
                                          <p:stCondLst>
                                            <p:cond delay="0"/>
                                          </p:stCondLst>
                                        </p:cTn>
                                        <p:tgtEl>
                                          <p:spTgt spid="586893"/>
                                        </p:tgtEl>
                                        <p:attrNameLst>
                                          <p:attrName>style.visibility</p:attrName>
                                        </p:attrNameLst>
                                      </p:cBhvr>
                                      <p:to>
                                        <p:strVal val="visible"/>
                                      </p:to>
                                    </p:set>
                                    <p:anim calcmode="lin" valueType="num">
                                      <p:cBhvr>
                                        <p:cTn id="312" dur="500" fill="hold"/>
                                        <p:tgtEl>
                                          <p:spTgt spid="586893"/>
                                        </p:tgtEl>
                                        <p:attrNameLst>
                                          <p:attrName>ppt_w</p:attrName>
                                        </p:attrNameLst>
                                      </p:cBhvr>
                                      <p:tavLst>
                                        <p:tav tm="0">
                                          <p:val>
                                            <p:strVal val="(6*min(max(#ppt_w*#ppt_h,.3),1)-7.4)/-.7*#ppt_w"/>
                                          </p:val>
                                        </p:tav>
                                        <p:tav tm="100000">
                                          <p:val>
                                            <p:strVal val="#ppt_w"/>
                                          </p:val>
                                        </p:tav>
                                      </p:tavLst>
                                    </p:anim>
                                    <p:anim calcmode="lin" valueType="num">
                                      <p:cBhvr>
                                        <p:cTn id="313" dur="500" fill="hold"/>
                                        <p:tgtEl>
                                          <p:spTgt spid="586893"/>
                                        </p:tgtEl>
                                        <p:attrNameLst>
                                          <p:attrName>ppt_h</p:attrName>
                                        </p:attrNameLst>
                                      </p:cBhvr>
                                      <p:tavLst>
                                        <p:tav tm="0">
                                          <p:val>
                                            <p:strVal val="(6*min(max(#ppt_w*#ppt_h,.3),1)-7.4)/-.7*#ppt_h"/>
                                          </p:val>
                                        </p:tav>
                                        <p:tav tm="100000">
                                          <p:val>
                                            <p:strVal val="#ppt_h"/>
                                          </p:val>
                                        </p:tav>
                                      </p:tavLst>
                                    </p:anim>
                                    <p:anim calcmode="lin" valueType="num">
                                      <p:cBhvr>
                                        <p:cTn id="314" dur="500" fill="hold"/>
                                        <p:tgtEl>
                                          <p:spTgt spid="586893"/>
                                        </p:tgtEl>
                                        <p:attrNameLst>
                                          <p:attrName>ppt_x</p:attrName>
                                        </p:attrNameLst>
                                      </p:cBhvr>
                                      <p:tavLst>
                                        <p:tav tm="0">
                                          <p:val>
                                            <p:fltVal val="0.5"/>
                                          </p:val>
                                        </p:tav>
                                        <p:tav tm="100000">
                                          <p:val>
                                            <p:strVal val="#ppt_x"/>
                                          </p:val>
                                        </p:tav>
                                      </p:tavLst>
                                    </p:anim>
                                    <p:anim calcmode="lin" valueType="num">
                                      <p:cBhvr>
                                        <p:cTn id="315" dur="500" fill="hold"/>
                                        <p:tgtEl>
                                          <p:spTgt spid="586893"/>
                                        </p:tgtEl>
                                        <p:attrNameLst>
                                          <p:attrName>ppt_y</p:attrName>
                                        </p:attrNameLst>
                                      </p:cBhvr>
                                      <p:tavLst>
                                        <p:tav tm="0">
                                          <p:val>
                                            <p:strVal val="1+(6*min(max(#ppt_w*#ppt_h,.3),1)-7.4)/-.7*#ppt_h/2"/>
                                          </p:val>
                                        </p:tav>
                                        <p:tav tm="100000">
                                          <p:val>
                                            <p:strVal val="#ppt_y"/>
                                          </p:val>
                                        </p:tav>
                                      </p:tavLst>
                                    </p:anim>
                                  </p:childTnLst>
                                </p:cTn>
                              </p:par>
                            </p:childTnLst>
                          </p:cTn>
                        </p:par>
                        <p:par>
                          <p:cTn id="316" fill="hold" nodeType="afterGroup">
                            <p:stCondLst>
                              <p:cond delay="23800"/>
                            </p:stCondLst>
                            <p:childTnLst>
                              <p:par>
                                <p:cTn id="317" presetID="23" presetClass="entr" presetSubtype="36" fill="hold" nodeType="afterEffect">
                                  <p:stCondLst>
                                    <p:cond delay="0"/>
                                  </p:stCondLst>
                                  <p:childTnLst>
                                    <p:set>
                                      <p:cBhvr>
                                        <p:cTn id="318" dur="1" fill="hold">
                                          <p:stCondLst>
                                            <p:cond delay="0"/>
                                          </p:stCondLst>
                                        </p:cTn>
                                        <p:tgtEl>
                                          <p:spTgt spid="586894"/>
                                        </p:tgtEl>
                                        <p:attrNameLst>
                                          <p:attrName>style.visibility</p:attrName>
                                        </p:attrNameLst>
                                      </p:cBhvr>
                                      <p:to>
                                        <p:strVal val="visible"/>
                                      </p:to>
                                    </p:set>
                                    <p:anim calcmode="lin" valueType="num">
                                      <p:cBhvr>
                                        <p:cTn id="319" dur="500" fill="hold"/>
                                        <p:tgtEl>
                                          <p:spTgt spid="586894"/>
                                        </p:tgtEl>
                                        <p:attrNameLst>
                                          <p:attrName>ppt_w</p:attrName>
                                        </p:attrNameLst>
                                      </p:cBhvr>
                                      <p:tavLst>
                                        <p:tav tm="0">
                                          <p:val>
                                            <p:strVal val="(6*min(max(#ppt_w*#ppt_h,.3),1)-7.4)/-.7*#ppt_w"/>
                                          </p:val>
                                        </p:tav>
                                        <p:tav tm="100000">
                                          <p:val>
                                            <p:strVal val="#ppt_w"/>
                                          </p:val>
                                        </p:tav>
                                      </p:tavLst>
                                    </p:anim>
                                    <p:anim calcmode="lin" valueType="num">
                                      <p:cBhvr>
                                        <p:cTn id="320" dur="500" fill="hold"/>
                                        <p:tgtEl>
                                          <p:spTgt spid="586894"/>
                                        </p:tgtEl>
                                        <p:attrNameLst>
                                          <p:attrName>ppt_h</p:attrName>
                                        </p:attrNameLst>
                                      </p:cBhvr>
                                      <p:tavLst>
                                        <p:tav tm="0">
                                          <p:val>
                                            <p:strVal val="(6*min(max(#ppt_w*#ppt_h,.3),1)-7.4)/-.7*#ppt_h"/>
                                          </p:val>
                                        </p:tav>
                                        <p:tav tm="100000">
                                          <p:val>
                                            <p:strVal val="#ppt_h"/>
                                          </p:val>
                                        </p:tav>
                                      </p:tavLst>
                                    </p:anim>
                                    <p:anim calcmode="lin" valueType="num">
                                      <p:cBhvr>
                                        <p:cTn id="321" dur="500" fill="hold"/>
                                        <p:tgtEl>
                                          <p:spTgt spid="586894"/>
                                        </p:tgtEl>
                                        <p:attrNameLst>
                                          <p:attrName>ppt_x</p:attrName>
                                        </p:attrNameLst>
                                      </p:cBhvr>
                                      <p:tavLst>
                                        <p:tav tm="0">
                                          <p:val>
                                            <p:fltVal val="0.5"/>
                                          </p:val>
                                        </p:tav>
                                        <p:tav tm="100000">
                                          <p:val>
                                            <p:strVal val="#ppt_x"/>
                                          </p:val>
                                        </p:tav>
                                      </p:tavLst>
                                    </p:anim>
                                    <p:anim calcmode="lin" valueType="num">
                                      <p:cBhvr>
                                        <p:cTn id="322" dur="500" fill="hold"/>
                                        <p:tgtEl>
                                          <p:spTgt spid="586894"/>
                                        </p:tgtEl>
                                        <p:attrNameLst>
                                          <p:attrName>ppt_y</p:attrName>
                                        </p:attrNameLst>
                                      </p:cBhvr>
                                      <p:tavLst>
                                        <p:tav tm="0">
                                          <p:val>
                                            <p:strVal val="1+(6*min(max(#ppt_w*#ppt_h,.3),1)-7.4)/-.7*#ppt_h/2"/>
                                          </p:val>
                                        </p:tav>
                                        <p:tav tm="100000">
                                          <p:val>
                                            <p:strVal val="#ppt_y"/>
                                          </p:val>
                                        </p:tav>
                                      </p:tavLst>
                                    </p:anim>
                                  </p:childTnLst>
                                </p:cTn>
                              </p:par>
                            </p:childTnLst>
                          </p:cTn>
                        </p:par>
                        <p:par>
                          <p:cTn id="323" fill="hold" nodeType="afterGroup">
                            <p:stCondLst>
                              <p:cond delay="24300"/>
                            </p:stCondLst>
                            <p:childTnLst>
                              <p:par>
                                <p:cTn id="324" presetID="23" presetClass="entr" presetSubtype="36" fill="hold" nodeType="afterEffect">
                                  <p:stCondLst>
                                    <p:cond delay="0"/>
                                  </p:stCondLst>
                                  <p:childTnLst>
                                    <p:set>
                                      <p:cBhvr>
                                        <p:cTn id="325" dur="1" fill="hold">
                                          <p:stCondLst>
                                            <p:cond delay="0"/>
                                          </p:stCondLst>
                                        </p:cTn>
                                        <p:tgtEl>
                                          <p:spTgt spid="586896"/>
                                        </p:tgtEl>
                                        <p:attrNameLst>
                                          <p:attrName>style.visibility</p:attrName>
                                        </p:attrNameLst>
                                      </p:cBhvr>
                                      <p:to>
                                        <p:strVal val="visible"/>
                                      </p:to>
                                    </p:set>
                                    <p:anim calcmode="lin" valueType="num">
                                      <p:cBhvr>
                                        <p:cTn id="326" dur="500" fill="hold"/>
                                        <p:tgtEl>
                                          <p:spTgt spid="586896"/>
                                        </p:tgtEl>
                                        <p:attrNameLst>
                                          <p:attrName>ppt_w</p:attrName>
                                        </p:attrNameLst>
                                      </p:cBhvr>
                                      <p:tavLst>
                                        <p:tav tm="0">
                                          <p:val>
                                            <p:strVal val="(6*min(max(#ppt_w*#ppt_h,.3),1)-7.4)/-.7*#ppt_w"/>
                                          </p:val>
                                        </p:tav>
                                        <p:tav tm="100000">
                                          <p:val>
                                            <p:strVal val="#ppt_w"/>
                                          </p:val>
                                        </p:tav>
                                      </p:tavLst>
                                    </p:anim>
                                    <p:anim calcmode="lin" valueType="num">
                                      <p:cBhvr>
                                        <p:cTn id="327" dur="500" fill="hold"/>
                                        <p:tgtEl>
                                          <p:spTgt spid="586896"/>
                                        </p:tgtEl>
                                        <p:attrNameLst>
                                          <p:attrName>ppt_h</p:attrName>
                                        </p:attrNameLst>
                                      </p:cBhvr>
                                      <p:tavLst>
                                        <p:tav tm="0">
                                          <p:val>
                                            <p:strVal val="(6*min(max(#ppt_w*#ppt_h,.3),1)-7.4)/-.7*#ppt_h"/>
                                          </p:val>
                                        </p:tav>
                                        <p:tav tm="100000">
                                          <p:val>
                                            <p:strVal val="#ppt_h"/>
                                          </p:val>
                                        </p:tav>
                                      </p:tavLst>
                                    </p:anim>
                                    <p:anim calcmode="lin" valueType="num">
                                      <p:cBhvr>
                                        <p:cTn id="328" dur="500" fill="hold"/>
                                        <p:tgtEl>
                                          <p:spTgt spid="586896"/>
                                        </p:tgtEl>
                                        <p:attrNameLst>
                                          <p:attrName>ppt_x</p:attrName>
                                        </p:attrNameLst>
                                      </p:cBhvr>
                                      <p:tavLst>
                                        <p:tav tm="0">
                                          <p:val>
                                            <p:fltVal val="0.5"/>
                                          </p:val>
                                        </p:tav>
                                        <p:tav tm="100000">
                                          <p:val>
                                            <p:strVal val="#ppt_x"/>
                                          </p:val>
                                        </p:tav>
                                      </p:tavLst>
                                    </p:anim>
                                    <p:anim calcmode="lin" valueType="num">
                                      <p:cBhvr>
                                        <p:cTn id="329" dur="500" fill="hold"/>
                                        <p:tgtEl>
                                          <p:spTgt spid="586896"/>
                                        </p:tgtEl>
                                        <p:attrNameLst>
                                          <p:attrName>ppt_y</p:attrName>
                                        </p:attrNameLst>
                                      </p:cBhvr>
                                      <p:tavLst>
                                        <p:tav tm="0">
                                          <p:val>
                                            <p:strVal val="1+(6*min(max(#ppt_w*#ppt_h,.3),1)-7.4)/-.7*#ppt_h/2"/>
                                          </p:val>
                                        </p:tav>
                                        <p:tav tm="100000">
                                          <p:val>
                                            <p:strVal val="#ppt_y"/>
                                          </p:val>
                                        </p:tav>
                                      </p:tavLst>
                                    </p:anim>
                                  </p:childTnLst>
                                </p:cTn>
                              </p:par>
                            </p:childTnLst>
                          </p:cTn>
                        </p:par>
                      </p:childTnLst>
                    </p:cTn>
                  </p:par>
                  <p:par>
                    <p:cTn id="330" fill="hold" nodeType="clickPar">
                      <p:stCondLst>
                        <p:cond delay="indefinite"/>
                      </p:stCondLst>
                      <p:childTnLst>
                        <p:par>
                          <p:cTn id="331" fill="hold" nodeType="withGroup">
                            <p:stCondLst>
                              <p:cond delay="0"/>
                            </p:stCondLst>
                            <p:childTnLst>
                              <p:par>
                                <p:cTn id="332" presetID="22" presetClass="entr" presetSubtype="8" fill="hold" grpId="0" nodeType="clickEffect">
                                  <p:stCondLst>
                                    <p:cond delay="0"/>
                                  </p:stCondLst>
                                  <p:childTnLst>
                                    <p:set>
                                      <p:cBhvr>
                                        <p:cTn id="333" dur="1" fill="hold">
                                          <p:stCondLst>
                                            <p:cond delay="0"/>
                                          </p:stCondLst>
                                        </p:cTn>
                                        <p:tgtEl>
                                          <p:spTgt spid="586898"/>
                                        </p:tgtEl>
                                        <p:attrNameLst>
                                          <p:attrName>style.visibility</p:attrName>
                                        </p:attrNameLst>
                                      </p:cBhvr>
                                      <p:to>
                                        <p:strVal val="visible"/>
                                      </p:to>
                                    </p:set>
                                    <p:animEffect transition="in" filter="wipe(left)">
                                      <p:cBhvr>
                                        <p:cTn id="334" dur="500"/>
                                        <p:tgtEl>
                                          <p:spTgt spid="58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895" grpId="0" build="p" autoUpdateAnimBg="0" advAuto="0"/>
      <p:bldP spid="58689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Rectangle 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91</a:t>
            </a:r>
          </a:p>
        </p:txBody>
      </p:sp>
      <p:pic>
        <p:nvPicPr>
          <p:cNvPr id="587920" name="Picture 144"/>
          <p:cNvPicPr>
            <a:picLocks noChangeAspect="1" noChangeArrowheads="1"/>
          </p:cNvPicPr>
          <p:nvPr/>
        </p:nvPicPr>
        <p:blipFill>
          <a:blip r:embed="rId3"/>
          <a:srcRect l="33038" t="14281" r="23285" b="4942"/>
          <a:stretch>
            <a:fillRect/>
          </a:stretch>
        </p:blipFill>
        <p:spPr bwMode="auto">
          <a:xfrm>
            <a:off x="1384300" y="258763"/>
            <a:ext cx="3621088" cy="4464050"/>
          </a:xfrm>
          <a:prstGeom prst="rect">
            <a:avLst/>
          </a:prstGeom>
          <a:noFill/>
          <a:ln w="76200">
            <a:solidFill>
              <a:schemeClr val="accent1"/>
            </a:solidFill>
            <a:miter lim="800000"/>
            <a:headEnd/>
            <a:tailEnd/>
          </a:ln>
          <a:effectLst>
            <a:outerShdw blurRad="63500" dist="107763" dir="2700000" algn="ctr" rotWithShape="0">
              <a:schemeClr val="bg2">
                <a:alpha val="74998"/>
              </a:schemeClr>
            </a:outerShdw>
          </a:effectLst>
        </p:spPr>
      </p:pic>
      <p:pic>
        <p:nvPicPr>
          <p:cNvPr id="587921" name="Picture 145"/>
          <p:cNvPicPr>
            <a:picLocks noChangeAspect="1" noChangeArrowheads="1"/>
          </p:cNvPicPr>
          <p:nvPr/>
        </p:nvPicPr>
        <p:blipFill>
          <a:blip r:embed="rId4"/>
          <a:srcRect l="33406" t="14185" r="23340" b="4510"/>
          <a:stretch>
            <a:fillRect/>
          </a:stretch>
        </p:blipFill>
        <p:spPr bwMode="auto">
          <a:xfrm>
            <a:off x="4584700" y="538163"/>
            <a:ext cx="3949700" cy="4949825"/>
          </a:xfrm>
          <a:prstGeom prst="rect">
            <a:avLst/>
          </a:prstGeom>
          <a:noFill/>
          <a:ln w="76200">
            <a:solidFill>
              <a:schemeClr val="accent1"/>
            </a:solidFill>
            <a:miter lim="800000"/>
            <a:headEnd/>
            <a:tailEnd/>
          </a:ln>
          <a:effectLst>
            <a:outerShdw blurRad="63500" dist="89803" dir="2700000" algn="ctr" rotWithShape="0">
              <a:schemeClr val="bg2">
                <a:alpha val="74998"/>
              </a:schemeClr>
            </a:outerShdw>
          </a:effectLst>
        </p:spPr>
      </p:pic>
      <p:sp>
        <p:nvSpPr>
          <p:cNvPr id="587922" name="Text Box 146"/>
          <p:cNvSpPr txBox="1">
            <a:spLocks noChangeArrowheads="1"/>
          </p:cNvSpPr>
          <p:nvPr/>
        </p:nvSpPr>
        <p:spPr bwMode="auto">
          <a:xfrm>
            <a:off x="357188" y="5810250"/>
            <a:ext cx="8367712"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z="2800" smtClean="0">
                <a:solidFill>
                  <a:srgbClr val="FFFF00"/>
                </a:solidFill>
                <a:latin typeface="Arial" charset="0"/>
              </a:rPr>
              <a:t>TEICIE-U KESEDE DI PEKIEKESHII</a:t>
            </a:r>
          </a:p>
        </p:txBody>
      </p:sp>
      <p:sp>
        <p:nvSpPr>
          <p:cNvPr id="587924" name="Text Box 148"/>
          <p:cNvSpPr txBox="1">
            <a:spLocks noChangeArrowheads="1"/>
          </p:cNvSpPr>
          <p:nvPr/>
        </p:nvSpPr>
        <p:spPr bwMode="auto">
          <a:xfrm>
            <a:off x="333375" y="5133975"/>
            <a:ext cx="4102100" cy="514350"/>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defRPr/>
            </a:pPr>
            <a:r>
              <a:rPr lang="en-US" smtClean="0">
                <a:solidFill>
                  <a:srgbClr val="FFFF00"/>
                </a:solidFill>
              </a:rPr>
              <a:t>KEPHRII KHROUHI #09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7924"/>
                                        </p:tgtEl>
                                        <p:attrNameLst>
                                          <p:attrName>style.visibility</p:attrName>
                                        </p:attrNameLst>
                                      </p:cBhvr>
                                      <p:to>
                                        <p:strVal val="visible"/>
                                      </p:to>
                                    </p:set>
                                    <p:animEffect transition="in" filter="dissolve">
                                      <p:cBhvr>
                                        <p:cTn id="7" dur="500"/>
                                        <p:tgtEl>
                                          <p:spTgt spid="58792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87920"/>
                                        </p:tgtEl>
                                        <p:attrNameLst>
                                          <p:attrName>style.visibility</p:attrName>
                                        </p:attrNameLst>
                                      </p:cBhvr>
                                      <p:to>
                                        <p:strVal val="visible"/>
                                      </p:to>
                                    </p:set>
                                    <p:animEffect transition="in" filter="wipe(up)">
                                      <p:cBhvr>
                                        <p:cTn id="11" dur="500"/>
                                        <p:tgtEl>
                                          <p:spTgt spid="587920"/>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87921"/>
                                        </p:tgtEl>
                                        <p:attrNameLst>
                                          <p:attrName>style.visibility</p:attrName>
                                        </p:attrNameLst>
                                      </p:cBhvr>
                                      <p:to>
                                        <p:strVal val="visible"/>
                                      </p:to>
                                    </p:set>
                                    <p:animEffect transition="in" filter="wipe(up)">
                                      <p:cBhvr>
                                        <p:cTn id="15" dur="500"/>
                                        <p:tgtEl>
                                          <p:spTgt spid="587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924"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117088" dir="2436078" algn="ctr" rotWithShape="0">
              <a:srgbClr val="0A0A0A">
                <a:alpha val="74998"/>
              </a:srgbClr>
            </a:outerShdw>
          </a:effectLst>
        </p:spPr>
      </p:pic>
      <p:sp>
        <p:nvSpPr>
          <p:cNvPr id="513027"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rgbClr val="0A0A0A">
                <a:alpha val="74998"/>
              </a:srgbClr>
            </a:outerShdw>
          </a:effectLst>
        </p:spPr>
        <p:txBody>
          <a:bodyPr wrap="none" anchor="ctr"/>
          <a:lstStyle/>
          <a:p>
            <a:pPr algn="ctr">
              <a:defRPr/>
            </a:pPr>
            <a:endParaRPr lang="en-US" sz="2400" b="0">
              <a:solidFill>
                <a:srgbClr val="FFEC14"/>
              </a:solidFill>
              <a:latin typeface="Times" charset="0"/>
              <a:ea typeface="+mn-ea"/>
              <a:cs typeface="+mn-cs"/>
            </a:endParaRPr>
          </a:p>
        </p:txBody>
      </p:sp>
      <p:sp>
        <p:nvSpPr>
          <p:cNvPr id="513029" name="Text Box 5"/>
          <p:cNvSpPr txBox="1">
            <a:spLocks noChangeArrowheads="1"/>
          </p:cNvSpPr>
          <p:nvPr/>
        </p:nvSpPr>
        <p:spPr bwMode="auto">
          <a:xfrm>
            <a:off x="401638" y="1608138"/>
            <a:ext cx="8742362" cy="3013075"/>
          </a:xfrm>
          <a:prstGeom prst="rect">
            <a:avLst/>
          </a:prstGeom>
          <a:noFill/>
          <a:ln w="9525">
            <a:noFill/>
            <a:miter lim="800000"/>
            <a:headEnd/>
            <a:tailEnd/>
          </a:ln>
          <a:effectLst>
            <a:outerShdw blurRad="63500" dist="63500" dir="3187806" algn="ctr" rotWithShape="0">
              <a:srgbClr val="0A0A0A">
                <a:alpha val="74998"/>
              </a:srgb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mtClean="0">
                <a:solidFill>
                  <a:srgbClr val="FFCC18"/>
                </a:solidFill>
              </a:rPr>
              <a:t> 			•Ndo Hau Liro </a:t>
            </a:r>
            <a:r>
              <a:rPr lang="ja-JP" altLang="en-US" smtClean="0">
                <a:solidFill>
                  <a:srgbClr val="1EAFCC"/>
                </a:solidFill>
              </a:rPr>
              <a:t>“</a:t>
            </a:r>
            <a:r>
              <a:rPr lang="en-US" smtClean="0">
                <a:solidFill>
                  <a:srgbClr val="1EAFCC"/>
                </a:solidFill>
              </a:rPr>
              <a:t>Ketholeshu Da</a:t>
            </a:r>
            <a:r>
              <a:rPr lang="ja-JP" altLang="en-US" smtClean="0">
                <a:solidFill>
                  <a:srgbClr val="1EAFCC"/>
                </a:solidFill>
              </a:rPr>
              <a:t>”</a:t>
            </a:r>
            <a:r>
              <a:rPr lang="en-US" sz="1800" smtClean="0"/>
              <a:t> </a:t>
            </a:r>
          </a:p>
          <a:p>
            <a:pPr>
              <a:spcBef>
                <a:spcPct val="50000"/>
              </a:spcBef>
              <a:defRPr/>
            </a:pPr>
            <a:r>
              <a:rPr lang="en-US" smtClean="0">
                <a:solidFill>
                  <a:srgbClr val="FFCC18"/>
                </a:solidFill>
              </a:rPr>
              <a:t>•</a:t>
            </a:r>
            <a:r>
              <a:rPr lang="en-US" smtClean="0">
                <a:solidFill>
                  <a:srgbClr val="1EAFCC"/>
                </a:solidFill>
              </a:rPr>
              <a:t>N Mhale </a:t>
            </a:r>
            <a:r>
              <a:rPr lang="en-US" smtClean="0">
                <a:solidFill>
                  <a:srgbClr val="FFCC18"/>
                </a:solidFill>
              </a:rPr>
              <a:t>Nu</a:t>
            </a:r>
            <a:r>
              <a:rPr lang="en-US" smtClean="0">
                <a:solidFill>
                  <a:srgbClr val="1EAFCC"/>
                </a:solidFill>
              </a:rPr>
              <a:t> </a:t>
            </a:r>
            <a:r>
              <a:rPr lang="en-US" smtClean="0">
                <a:solidFill>
                  <a:srgbClr val="FFCC18"/>
                </a:solidFill>
              </a:rPr>
              <a:t>Khrushuketou </a:t>
            </a:r>
            <a:r>
              <a:rPr lang="en-US" smtClean="0">
                <a:solidFill>
                  <a:srgbClr val="1EAFCC"/>
                </a:solidFill>
              </a:rPr>
              <a:t>Cabi </a:t>
            </a:r>
            <a:r>
              <a:rPr lang="ja-JP" altLang="en-US" smtClean="0">
                <a:solidFill>
                  <a:srgbClr val="FFCC18"/>
                </a:solidFill>
              </a:rPr>
              <a:t>“</a:t>
            </a:r>
            <a:r>
              <a:rPr lang="en-US" smtClean="0">
                <a:solidFill>
                  <a:srgbClr val="FFCC18"/>
                </a:solidFill>
              </a:rPr>
              <a:t>Ketholeshu Da</a:t>
            </a:r>
            <a:r>
              <a:rPr lang="ja-JP" altLang="en-US" smtClean="0">
                <a:solidFill>
                  <a:srgbClr val="FFCC18"/>
                </a:solidFill>
              </a:rPr>
              <a:t>”</a:t>
            </a:r>
            <a:r>
              <a:rPr lang="en-US" smtClean="0">
                <a:solidFill>
                  <a:srgbClr val="FFCC18"/>
                </a:solidFill>
              </a:rPr>
              <a:t>…P7KJ</a:t>
            </a:r>
          </a:p>
          <a:p>
            <a:pPr>
              <a:spcBef>
                <a:spcPct val="50000"/>
              </a:spcBef>
              <a:defRPr/>
            </a:pPr>
            <a:r>
              <a:rPr lang="en-US" smtClean="0">
                <a:solidFill>
                  <a:srgbClr val="FFCC18"/>
                </a:solidFill>
              </a:rPr>
              <a:t>• </a:t>
            </a:r>
            <a:r>
              <a:rPr lang="en-US" smtClean="0">
                <a:solidFill>
                  <a:srgbClr val="1EAFCC"/>
                </a:solidFill>
              </a:rPr>
              <a:t>Kele Miarhi</a:t>
            </a:r>
            <a:r>
              <a:rPr lang="en-US" smtClean="0">
                <a:solidFill>
                  <a:srgbClr val="FFCC18"/>
                </a:solidFill>
              </a:rPr>
              <a:t> Nu Ketholeshuda Nu Mhatho Kemeyie      Voketako Pfukechii.</a:t>
            </a:r>
          </a:p>
          <a:p>
            <a:pPr>
              <a:spcBef>
                <a:spcPct val="50000"/>
              </a:spcBef>
              <a:defRPr/>
            </a:pPr>
            <a:r>
              <a:rPr lang="en-US" smtClean="0">
                <a:solidFill>
                  <a:srgbClr val="FFEA18"/>
                </a:solidFill>
              </a:rPr>
              <a:t>Ketholeshii </a:t>
            </a:r>
            <a:r>
              <a:rPr lang="ja-JP" altLang="en-US" smtClean="0">
                <a:solidFill>
                  <a:srgbClr val="FFEA18"/>
                </a:solidFill>
              </a:rPr>
              <a:t>“</a:t>
            </a:r>
            <a:r>
              <a:rPr lang="en-US" smtClean="0">
                <a:solidFill>
                  <a:srgbClr val="FFEA18"/>
                </a:solidFill>
              </a:rPr>
              <a:t>DZE</a:t>
            </a:r>
            <a:r>
              <a:rPr lang="ja-JP" altLang="en-US" smtClean="0">
                <a:solidFill>
                  <a:srgbClr val="FFEA18"/>
                </a:solidFill>
              </a:rPr>
              <a:t>”</a:t>
            </a:r>
            <a:r>
              <a:rPr lang="en-US" smtClean="0">
                <a:solidFill>
                  <a:srgbClr val="FFEA18"/>
                </a:solidFill>
              </a:rPr>
              <a:t> Kesouko: </a:t>
            </a:r>
            <a:r>
              <a:rPr lang="ja-JP" altLang="en-US" smtClean="0">
                <a:solidFill>
                  <a:srgbClr val="43F22C"/>
                </a:solidFill>
              </a:rPr>
              <a:t>“</a:t>
            </a:r>
            <a:r>
              <a:rPr lang="en-US" smtClean="0">
                <a:solidFill>
                  <a:srgbClr val="43F22C"/>
                </a:solidFill>
              </a:rPr>
              <a:t>Nuose Nuoyie Mhaketa</a:t>
            </a:r>
            <a:r>
              <a:rPr lang="ja-JP" altLang="en-US" smtClean="0">
                <a:solidFill>
                  <a:srgbClr val="1EAFCC"/>
                </a:solidFill>
              </a:rPr>
              <a:t>”</a:t>
            </a:r>
            <a:r>
              <a:rPr lang="en-US" smtClean="0">
                <a:solidFill>
                  <a:srgbClr val="FFCC18"/>
                </a:solidFill>
              </a:rPr>
              <a:t> </a:t>
            </a:r>
          </a:p>
          <a:p>
            <a:pPr>
              <a:spcBef>
                <a:spcPct val="50000"/>
              </a:spcBef>
              <a:defRPr/>
            </a:pPr>
            <a:endParaRPr lang="en-US" smtClean="0">
              <a:solidFill>
                <a:srgbClr val="FFCC18"/>
              </a:solidFill>
            </a:endParaRPr>
          </a:p>
        </p:txBody>
      </p:sp>
      <p:sp>
        <p:nvSpPr>
          <p:cNvPr id="513030" name="AutoShape 6"/>
          <p:cNvSpPr>
            <a:spLocks noChangeArrowheads="1"/>
          </p:cNvSpPr>
          <p:nvPr/>
        </p:nvSpPr>
        <p:spPr bwMode="auto">
          <a:xfrm>
            <a:off x="152400" y="3602038"/>
            <a:ext cx="8382000" cy="652462"/>
          </a:xfrm>
          <a:prstGeom prst="roundRect">
            <a:avLst>
              <a:gd name="adj" fmla="val 16667"/>
            </a:avLst>
          </a:prstGeom>
          <a:noFill/>
          <a:ln w="76200">
            <a:solidFill>
              <a:srgbClr val="1FCC16"/>
            </a:solidFill>
            <a:round/>
            <a:headEnd/>
            <a:tailEnd/>
          </a:ln>
          <a:effectLst>
            <a:outerShdw blurRad="63500" dist="81320" dir="3080412" algn="ctr" rotWithShape="0">
              <a:srgbClr val="0A0A0A">
                <a:alpha val="74998"/>
              </a:srgbClr>
            </a:outerShdw>
          </a:effectLst>
        </p:spPr>
        <p:txBody>
          <a:bodyPr wrap="none" anchor="ctr"/>
          <a:lstStyle/>
          <a:p>
            <a:pPr>
              <a:defRPr/>
            </a:pPr>
            <a:endParaRPr lang="en-US">
              <a:ea typeface="+mn-ea"/>
              <a:cs typeface="+mn-cs"/>
            </a:endParaRPr>
          </a:p>
        </p:txBody>
      </p:sp>
      <p:sp>
        <p:nvSpPr>
          <p:cNvPr id="513036" name="Rectangle 12"/>
          <p:cNvSpPr>
            <a:spLocks noChangeArrowheads="1"/>
          </p:cNvSpPr>
          <p:nvPr/>
        </p:nvSpPr>
        <p:spPr bwMode="auto">
          <a:xfrm>
            <a:off x="8093075"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92</a:t>
            </a:r>
          </a:p>
        </p:txBody>
      </p:sp>
      <p:sp>
        <p:nvSpPr>
          <p:cNvPr id="513041" name="Text Box 17"/>
          <p:cNvSpPr txBox="1">
            <a:spLocks noChangeArrowheads="1"/>
          </p:cNvSpPr>
          <p:nvPr/>
        </p:nvSpPr>
        <p:spPr bwMode="auto">
          <a:xfrm>
            <a:off x="1743075" y="4500563"/>
            <a:ext cx="5922963"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2800" smtClean="0">
                <a:solidFill>
                  <a:schemeClr val="tx1"/>
                </a:solidFill>
                <a:latin typeface="Arial" charset="0"/>
              </a:rPr>
              <a:t>                                                           </a:t>
            </a:r>
          </a:p>
        </p:txBody>
      </p:sp>
      <p:sp>
        <p:nvSpPr>
          <p:cNvPr id="513042" name="Text Box 18"/>
          <p:cNvSpPr txBox="1">
            <a:spLocks noChangeArrowheads="1"/>
          </p:cNvSpPr>
          <p:nvPr/>
        </p:nvSpPr>
        <p:spPr bwMode="auto">
          <a:xfrm>
            <a:off x="1042988" y="434975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chemeClr val="tx1"/>
                </a:solidFill>
                <a:latin typeface="Arial" charset="0"/>
              </a:rPr>
              <a:t>• PUOCA</a:t>
            </a:r>
          </a:p>
        </p:txBody>
      </p:sp>
      <p:sp>
        <p:nvSpPr>
          <p:cNvPr id="513043" name="Text Box 19"/>
          <p:cNvSpPr txBox="1">
            <a:spLocks noChangeArrowheads="1"/>
          </p:cNvSpPr>
          <p:nvPr/>
        </p:nvSpPr>
        <p:spPr bwMode="auto">
          <a:xfrm>
            <a:off x="2114550" y="4865688"/>
            <a:ext cx="3408363"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chemeClr val="tx1"/>
                </a:solidFill>
                <a:latin typeface="Arial" charset="0"/>
              </a:rPr>
              <a:t>• PUOLA </a:t>
            </a:r>
          </a:p>
        </p:txBody>
      </p:sp>
      <p:sp>
        <p:nvSpPr>
          <p:cNvPr id="513044" name="Text Box 20"/>
          <p:cNvSpPr txBox="1">
            <a:spLocks noChangeArrowheads="1"/>
          </p:cNvSpPr>
          <p:nvPr/>
        </p:nvSpPr>
        <p:spPr bwMode="auto">
          <a:xfrm>
            <a:off x="3516313" y="537210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chemeClr val="tx1"/>
                </a:solidFill>
                <a:latin typeface="Arial" charset="0"/>
              </a:rPr>
              <a:t>• KEMEYIE </a:t>
            </a:r>
          </a:p>
        </p:txBody>
      </p:sp>
      <p:sp>
        <p:nvSpPr>
          <p:cNvPr id="513045" name="Text Box 21"/>
          <p:cNvSpPr txBox="1">
            <a:spLocks noChangeArrowheads="1"/>
          </p:cNvSpPr>
          <p:nvPr/>
        </p:nvSpPr>
        <p:spPr bwMode="auto">
          <a:xfrm>
            <a:off x="5059363" y="5822950"/>
            <a:ext cx="38909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smtClean="0">
                <a:solidFill>
                  <a:schemeClr val="tx1"/>
                </a:solidFill>
                <a:latin typeface="Arial" charset="0"/>
              </a:rPr>
              <a:t>• KHRUKHREKETA</a:t>
            </a:r>
          </a:p>
        </p:txBody>
      </p:sp>
      <p:sp>
        <p:nvSpPr>
          <p:cNvPr id="190475" name="Text Box 22"/>
          <p:cNvSpPr txBox="1">
            <a:spLocks noChangeArrowheads="1"/>
          </p:cNvSpPr>
          <p:nvPr/>
        </p:nvSpPr>
        <p:spPr bwMode="auto">
          <a:xfrm>
            <a:off x="8594725"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1800">
                <a:solidFill>
                  <a:srgbClr val="FFFFFF"/>
                </a:solidFill>
              </a:rPr>
              <a:t>4</a:t>
            </a:r>
          </a:p>
        </p:txBody>
      </p:sp>
      <p:sp>
        <p:nvSpPr>
          <p:cNvPr id="513047" name="Text Box 23"/>
          <p:cNvSpPr txBox="1">
            <a:spLocks noChangeArrowheads="1"/>
          </p:cNvSpPr>
          <p:nvPr/>
        </p:nvSpPr>
        <p:spPr bwMode="auto">
          <a:xfrm>
            <a:off x="2725738" y="358775"/>
            <a:ext cx="6418262" cy="17986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MS PGothic" charset="0"/>
                <a:cs typeface="MS PGothic" charset="0"/>
              </a:defRPr>
            </a:lvl1pPr>
            <a:lvl2pPr marL="37931725" indent="-37474525">
              <a:defRPr sz="2400" b="1">
                <a:solidFill>
                  <a:srgbClr val="00DFCA"/>
                </a:solidFill>
                <a:latin typeface="Comic Sans MS" charset="0"/>
                <a:ea typeface="MS PGothic" charset="0"/>
                <a:cs typeface="MS PGothic" charset="0"/>
              </a:defRPr>
            </a:lvl2pPr>
            <a:lvl3pPr>
              <a:defRPr sz="2400" b="1">
                <a:solidFill>
                  <a:srgbClr val="00DFCA"/>
                </a:solidFill>
                <a:latin typeface="Comic Sans MS" charset="0"/>
                <a:ea typeface="MS PGothic" charset="0"/>
                <a:cs typeface="MS PGothic" charset="0"/>
              </a:defRPr>
            </a:lvl3pPr>
            <a:lvl4pPr>
              <a:defRPr sz="2400" b="1">
                <a:solidFill>
                  <a:srgbClr val="00DFCA"/>
                </a:solidFill>
                <a:latin typeface="Comic Sans MS" charset="0"/>
                <a:ea typeface="MS PGothic" charset="0"/>
                <a:cs typeface="MS PGothic" charset="0"/>
              </a:defRPr>
            </a:lvl4pPr>
            <a:lvl5pPr>
              <a:defRPr sz="2400" b="1">
                <a:solidFill>
                  <a:srgbClr val="00DFCA"/>
                </a:solidFill>
                <a:latin typeface="Comic Sans MS" charset="0"/>
                <a:ea typeface="MS PGothic" charset="0"/>
                <a:cs typeface="MS PGothic" charset="0"/>
              </a:defRPr>
            </a:lvl5pPr>
            <a:lvl6pPr marL="4572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9144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1371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18288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spcBef>
                <a:spcPct val="50000"/>
              </a:spcBef>
              <a:defRPr/>
            </a:pPr>
            <a:r>
              <a:rPr lang="en-US" sz="3200" i="1" smtClean="0">
                <a:solidFill>
                  <a:srgbClr val="FF0A1E"/>
                </a:solidFill>
              </a:rPr>
              <a:t>Tsie Ketholeshuda…</a:t>
            </a:r>
            <a:r>
              <a:rPr lang="en-US" sz="3200" b="0" i="1" smtClean="0">
                <a:solidFill>
                  <a:srgbClr val="FFA27C"/>
                </a:solidFill>
              </a:rPr>
              <a:t> </a:t>
            </a:r>
            <a:r>
              <a:rPr lang="en-US" sz="3200" i="1" smtClean="0">
                <a:solidFill>
                  <a:srgbClr val="FF0A1E"/>
                </a:solidFill>
              </a:rPr>
              <a:t>Dietherieko nkele nu bate …</a:t>
            </a:r>
          </a:p>
          <a:p>
            <a:pPr>
              <a:spcBef>
                <a:spcPct val="50000"/>
              </a:spcBef>
              <a:defRPr/>
            </a:pPr>
            <a:endParaRPr lang="en-US" sz="3200" i="1" smtClean="0">
              <a:solidFill>
                <a:srgbClr val="FF0A1E"/>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13027"/>
                                        </p:tgtEl>
                                        <p:attrNameLst>
                                          <p:attrName>style.visibility</p:attrName>
                                        </p:attrNameLst>
                                      </p:cBhvr>
                                      <p:to>
                                        <p:strVal val="visible"/>
                                      </p:to>
                                    </p:set>
                                    <p:anim calcmode="lin" valueType="num">
                                      <p:cBhvr>
                                        <p:cTn id="7" dur="500" fill="hold"/>
                                        <p:tgtEl>
                                          <p:spTgt spid="513027"/>
                                        </p:tgtEl>
                                        <p:attrNameLst>
                                          <p:attrName>ppt_w</p:attrName>
                                        </p:attrNameLst>
                                      </p:cBhvr>
                                      <p:tavLst>
                                        <p:tav tm="0">
                                          <p:val>
                                            <p:strVal val="(6*min(max(#ppt_w*#ppt_h,.3),1)-7.4)/-.7*#ppt_w"/>
                                          </p:val>
                                        </p:tav>
                                        <p:tav tm="100000">
                                          <p:val>
                                            <p:strVal val="#ppt_w"/>
                                          </p:val>
                                        </p:tav>
                                      </p:tavLst>
                                    </p:anim>
                                    <p:anim calcmode="lin" valueType="num">
                                      <p:cBhvr>
                                        <p:cTn id="8" dur="500" fill="hold"/>
                                        <p:tgtEl>
                                          <p:spTgt spid="513027"/>
                                        </p:tgtEl>
                                        <p:attrNameLst>
                                          <p:attrName>ppt_h</p:attrName>
                                        </p:attrNameLst>
                                      </p:cBhvr>
                                      <p:tavLst>
                                        <p:tav tm="0">
                                          <p:val>
                                            <p:strVal val="(6*min(max(#ppt_w*#ppt_h,.3),1)-7.4)/-.7*#ppt_h"/>
                                          </p:val>
                                        </p:tav>
                                        <p:tav tm="100000">
                                          <p:val>
                                            <p:strVal val="#ppt_h"/>
                                          </p:val>
                                        </p:tav>
                                      </p:tavLst>
                                    </p:anim>
                                    <p:anim calcmode="lin" valueType="num">
                                      <p:cBhvr>
                                        <p:cTn id="9" dur="500" fill="hold"/>
                                        <p:tgtEl>
                                          <p:spTgt spid="513027"/>
                                        </p:tgtEl>
                                        <p:attrNameLst>
                                          <p:attrName>ppt_x</p:attrName>
                                        </p:attrNameLst>
                                      </p:cBhvr>
                                      <p:tavLst>
                                        <p:tav tm="0">
                                          <p:val>
                                            <p:fltVal val="0.5"/>
                                          </p:val>
                                        </p:tav>
                                        <p:tav tm="100000">
                                          <p:val>
                                            <p:strVal val="#ppt_x"/>
                                          </p:val>
                                        </p:tav>
                                      </p:tavLst>
                                    </p:anim>
                                    <p:anim calcmode="lin" valueType="num">
                                      <p:cBhvr>
                                        <p:cTn id="10" dur="500" fill="hold"/>
                                        <p:tgtEl>
                                          <p:spTgt spid="51302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13029">
                                            <p:txEl>
                                              <p:pRg st="0" end="0"/>
                                            </p:txEl>
                                          </p:spTgt>
                                        </p:tgtEl>
                                        <p:attrNameLst>
                                          <p:attrName>style.visibility</p:attrName>
                                        </p:attrNameLst>
                                      </p:cBhvr>
                                      <p:to>
                                        <p:strVal val="visible"/>
                                      </p:to>
                                    </p:set>
                                    <p:animEffect transition="in" filter="box(out)">
                                      <p:cBhvr>
                                        <p:cTn id="14" dur="500"/>
                                        <p:tgtEl>
                                          <p:spTgt spid="513029">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13029">
                                            <p:txEl>
                                              <p:pRg st="1" end="1"/>
                                            </p:txEl>
                                          </p:spTgt>
                                        </p:tgtEl>
                                        <p:attrNameLst>
                                          <p:attrName>style.visibility</p:attrName>
                                        </p:attrNameLst>
                                      </p:cBhvr>
                                      <p:to>
                                        <p:strVal val="visible"/>
                                      </p:to>
                                    </p:set>
                                    <p:animEffect transition="in" filter="box(out)">
                                      <p:cBhvr>
                                        <p:cTn id="18" dur="500"/>
                                        <p:tgtEl>
                                          <p:spTgt spid="513029">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13029">
                                            <p:txEl>
                                              <p:pRg st="2" end="2"/>
                                            </p:txEl>
                                          </p:spTgt>
                                        </p:tgtEl>
                                        <p:attrNameLst>
                                          <p:attrName>style.visibility</p:attrName>
                                        </p:attrNameLst>
                                      </p:cBhvr>
                                      <p:to>
                                        <p:strVal val="visible"/>
                                      </p:to>
                                    </p:set>
                                    <p:animEffect transition="in" filter="box(out)">
                                      <p:cBhvr>
                                        <p:cTn id="22" dur="500"/>
                                        <p:tgtEl>
                                          <p:spTgt spid="513029">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13029">
                                            <p:txEl>
                                              <p:pRg st="3" end="3"/>
                                            </p:txEl>
                                          </p:spTgt>
                                        </p:tgtEl>
                                        <p:attrNameLst>
                                          <p:attrName>style.visibility</p:attrName>
                                        </p:attrNameLst>
                                      </p:cBhvr>
                                      <p:to>
                                        <p:strVal val="visible"/>
                                      </p:to>
                                    </p:set>
                                    <p:animEffect transition="in" filter="box(out)">
                                      <p:cBhvr>
                                        <p:cTn id="26" dur="500"/>
                                        <p:tgtEl>
                                          <p:spTgt spid="513029">
                                            <p:txEl>
                                              <p:pRg st="3" end="3"/>
                                            </p:txEl>
                                          </p:spTgt>
                                        </p:tgtEl>
                                      </p:cBhvr>
                                    </p:animEffect>
                                  </p:childTnLst>
                                </p:cTn>
                              </p:par>
                            </p:childTnLst>
                          </p:cTn>
                        </p:par>
                        <p:par>
                          <p:cTn id="27" fill="hold" nodeType="afterGroup">
                            <p:stCondLst>
                              <p:cond delay="2500"/>
                            </p:stCondLst>
                            <p:childTnLst>
                              <p:par>
                                <p:cTn id="28" presetID="23" presetClass="entr" presetSubtype="272" fill="hold" grpId="0" nodeType="afterEffect">
                                  <p:stCondLst>
                                    <p:cond delay="0"/>
                                  </p:stCondLst>
                                  <p:childTnLst>
                                    <p:set>
                                      <p:cBhvr>
                                        <p:cTn id="29" dur="1" fill="hold">
                                          <p:stCondLst>
                                            <p:cond delay="0"/>
                                          </p:stCondLst>
                                        </p:cTn>
                                        <p:tgtEl>
                                          <p:spTgt spid="513030"/>
                                        </p:tgtEl>
                                        <p:attrNameLst>
                                          <p:attrName>style.visibility</p:attrName>
                                        </p:attrNameLst>
                                      </p:cBhvr>
                                      <p:to>
                                        <p:strVal val="visible"/>
                                      </p:to>
                                    </p:set>
                                    <p:anim calcmode="lin" valueType="num">
                                      <p:cBhvr>
                                        <p:cTn id="30" dur="500" fill="hold"/>
                                        <p:tgtEl>
                                          <p:spTgt spid="513030"/>
                                        </p:tgtEl>
                                        <p:attrNameLst>
                                          <p:attrName>ppt_w</p:attrName>
                                        </p:attrNameLst>
                                      </p:cBhvr>
                                      <p:tavLst>
                                        <p:tav tm="0">
                                          <p:val>
                                            <p:strVal val="2/3*#ppt_w"/>
                                          </p:val>
                                        </p:tav>
                                        <p:tav tm="100000">
                                          <p:val>
                                            <p:strVal val="#ppt_w"/>
                                          </p:val>
                                        </p:tav>
                                      </p:tavLst>
                                    </p:anim>
                                    <p:anim calcmode="lin" valueType="num">
                                      <p:cBhvr>
                                        <p:cTn id="31" dur="500" fill="hold"/>
                                        <p:tgtEl>
                                          <p:spTgt spid="513030"/>
                                        </p:tgtEl>
                                        <p:attrNameLst>
                                          <p:attrName>ppt_h</p:attrName>
                                        </p:attrNameLst>
                                      </p:cBhvr>
                                      <p:tavLst>
                                        <p:tav tm="0">
                                          <p:val>
                                            <p:strVal val="2/3*#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13042"/>
                                        </p:tgtEl>
                                        <p:attrNameLst>
                                          <p:attrName>style.visibility</p:attrName>
                                        </p:attrNameLst>
                                      </p:cBhvr>
                                      <p:to>
                                        <p:strVal val="visible"/>
                                      </p:to>
                                    </p:set>
                                    <p:animEffect transition="in" filter="wipe(left)">
                                      <p:cBhvr>
                                        <p:cTn id="36" dur="500"/>
                                        <p:tgtEl>
                                          <p:spTgt spid="51304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3043"/>
                                        </p:tgtEl>
                                        <p:attrNameLst>
                                          <p:attrName>style.visibility</p:attrName>
                                        </p:attrNameLst>
                                      </p:cBhvr>
                                      <p:to>
                                        <p:strVal val="visible"/>
                                      </p:to>
                                    </p:set>
                                    <p:animEffect transition="in" filter="wipe(left)">
                                      <p:cBhvr>
                                        <p:cTn id="41" dur="500"/>
                                        <p:tgtEl>
                                          <p:spTgt spid="5130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13044"/>
                                        </p:tgtEl>
                                        <p:attrNameLst>
                                          <p:attrName>style.visibility</p:attrName>
                                        </p:attrNameLst>
                                      </p:cBhvr>
                                      <p:to>
                                        <p:strVal val="visible"/>
                                      </p:to>
                                    </p:set>
                                    <p:animEffect transition="in" filter="wipe(left)">
                                      <p:cBhvr>
                                        <p:cTn id="46" dur="500"/>
                                        <p:tgtEl>
                                          <p:spTgt spid="51304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13045"/>
                                        </p:tgtEl>
                                        <p:attrNameLst>
                                          <p:attrName>style.visibility</p:attrName>
                                        </p:attrNameLst>
                                      </p:cBhvr>
                                      <p:to>
                                        <p:strVal val="visible"/>
                                      </p:to>
                                    </p:set>
                                    <p:animEffect transition="in" filter="wipe(left)">
                                      <p:cBhvr>
                                        <p:cTn id="51" dur="500"/>
                                        <p:tgtEl>
                                          <p:spTgt spid="513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autoUpdateAnimBg="0"/>
      <p:bldP spid="513029" grpId="0" build="p" autoUpdateAnimBg="0" advAuto="0"/>
      <p:bldP spid="513030" grpId="0" animBg="1"/>
      <p:bldP spid="513042" grpId="0" autoUpdateAnimBg="0"/>
      <p:bldP spid="513043" grpId="0" autoUpdateAnimBg="0"/>
      <p:bldP spid="513044" grpId="0" autoUpdateAnimBg="0"/>
      <p:bldP spid="513045"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ChangeArrowheads="1"/>
          </p:cNvSpPr>
          <p:nvPr>
            <p:ph type="ctrTitle"/>
          </p:nvPr>
        </p:nvSpPr>
        <p:spPr bwMode="auto">
          <a:xfrm>
            <a:off x="685800" y="2286000"/>
            <a:ext cx="7772400" cy="1143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effectLst/>
              <a:latin typeface="Times" charset="0"/>
            </a:endParaRPr>
          </a:p>
        </p:txBody>
      </p:sp>
      <p:sp>
        <p:nvSpPr>
          <p:cNvPr id="192514" name="Rectangle 3"/>
          <p:cNvSpPr>
            <a:spLocks noChangeArrowheads="1"/>
          </p:cNvSpPr>
          <p:nvPr>
            <p:ph type="subTitle"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effectLst/>
              <a:latin typeface="Times" charset="0"/>
            </a:endParaRPr>
          </a:p>
        </p:txBody>
      </p:sp>
      <p:pic>
        <p:nvPicPr>
          <p:cNvPr id="192515"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7" name="Picture 5"/>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6200775" y="3070225"/>
            <a:ext cx="1828800" cy="357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92517" name="Group 6"/>
          <p:cNvGrpSpPr>
            <a:grpSpLocks/>
          </p:cNvGrpSpPr>
          <p:nvPr/>
        </p:nvGrpSpPr>
        <p:grpSpPr bwMode="auto">
          <a:xfrm>
            <a:off x="0" y="5511800"/>
            <a:ext cx="8596313" cy="1346200"/>
            <a:chOff x="48" y="3424"/>
            <a:chExt cx="5415" cy="848"/>
          </a:xfrm>
        </p:grpSpPr>
        <p:sp>
          <p:nvSpPr>
            <p:cNvPr id="207879" name="Text Box 7"/>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defRPr/>
              </a:pPr>
              <a:endParaRPr lang="ko-KR" altLang="en-US" sz="1200">
                <a:solidFill>
                  <a:schemeClr val="tx1"/>
                </a:solidFill>
                <a:effectLst>
                  <a:outerShdw blurRad="38100" dist="38100" dir="2700000" algn="tl">
                    <a:srgbClr val="000000"/>
                  </a:outerShdw>
                </a:effectLst>
                <a:latin typeface="Times New Roman" charset="0"/>
                <a:ea typeface="Gulim" charset="0"/>
                <a:cs typeface="Gulim" charset="0"/>
              </a:endParaRPr>
            </a:p>
          </p:txBody>
        </p:sp>
        <p:sp>
          <p:nvSpPr>
            <p:cNvPr id="207880" name="Text Box 8"/>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en-US" sz="2000" i="1">
                  <a:solidFill>
                    <a:srgbClr val="FAFD00"/>
                  </a:solidFill>
                  <a:latin typeface="Times New Roman" charset="0"/>
                </a:rPr>
                <a:t>Ketholeshuda … Dietherieko kezhakesu, </a:t>
              </a:r>
              <a:r>
                <a:rPr lang="en-US" altLang="ko-KR" sz="2000" i="1">
                  <a:solidFill>
                    <a:srgbClr val="FAFD00"/>
                  </a:solidFill>
                  <a:latin typeface="Times New Roman" charset="0"/>
                  <a:ea typeface="Gulim" charset="0"/>
                  <a:cs typeface="Gulim" charset="0"/>
                </a:rPr>
                <a:t>Kijupete Krothoko                     Fort Worth, Texas</a:t>
              </a:r>
            </a:p>
          </p:txBody>
        </p:sp>
        <p:sp>
          <p:nvSpPr>
            <p:cNvPr id="207881" name="Text Box 9"/>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altLang="ko-KR" sz="2000" b="0" dirty="0" smtClean="0">
                  <a:solidFill>
                    <a:srgbClr val="FFFB0C"/>
                  </a:solidFill>
                  <a:latin typeface="Helvetica" charset="0"/>
                  <a:ea typeface="Gulim" charset="0"/>
                  <a:cs typeface="Gulim" charset="0"/>
                </a:rPr>
                <a:t>www.biblebasically.org</a:t>
              </a:r>
              <a:endParaRPr lang="en-US" altLang="ko-KR" sz="2000" b="0" dirty="0">
                <a:solidFill>
                  <a:srgbClr val="FFFB0C"/>
                </a:solidFill>
                <a:latin typeface="Helvetica" charset="0"/>
                <a:ea typeface="Gulim" charset="0"/>
                <a:cs typeface="Gulim" charset="0"/>
              </a:endParaRPr>
            </a:p>
          </p:txBody>
        </p:sp>
      </p:grpSp>
      <p:sp>
        <p:nvSpPr>
          <p:cNvPr id="207882" name="Text Box 10"/>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900">
                <a:solidFill>
                  <a:srgbClr val="FFFFFF"/>
                </a:solidFill>
                <a:latin typeface="Arial" charset="0"/>
                <a:ea typeface="Gulim" charset="0"/>
                <a:cs typeface="Gulim" charset="0"/>
              </a:rPr>
              <a:t>©2006 TBBMI</a:t>
            </a:r>
          </a:p>
        </p:txBody>
      </p:sp>
      <p:sp>
        <p:nvSpPr>
          <p:cNvPr id="207883" name="Rectangle 11"/>
          <p:cNvSpPr>
            <a:spLocks noChangeArrowheads="1"/>
          </p:cNvSpPr>
          <p:nvPr/>
        </p:nvSpPr>
        <p:spPr bwMode="auto">
          <a:xfrm>
            <a:off x="7629525" y="6527800"/>
            <a:ext cx="641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1000">
                <a:solidFill>
                  <a:srgbClr val="FFFFFF"/>
                </a:solidFill>
                <a:ea typeface="Gulim" charset="0"/>
                <a:cs typeface="Gulim" charset="0"/>
              </a:rPr>
              <a:t>9.6.01</a:t>
            </a:r>
            <a:r>
              <a:rPr lang="en-US" altLang="ko-KR" sz="1000">
                <a:solidFill>
                  <a:srgbClr val="FFFFFF"/>
                </a:solidFill>
                <a:latin typeface="Arial" charset="0"/>
                <a:ea typeface="Gulim" charset="0"/>
                <a:cs typeface="Gulim" charset="0"/>
              </a:rPr>
              <a:t>.</a:t>
            </a:r>
          </a:p>
        </p:txBody>
      </p:sp>
      <p:sp>
        <p:nvSpPr>
          <p:cNvPr id="207884" name="Text Box 12"/>
          <p:cNvSpPr txBox="1">
            <a:spLocks noChangeArrowheads="1"/>
          </p:cNvSpPr>
          <p:nvPr/>
        </p:nvSpPr>
        <p:spPr bwMode="auto">
          <a:xfrm>
            <a:off x="8078788" y="6527800"/>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altLang="ko-KR" sz="1000">
                <a:solidFill>
                  <a:srgbClr val="FFFFFF"/>
                </a:solidFill>
                <a:ea typeface="Gulim" charset="0"/>
                <a:cs typeface="Gulim" charset="0"/>
              </a:rPr>
              <a:t>74</a:t>
            </a:r>
          </a:p>
        </p:txBody>
      </p:sp>
      <p:sp>
        <p:nvSpPr>
          <p:cNvPr id="207885" name="Text Box 13"/>
          <p:cNvSpPr txBox="1">
            <a:spLocks noChangeArrowheads="1"/>
          </p:cNvSpPr>
          <p:nvPr/>
        </p:nvSpPr>
        <p:spPr bwMode="auto">
          <a:xfrm>
            <a:off x="0" y="1035050"/>
            <a:ext cx="9144000" cy="21050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6600">
                <a:solidFill>
                  <a:srgbClr val="FFFF00"/>
                </a:solidFill>
                <a:ea typeface="Gungsuh" charset="0"/>
                <a:cs typeface="Gungsuh" charset="0"/>
              </a:rPr>
              <a:t>KETHOLESHUDA… 			DIETHERIEKO</a:t>
            </a:r>
          </a:p>
        </p:txBody>
      </p:sp>
      <p:sp>
        <p:nvSpPr>
          <p:cNvPr id="207886" name="Line 14"/>
          <p:cNvSpPr>
            <a:spLocks noChangeShapeType="1"/>
          </p:cNvSpPr>
          <p:nvPr/>
        </p:nvSpPr>
        <p:spPr bwMode="auto">
          <a:xfrm flipV="1">
            <a:off x="0" y="2054225"/>
            <a:ext cx="0" cy="38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Ketholeshiida</a:t>
            </a:r>
            <a:r>
              <a:rPr lang="is-IS" sz="2400" b="1" dirty="0" smtClean="0">
                <a:solidFill>
                  <a:srgbClr val="FFFFFF"/>
                </a:solidFill>
                <a:latin typeface="Arial" charset="0"/>
                <a:ea typeface="ＭＳ Ｐゴシック" charset="0"/>
              </a:rPr>
              <a:t>…Dietherieko </a:t>
            </a:r>
            <a:r>
              <a:rPr lang="en-US" sz="2400" b="1" dirty="0" smtClean="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22565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16111" name="Rectangle 1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94</a:t>
            </a:r>
          </a:p>
        </p:txBody>
      </p:sp>
      <p:sp>
        <p:nvSpPr>
          <p:cNvPr id="194563" name="Text Box 1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MS PGothic" charset="0"/>
                <a:cs typeface="MS PGothic" charset="0"/>
              </a:defRPr>
            </a:lvl1pPr>
            <a:lvl2pPr marL="742950" indent="-285750">
              <a:defRPr sz="2400" b="1">
                <a:solidFill>
                  <a:srgbClr val="00DFCA"/>
                </a:solidFill>
                <a:latin typeface="Comic Sans MS" charset="0"/>
                <a:ea typeface="MS PGothic" charset="0"/>
                <a:cs typeface="MS PGothic" charset="0"/>
              </a:defRPr>
            </a:lvl2pPr>
            <a:lvl3pPr marL="1143000" indent="-228600">
              <a:defRPr sz="2400" b="1">
                <a:solidFill>
                  <a:srgbClr val="00DFCA"/>
                </a:solidFill>
                <a:latin typeface="Comic Sans MS" charset="0"/>
                <a:ea typeface="MS PGothic" charset="0"/>
                <a:cs typeface="MS PGothic" charset="0"/>
              </a:defRPr>
            </a:lvl3pPr>
            <a:lvl4pPr marL="1600200" indent="-228600">
              <a:defRPr sz="2400" b="1">
                <a:solidFill>
                  <a:srgbClr val="00DFCA"/>
                </a:solidFill>
                <a:latin typeface="Comic Sans MS" charset="0"/>
                <a:ea typeface="MS PGothic" charset="0"/>
                <a:cs typeface="MS PGothic" charset="0"/>
              </a:defRPr>
            </a:lvl4pPr>
            <a:lvl5pPr marL="2057400" indent="-228600">
              <a:defRPr sz="2400" b="1">
                <a:solidFill>
                  <a:srgbClr val="00DFCA"/>
                </a:solidFill>
                <a:latin typeface="Comic Sans MS" charset="0"/>
                <a:ea typeface="MS PGothic" charset="0"/>
                <a:cs typeface="MS PGothic" charset="0"/>
              </a:defRPr>
            </a:lvl5pPr>
            <a:lvl6pPr marL="25146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6pPr>
            <a:lvl7pPr marL="29718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7pPr>
            <a:lvl8pPr marL="34290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8pPr>
            <a:lvl9pPr marL="3886200" indent="-228600" eaLnBrk="0" fontAlgn="base" hangingPunct="0">
              <a:spcBef>
                <a:spcPct val="0"/>
              </a:spcBef>
              <a:spcAft>
                <a:spcPct val="0"/>
              </a:spcAft>
              <a:defRPr sz="2400" b="1">
                <a:solidFill>
                  <a:srgbClr val="00DFCA"/>
                </a:solidFill>
                <a:latin typeface="Comic Sans MS" charset="0"/>
                <a:ea typeface="MS PGothic" charset="0"/>
                <a:cs typeface="MS PGothic" charset="0"/>
              </a:defRPr>
            </a:lvl9pPr>
          </a:lstStyle>
          <a:p>
            <a:pPr algn="ctr">
              <a:spcBef>
                <a:spcPct val="50000"/>
              </a:spcBef>
            </a:pPr>
            <a:r>
              <a:rPr lang="en-US" sz="900">
                <a:solidFill>
                  <a:srgbClr val="FFFFFF"/>
                </a:solidFill>
                <a:latin typeface="Arial" charset="0"/>
              </a:rPr>
              <a:t>©2006 TBBMI</a:t>
            </a:r>
          </a:p>
        </p:txBody>
      </p:sp>
      <p:sp>
        <p:nvSpPr>
          <p:cNvPr id="516115" name="Rectangle 19"/>
          <p:cNvSpPr>
            <a:spLocks noChangeArrowheads="1"/>
          </p:cNvSpPr>
          <p:nvPr/>
        </p:nvSpPr>
        <p:spPr bwMode="auto">
          <a:xfrm>
            <a:off x="7524750" y="6516688"/>
            <a:ext cx="80168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9.65.03f.</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19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8tb.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view from Sea of Galilee boat, 53-31tb.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2, tb n011500 sr.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 tb n011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Capernaum synagogue from boat, tb n0630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entrance, 53-36tb.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tb n011500 sr.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panorama, df 10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0Adds 2002\01 Galilee\Capernaum\sr\Capernaum synagogue interior2,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with earlier basalt level2, tb n011500 sr.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with 1st c level, df 10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asalt insulae, tb n011500 sr.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yzantine remains over Peter's house, tb n011500 sr.jpg"/>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Mount of Beatitudes, tb n063000 sr.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Galilee\View of Sea of Galilee and Arbel from Upper Galilee, 104-19tb.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Plain of Asher\sr\Mountains of Upper Galilee, 040102.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cave2, tb n011500 sr.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Nahal Senir, tb n0516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Bethlehem from above, 43-10tb sr.jpg"/>
</p:tagLst>
</file>

<file path=ppt/tags/tag3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Huleh Basin\sr\Jordan River aerial.jpg"/>
</p:tagLst>
</file>

<file path=ppt/tags/tag31.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waterfall, tb n011500 sr.jpg"/>
</p:tagLst>
</file>

<file path=ppt/tags/tag32.xml><?xml version="1.0" encoding="utf-8"?>
<p:tagLst xmlns:a="http://schemas.openxmlformats.org/drawingml/2006/main" xmlns:r="http://schemas.openxmlformats.org/officeDocument/2006/relationships" xmlns:p="http://schemas.openxmlformats.org/presentationml/2006/main">
  <p:tag name="PHOTO" val="TRUE"/>
  <p:tag name="FILENAME" val="E:\Todd Sites\0 Jordan sr\Gadara\Gadara columns along Decumanus.jpg"/>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Scouting\sr\Dead Sea western cliffs to south from En Gedi.jpg"/>
</p:tagLst>
</file>

<file path=ppt/tags/tag3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100 Jericho adds\sr\Sycamore tree in Jericho, tb n062100 sr.jpg"/>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6.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Temple Mount\sr\Golden Gate, Dome of Tablets fr Mt of Olives.jpg"/>
</p:tagLst>
</file>

<file path=ppt/tags/tag3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3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39.xml><?xml version="1.0" encoding="utf-8"?>
<p:tagLst xmlns:a="http://schemas.openxmlformats.org/drawingml/2006/main" xmlns:r="http://schemas.openxmlformats.org/officeDocument/2006/relationships" xmlns:p="http://schemas.openxmlformats.org/presentationml/2006/main">
  <p:tag name="FILENAME" val="E:\Todd Sites\0 Adds\0from home\8Post JD\Jordan River, tb n0117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Adds\050800 Scout Trip\sr\Nazareth from northeast2, tb n0508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7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Holyland Hotel\sr\Herod's Temple from northeast, tb n02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20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13215</TotalTime>
  <Pages>52</Pages>
  <Words>7036</Words>
  <Application>Microsoft Macintosh PowerPoint</Application>
  <PresentationFormat>On-screen Show (4:3)</PresentationFormat>
  <Paragraphs>1703</Paragraphs>
  <Slides>96</Slides>
  <Notes>96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96</vt:i4>
      </vt:variant>
    </vt:vector>
  </HeadingPairs>
  <TitlesOfParts>
    <vt:vector size="114" baseType="lpstr">
      <vt:lpstr>Comic Sans MS</vt:lpstr>
      <vt:lpstr>MS PGothic</vt:lpstr>
      <vt:lpstr>Arial</vt:lpstr>
      <vt:lpstr>Times</vt:lpstr>
      <vt:lpstr>Monotype Sorts</vt:lpstr>
      <vt:lpstr>ＭＳ Ｐゴシック</vt:lpstr>
      <vt:lpstr>Helvetica</vt:lpstr>
      <vt:lpstr>Chicago</vt:lpstr>
      <vt:lpstr>Krone</vt:lpstr>
      <vt:lpstr>Arial Black</vt:lpstr>
      <vt:lpstr>Kosher-Normal</vt:lpstr>
      <vt:lpstr>Trebuchet MS</vt:lpstr>
      <vt:lpstr>Times New Roman</vt:lpstr>
      <vt:lpstr>Gulim</vt:lpstr>
      <vt:lpstr>Gungsuh</vt:lpstr>
      <vt:lpstr>untitled 3</vt:lpstr>
      <vt:lpstr>Pulse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Ketholeshiida…Dietherieko • BibleStudyDownloads.org</vt:lpstr>
      <vt:lpstr>PowerPoint Presentation</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474</cp:revision>
  <cp:lastPrinted>1997-02-12T13:49:34Z</cp:lastPrinted>
  <dcterms:created xsi:type="dcterms:W3CDTF">2010-04-17T03:17:18Z</dcterms:created>
  <dcterms:modified xsi:type="dcterms:W3CDTF">2016-03-03T08:36:26Z</dcterms:modified>
</cp:coreProperties>
</file>