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22.xml" ContentType="application/vnd.openxmlformats-officedocument.presentationml.notesSlide+xml"/>
  <Override PartName="/ppt/tags/tag15.xml" ContentType="application/vnd.openxmlformats-officedocument.presentationml.tags+xml"/>
  <Override PartName="/ppt/notesSlides/notesSlide23.xml" ContentType="application/vnd.openxmlformats-officedocument.presentationml.notesSlide+xml"/>
  <Override PartName="/ppt/tags/tag16.xml" ContentType="application/vnd.openxmlformats-officedocument.presentationml.tags+xml"/>
  <Override PartName="/ppt/notesSlides/notesSlide24.xml" ContentType="application/vnd.openxmlformats-officedocument.presentationml.notesSlide+xml"/>
  <Override PartName="/ppt/tags/tag17.xml" ContentType="application/vnd.openxmlformats-officedocument.presentationml.tags+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27.xml" ContentType="application/vnd.openxmlformats-officedocument.presentationml.notesSlide+xml"/>
  <Override PartName="/ppt/tags/tag20.xml" ContentType="application/vnd.openxmlformats-officedocument.presentationml.tags+xml"/>
  <Override PartName="/ppt/notesSlides/notesSlide28.xml" ContentType="application/vnd.openxmlformats-officedocument.presentationml.notesSlide+xml"/>
  <Override PartName="/ppt/tags/tag21.xml" ContentType="application/vnd.openxmlformats-officedocument.presentationml.tags+xml"/>
  <Override PartName="/ppt/notesSlides/notesSlide29.xml" ContentType="application/vnd.openxmlformats-officedocument.presentationml.notesSlide+xml"/>
  <Override PartName="/ppt/tags/tag22.xml" ContentType="application/vnd.openxmlformats-officedocument.presentationml.tags+xml"/>
  <Override PartName="/ppt/notesSlides/notesSlide30.xml" ContentType="application/vnd.openxmlformats-officedocument.presentationml.notesSlide+xml"/>
  <Override PartName="/ppt/tags/tag23.xml" ContentType="application/vnd.openxmlformats-officedocument.presentationml.tags+xml"/>
  <Override PartName="/ppt/notesSlides/notesSlide31.xml" ContentType="application/vnd.openxmlformats-officedocument.presentationml.notesSlide+xml"/>
  <Override PartName="/ppt/tags/tag24.xml" ContentType="application/vnd.openxmlformats-officedocument.presentationml.tags+xml"/>
  <Override PartName="/ppt/notesSlides/notesSlide32.xml" ContentType="application/vnd.openxmlformats-officedocument.presentationml.notesSlide+xml"/>
  <Override PartName="/ppt/tags/tag25.xml" ContentType="application/vnd.openxmlformats-officedocument.presentationml.tags+xml"/>
  <Override PartName="/ppt/notesSlides/notesSlide33.xml" ContentType="application/vnd.openxmlformats-officedocument.presentationml.notesSlide+xml"/>
  <Override PartName="/ppt/tags/tag26.xml" ContentType="application/vnd.openxmlformats-officedocument.presentationml.tags+xml"/>
  <Override PartName="/ppt/notesSlides/notesSlide34.xml" ContentType="application/vnd.openxmlformats-officedocument.presentationml.notesSlide+xml"/>
  <Override PartName="/ppt/tags/tag27.xml" ContentType="application/vnd.openxmlformats-officedocument.presentationml.tags+xml"/>
  <Override PartName="/ppt/notesSlides/notesSlide35.xml" ContentType="application/vnd.openxmlformats-officedocument.presentationml.notesSlide+xml"/>
  <Override PartName="/ppt/tags/tag28.xml" ContentType="application/vnd.openxmlformats-officedocument.presentationml.tags+xml"/>
  <Override PartName="/ppt/notesSlides/notesSlide36.xml" ContentType="application/vnd.openxmlformats-officedocument.presentationml.notesSlide+xml"/>
  <Override PartName="/ppt/tags/tag29.xml" ContentType="application/vnd.openxmlformats-officedocument.presentationml.tags+xml"/>
  <Override PartName="/ppt/notesSlides/notesSlide37.xml" ContentType="application/vnd.openxmlformats-officedocument.presentationml.notesSlide+xml"/>
  <Override PartName="/ppt/tags/tag30.xml" ContentType="application/vnd.openxmlformats-officedocument.presentationml.tags+xml"/>
  <Override PartName="/ppt/notesSlides/notesSlide38.xml" ContentType="application/vnd.openxmlformats-officedocument.presentationml.notesSlide+xml"/>
  <Override PartName="/ppt/tags/tag31.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32.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33.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34.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37.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2" r:id="rId2"/>
    <p:sldMasterId id="2147483684" r:id="rId3"/>
  </p:sldMasterIdLst>
  <p:notesMasterIdLst>
    <p:notesMasterId r:id="rId100"/>
  </p:notesMasterIdLst>
  <p:handoutMasterIdLst>
    <p:handoutMasterId r:id="rId101"/>
  </p:handoutMasterIdLst>
  <p:sldIdLst>
    <p:sldId id="820" r:id="rId4"/>
    <p:sldId id="817" r:id="rId5"/>
    <p:sldId id="530" r:id="rId6"/>
    <p:sldId id="416" r:id="rId7"/>
    <p:sldId id="624" r:id="rId8"/>
    <p:sldId id="696" r:id="rId9"/>
    <p:sldId id="732" r:id="rId10"/>
    <p:sldId id="414" r:id="rId11"/>
    <p:sldId id="426" r:id="rId12"/>
    <p:sldId id="439" r:id="rId13"/>
    <p:sldId id="417" r:id="rId14"/>
    <p:sldId id="646" r:id="rId15"/>
    <p:sldId id="631" r:id="rId16"/>
    <p:sldId id="427" r:id="rId17"/>
    <p:sldId id="428" r:id="rId18"/>
    <p:sldId id="715" r:id="rId19"/>
    <p:sldId id="716" r:id="rId20"/>
    <p:sldId id="717" r:id="rId21"/>
    <p:sldId id="718" r:id="rId22"/>
    <p:sldId id="719" r:id="rId23"/>
    <p:sldId id="720" r:id="rId24"/>
    <p:sldId id="721" r:id="rId25"/>
    <p:sldId id="729" r:id="rId26"/>
    <p:sldId id="722" r:id="rId27"/>
    <p:sldId id="723" r:id="rId28"/>
    <p:sldId id="724" r:id="rId29"/>
    <p:sldId id="591" r:id="rId30"/>
    <p:sldId id="725" r:id="rId31"/>
    <p:sldId id="726" r:id="rId32"/>
    <p:sldId id="727" r:id="rId33"/>
    <p:sldId id="728" r:id="rId34"/>
    <p:sldId id="748" r:id="rId35"/>
    <p:sldId id="749" r:id="rId36"/>
    <p:sldId id="731" r:id="rId37"/>
    <p:sldId id="730" r:id="rId38"/>
    <p:sldId id="733" r:id="rId39"/>
    <p:sldId id="735" r:id="rId40"/>
    <p:sldId id="736" r:id="rId41"/>
    <p:sldId id="734" r:id="rId42"/>
    <p:sldId id="437" r:id="rId43"/>
    <p:sldId id="737" r:id="rId44"/>
    <p:sldId id="438" r:id="rId45"/>
    <p:sldId id="690" r:id="rId46"/>
    <p:sldId id="429" r:id="rId47"/>
    <p:sldId id="681" r:id="rId48"/>
    <p:sldId id="430" r:id="rId49"/>
    <p:sldId id="772" r:id="rId50"/>
    <p:sldId id="563" r:id="rId51"/>
    <p:sldId id="419" r:id="rId52"/>
    <p:sldId id="622" r:id="rId53"/>
    <p:sldId id="623" r:id="rId54"/>
    <p:sldId id="420" r:id="rId55"/>
    <p:sldId id="641" r:id="rId56"/>
    <p:sldId id="814" r:id="rId57"/>
    <p:sldId id="519" r:id="rId58"/>
    <p:sldId id="643" r:id="rId59"/>
    <p:sldId id="644" r:id="rId60"/>
    <p:sldId id="645" r:id="rId61"/>
    <p:sldId id="629" r:id="rId62"/>
    <p:sldId id="802" r:id="rId63"/>
    <p:sldId id="813" r:id="rId64"/>
    <p:sldId id="803" r:id="rId65"/>
    <p:sldId id="808" r:id="rId66"/>
    <p:sldId id="810" r:id="rId67"/>
    <p:sldId id="707" r:id="rId68"/>
    <p:sldId id="759" r:id="rId69"/>
    <p:sldId id="708" r:id="rId70"/>
    <p:sldId id="709" r:id="rId71"/>
    <p:sldId id="712" r:id="rId72"/>
    <p:sldId id="710" r:id="rId73"/>
    <p:sldId id="684" r:id="rId74"/>
    <p:sldId id="745" r:id="rId75"/>
    <p:sldId id="774" r:id="rId76"/>
    <p:sldId id="792" r:id="rId77"/>
    <p:sldId id="775" r:id="rId78"/>
    <p:sldId id="776" r:id="rId79"/>
    <p:sldId id="777" r:id="rId80"/>
    <p:sldId id="778" r:id="rId81"/>
    <p:sldId id="779" r:id="rId82"/>
    <p:sldId id="780" r:id="rId83"/>
    <p:sldId id="793" r:id="rId84"/>
    <p:sldId id="782" r:id="rId85"/>
    <p:sldId id="783" r:id="rId86"/>
    <p:sldId id="784" r:id="rId87"/>
    <p:sldId id="785" r:id="rId88"/>
    <p:sldId id="786" r:id="rId89"/>
    <p:sldId id="787" r:id="rId90"/>
    <p:sldId id="788" r:id="rId91"/>
    <p:sldId id="789" r:id="rId92"/>
    <p:sldId id="811" r:id="rId93"/>
    <p:sldId id="746" r:id="rId94"/>
    <p:sldId id="747" r:id="rId95"/>
    <p:sldId id="688" r:id="rId96"/>
    <p:sldId id="821" r:id="rId97"/>
    <p:sldId id="819" r:id="rId98"/>
    <p:sldId id="691" r:id="rId99"/>
  </p:sldIdLst>
  <p:sldSz cx="9144000" cy="6858000" type="screen4x3"/>
  <p:notesSz cx="6858000" cy="9144000"/>
  <p:defaultTextStyle>
    <a:defPPr>
      <a:defRPr lang="en-US"/>
    </a:defPPr>
    <a:lvl1pPr algn="l" rtl="0" eaLnBrk="0" fontAlgn="base" hangingPunct="0">
      <a:spcBef>
        <a:spcPct val="0"/>
      </a:spcBef>
      <a:spcAft>
        <a:spcPct val="0"/>
      </a:spcAft>
      <a:defRPr b="1" kern="1200">
        <a:solidFill>
          <a:srgbClr val="00DFCA"/>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b="1" kern="1200">
        <a:solidFill>
          <a:srgbClr val="00DFCA"/>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b="1" kern="1200">
        <a:solidFill>
          <a:srgbClr val="00DFCA"/>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b="1" kern="1200">
        <a:solidFill>
          <a:srgbClr val="00DFCA"/>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b="1" kern="1200">
        <a:solidFill>
          <a:srgbClr val="00DFCA"/>
        </a:solidFill>
        <a:latin typeface="Comic Sans MS" charset="0"/>
        <a:ea typeface="ＭＳ Ｐゴシック" charset="0"/>
        <a:cs typeface="ＭＳ Ｐゴシック" charset="0"/>
      </a:defRPr>
    </a:lvl5pPr>
    <a:lvl6pPr marL="2286000" algn="l" defTabSz="457200" rtl="0" eaLnBrk="1" latinLnBrk="0" hangingPunct="1">
      <a:defRPr b="1" kern="1200">
        <a:solidFill>
          <a:srgbClr val="00DFCA"/>
        </a:solidFill>
        <a:latin typeface="Comic Sans MS" charset="0"/>
        <a:ea typeface="ＭＳ Ｐゴシック" charset="0"/>
        <a:cs typeface="ＭＳ Ｐゴシック" charset="0"/>
      </a:defRPr>
    </a:lvl6pPr>
    <a:lvl7pPr marL="2743200" algn="l" defTabSz="457200" rtl="0" eaLnBrk="1" latinLnBrk="0" hangingPunct="1">
      <a:defRPr b="1" kern="1200">
        <a:solidFill>
          <a:srgbClr val="00DFCA"/>
        </a:solidFill>
        <a:latin typeface="Comic Sans MS" charset="0"/>
        <a:ea typeface="ＭＳ Ｐゴシック" charset="0"/>
        <a:cs typeface="ＭＳ Ｐゴシック" charset="0"/>
      </a:defRPr>
    </a:lvl7pPr>
    <a:lvl8pPr marL="3200400" algn="l" defTabSz="457200" rtl="0" eaLnBrk="1" latinLnBrk="0" hangingPunct="1">
      <a:defRPr b="1" kern="1200">
        <a:solidFill>
          <a:srgbClr val="00DFCA"/>
        </a:solidFill>
        <a:latin typeface="Comic Sans MS" charset="0"/>
        <a:ea typeface="ＭＳ Ｐゴシック" charset="0"/>
        <a:cs typeface="ＭＳ Ｐゴシック" charset="0"/>
      </a:defRPr>
    </a:lvl8pPr>
    <a:lvl9pPr marL="3657600" algn="l" defTabSz="457200" rtl="0" eaLnBrk="1" latinLnBrk="0" hangingPunct="1">
      <a:defRPr b="1" kern="1200">
        <a:solidFill>
          <a:srgbClr val="00DFCA"/>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2">
          <p15:clr>
            <a:srgbClr val="A4A3A4"/>
          </p15:clr>
        </p15:guide>
        <p15:guide id="2" orient="horz" pos="3072">
          <p15:clr>
            <a:srgbClr val="A4A3A4"/>
          </p15:clr>
        </p15:guide>
        <p15:guide id="3" orient="horz" pos="4212">
          <p15:clr>
            <a:srgbClr val="A4A3A4"/>
          </p15:clr>
        </p15:guide>
        <p15:guide id="4" pos="5487">
          <p15:clr>
            <a:srgbClr val="A4A3A4"/>
          </p15:clr>
        </p15:guide>
        <p15:guide id="5" pos="5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35A17"/>
    <a:srgbClr val="F09F32"/>
    <a:srgbClr val="000000"/>
    <a:srgbClr val="FF0000"/>
    <a:srgbClr val="FFFF00"/>
    <a:srgbClr val="00FFFF"/>
    <a:srgbClr val="00FF00"/>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27" autoAdjust="0"/>
    <p:restoredTop sz="81190" autoAdjust="0"/>
  </p:normalViewPr>
  <p:slideViewPr>
    <p:cSldViewPr snapToGrid="0">
      <p:cViewPr varScale="1">
        <p:scale>
          <a:sx n="91" d="100"/>
          <a:sy n="91" d="100"/>
        </p:scale>
        <p:origin x="1440" y="84"/>
      </p:cViewPr>
      <p:guideLst>
        <p:guide orient="horz" pos="2162"/>
        <p:guide orient="horz" pos="3072"/>
        <p:guide orient="horz" pos="4212"/>
        <p:guide pos="5487"/>
        <p:guide pos="5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3" d="100"/>
        <a:sy n="63" d="100"/>
      </p:scale>
      <p:origin x="0" y="8048"/>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microsoft.com/office/2015/10/relationships/revisionInfo" Target="revisionInfo.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nchor="ctr">
            <a:spAutoFit/>
          </a:bodyPr>
          <a:lstStyle/>
          <a:p>
            <a:pPr algn="r"/>
            <a:fld id="{A0AD141E-A253-AE41-9323-92FB849938C8}"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11608684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nchor="ctr">
            <a:spAutoFit/>
          </a:bodyPr>
          <a:lstStyle/>
          <a:p>
            <a:pPr algn="r"/>
            <a:fld id="{C22BA8EA-D8AE-C44C-B4F5-451121A5A2A6}"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32433862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pitchFamily="-108"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fld id="{29AB818C-62A3-204E-9FBA-9159D94993FC}" type="slidenum">
              <a:rPr lang="en-US">
                <a:solidFill>
                  <a:srgbClr val="000000"/>
                </a:solidFill>
              </a:rPr>
              <a:pPr/>
              <a:t>1</a:t>
            </a:fld>
            <a:endParaRPr lang="en-US">
              <a:solidFill>
                <a:srgbClr val="000000"/>
              </a:solidFill>
            </a:endParaRPr>
          </a:p>
        </p:txBody>
      </p:sp>
      <p:sp>
        <p:nvSpPr>
          <p:cNvPr id="18435" name="Rectangle 1026"/>
          <p:cNvSpPr>
            <a:spLocks noGrp="1" noRot="1" noChangeAspect="1" noChangeArrowheads="1" noTextEdit="1"/>
          </p:cNvSpPr>
          <p:nvPr>
            <p:ph type="sldImg"/>
          </p:nvPr>
        </p:nvSpPr>
        <p:spPr>
          <a:xfrm>
            <a:off x="1150938" y="692150"/>
            <a:ext cx="4556125" cy="3416300"/>
          </a:xfrm>
          <a:solidFill>
            <a:srgbClr val="FFFFFF"/>
          </a:solidFill>
          <a:ln/>
        </p:spPr>
      </p:sp>
      <p:sp>
        <p:nvSpPr>
          <p:cNvPr id="1843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3089222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1150938" y="692150"/>
            <a:ext cx="4556125" cy="3416300"/>
          </a:xfrm>
          <a:ln/>
        </p:spPr>
      </p:sp>
      <p:sp>
        <p:nvSpPr>
          <p:cNvPr id="215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Using Study Help #7, around the oval of that thistle shape we can map out the route of Jesus</a:t>
            </a:r>
            <a:r>
              <a:rPr lang="fr-FR" b="1" dirty="0" smtClean="0">
                <a:solidFill>
                  <a:srgbClr val="000000"/>
                </a:solidFill>
                <a:latin typeface="Times New Roman" charset="0"/>
                <a:ea typeface="ＭＳ Ｐゴシック" charset="0"/>
                <a:cs typeface="ＭＳ Ｐゴシック" charset="0"/>
              </a:rPr>
              <a:t>'</a:t>
            </a:r>
            <a:r>
              <a:rPr lang="en-US" b="1" dirty="0" smtClean="0">
                <a:solidFill>
                  <a:srgbClr val="000000"/>
                </a:solidFill>
                <a:latin typeface="Times New Roman" charset="0"/>
                <a:ea typeface="ＭＳ Ｐゴシック" charset="0"/>
                <a:cs typeface="ＭＳ Ｐゴシック" charset="0"/>
              </a:rPr>
              <a:t> travels during his life -- and get yet another handle on organizing what we already know or will ever learn about his life and ministry.</a:t>
            </a:r>
          </a:p>
          <a:p>
            <a:r>
              <a:rPr lang="en-US" b="1" dirty="0" smtClean="0">
                <a:solidFill>
                  <a:srgbClr val="000000"/>
                </a:solidFill>
                <a:latin typeface="Times New Roman" charset="0"/>
                <a:ea typeface="ＭＳ Ｐゴシック" charset="0"/>
                <a:cs typeface="ＭＳ Ｐゴシック" charset="0"/>
              </a:rPr>
              <a:t>////	Begin at the base of the thistle, in the city of Jerusalem where the Lord began his ministry...called The First Jerusalem Ministry.</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86932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1150938" y="692150"/>
            <a:ext cx="4556125" cy="3416300"/>
          </a:xfrm>
          <a:ln/>
        </p:spPr>
      </p:sp>
      <p:sp>
        <p:nvSpPr>
          <p:cNvPr id="2355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What was life like then?  Here is a model of the Great Jerusalem Temple, built by Herod the Great – where Jesus, the rabbi, taught the multitudes –– on the same Mt. Moriah site as Solomon</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Temple 1,000 years earlier…the same Mt. Moriah on which Abraham was about to sacrifice his son, Isaac, before the Lord stopped him.  This one building had become the tightly focused point of all theology and all politics in ancient Israel.  Look at the building and the city behind it...and conceive in your mind…</a:t>
            </a:r>
            <a:endParaRPr lang="en-US" b="1" dirty="0" smtClean="0">
              <a:solidFill>
                <a:srgbClr val="000000"/>
              </a:solidFill>
              <a:latin typeface="Times New Roman" charset="0"/>
              <a:ea typeface="ＭＳ Ｐゴシック" charset="0"/>
              <a:cs typeface="ＭＳ Ｐゴシック" charset="0"/>
            </a:endParaRP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615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xfrm>
            <a:off x="1150938" y="692150"/>
            <a:ext cx="4556125" cy="3416300"/>
          </a:xfrm>
          <a:ln/>
        </p:spPr>
      </p:sp>
      <p:sp>
        <p:nvSpPr>
          <p:cNvPr id="256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...the social infrastructure...the economic base that must be present to allow operation of such an enormous complex as the Great Temple.  And there you have some idea of ancient Jerusalem</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society –– propelled by the remarkable technologies and social forms of the new Roman society.</a:t>
            </a:r>
            <a:endParaRPr lang="en-US" b="1" dirty="0" smtClean="0">
              <a:solidFill>
                <a:srgbClr val="000000"/>
              </a:solidFill>
              <a:latin typeface="Times New Roman" charset="0"/>
              <a:ea typeface="ＭＳ Ｐゴシック" charset="0"/>
              <a:cs typeface="ＭＳ Ｐゴシック" charset="0"/>
            </a:endParaRP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70605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xfrm>
            <a:off x="1150938" y="692150"/>
            <a:ext cx="4556125" cy="3416300"/>
          </a:xfrm>
          <a:ln/>
        </p:spPr>
      </p:sp>
      <p:sp>
        <p:nvSpPr>
          <p:cNvPr id="276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These new ideas confronted Jesus</a:t>
            </a:r>
            <a:r>
              <a:rPr lang="fr-FR" b="1" dirty="0" smtClean="0">
                <a:solidFill>
                  <a:srgbClr val="000000"/>
                </a:solidFill>
                <a:latin typeface="Times New Roman" charset="0"/>
                <a:ea typeface="ＭＳ Ｐゴシック" charset="0"/>
                <a:cs typeface="ＭＳ Ｐゴシック" charset="0"/>
              </a:rPr>
              <a:t>'</a:t>
            </a:r>
            <a:r>
              <a:rPr lang="en-US" b="1" dirty="0" smtClean="0">
                <a:solidFill>
                  <a:srgbClr val="000000"/>
                </a:solidFill>
                <a:latin typeface="Times New Roman" charset="0"/>
                <a:ea typeface="ＭＳ Ｐゴシック" charset="0"/>
                <a:cs typeface="ＭＳ Ｐゴシック" charset="0"/>
              </a:rPr>
              <a:t> early ministry.  The Gospels indicate that he quickly realized his message would be better received were he to move from Jerusalem to some other location.</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39604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xfrm>
            <a:off x="1150938" y="692150"/>
            <a:ext cx="4556125" cy="3416300"/>
          </a:xfrm>
          <a:ln/>
        </p:spPr>
      </p:sp>
      <p:sp>
        <p:nvSpPr>
          <p:cNvPr id="296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On his way north to plant his new ministry headquarters, </a:t>
            </a:r>
          </a:p>
          <a:p>
            <a:r>
              <a:rPr lang="en-US" b="1" dirty="0" smtClean="0">
                <a:solidFill>
                  <a:srgbClr val="000000"/>
                </a:solidFill>
                <a:latin typeface="Times New Roman" charset="0"/>
                <a:ea typeface="ＭＳ Ｐゴシック" charset="0"/>
                <a:cs typeface="ＭＳ Ｐゴシック" charset="0"/>
              </a:rPr>
              <a:t>////	he passed from Judea through the region north of Jerusalem known as Samaria.  Historically, this is the region where, 1000 years earlier, the Northern Kingdom of Israel had planted its capital after the nation split apart following Solomon</a:t>
            </a:r>
            <a:r>
              <a:rPr lang="fr-FR" b="1" dirty="0" smtClean="0">
                <a:solidFill>
                  <a:srgbClr val="000000"/>
                </a:solidFill>
                <a:latin typeface="Times New Roman" charset="0"/>
                <a:ea typeface="ＭＳ Ｐゴシック" charset="0"/>
                <a:cs typeface="ＭＳ Ｐゴシック" charset="0"/>
              </a:rPr>
              <a:t>'</a:t>
            </a:r>
            <a:r>
              <a:rPr lang="en-US" b="1" dirty="0" smtClean="0">
                <a:solidFill>
                  <a:srgbClr val="000000"/>
                </a:solidFill>
                <a:latin typeface="Times New Roman" charset="0"/>
                <a:ea typeface="ＭＳ Ｐゴシック" charset="0"/>
                <a:cs typeface="ＭＳ Ｐゴシック" charset="0"/>
              </a:rPr>
              <a:t>s death. That was during the ROYALTY period.  </a:t>
            </a:r>
          </a:p>
          <a:p>
            <a:r>
              <a:rPr lang="en-US" b="1" dirty="0" smtClean="0">
                <a:solidFill>
                  <a:srgbClr val="000000"/>
                </a:solidFill>
                <a:latin typeface="Times New Roman" charset="0"/>
                <a:ea typeface="ＭＳ Ｐゴシック" charset="0"/>
                <a:cs typeface="ＭＳ Ｐゴシック" charset="0"/>
              </a:rPr>
              <a:t>////	Remember Samaria following Israel</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NATIONAL SPLIT?</a:t>
            </a:r>
          </a:p>
          <a:p>
            <a:r>
              <a:rPr lang="en-US" b="1" dirty="0" smtClean="0">
                <a:solidFill>
                  <a:srgbClr val="000000"/>
                </a:solidFill>
                <a:latin typeface="Times New Roman" charset="0"/>
                <a:ea typeface="ＭＳ Ｐゴシック" charset="0"/>
                <a:cs typeface="ＭＳ Ｐゴシック" charset="0"/>
              </a:rPr>
              <a:t>This is "the Lord</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Samaritan transit" and here he had the famous conversation with the Samaritan woman at the well.  </a:t>
            </a:r>
          </a:p>
          <a:p>
            <a:r>
              <a:rPr lang="en-US" b="1" dirty="0" smtClean="0">
                <a:solidFill>
                  <a:srgbClr val="000000"/>
                </a:solidFill>
                <a:latin typeface="Times New Roman" charset="0"/>
                <a:ea typeface="ＭＳ Ｐゴシック" charset="0"/>
                <a:cs typeface="ＭＳ Ｐゴシック" charset="0"/>
              </a:rPr>
              <a:t>////	He was also very near the site at Shiloh -- where Israel</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ancient Tabernacle had stood prior to construction of Solomon</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great new Temple in Jerusalem a thousand years later.</a:t>
            </a:r>
            <a:endParaRPr lang="en-US" b="1" dirty="0" smtClean="0">
              <a:solidFill>
                <a:srgbClr val="000000"/>
              </a:solidFill>
              <a:latin typeface="Times New Roman" charset="0"/>
              <a:ea typeface="ＭＳ Ｐゴシック" charset="0"/>
              <a:cs typeface="ＭＳ Ｐゴシック" charset="0"/>
            </a:endParaRP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1197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xfrm>
            <a:off x="1150938" y="692150"/>
            <a:ext cx="4556125" cy="3416300"/>
          </a:xfrm>
          <a:ln/>
        </p:spPr>
      </p:sp>
      <p:sp>
        <p:nvSpPr>
          <p:cNvPr id="317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b="1" kern="1200" dirty="0" smtClean="0">
                <a:solidFill>
                  <a:schemeClr val="tx1"/>
                </a:solidFill>
                <a:effectLst/>
                <a:latin typeface="Times" pitchFamily="-108" charset="0"/>
                <a:ea typeface="ＭＳ Ｐゴシック" pitchFamily="-111" charset="-128"/>
                <a:cs typeface="ＭＳ Ｐゴシック" pitchFamily="-111" charset="-128"/>
              </a:rPr>
              <a:t>The Lord finally arrived in the beautiful and well-watered region of northern Galilee, eventually taking up residence in the simple fishing village of Capernaum…on the shores of the Sea of Galilee</a:t>
            </a:r>
            <a:r>
              <a:rPr lang="en-SG" sz="1200" b="0" kern="1200" dirty="0" smtClean="0">
                <a:solidFill>
                  <a:schemeClr val="tx1"/>
                </a:solidFill>
                <a:effectLst/>
                <a:latin typeface="Times" pitchFamily="-108" charset="0"/>
                <a:ea typeface="ＭＳ Ｐゴシック" pitchFamily="-111" charset="-128"/>
                <a:cs typeface="ＭＳ Ｐゴシック" pitchFamily="-111" charset="-128"/>
              </a:rPr>
              <a:t>.</a:t>
            </a:r>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2922311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xfrm>
            <a:off x="1150938" y="692150"/>
            <a:ext cx="4556125" cy="3416300"/>
          </a:xfrm>
          <a:ln/>
        </p:spPr>
      </p:sp>
      <p:sp>
        <p:nvSpPr>
          <p:cNvPr id="337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200" b="1" kern="1200" dirty="0" smtClean="0">
                <a:solidFill>
                  <a:schemeClr val="tx1"/>
                </a:solidFill>
                <a:effectLst/>
                <a:latin typeface="Times" pitchFamily="-108" charset="0"/>
                <a:ea typeface="ＭＳ Ｐゴシック" pitchFamily="-111" charset="-128"/>
                <a:cs typeface="ＭＳ Ｐゴシック" pitchFamily="-111" charset="-128"/>
              </a:rPr>
              <a:t>Scripture indicates </a:t>
            </a:r>
            <a:r>
              <a:rPr lang="en-US" sz="1200" b="1" kern="1200" dirty="0">
                <a:solidFill>
                  <a:schemeClr val="tx1"/>
                </a:solidFill>
                <a:effectLst/>
                <a:latin typeface="Times" pitchFamily="-108" charset="0"/>
                <a:ea typeface="ＭＳ Ｐゴシック" pitchFamily="-111" charset="-128"/>
                <a:cs typeface="ＭＳ Ｐゴシック" pitchFamily="-111" charset="-128"/>
              </a:rPr>
              <a:t>he lived in the home of </a:t>
            </a:r>
            <a:r>
              <a:rPr lang="en-US" sz="1200" b="1" kern="1200" dirty="0" smtClean="0">
                <a:solidFill>
                  <a:schemeClr val="tx1"/>
                </a:solidFill>
                <a:effectLst/>
                <a:latin typeface="Times" pitchFamily="-108" charset="0"/>
                <a:ea typeface="ＭＳ Ｐゴシック" pitchFamily="-111" charset="-128"/>
                <a:cs typeface="ＭＳ Ｐゴシック" pitchFamily="-111" charset="-128"/>
              </a:rPr>
              <a:t>Simon </a:t>
            </a:r>
            <a:r>
              <a:rPr lang="en-US" sz="1200" b="1" kern="1200" dirty="0">
                <a:solidFill>
                  <a:schemeClr val="tx1"/>
                </a:solidFill>
                <a:effectLst/>
                <a:latin typeface="Times" pitchFamily="-108" charset="0"/>
                <a:ea typeface="ＭＳ Ｐゴシック" pitchFamily="-111" charset="-128"/>
                <a:cs typeface="ＭＳ Ｐゴシック" pitchFamily="-111" charset="-128"/>
              </a:rPr>
              <a:t>Peter in Capernaum.</a:t>
            </a:r>
            <a:endParaRPr lang="en-SG" sz="1200" kern="1200" dirty="0">
              <a:solidFill>
                <a:schemeClr val="tx1"/>
              </a:solidFill>
              <a:effectLst/>
              <a:latin typeface="Times" pitchFamily="-108" charset="0"/>
              <a:ea typeface="ＭＳ Ｐゴシック" pitchFamily="-111" charset="-128"/>
              <a:cs typeface="ＭＳ Ｐゴシック" pitchFamily="-111" charset="-128"/>
            </a:endParaRPr>
          </a:p>
          <a:p>
            <a:r>
              <a:rPr lang="en-US" sz="1200" b="1" kern="1200" dirty="0">
                <a:solidFill>
                  <a:schemeClr val="tx1"/>
                </a:solidFill>
                <a:effectLst/>
                <a:latin typeface="Times" pitchFamily="-108" charset="0"/>
                <a:ea typeface="ＭＳ Ｐゴシック" pitchFamily="-111" charset="-128"/>
                <a:cs typeface="ＭＳ Ｐゴシック" pitchFamily="-111" charset="-128"/>
              </a:rPr>
              <a:t>Here we are approaching Capernaum on the </a:t>
            </a:r>
            <a:r>
              <a:rPr lang="en-US" sz="1200" b="1" kern="1200" dirty="0" smtClean="0">
                <a:solidFill>
                  <a:schemeClr val="tx1"/>
                </a:solidFill>
                <a:effectLst/>
                <a:latin typeface="Times" pitchFamily="-108" charset="0"/>
                <a:ea typeface="ＭＳ Ｐゴシック" pitchFamily="-111" charset="-128"/>
                <a:cs typeface="ＭＳ Ｐゴシック" pitchFamily="-111" charset="-128"/>
              </a:rPr>
              <a:t>northwestern shore </a:t>
            </a:r>
            <a:r>
              <a:rPr lang="en-US" sz="1200" b="1" kern="1200" dirty="0">
                <a:solidFill>
                  <a:schemeClr val="tx1"/>
                </a:solidFill>
                <a:effectLst/>
                <a:latin typeface="Times" pitchFamily="-108" charset="0"/>
                <a:ea typeface="ＭＳ Ｐゴシック" pitchFamily="-111" charset="-128"/>
                <a:cs typeface="ＭＳ Ｐゴシック" pitchFamily="-111" charset="-128"/>
              </a:rPr>
              <a:t>of the </a:t>
            </a:r>
            <a:r>
              <a:rPr lang="en-US" sz="1200" b="1" kern="1200" dirty="0" smtClean="0">
                <a:solidFill>
                  <a:schemeClr val="tx1"/>
                </a:solidFill>
                <a:effectLst/>
                <a:latin typeface="Times" pitchFamily="-108" charset="0"/>
                <a:ea typeface="ＭＳ Ｐゴシック" pitchFamily="-111" charset="-128"/>
                <a:cs typeface="ＭＳ Ｐゴシック" pitchFamily="-111" charset="-128"/>
              </a:rPr>
              <a:t>Sea </a:t>
            </a:r>
            <a:r>
              <a:rPr lang="en-US" sz="1200" b="1" kern="1200" dirty="0">
                <a:solidFill>
                  <a:schemeClr val="tx1"/>
                </a:solidFill>
                <a:effectLst/>
                <a:latin typeface="Times" pitchFamily="-108" charset="0"/>
                <a:ea typeface="ＭＳ Ｐゴシック" pitchFamily="-111" charset="-128"/>
                <a:cs typeface="ＭＳ Ｐゴシック" pitchFamily="-111" charset="-128"/>
              </a:rPr>
              <a:t>of Galilee…</a:t>
            </a:r>
            <a:endParaRPr lang="en-SG" sz="1200" kern="1200" dirty="0">
              <a:solidFill>
                <a:schemeClr val="tx1"/>
              </a:solidFill>
              <a:effectLst/>
              <a:latin typeface="Times" pitchFamily="-108"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915682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xfrm>
            <a:off x="1150938" y="692150"/>
            <a:ext cx="4556125" cy="3416300"/>
          </a:xfrm>
          <a:ln/>
        </p:spPr>
      </p:sp>
      <p:sp>
        <p:nvSpPr>
          <p:cNvPr id="358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From the east, approaching the village, the gentle highlands of the Galilee rise in the distance…</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64909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xfrm>
            <a:off x="1150938" y="692150"/>
            <a:ext cx="4556125" cy="3416300"/>
          </a:xfrm>
          <a:ln/>
        </p:spPr>
      </p:sp>
      <p:sp>
        <p:nvSpPr>
          <p:cNvPr id="378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We begin to see the old synagogue…and the gray concrete structure that now covers and protects the ruins of Peter</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house.</a:t>
            </a:r>
            <a:endParaRPr lang="en-US" b="1" dirty="0" smtClean="0">
              <a:solidFill>
                <a:srgbClr val="000000"/>
              </a:solidFill>
              <a:latin typeface="Times New Roman" charset="0"/>
              <a:ea typeface="ＭＳ Ｐゴシック" charset="0"/>
              <a:cs typeface="ＭＳ Ｐゴシック" charset="0"/>
            </a:endParaRP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47293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xfrm>
            <a:off x="1150938" y="692150"/>
            <a:ext cx="4556125" cy="3416300"/>
          </a:xfrm>
          <a:ln/>
        </p:spPr>
      </p:sp>
      <p:sp>
        <p:nvSpPr>
          <p:cNvPr id="399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…as here…pulling closer to the archeological site preserved and restored by the Roman Catholic Franciscan archeologists.</a:t>
            </a:r>
          </a:p>
          <a:p>
            <a:r>
              <a:rPr lang="en-US" b="1" dirty="0" smtClean="0">
                <a:solidFill>
                  <a:srgbClr val="000000"/>
                </a:solidFill>
                <a:latin typeface="Times New Roman" charset="0"/>
                <a:ea typeface="ＭＳ Ｐゴシック" charset="0"/>
                <a:cs typeface="ＭＳ Ｐゴシック" charset="0"/>
              </a:rPr>
              <a:t>.</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02508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Rot="1" noChangeAspect="1" noChangeArrowheads="1" noTextEdit="1"/>
          </p:cNvSpPr>
          <p:nvPr>
            <p:ph type="sldImg"/>
          </p:nvPr>
        </p:nvSpPr>
        <p:spPr>
          <a:xfrm>
            <a:off x="1150938" y="692150"/>
            <a:ext cx="4556125" cy="3416300"/>
          </a:xfrm>
          <a:ln/>
        </p:spPr>
      </p:sp>
      <p:sp>
        <p:nvSpPr>
          <p:cNvPr id="51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Two thousand years after His promise to Abraham…</a:t>
            </a:r>
          </a:p>
          <a:p>
            <a:r>
              <a:rPr lang="en-US" b="1" dirty="0" smtClean="0">
                <a:solidFill>
                  <a:srgbClr val="000000"/>
                </a:solidFill>
                <a:latin typeface="Times New Roman" charset="0"/>
                <a:ea typeface="ＭＳ Ｐゴシック" charset="0"/>
                <a:cs typeface="ＭＳ Ｐゴシック" charset="0"/>
              </a:rPr>
              <a:t>////	…the Creator</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timetable progresses to the grand climax of the Bible</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chronology. This is the time determined by the Father as appropriate to bring to the Earth His Own Son to present the Gospel to all men…</a:t>
            </a:r>
            <a:endParaRPr lang="en-US" altLang="ja-JP" b="1" dirty="0" smtClean="0">
              <a:solidFill>
                <a:srgbClr val="993300"/>
              </a:solidFill>
              <a:latin typeface="Times New Roman" charset="0"/>
              <a:ea typeface="ＭＳ Ｐゴシック" charset="0"/>
              <a:cs typeface="ＭＳ Ｐゴシック" charset="0"/>
            </a:endParaRPr>
          </a:p>
          <a:p>
            <a:r>
              <a:rPr lang="en-US" b="1" dirty="0" smtClean="0">
                <a:solidFill>
                  <a:srgbClr val="000000"/>
                </a:solidFill>
                <a:latin typeface="Times New Roman" charset="0"/>
                <a:ea typeface="ＭＳ Ｐゴシック" charset="0"/>
                <a:cs typeface="ＭＳ Ｐゴシック" charset="0"/>
              </a:rPr>
              <a:t>////	…In its vast Biblical story line, the tenth and last folder in THE BIBLE FILE is the one toward which all of our work has been directed.</a:t>
            </a:r>
          </a:p>
          <a:p>
            <a:r>
              <a:rPr lang="en-US" b="1" dirty="0" smtClean="0">
                <a:solidFill>
                  <a:srgbClr val="000000"/>
                </a:solidFill>
                <a:latin typeface="Times New Roman" charset="0"/>
                <a:ea typeface="ＭＳ Ｐゴシック" charset="0"/>
                <a:cs typeface="ＭＳ Ｐゴシック" charset="0"/>
              </a:rPr>
              <a:t>History progresses toward…</a:t>
            </a:r>
          </a:p>
          <a:p>
            <a:r>
              <a:rPr lang="en-US" b="1" dirty="0" smtClean="0">
                <a:solidFill>
                  <a:srgbClr val="000000"/>
                </a:solidFill>
                <a:latin typeface="Times New Roman" charset="0"/>
                <a:ea typeface="ＭＳ Ｐゴシック" charset="0"/>
                <a:cs typeface="ＭＳ Ｐゴシック" charset="0"/>
              </a:rPr>
              <a:t>////	…the culmination of God</a:t>
            </a:r>
            <a:r>
              <a:rPr lang="fr-FR" b="1" dirty="0" smtClean="0">
                <a:solidFill>
                  <a:srgbClr val="000000"/>
                </a:solidFill>
                <a:latin typeface="Times New Roman" charset="0"/>
                <a:ea typeface="ＭＳ Ｐゴシック" charset="0"/>
                <a:cs typeface="ＭＳ Ｐゴシック" charset="0"/>
              </a:rPr>
              <a:t>'</a:t>
            </a:r>
            <a:r>
              <a:rPr lang="en-US" b="1" dirty="0" smtClean="0">
                <a:solidFill>
                  <a:srgbClr val="000000"/>
                </a:solidFill>
                <a:latin typeface="Times New Roman" charset="0"/>
                <a:ea typeface="ＭＳ Ｐゴシック" charset="0"/>
                <a:cs typeface="ＭＳ Ｐゴシック" charset="0"/>
              </a:rPr>
              <a:t>s new program with man, the appearance of the Lord Jesus Christ.…the JESUS file.  Through this Good News, every one can reclaim for eternity that close, intimate relationship to the Creator lost by our early parents. Salvation is to be made known to all mankind through the Gospel of the Lord Jesus Christ.  </a:t>
            </a:r>
          </a:p>
          <a:p>
            <a:r>
              <a:rPr lang="en-US" b="1" dirty="0" smtClean="0">
                <a:solidFill>
                  <a:srgbClr val="000000"/>
                </a:solidFill>
                <a:latin typeface="Times New Roman" charset="0"/>
                <a:ea typeface="ＭＳ Ｐゴシック" charset="0"/>
                <a:cs typeface="ＭＳ Ｐゴシック" charset="0"/>
              </a:rPr>
              <a:t>This is the point where all the pieces come together in the appearance of the Messiah and the inauguration of God</a:t>
            </a:r>
            <a:r>
              <a:rPr lang="fr-FR" b="1" dirty="0" smtClean="0">
                <a:solidFill>
                  <a:srgbClr val="000000"/>
                </a:solidFill>
                <a:latin typeface="Times New Roman" charset="0"/>
                <a:ea typeface="ＭＳ Ｐゴシック" charset="0"/>
                <a:cs typeface="ＭＳ Ｐゴシック" charset="0"/>
              </a:rPr>
              <a:t>'</a:t>
            </a:r>
            <a:r>
              <a:rPr lang="en-US" b="1" dirty="0" smtClean="0">
                <a:solidFill>
                  <a:srgbClr val="000000"/>
                </a:solidFill>
                <a:latin typeface="Times New Roman" charset="0"/>
                <a:ea typeface="ＭＳ Ｐゴシック" charset="0"/>
                <a:cs typeface="ＭＳ Ｐゴシック" charset="0"/>
              </a:rPr>
              <a:t>s New Program with Man, begun with his ancient promise to Abraham.</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96184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xfrm>
            <a:off x="1150938" y="692150"/>
            <a:ext cx="4556125" cy="3416300"/>
          </a:xfrm>
          <a:ln/>
        </p:spPr>
      </p:sp>
      <p:sp>
        <p:nvSpPr>
          <p:cNvPr id="419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If you approach by water from the </a:t>
            </a:r>
            <a:r>
              <a:rPr lang="en-US" b="1" dirty="0" smtClean="0">
                <a:solidFill>
                  <a:srgbClr val="000000"/>
                </a:solidFill>
                <a:latin typeface="Times New Roman" charset="0"/>
                <a:ea typeface="ＭＳ Ｐゴシック" charset="0"/>
                <a:cs typeface="ＭＳ Ｐゴシック" charset="0"/>
              </a:rPr>
              <a:t>south…the rising fields </a:t>
            </a:r>
            <a:r>
              <a:rPr lang="en-US" b="1" dirty="0">
                <a:solidFill>
                  <a:srgbClr val="000000"/>
                </a:solidFill>
                <a:latin typeface="Times New Roman" charset="0"/>
                <a:ea typeface="ＭＳ Ｐゴシック" charset="0"/>
                <a:cs typeface="ＭＳ Ｐゴシック" charset="0"/>
              </a:rPr>
              <a:t>and </a:t>
            </a:r>
            <a:r>
              <a:rPr lang="en-US" b="1" dirty="0" smtClean="0">
                <a:solidFill>
                  <a:srgbClr val="000000"/>
                </a:solidFill>
                <a:latin typeface="Times New Roman" charset="0"/>
                <a:ea typeface="ＭＳ Ｐゴシック" charset="0"/>
                <a:cs typeface="ＭＳ Ｐゴシック" charset="0"/>
              </a:rPr>
              <a:t>orchards show </a:t>
            </a:r>
            <a:r>
              <a:rPr lang="en-US" b="1" dirty="0">
                <a:solidFill>
                  <a:srgbClr val="000000"/>
                </a:solidFill>
                <a:latin typeface="Times New Roman" charset="0"/>
                <a:ea typeface="ＭＳ Ｐゴシック" charset="0"/>
                <a:cs typeface="ＭＳ Ｐゴシック" charset="0"/>
              </a:rPr>
              <a:t>the fertility of the Galilee and </a:t>
            </a:r>
            <a:r>
              <a:rPr lang="en-US" b="1" dirty="0" smtClean="0">
                <a:solidFill>
                  <a:srgbClr val="000000"/>
                </a:solidFill>
                <a:latin typeface="Times New Roman" charset="0"/>
                <a:ea typeface="ＭＳ Ｐゴシック" charset="0"/>
                <a:cs typeface="ＭＳ Ｐゴシック" charset="0"/>
              </a:rPr>
              <a:t>its </a:t>
            </a:r>
            <a:r>
              <a:rPr lang="en-US" b="1" dirty="0">
                <a:solidFill>
                  <a:srgbClr val="000000"/>
                </a:solidFill>
                <a:latin typeface="Times New Roman" charset="0"/>
                <a:ea typeface="ＭＳ Ｐゴシック" charset="0"/>
                <a:cs typeface="ＭＳ Ｐゴシック" charset="0"/>
              </a:rPr>
              <a:t>ancient volcanic </a:t>
            </a:r>
            <a:r>
              <a:rPr lang="en-US" b="1" dirty="0" smtClean="0">
                <a:solidFill>
                  <a:srgbClr val="000000"/>
                </a:solidFill>
                <a:latin typeface="Times New Roman" charset="0"/>
                <a:ea typeface="ＭＳ Ｐゴシック" charset="0"/>
                <a:cs typeface="ＭＳ Ｐゴシック" charset="0"/>
              </a:rPr>
              <a:t>soil</a:t>
            </a:r>
            <a:r>
              <a:rPr lang="en-US" b="1" dirty="0">
                <a:solidFill>
                  <a:srgbClr val="000000"/>
                </a:solidFill>
                <a:latin typeface="Times New Roman" charset="0"/>
                <a:ea typeface="ＭＳ Ｐゴシック" charset="0"/>
                <a:cs typeface="ＭＳ Ｐゴシック" charset="0"/>
              </a:rPr>
              <a:t>…</a:t>
            </a:r>
          </a:p>
        </p:txBody>
      </p:sp>
    </p:spTree>
    <p:extLst>
      <p:ext uri="{BB962C8B-B14F-4D97-AF65-F5344CB8AC3E}">
        <p14:creationId xmlns:p14="http://schemas.microsoft.com/office/powerpoint/2010/main" val="3803699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xfrm>
            <a:off x="1150938" y="692150"/>
            <a:ext cx="4556125" cy="3416300"/>
          </a:xfrm>
          <a:ln/>
        </p:spPr>
      </p:sp>
      <p:sp>
        <p:nvSpPr>
          <p:cNvPr id="440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…and we </a:t>
            </a:r>
            <a:r>
              <a:rPr lang="en-US" b="1">
                <a:solidFill>
                  <a:srgbClr val="000000"/>
                </a:solidFill>
                <a:latin typeface="Times New Roman" charset="0"/>
                <a:ea typeface="ＭＳ Ｐゴシック" charset="0"/>
                <a:cs typeface="ＭＳ Ｐゴシック" charset="0"/>
              </a:rPr>
              <a:t>pull </a:t>
            </a:r>
            <a:r>
              <a:rPr lang="en-US" b="1" smtClean="0">
                <a:solidFill>
                  <a:srgbClr val="000000"/>
                </a:solidFill>
                <a:latin typeface="Times New Roman" charset="0"/>
                <a:ea typeface="ＭＳ Ｐゴシック" charset="0"/>
                <a:cs typeface="ＭＳ Ｐゴシック" charset="0"/>
              </a:rPr>
              <a:t>closer still</a:t>
            </a:r>
            <a:r>
              <a:rPr lang="en-US" b="1" dirty="0">
                <a:solidFill>
                  <a:srgbClr val="000000"/>
                </a:solidFill>
                <a:latin typeface="Times New Roman" charset="0"/>
                <a:ea typeface="ＭＳ Ｐゴシック" charset="0"/>
                <a:cs typeface="ＭＳ Ｐゴシック" charset="0"/>
              </a:rPr>
              <a:t>…</a:t>
            </a:r>
          </a:p>
        </p:txBody>
      </p:sp>
    </p:spTree>
    <p:extLst>
      <p:ext uri="{BB962C8B-B14F-4D97-AF65-F5344CB8AC3E}">
        <p14:creationId xmlns:p14="http://schemas.microsoft.com/office/powerpoint/2010/main" val="2845438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xfrm>
            <a:off x="1150938" y="692150"/>
            <a:ext cx="4556125" cy="3416300"/>
          </a:xfrm>
          <a:ln/>
        </p:spPr>
      </p:sp>
      <p:sp>
        <p:nvSpPr>
          <p:cNvPr id="460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…finally coming </a:t>
            </a:r>
            <a:r>
              <a:rPr lang="en-US" b="1">
                <a:solidFill>
                  <a:srgbClr val="000000"/>
                </a:solidFill>
                <a:latin typeface="Times New Roman" charset="0"/>
                <a:ea typeface="ＭＳ Ｐゴシック" charset="0"/>
                <a:cs typeface="ＭＳ Ｐゴシック" charset="0"/>
              </a:rPr>
              <a:t>to </a:t>
            </a:r>
            <a:r>
              <a:rPr lang="en-US" b="1" smtClean="0">
                <a:solidFill>
                  <a:srgbClr val="000000"/>
                </a:solidFill>
                <a:latin typeface="Times New Roman" charset="0"/>
                <a:ea typeface="ＭＳ Ｐゴシック" charset="0"/>
                <a:cs typeface="ＭＳ Ｐゴシック" charset="0"/>
              </a:rPr>
              <a:t>dockside </a:t>
            </a:r>
            <a:r>
              <a:rPr lang="en-US" b="1">
                <a:solidFill>
                  <a:srgbClr val="000000"/>
                </a:solidFill>
                <a:latin typeface="Times New Roman" charset="0"/>
                <a:ea typeface="ＭＳ Ｐゴシック" charset="0"/>
                <a:cs typeface="ＭＳ Ｐゴシック" charset="0"/>
              </a:rPr>
              <a:t>to </a:t>
            </a:r>
            <a:r>
              <a:rPr lang="en-US" b="1" smtClean="0">
                <a:solidFill>
                  <a:srgbClr val="000000"/>
                </a:solidFill>
                <a:latin typeface="Times New Roman" charset="0"/>
                <a:ea typeface="ＭＳ Ｐゴシック" charset="0"/>
                <a:cs typeface="ＭＳ Ｐゴシック" charset="0"/>
              </a:rPr>
              <a:t>visit </a:t>
            </a:r>
            <a:r>
              <a:rPr lang="en-US" b="1" dirty="0">
                <a:solidFill>
                  <a:srgbClr val="000000"/>
                </a:solidFill>
                <a:latin typeface="Times New Roman" charset="0"/>
                <a:ea typeface="ＭＳ Ｐゴシック" charset="0"/>
                <a:cs typeface="ＭＳ Ｐゴシック" charset="0"/>
              </a:rPr>
              <a:t>the </a:t>
            </a:r>
            <a:r>
              <a:rPr lang="en-US" b="1">
                <a:solidFill>
                  <a:srgbClr val="000000"/>
                </a:solidFill>
                <a:latin typeface="Times New Roman" charset="0"/>
                <a:ea typeface="ＭＳ Ｐゴシック" charset="0"/>
                <a:cs typeface="ＭＳ Ｐゴシック" charset="0"/>
              </a:rPr>
              <a:t>ancient </a:t>
            </a:r>
            <a:r>
              <a:rPr lang="en-US" b="1" smtClean="0">
                <a:solidFill>
                  <a:srgbClr val="000000"/>
                </a:solidFill>
                <a:latin typeface="Times New Roman" charset="0"/>
                <a:ea typeface="ＭＳ Ｐゴシック" charset="0"/>
                <a:cs typeface="ＭＳ Ｐゴシック" charset="0"/>
              </a:rPr>
              <a:t>site</a:t>
            </a:r>
            <a:r>
              <a:rPr lang="en-US" b="1" dirty="0">
                <a:solidFill>
                  <a:srgbClr val="000000"/>
                </a:solidFill>
                <a:latin typeface="Times New Roman" charset="0"/>
                <a:ea typeface="ＭＳ Ｐゴシック" charset="0"/>
                <a:cs typeface="ＭＳ Ｐゴシック" charset="0"/>
              </a:rPr>
              <a:t>…</a:t>
            </a:r>
          </a:p>
        </p:txBody>
      </p:sp>
    </p:spTree>
    <p:extLst>
      <p:ext uri="{BB962C8B-B14F-4D97-AF65-F5344CB8AC3E}">
        <p14:creationId xmlns:p14="http://schemas.microsoft.com/office/powerpoint/2010/main" val="362358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xfrm>
            <a:off x="1150938" y="692150"/>
            <a:ext cx="4556125" cy="3416300"/>
          </a:xfrm>
          <a:ln/>
        </p:spPr>
      </p:sp>
      <p:sp>
        <p:nvSpPr>
          <p:cNvPr id="481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…and to explore the very streets where the Lord walked.  As many as 10,000 Galileans are thought to have lived in Capernaum in Jesus</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 time.</a:t>
            </a:r>
            <a:endParaRPr lang="en-US" b="1" dirty="0" smtClean="0">
              <a:solidFill>
                <a:srgbClr val="000000"/>
              </a:solidFill>
              <a:latin typeface="Times New Roman" charset="0"/>
              <a:ea typeface="ＭＳ Ｐゴシック" charset="0"/>
              <a:cs typeface="ＭＳ Ｐゴシック" charset="0"/>
            </a:endParaRP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42264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xfrm>
            <a:off x="1150938" y="692150"/>
            <a:ext cx="4556125" cy="3416300"/>
          </a:xfrm>
          <a:ln/>
        </p:spPr>
      </p:sp>
      <p:sp>
        <p:nvSpPr>
          <p:cNvPr id="501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Today</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city gates of Capernaum look a bit different than those of Jesus</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 day.  The city</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black stone is characteristic of the volcanic basalt that underlies most of the lands here.  Gentle Capernaum…what a contrast with busy, chaotic and noisy Jerusalem in the South.</a:t>
            </a:r>
            <a:endParaRPr lang="en-US" b="1" dirty="0" smtClean="0">
              <a:solidFill>
                <a:srgbClr val="000000"/>
              </a:solidFill>
              <a:latin typeface="Times New Roman" charset="0"/>
              <a:ea typeface="ＭＳ Ｐゴシック" charset="0"/>
              <a:cs typeface="ＭＳ Ｐゴシック" charset="0"/>
            </a:endParaRP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597870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xfrm>
            <a:off x="1150938" y="692150"/>
            <a:ext cx="4556125" cy="3416300"/>
          </a:xfrm>
          <a:ln/>
        </p:spPr>
      </p:sp>
      <p:sp>
        <p:nvSpPr>
          <p:cNvPr id="522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The restored Synagogue in Capernaum…not the one, however, in which Jesus taught.  This one was built in the Second Century after Christ</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birth.  We do know, however, that the earlier synagogue –– the one in which Jesus did teach –– was located on this same site, the highest point in the city.   Notice the Greek flavor of the architecture…</a:t>
            </a:r>
            <a:endParaRPr lang="en-US" b="1" dirty="0" smtClean="0">
              <a:solidFill>
                <a:srgbClr val="000000"/>
              </a:solidFill>
              <a:latin typeface="Times New Roman" charset="0"/>
              <a:ea typeface="ＭＳ Ｐゴシック" charset="0"/>
              <a:cs typeface="ＭＳ Ｐゴシック" charset="0"/>
            </a:endParaRP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511915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xfrm>
            <a:off x="1150938" y="692150"/>
            <a:ext cx="4556125" cy="3416300"/>
          </a:xfrm>
          <a:ln/>
        </p:spPr>
      </p:sp>
      <p:sp>
        <p:nvSpPr>
          <p:cNvPr id="542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a:solidFill>
                <a:srgbClr val="000000"/>
              </a:solidFill>
              <a:latin typeface="Times New Roman" charset="0"/>
              <a:ea typeface="ＭＳ Ｐゴシック" charset="0"/>
              <a:cs typeface="ＭＳ Ｐゴシック" charset="0"/>
            </a:endParaRPr>
          </a:p>
          <a:p>
            <a:r>
              <a:rPr lang="en-US" sz="1200" b="0" kern="1200">
                <a:solidFill>
                  <a:schemeClr val="tx1"/>
                </a:solidFill>
                <a:effectLst/>
                <a:latin typeface="Times" pitchFamily="-108" charset="0"/>
                <a:ea typeface="ＭＳ Ｐゴシック" pitchFamily="-111" charset="-128"/>
                <a:cs typeface="ＭＳ Ｐゴシック" pitchFamily="-111" charset="-128"/>
              </a:rPr>
              <a:t>That’s the influence of Alexander’s Hellenism…doing things the Greek way made obvious in this restoration of that Capernaum synagogue.  There is no doubt, however, that this is the very ground on which the synagogue of Jesus’ day was located.  He taught on this very spot!</a:t>
            </a:r>
            <a:r>
              <a:rPr lang="en-SG" b="0">
                <a:effectLst/>
              </a:rPr>
              <a:t> </a:t>
            </a:r>
            <a:endParaRPr lang="en-US" b="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14985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xfrm>
            <a:off x="1150938" y="692150"/>
            <a:ext cx="4556125" cy="3416300"/>
          </a:xfrm>
          <a:ln/>
        </p:spPr>
      </p:sp>
      <p:sp>
        <p:nvSpPr>
          <p:cNvPr id="563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More evidence of </a:t>
            </a:r>
            <a:r>
              <a:rPr lang="en-US" b="1">
                <a:solidFill>
                  <a:srgbClr val="000000"/>
                </a:solidFill>
                <a:latin typeface="Times New Roman" charset="0"/>
                <a:ea typeface="ＭＳ Ｐゴシック" charset="0"/>
                <a:cs typeface="ＭＳ Ｐゴシック" charset="0"/>
              </a:rPr>
              <a:t>Greek </a:t>
            </a:r>
            <a:r>
              <a:rPr lang="en-US" b="1" smtClean="0">
                <a:solidFill>
                  <a:srgbClr val="000000"/>
                </a:solidFill>
                <a:latin typeface="Times New Roman" charset="0"/>
                <a:ea typeface="ＭＳ Ｐゴシック" charset="0"/>
                <a:cs typeface="ＭＳ Ｐゴシック" charset="0"/>
              </a:rPr>
              <a:t>styling</a:t>
            </a:r>
            <a:r>
              <a:rPr lang="en-US" b="1" dirty="0">
                <a:solidFill>
                  <a:srgbClr val="000000"/>
                </a:solidFill>
                <a:latin typeface="Times New Roman" charset="0"/>
                <a:ea typeface="ＭＳ Ｐゴシック" charset="0"/>
                <a:cs typeface="ＭＳ Ｐゴシック" charset="0"/>
              </a:rPr>
              <a:t>, even though paid for by a local Roman centurion and built with </a:t>
            </a:r>
            <a:r>
              <a:rPr lang="en-US" b="1">
                <a:solidFill>
                  <a:srgbClr val="000000"/>
                </a:solidFill>
                <a:latin typeface="Times New Roman" charset="0"/>
                <a:ea typeface="ＭＳ Ｐゴシック" charset="0"/>
                <a:cs typeface="ＭＳ Ｐゴシック" charset="0"/>
              </a:rPr>
              <a:t>Roman </a:t>
            </a:r>
            <a:r>
              <a:rPr lang="en-US" b="1" smtClean="0">
                <a:solidFill>
                  <a:srgbClr val="000000"/>
                </a:solidFill>
                <a:latin typeface="Times New Roman" charset="0"/>
                <a:ea typeface="ＭＳ Ｐゴシック" charset="0"/>
                <a:cs typeface="ＭＳ Ｐゴシック" charset="0"/>
              </a:rPr>
              <a:t>construction methods.</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64860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xfrm>
            <a:off x="1150938" y="692150"/>
            <a:ext cx="4556125" cy="3416300"/>
          </a:xfrm>
          <a:ln/>
        </p:spPr>
      </p:sp>
      <p:sp>
        <p:nvSpPr>
          <p:cNvPr id="583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Next to </a:t>
            </a:r>
            <a:r>
              <a:rPr lang="en-US" b="1">
                <a:solidFill>
                  <a:srgbClr val="000000"/>
                </a:solidFill>
                <a:latin typeface="Times New Roman" charset="0"/>
                <a:ea typeface="ＭＳ Ｐゴシック" charset="0"/>
                <a:cs typeface="ＭＳ Ｐゴシック" charset="0"/>
              </a:rPr>
              <a:t>the </a:t>
            </a:r>
            <a:r>
              <a:rPr lang="en-US" b="1" smtClean="0">
                <a:solidFill>
                  <a:srgbClr val="000000"/>
                </a:solidFill>
                <a:latin typeface="Times New Roman" charset="0"/>
                <a:ea typeface="ＭＳ Ｐゴシック" charset="0"/>
                <a:cs typeface="ＭＳ Ｐゴシック" charset="0"/>
              </a:rPr>
              <a:t>synagogue </a:t>
            </a:r>
            <a:r>
              <a:rPr lang="en-US" b="1">
                <a:solidFill>
                  <a:srgbClr val="000000"/>
                </a:solidFill>
                <a:latin typeface="Times New Roman" charset="0"/>
                <a:ea typeface="ＭＳ Ｐゴシック" charset="0"/>
                <a:cs typeface="ＭＳ Ｐゴシック" charset="0"/>
              </a:rPr>
              <a:t>are </a:t>
            </a:r>
            <a:r>
              <a:rPr lang="en-US" b="1" smtClean="0">
                <a:solidFill>
                  <a:srgbClr val="000000"/>
                </a:solidFill>
                <a:latin typeface="Times New Roman" charset="0"/>
                <a:ea typeface="ＭＳ Ｐゴシック" charset="0"/>
                <a:cs typeface="ＭＳ Ｐゴシック" charset="0"/>
              </a:rPr>
              <a:t>these basalt-paved streets, </a:t>
            </a:r>
            <a:r>
              <a:rPr lang="en-US" b="1" dirty="0">
                <a:solidFill>
                  <a:srgbClr val="000000"/>
                </a:solidFill>
                <a:latin typeface="Times New Roman" charset="0"/>
                <a:ea typeface="ＭＳ Ｐゴシック" charset="0"/>
                <a:cs typeface="ＭＳ Ｐゴシック" charset="0"/>
              </a:rPr>
              <a:t>many </a:t>
            </a:r>
            <a:r>
              <a:rPr lang="en-US" b="1">
                <a:solidFill>
                  <a:srgbClr val="000000"/>
                </a:solidFill>
                <a:latin typeface="Times New Roman" charset="0"/>
                <a:ea typeface="ＭＳ Ｐゴシック" charset="0"/>
                <a:cs typeface="ＭＳ Ｐゴシック" charset="0"/>
              </a:rPr>
              <a:t>original </a:t>
            </a:r>
            <a:r>
              <a:rPr lang="en-US" b="1" smtClean="0">
                <a:solidFill>
                  <a:srgbClr val="000000"/>
                </a:solidFill>
                <a:latin typeface="Times New Roman" charset="0"/>
                <a:ea typeface="ＭＳ Ｐゴシック" charset="0"/>
                <a:cs typeface="ＭＳ Ｐゴシック" charset="0"/>
              </a:rPr>
              <a:t>stones still </a:t>
            </a:r>
            <a:r>
              <a:rPr lang="en-US" b="1" dirty="0">
                <a:solidFill>
                  <a:srgbClr val="000000"/>
                </a:solidFill>
                <a:latin typeface="Times New Roman" charset="0"/>
                <a:ea typeface="ＭＳ Ｐゴシック" charset="0"/>
                <a:cs typeface="ＭＳ Ｐゴシック" charset="0"/>
              </a:rPr>
              <a:t>in place today…</a:t>
            </a:r>
          </a:p>
        </p:txBody>
      </p:sp>
    </p:spTree>
    <p:extLst>
      <p:ext uri="{BB962C8B-B14F-4D97-AF65-F5344CB8AC3E}">
        <p14:creationId xmlns:p14="http://schemas.microsoft.com/office/powerpoint/2010/main" val="1203216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xfrm>
            <a:off x="1150938" y="692150"/>
            <a:ext cx="4556125" cy="3416300"/>
          </a:xfrm>
          <a:ln/>
        </p:spPr>
      </p:sp>
      <p:sp>
        <p:nvSpPr>
          <p:cNvPr id="604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charset="0"/>
                <a:ea typeface="ＭＳ Ｐゴシック" charset="0"/>
                <a:cs typeface="ＭＳ Ｐゴシック" charset="0"/>
              </a:rPr>
              <a:t>… where </a:t>
            </a:r>
            <a:r>
              <a:rPr lang="en-US" b="1" dirty="0">
                <a:solidFill>
                  <a:srgbClr val="000000"/>
                </a:solidFill>
                <a:latin typeface="Times New Roman" charset="0"/>
                <a:ea typeface="ＭＳ Ｐゴシック" charset="0"/>
                <a:cs typeface="ＭＳ Ｐゴシック" charset="0"/>
              </a:rPr>
              <a:t>the Lord walked </a:t>
            </a:r>
            <a:r>
              <a:rPr lang="en-US" b="1">
                <a:solidFill>
                  <a:srgbClr val="000000"/>
                </a:solidFill>
                <a:latin typeface="Times New Roman" charset="0"/>
                <a:ea typeface="ＭＳ Ｐゴシック" charset="0"/>
                <a:cs typeface="ＭＳ Ｐゴシック" charset="0"/>
              </a:rPr>
              <a:t>and </a:t>
            </a:r>
            <a:r>
              <a:rPr lang="en-US" b="1" smtClean="0">
                <a:solidFill>
                  <a:srgbClr val="000000"/>
                </a:solidFill>
                <a:latin typeface="Times New Roman" charset="0"/>
                <a:ea typeface="ＭＳ Ｐゴシック" charset="0"/>
                <a:cs typeface="ＭＳ Ｐゴシック" charset="0"/>
              </a:rPr>
              <a:t>ministered </a:t>
            </a:r>
            <a:r>
              <a:rPr lang="en-US" b="1">
                <a:solidFill>
                  <a:srgbClr val="000000"/>
                </a:solidFill>
                <a:latin typeface="Times New Roman" charset="0"/>
                <a:ea typeface="ＭＳ Ｐゴシック" charset="0"/>
                <a:cs typeface="ＭＳ Ｐゴシック" charset="0"/>
              </a:rPr>
              <a:t>to </a:t>
            </a:r>
            <a:r>
              <a:rPr lang="en-US" b="1" smtClean="0">
                <a:solidFill>
                  <a:srgbClr val="000000"/>
                </a:solidFill>
                <a:latin typeface="Times New Roman" charset="0"/>
                <a:ea typeface="ＭＳ Ｐゴシック" charset="0"/>
                <a:cs typeface="ＭＳ Ｐゴシック" charset="0"/>
              </a:rPr>
              <a:t>his disciples </a:t>
            </a:r>
            <a:r>
              <a:rPr lang="en-US" b="1" dirty="0">
                <a:solidFill>
                  <a:srgbClr val="000000"/>
                </a:solidFill>
                <a:latin typeface="Times New Roman" charset="0"/>
                <a:ea typeface="ＭＳ Ｐゴシック" charset="0"/>
                <a:cs typeface="ＭＳ Ｐゴシック" charset="0"/>
              </a:rPr>
              <a:t>and to all </a:t>
            </a:r>
            <a:r>
              <a:rPr lang="en-US" b="1">
                <a:solidFill>
                  <a:srgbClr val="000000"/>
                </a:solidFill>
                <a:latin typeface="Times New Roman" charset="0"/>
                <a:ea typeface="ＭＳ Ｐゴシック" charset="0"/>
                <a:cs typeface="ＭＳ Ｐゴシック" charset="0"/>
              </a:rPr>
              <a:t>the </a:t>
            </a:r>
            <a:r>
              <a:rPr lang="en-US" b="1" smtClean="0">
                <a:solidFill>
                  <a:srgbClr val="000000"/>
                </a:solidFill>
                <a:latin typeface="Times New Roman" charset="0"/>
                <a:ea typeface="ＭＳ Ｐゴシック" charset="0"/>
                <a:cs typeface="ＭＳ Ｐゴシック" charset="0"/>
              </a:rPr>
              <a:t>others </a:t>
            </a:r>
            <a:r>
              <a:rPr lang="en-US" b="1" dirty="0">
                <a:solidFill>
                  <a:srgbClr val="000000"/>
                </a:solidFill>
                <a:latin typeface="Times New Roman" charset="0"/>
                <a:ea typeface="ＭＳ Ｐゴシック" charset="0"/>
                <a:cs typeface="ＭＳ Ｐゴシック" charset="0"/>
              </a:rPr>
              <a:t>from the region who came to </a:t>
            </a:r>
            <a:r>
              <a:rPr lang="en-US" b="1">
                <a:solidFill>
                  <a:srgbClr val="000000"/>
                </a:solidFill>
                <a:latin typeface="Times New Roman" charset="0"/>
                <a:ea typeface="ＭＳ Ｐゴシック" charset="0"/>
                <a:cs typeface="ＭＳ Ｐゴシック" charset="0"/>
              </a:rPr>
              <a:t>hear </a:t>
            </a:r>
            <a:r>
              <a:rPr lang="en-US" b="1" smtClean="0">
                <a:solidFill>
                  <a:srgbClr val="000000"/>
                </a:solidFill>
                <a:latin typeface="Times New Roman" charset="0"/>
                <a:ea typeface="ＭＳ Ｐゴシック" charset="0"/>
                <a:cs typeface="ＭＳ Ｐゴシック" charset="0"/>
              </a:rPr>
              <a:t>his </a:t>
            </a:r>
            <a:r>
              <a:rPr lang="en-US" b="1" dirty="0">
                <a:solidFill>
                  <a:srgbClr val="000000"/>
                </a:solidFill>
                <a:latin typeface="Times New Roman" charset="0"/>
                <a:ea typeface="ＭＳ Ｐゴシック" charset="0"/>
                <a:cs typeface="ＭＳ Ｐゴシック" charset="0"/>
              </a:rPr>
              <a:t>teaching.</a:t>
            </a:r>
          </a:p>
        </p:txBody>
      </p:sp>
    </p:spTree>
    <p:extLst>
      <p:ext uri="{BB962C8B-B14F-4D97-AF65-F5344CB8AC3E}">
        <p14:creationId xmlns:p14="http://schemas.microsoft.com/office/powerpoint/2010/main" val="352913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Rot="1" noChangeAspect="1" noChangeArrowheads="1" noTextEdit="1"/>
          </p:cNvSpPr>
          <p:nvPr>
            <p:ph type="sldImg"/>
          </p:nvPr>
        </p:nvSpPr>
        <p:spPr>
          <a:xfrm>
            <a:off x="1150938" y="692150"/>
            <a:ext cx="4556125" cy="3416300"/>
          </a:xfrm>
          <a:ln/>
        </p:spPr>
      </p:sp>
      <p:sp>
        <p:nvSpPr>
          <p:cNvPr id="71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The New Testament opens directly with the birth of JESUS, the Savior. We begin to see the further development of </a:t>
            </a:r>
          </a:p>
          <a:p>
            <a:r>
              <a:rPr lang="en-US" b="1" dirty="0" smtClean="0">
                <a:solidFill>
                  <a:srgbClr val="000000"/>
                </a:solidFill>
                <a:latin typeface="Times New Roman" charset="0"/>
                <a:ea typeface="ＭＳ Ｐゴシック" charset="0"/>
                <a:cs typeface="ＭＳ Ｐゴシック" charset="0"/>
              </a:rPr>
              <a:t>////	the unconditional promises of THE ABRAHAMIC COVENANT 2,000 years earlier.  A question: how can we mentally process and organize all the facts and details,  all the implications, all the instruction, everything…absolutely everything  that we ought to know about the Lord?  </a:t>
            </a:r>
          </a:p>
          <a:p>
            <a:r>
              <a:rPr lang="en-US" b="1" dirty="0" smtClean="0">
                <a:solidFill>
                  <a:srgbClr val="000000"/>
                </a:solidFill>
                <a:latin typeface="Times New Roman" charset="0"/>
                <a:ea typeface="ＭＳ Ｐゴシック" charset="0"/>
                <a:cs typeface="ＭＳ Ｐゴシック" charset="0"/>
              </a:rPr>
              <a:t>////	Don</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t forget that this study is NOT a journey into detail,  but a directory for organizing all that we may know and all that we will ever know.  Again, only the overview…no details!</a:t>
            </a:r>
          </a:p>
          <a:p>
            <a:r>
              <a:rPr lang="en-US" b="1" dirty="0" smtClean="0">
                <a:solidFill>
                  <a:srgbClr val="000000"/>
                </a:solidFill>
                <a:latin typeface="Times New Roman" charset="0"/>
                <a:ea typeface="ＭＳ Ｐゴシック" charset="0"/>
                <a:cs typeface="ＭＳ Ｐゴシック" charset="0"/>
              </a:rPr>
              <a:t>////	The JESUS file can be divided into three main parts: </a:t>
            </a:r>
          </a:p>
          <a:p>
            <a:r>
              <a:rPr lang="en-US" b="1" dirty="0" smtClean="0">
                <a:solidFill>
                  <a:srgbClr val="000000"/>
                </a:solidFill>
                <a:latin typeface="Times New Roman" charset="0"/>
                <a:ea typeface="ＭＳ Ｐゴシック" charset="0"/>
                <a:cs typeface="ＭＳ Ｐゴシック" charset="0"/>
              </a:rPr>
              <a:t>	 His LIFE, </a:t>
            </a:r>
          </a:p>
          <a:p>
            <a:r>
              <a:rPr lang="en-US" b="1" dirty="0" smtClean="0">
                <a:solidFill>
                  <a:srgbClr val="000000"/>
                </a:solidFill>
                <a:latin typeface="Times New Roman" charset="0"/>
                <a:ea typeface="ＭＳ Ｐゴシック" charset="0"/>
                <a:cs typeface="ＭＳ Ｐゴシック" charset="0"/>
              </a:rPr>
              <a:t>////	 His experience at and the implications of the CROSS, and</a:t>
            </a:r>
          </a:p>
          <a:p>
            <a:r>
              <a:rPr lang="en-US" b="1" dirty="0" smtClean="0">
                <a:solidFill>
                  <a:srgbClr val="000000"/>
                </a:solidFill>
                <a:latin typeface="Times New Roman" charset="0"/>
                <a:ea typeface="ＭＳ Ｐゴシック" charset="0"/>
                <a:cs typeface="ＭＳ Ｐゴシック" charset="0"/>
              </a:rPr>
              <a:t>////	 The resulting mysterious new organism, the CHURCH.</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89182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This is a Catholic church built in this unusual shape in order to protect the home of the Lord…over the preserved remains of an ancient octagonal church.  The design of this current Catholic church above the ruins remembers that ancient shape.</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424332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xfrm>
            <a:off x="1150938" y="692150"/>
            <a:ext cx="4556125" cy="3416300"/>
          </a:xfrm>
          <a:ln/>
        </p:spPr>
      </p:sp>
      <p:sp>
        <p:nvSpPr>
          <p:cNvPr id="645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…which lies underneath.  The ruins of the home of Peter.  Scholars believe Jesus lived here for about two years.</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085000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He would have seen many sunsets just like this at the end of a long day of ministry in Capernaum…</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037546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xfrm>
            <a:off x="1150938" y="692150"/>
            <a:ext cx="4556125" cy="3416300"/>
          </a:xfrm>
          <a:ln/>
        </p:spPr>
      </p:sp>
      <p:sp>
        <p:nvSpPr>
          <p:cNvPr id="686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This natural </a:t>
            </a:r>
            <a:r>
              <a:rPr lang="en-US" b="1" dirty="0" err="1" smtClean="0">
                <a:solidFill>
                  <a:srgbClr val="000000"/>
                </a:solidFill>
                <a:latin typeface="Times New Roman" charset="0"/>
                <a:ea typeface="ＭＳ Ｐゴシック" charset="0"/>
                <a:cs typeface="ＭＳ Ｐゴシック" charset="0"/>
              </a:rPr>
              <a:t>amphitheatre</a:t>
            </a:r>
            <a:r>
              <a:rPr lang="en-US" b="1" dirty="0" smtClean="0">
                <a:solidFill>
                  <a:srgbClr val="000000"/>
                </a:solidFill>
                <a:latin typeface="Times New Roman" charset="0"/>
                <a:ea typeface="ＭＳ Ｐゴシック" charset="0"/>
                <a:cs typeface="ＭＳ Ｐゴシック" charset="0"/>
              </a:rPr>
              <a:t>, a site east of Capernaum out on the surrounding hillsides, is today</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Mount of the Beatitudes.  We know that Jesus attracted huge crowds on these gentle slopes...delivering his great Sermon on the Mount...The Beatitudes…feeding the many thousands.  Truly a place of rare significance in the history of early Christianity and the lessons of ministry and the training of his followers.</a:t>
            </a:r>
            <a:endParaRPr lang="en-US" b="1" dirty="0" smtClean="0">
              <a:solidFill>
                <a:srgbClr val="000000"/>
              </a:solidFill>
              <a:latin typeface="Times New Roman" charset="0"/>
              <a:ea typeface="ＭＳ Ｐゴシック" charset="0"/>
              <a:cs typeface="ＭＳ Ｐゴシック" charset="0"/>
            </a:endParaRP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694033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xfrm>
            <a:off x="1150938" y="692150"/>
            <a:ext cx="4556125" cy="3416300"/>
          </a:xfrm>
          <a:ln/>
        </p:spPr>
      </p:sp>
      <p:sp>
        <p:nvSpPr>
          <p:cNvPr id="706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Scripture recounts how Jesus traveled widely during his ministry years...through these highlands above the Sea of Galilee.</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19438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xfrm>
            <a:off x="1150938" y="692150"/>
            <a:ext cx="4556125" cy="3416300"/>
          </a:xfrm>
          <a:ln/>
        </p:spPr>
      </p:sp>
      <p:sp>
        <p:nvSpPr>
          <p:cNvPr id="727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Travel was difficult and time consuming…requiring many days to arrive at distant places of ministry.</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746599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xfrm>
            <a:off x="1150938" y="692150"/>
            <a:ext cx="4556125" cy="3416300"/>
          </a:xfrm>
          <a:ln/>
        </p:spPr>
      </p:sp>
      <p:sp>
        <p:nvSpPr>
          <p:cNvPr id="7475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…such as this natural spring at Caesarea Philippi, the Biblical site where Jesus promised Peter that </a:t>
            </a:r>
            <a:r>
              <a:rPr lang="ja-JP" altLang="en-US"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upon this rock</a:t>
            </a:r>
            <a:r>
              <a:rPr lang="ja-JP" altLang="en-US"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 He would build his church.</a:t>
            </a:r>
            <a:endParaRPr lang="en-US" b="1" dirty="0" smtClean="0">
              <a:solidFill>
                <a:srgbClr val="000000"/>
              </a:solidFill>
              <a:latin typeface="Times New Roman" charset="0"/>
              <a:ea typeface="ＭＳ Ｐゴシック" charset="0"/>
              <a:cs typeface="ＭＳ Ｐゴシック" charset="0"/>
            </a:endParaRP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898380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a:xfrm>
            <a:off x="1150938" y="692150"/>
            <a:ext cx="4556125" cy="3416300"/>
          </a:xfrm>
          <a:ln/>
        </p:spPr>
      </p:sp>
      <p:sp>
        <p:nvSpPr>
          <p:cNvPr id="768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The abundant waters of the Upper Jordan became a familiar metaphor for Jesus as he supplied the </a:t>
            </a:r>
            <a:r>
              <a:rPr lang="ja-JP" altLang="en-US"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water of life</a:t>
            </a:r>
            <a:r>
              <a:rPr lang="ja-JP" altLang="en-US"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 to all who would listen and follow.</a:t>
            </a:r>
            <a:endParaRPr lang="en-US" b="1" dirty="0" smtClean="0">
              <a:solidFill>
                <a:srgbClr val="000000"/>
              </a:solidFill>
              <a:latin typeface="Times New Roman" charset="0"/>
              <a:ea typeface="ＭＳ Ｐゴシック" charset="0"/>
              <a:cs typeface="ＭＳ Ｐゴシック" charset="0"/>
            </a:endParaRP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071811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a:xfrm>
            <a:off x="1150938" y="692150"/>
            <a:ext cx="4556125" cy="3416300"/>
          </a:xfrm>
          <a:ln/>
        </p:spPr>
      </p:sp>
      <p:sp>
        <p:nvSpPr>
          <p:cNvPr id="788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…and here the Jordan moves south toward Samaria, through Judea on toward the Dead Sea.</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697504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a:xfrm>
            <a:off x="1150938" y="692150"/>
            <a:ext cx="4556125" cy="3416300"/>
          </a:xfrm>
          <a:ln/>
        </p:spPr>
      </p:sp>
      <p:sp>
        <p:nvSpPr>
          <p:cNvPr id="808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Here and there along the way, he encountered lovely waterfalls and sites of incredible natural beauty.</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3695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About his LIFE: it is helpful to divide your view of Our Lord</a:t>
            </a:r>
            <a:r>
              <a:rPr lang="fr-FR" b="1" dirty="0" smtClean="0">
                <a:solidFill>
                  <a:srgbClr val="000000"/>
                </a:solidFill>
                <a:latin typeface="Times New Roman" charset="0"/>
                <a:ea typeface="ＭＳ Ｐゴシック" charset="0"/>
                <a:cs typeface="ＭＳ Ｐゴシック" charset="0"/>
              </a:rPr>
              <a:t>'</a:t>
            </a:r>
            <a:r>
              <a:rPr lang="en-US" b="1" dirty="0" smtClean="0">
                <a:solidFill>
                  <a:srgbClr val="000000"/>
                </a:solidFill>
                <a:latin typeface="Times New Roman" charset="0"/>
                <a:ea typeface="ＭＳ Ｐゴシック" charset="0"/>
                <a:cs typeface="ＭＳ Ｐゴシック" charset="0"/>
              </a:rPr>
              <a:t>s LIFE into: </a:t>
            </a:r>
          </a:p>
          <a:p>
            <a:r>
              <a:rPr lang="en-US" b="1" dirty="0" smtClean="0">
                <a:solidFill>
                  <a:srgbClr val="000000"/>
                </a:solidFill>
                <a:latin typeface="Times New Roman" charset="0"/>
                <a:ea typeface="ＭＳ Ｐゴシック" charset="0"/>
                <a:cs typeface="ＭＳ Ｐゴシック" charset="0"/>
              </a:rPr>
              <a:t>////	his childhood, born and brought up as a </a:t>
            </a:r>
            <a:r>
              <a:rPr lang="ja-JP" altLang="en-US"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Galilean,</a:t>
            </a:r>
            <a:r>
              <a:rPr lang="ja-JP" altLang="en-US" b="1" dirty="0" smtClean="0">
                <a:solidFill>
                  <a:srgbClr val="000000"/>
                </a:solidFill>
                <a:latin typeface="Times New Roman" charset="0"/>
                <a:ea typeface="ＭＳ Ｐゴシック" charset="0"/>
                <a:cs typeface="ＭＳ Ｐゴシック" charset="0"/>
              </a:rPr>
              <a:t>”</a:t>
            </a:r>
            <a:endParaRPr lang="en-US" altLang="ja-JP" b="1" dirty="0" smtClean="0">
              <a:solidFill>
                <a:srgbClr val="000000"/>
              </a:solidFill>
              <a:latin typeface="Times New Roman" charset="0"/>
              <a:ea typeface="ＭＳ Ｐゴシック" charset="0"/>
              <a:cs typeface="ＭＳ Ｐゴシック" charset="0"/>
            </a:endParaRPr>
          </a:p>
          <a:p>
            <a:r>
              <a:rPr lang="en-US" b="1" dirty="0" smtClean="0">
                <a:solidFill>
                  <a:srgbClr val="000000"/>
                </a:solidFill>
                <a:latin typeface="Times New Roman" charset="0"/>
                <a:ea typeface="ＭＳ Ｐゴシック" charset="0"/>
                <a:cs typeface="ＭＳ Ｐゴシック" charset="0"/>
              </a:rPr>
              <a:t>////	his early or first ministry in Jerusalem, </a:t>
            </a:r>
          </a:p>
          <a:p>
            <a:r>
              <a:rPr lang="en-US" b="1" dirty="0" smtClean="0">
                <a:solidFill>
                  <a:srgbClr val="000000"/>
                </a:solidFill>
                <a:latin typeface="Times New Roman" charset="0"/>
                <a:ea typeface="ＭＳ Ｐゴシック" charset="0"/>
                <a:cs typeface="ＭＳ Ｐゴシック" charset="0"/>
              </a:rPr>
              <a:t>////	his movements north toward and into Galilee, </a:t>
            </a:r>
          </a:p>
          <a:p>
            <a:r>
              <a:rPr lang="en-US" b="1" dirty="0" smtClean="0">
                <a:solidFill>
                  <a:srgbClr val="000000"/>
                </a:solidFill>
                <a:latin typeface="Times New Roman" charset="0"/>
                <a:ea typeface="ＭＳ Ｐゴシック" charset="0"/>
                <a:cs typeface="ＭＳ Ｐゴシック" charset="0"/>
              </a:rPr>
              <a:t>////	his long Galilean ministry centered at Capernaum, </a:t>
            </a:r>
          </a:p>
          <a:p>
            <a:r>
              <a:rPr lang="en-US" b="1" dirty="0" smtClean="0">
                <a:solidFill>
                  <a:srgbClr val="000000"/>
                </a:solidFill>
                <a:latin typeface="Times New Roman" charset="0"/>
                <a:ea typeface="ＭＳ Ｐゴシック" charset="0"/>
                <a:cs typeface="ＭＳ Ｐゴシック" charset="0"/>
              </a:rPr>
              <a:t>////	the brief </a:t>
            </a:r>
            <a:r>
              <a:rPr lang="en-US" b="1" dirty="0" err="1" smtClean="0">
                <a:solidFill>
                  <a:srgbClr val="000000"/>
                </a:solidFill>
                <a:latin typeface="Times New Roman" charset="0"/>
                <a:ea typeface="ＭＳ Ｐゴシック" charset="0"/>
                <a:cs typeface="ＭＳ Ｐゴシック" charset="0"/>
              </a:rPr>
              <a:t>Perean</a:t>
            </a:r>
            <a:r>
              <a:rPr lang="en-US" b="1" dirty="0" smtClean="0">
                <a:solidFill>
                  <a:srgbClr val="000000"/>
                </a:solidFill>
                <a:latin typeface="Times New Roman" charset="0"/>
                <a:ea typeface="ＭＳ Ｐゴシック" charset="0"/>
                <a:cs typeface="ＭＳ Ｐゴシック" charset="0"/>
              </a:rPr>
              <a:t> ministry, and finally, </a:t>
            </a:r>
          </a:p>
          <a:p>
            <a:r>
              <a:rPr lang="en-US" b="1" dirty="0" smtClean="0">
                <a:solidFill>
                  <a:srgbClr val="000000"/>
                </a:solidFill>
                <a:latin typeface="Times New Roman" charset="0"/>
                <a:ea typeface="ＭＳ Ｐゴシック" charset="0"/>
                <a:cs typeface="ＭＳ Ｐゴシック" charset="0"/>
              </a:rPr>
              <a:t>////	that last week of His life, the second or last Jerusalem ministry.</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344594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xfrm>
            <a:off x="1150938" y="692150"/>
            <a:ext cx="4556125" cy="3416300"/>
          </a:xfrm>
          <a:ln/>
        </p:spPr>
      </p:sp>
      <p:sp>
        <p:nvSpPr>
          <p:cNvPr id="829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From time to time, the Lord would make forays into the surrounding country for teaching and ministry…</a:t>
            </a:r>
          </a:p>
          <a:p>
            <a:r>
              <a:rPr lang="en-US" b="1" dirty="0" smtClean="0">
                <a:solidFill>
                  <a:srgbClr val="000000"/>
                </a:solidFill>
                <a:latin typeface="Times New Roman" charset="0"/>
                <a:ea typeface="ＭＳ Ｐゴシック" charset="0"/>
                <a:cs typeface="ＭＳ Ｐゴシック" charset="0"/>
              </a:rPr>
              <a:t>////	….north into Phoenicia…</a:t>
            </a:r>
          </a:p>
          <a:p>
            <a:r>
              <a:rPr lang="en-US" b="1" dirty="0" smtClean="0">
                <a:solidFill>
                  <a:srgbClr val="000000"/>
                </a:solidFill>
                <a:latin typeface="Times New Roman" charset="0"/>
                <a:ea typeface="ＭＳ Ｐゴシック" charset="0"/>
                <a:cs typeface="ＭＳ Ｐゴシック" charset="0"/>
              </a:rPr>
              <a:t>////	….and into the region known as the Decapolis…ten cities…built and organized along Hellenistic or Greek styles of living…it was THE thing to do…</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70780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xfrm>
            <a:off x="1150938" y="692150"/>
            <a:ext cx="4556125" cy="3416300"/>
          </a:xfrm>
          <a:ln/>
        </p:spPr>
      </p:sp>
      <p:sp>
        <p:nvSpPr>
          <p:cNvPr id="849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…such as the city of Gadara.  Even the columns in this restoration show the Corinthian style typical of the influence of Greek architecture.</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926999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ChangeArrowheads="1" noTextEdit="1"/>
          </p:cNvSpPr>
          <p:nvPr>
            <p:ph type="sldImg"/>
          </p:nvPr>
        </p:nvSpPr>
        <p:spPr>
          <a:xfrm>
            <a:off x="1150938" y="692150"/>
            <a:ext cx="4556125" cy="3416300"/>
          </a:xfrm>
          <a:ln/>
        </p:spPr>
      </p:sp>
      <p:sp>
        <p:nvSpPr>
          <p:cNvPr id="870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Jesus made many trips out into the surrounding country...teaching... healing...and ministering….</a:t>
            </a:r>
          </a:p>
          <a:p>
            <a:r>
              <a:rPr lang="en-US" b="1" dirty="0" smtClean="0">
                <a:solidFill>
                  <a:srgbClr val="000000"/>
                </a:solidFill>
                <a:latin typeface="Times New Roman" charset="0"/>
                <a:ea typeface="ＭＳ Ｐゴシック" charset="0"/>
                <a:cs typeface="ＭＳ Ｐゴシック" charset="0"/>
              </a:rPr>
              <a:t>////	….from Capernaum and the Galilee down to Jerusalem...fulfilling every aspect of the Mosaic regulations.</a:t>
            </a:r>
          </a:p>
          <a:p>
            <a:endParaRPr lang="en-US" b="1" dirty="0" smtClean="0">
              <a:solidFill>
                <a:srgbClr val="000000"/>
              </a:solidFill>
              <a:latin typeface="Times New Roman" charset="0"/>
              <a:ea typeface="ＭＳ Ｐゴシック" charset="0"/>
              <a:cs typeface="ＭＳ Ｐゴシック" charset="0"/>
            </a:endParaRPr>
          </a:p>
          <a:p>
            <a:r>
              <a:rPr lang="en-US" b="1" dirty="0" smtClean="0">
                <a:solidFill>
                  <a:srgbClr val="000000"/>
                </a:solidFill>
                <a:latin typeface="Times New Roman" charset="0"/>
                <a:ea typeface="ＭＳ Ｐゴシック" charset="0"/>
                <a:cs typeface="ＭＳ Ｐゴシック" charset="0"/>
              </a:rPr>
              <a:t>////	Which included his faithful attendance throughout every Jewish calendar of annual feasts in the Jerusalem temple.  Jesus would travel to the great city probably ON FOOT…</a:t>
            </a:r>
          </a:p>
          <a:p>
            <a:endParaRPr lang="en-US" b="1" dirty="0" smtClean="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503282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a:xfrm>
            <a:off x="1150938" y="692150"/>
            <a:ext cx="4556125" cy="3416300"/>
          </a:xfrm>
          <a:ln/>
        </p:spPr>
      </p:sp>
      <p:sp>
        <p:nvSpPr>
          <p:cNvPr id="890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To give you an idea of these distances…for traveling on foot or on the back and of a donkey…</a:t>
            </a:r>
          </a:p>
          <a:p>
            <a:r>
              <a:rPr lang="en-US" b="1" dirty="0" smtClean="0">
                <a:solidFill>
                  <a:srgbClr val="000000"/>
                </a:solidFill>
                <a:latin typeface="Times New Roman" charset="0"/>
                <a:ea typeface="ＭＳ Ｐゴシック" charset="0"/>
                <a:cs typeface="ＭＳ Ｐゴシック" charset="0"/>
              </a:rPr>
              <a:t>////	…from Capernaum to Jerusalem…80 miles…or 129 kilometers.</a:t>
            </a:r>
          </a:p>
          <a:p>
            <a:r>
              <a:rPr lang="en-US" b="1" dirty="0" smtClean="0">
                <a:solidFill>
                  <a:srgbClr val="000000"/>
                </a:solidFill>
                <a:latin typeface="Times New Roman" charset="0"/>
                <a:ea typeface="ＭＳ Ｐゴシック" charset="0"/>
                <a:cs typeface="ＭＳ Ｐゴシック" charset="0"/>
              </a:rPr>
              <a:t>////	from the Sea of Galilee outlet of the Jordan River to the Dead Sea…75 miles….or 121 kilometers.</a:t>
            </a:r>
          </a:p>
          <a:p>
            <a:r>
              <a:rPr lang="en-US" b="1" dirty="0" smtClean="0">
                <a:solidFill>
                  <a:srgbClr val="000000"/>
                </a:solidFill>
                <a:latin typeface="Times New Roman" charset="0"/>
                <a:ea typeface="ＭＳ Ｐゴシック" charset="0"/>
                <a:cs typeface="ＭＳ Ｐゴシック" charset="0"/>
              </a:rPr>
              <a:t>Travel was no easy task in the days of our Lord</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ministry on earth!</a:t>
            </a:r>
            <a:endParaRPr lang="en-US" b="1" dirty="0" smtClean="0">
              <a:solidFill>
                <a:srgbClr val="000000"/>
              </a:solidFill>
              <a:latin typeface="Times New Roman" charset="0"/>
              <a:ea typeface="ＭＳ Ｐゴシック" charset="0"/>
              <a:cs typeface="ＭＳ Ｐゴシック" charset="0"/>
            </a:endParaRP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642740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a:xfrm>
            <a:off x="1150938" y="692150"/>
            <a:ext cx="4556125" cy="3416300"/>
          </a:xfrm>
          <a:ln/>
        </p:spPr>
      </p:sp>
      <p:sp>
        <p:nvSpPr>
          <p:cNvPr id="911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And then as His time was drawing near...he left Galilee permanently, to return to Jerusalem through the region of </a:t>
            </a:r>
            <a:r>
              <a:rPr lang="en-US" b="1" dirty="0" err="1" smtClean="0">
                <a:solidFill>
                  <a:srgbClr val="000000"/>
                </a:solidFill>
                <a:latin typeface="Times New Roman" charset="0"/>
                <a:ea typeface="ＭＳ Ｐゴシック" charset="0"/>
                <a:cs typeface="ＭＳ Ｐゴシック" charset="0"/>
              </a:rPr>
              <a:t>Perea</a:t>
            </a:r>
            <a:r>
              <a:rPr lang="en-US" b="1" dirty="0" smtClean="0">
                <a:solidFill>
                  <a:srgbClr val="000000"/>
                </a:solidFill>
                <a:latin typeface="Times New Roman" charset="0"/>
                <a:ea typeface="ＭＳ Ｐゴシック" charset="0"/>
                <a:cs typeface="ＭＳ Ｐゴシック" charset="0"/>
              </a:rPr>
              <a:t>...specifically we know…</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91772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a:xfrm>
            <a:off x="1150938" y="692150"/>
            <a:ext cx="4556125" cy="3416300"/>
          </a:xfrm>
          <a:ln/>
        </p:spPr>
      </p:sp>
      <p:sp>
        <p:nvSpPr>
          <p:cNvPr id="931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…he moved through ancient Jericho…that historic oasis city through which Joshua entered the Land to subdue it some 1500 years earlier!</a:t>
            </a:r>
          </a:p>
          <a:p>
            <a:r>
              <a:rPr lang="en-US" b="1" dirty="0" smtClean="0">
                <a:solidFill>
                  <a:srgbClr val="000000"/>
                </a:solidFill>
                <a:latin typeface="Times New Roman" charset="0"/>
                <a:ea typeface="ＭＳ Ｐゴシック" charset="0"/>
                <a:cs typeface="ＭＳ Ｐゴシック" charset="0"/>
              </a:rPr>
              <a:t>////	There -- in this city of Jericho … ...Jesus had his famous encounter with small Zacchaeus hiding in a sycamore tree such as this.</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792662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noTextEdit="1"/>
          </p:cNvSpPr>
          <p:nvPr>
            <p:ph type="sldImg"/>
          </p:nvPr>
        </p:nvSpPr>
        <p:spPr>
          <a:xfrm>
            <a:off x="1150938" y="692150"/>
            <a:ext cx="4556125" cy="3416300"/>
          </a:xfrm>
          <a:ln/>
        </p:spPr>
      </p:sp>
      <p:sp>
        <p:nvSpPr>
          <p:cNvPr id="952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And finally...the time had come for his return to Jerusalem, to face the inevitable events that were beginning to unfold.  Thus...his final Jerusalem ministry.</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135142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ChangeArrowheads="1" noTextEdit="1"/>
          </p:cNvSpPr>
          <p:nvPr>
            <p:ph type="sldImg"/>
          </p:nvPr>
        </p:nvSpPr>
        <p:spPr>
          <a:xfrm>
            <a:off x="1150938" y="692150"/>
            <a:ext cx="4556125" cy="3416300"/>
          </a:xfrm>
          <a:ln/>
        </p:spPr>
      </p:sp>
      <p:sp>
        <p:nvSpPr>
          <p:cNvPr id="972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On that famous Palm Sunday of his last week, he entered this city, moving toward the great Herodian Temple on Mt. Moriah, the </a:t>
            </a:r>
          </a:p>
          <a:p>
            <a:r>
              <a:rPr lang="en-US" b="1" dirty="0" smtClean="0">
                <a:solidFill>
                  <a:srgbClr val="000000"/>
                </a:solidFill>
                <a:latin typeface="Times New Roman" charset="0"/>
                <a:ea typeface="ＭＳ Ｐゴシック" charset="0"/>
                <a:cs typeface="ＭＳ Ｐゴシック" charset="0"/>
              </a:rPr>
              <a:t>Temple Mount, where the Dome of the Rock stands today…</a:t>
            </a:r>
          </a:p>
          <a:p>
            <a:r>
              <a:rPr lang="en-US" b="1" dirty="0" smtClean="0">
                <a:solidFill>
                  <a:srgbClr val="000000"/>
                </a:solidFill>
                <a:latin typeface="Times New Roman" charset="0"/>
                <a:ea typeface="ＭＳ Ｐゴシック" charset="0"/>
                <a:cs typeface="ＭＳ Ｐゴシック" charset="0"/>
              </a:rPr>
              <a:t>////	…a crowd expected him to become Israel</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new King and political ruler.  You</a:t>
            </a:r>
            <a:r>
              <a:rPr lang="fr-FR" altLang="ja-JP" b="1" dirty="0" smtClean="0">
                <a:solidFill>
                  <a:srgbClr val="000000"/>
                </a:solidFill>
                <a:latin typeface="Times New Roman" charset="0"/>
                <a:ea typeface="ＭＳ Ｐゴシック" charset="0"/>
                <a:cs typeface="ＭＳ Ｐゴシック" charset="0"/>
              </a:rPr>
              <a:t>'</a:t>
            </a:r>
            <a:r>
              <a:rPr lang="en-US" altLang="ja-JP" b="1" dirty="0" err="1" smtClean="0">
                <a:solidFill>
                  <a:srgbClr val="000000"/>
                </a:solidFill>
                <a:latin typeface="Times New Roman" charset="0"/>
                <a:ea typeface="ＭＳ Ｐゴシック" charset="0"/>
                <a:cs typeface="ＭＳ Ｐゴシック" charset="0"/>
              </a:rPr>
              <a:t>ll</a:t>
            </a:r>
            <a:r>
              <a:rPr lang="en-US" altLang="ja-JP" b="1" dirty="0" smtClean="0">
                <a:solidFill>
                  <a:srgbClr val="000000"/>
                </a:solidFill>
                <a:latin typeface="Times New Roman" charset="0"/>
                <a:ea typeface="ＭＳ Ｐゴシック" charset="0"/>
                <a:cs typeface="ＭＳ Ｐゴシック" charset="0"/>
              </a:rPr>
              <a:t> recall from the ROYALTY file folder this enormous pavement on which stood Solomon</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and later –– this one –– Herod</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great Temple during Jesus</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 day.</a:t>
            </a:r>
          </a:p>
          <a:p>
            <a:r>
              <a:rPr lang="en-US" b="1" dirty="0" smtClean="0">
                <a:solidFill>
                  <a:srgbClr val="000000"/>
                </a:solidFill>
                <a:latin typeface="Times New Roman" charset="0"/>
                <a:ea typeface="ＭＳ Ｐゴシック" charset="0"/>
                <a:cs typeface="ＭＳ Ｐゴシック" charset="0"/>
              </a:rPr>
              <a:t>////	Scholars tell us that he would have entered the Temple Mount area through the Eastern Gate...now rebuilt and closed by later conquerors and occupants of the Temple Mount.</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40356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ChangeArrowheads="1" noTextEdit="1"/>
          </p:cNvSpPr>
          <p:nvPr>
            <p:ph type="sldImg"/>
          </p:nvPr>
        </p:nvSpPr>
        <p:spPr>
          <a:xfrm>
            <a:off x="1150938" y="692150"/>
            <a:ext cx="4556125" cy="3416300"/>
          </a:xfrm>
          <a:ln/>
        </p:spPr>
      </p:sp>
      <p:sp>
        <p:nvSpPr>
          <p:cNvPr id="993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solidFill>
                <a:srgbClr val="000000"/>
              </a:solidFill>
              <a:latin typeface="Times New Roman"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And what if...just what if...that great Temple as known in Jesus</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 time were occupying that same site in today</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Jerusalem?  One artist has conceived that it would look like this.  In this way...we can realize more easily the vastness of the Temple complex and the brittle, unyielding corporate, political and theological structure confronting Jesus. Within hours of entering the city, the Lord was brought before both Jewish and Roman authorities, setting in motion those tragic events that would eventually lead to…</a:t>
            </a:r>
            <a:endParaRPr lang="en-US" b="1" dirty="0" smtClean="0">
              <a:solidFill>
                <a:srgbClr val="000000"/>
              </a:solidFill>
              <a:latin typeface="Times New Roman" charset="0"/>
              <a:ea typeface="ＭＳ Ｐゴシック" charset="0"/>
              <a:cs typeface="ＭＳ Ｐゴシック" charset="0"/>
            </a:endParaRP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205814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Rot="1" noChangeAspect="1" noChangeArrowheads="1" noTextEdit="1"/>
          </p:cNvSpPr>
          <p:nvPr>
            <p:ph type="sldImg"/>
          </p:nvPr>
        </p:nvSpPr>
        <p:spPr>
          <a:xfrm>
            <a:off x="1150938" y="692150"/>
            <a:ext cx="4556125" cy="3416300"/>
          </a:xfrm>
          <a:ln/>
        </p:spPr>
      </p:sp>
      <p:sp>
        <p:nvSpPr>
          <p:cNvPr id="1013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…THE CROSS.  This element of the JESUS file is well summarized by his announcement at the Last Supper –– the beginning of THE NEW COVENANT.</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89224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xfrm>
            <a:off x="1150938" y="692150"/>
            <a:ext cx="4556125" cy="3416300"/>
          </a:xfrm>
          <a:ln/>
        </p:spPr>
      </p:sp>
      <p:sp>
        <p:nvSpPr>
          <p:cNvPr id="112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The backdrop of Our Lord</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life was the Land in which he lived…</a:t>
            </a:r>
          </a:p>
          <a:p>
            <a:r>
              <a:rPr lang="en-US" b="1" dirty="0" smtClean="0">
                <a:solidFill>
                  <a:srgbClr val="000000"/>
                </a:solidFill>
                <a:latin typeface="Times New Roman" charset="0"/>
                <a:ea typeface="ＭＳ Ｐゴシック" charset="0"/>
                <a:cs typeface="ＭＳ Ｐゴシック" charset="0"/>
              </a:rPr>
              <a:t>…the Land of Abraham</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Promise.  These are views He would have seen with his own eyes! Experience proves that our knowledge of geography is also a powerful tool toward organizing vast amounts of information This makes it easily available for mental recall and processing and helps in teaching or witnessing to others.  The Lord walked in these places.</a:t>
            </a:r>
            <a:endParaRPr lang="en-US" b="1" dirty="0" smtClean="0">
              <a:solidFill>
                <a:srgbClr val="000000"/>
              </a:solidFill>
              <a:latin typeface="Times New Roman" charset="0"/>
              <a:ea typeface="ＭＳ Ｐゴシック" charset="0"/>
              <a:cs typeface="ＭＳ Ｐゴシック" charset="0"/>
            </a:endParaRP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550695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ChangeArrowheads="1" noTextEdit="1"/>
          </p:cNvSpPr>
          <p:nvPr>
            <p:ph type="sldImg"/>
          </p:nvPr>
        </p:nvSpPr>
        <p:spPr>
          <a:xfrm>
            <a:off x="1150938" y="692150"/>
            <a:ext cx="4556125" cy="3416300"/>
          </a:xfrm>
          <a:ln/>
        </p:spPr>
      </p:sp>
      <p:sp>
        <p:nvSpPr>
          <p:cNvPr id="1034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Here in this ancient olive grove, today</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Garden of Gethsemane, across the </a:t>
            </a:r>
            <a:r>
              <a:rPr lang="en-US" altLang="ja-JP" b="1" dirty="0" err="1" smtClean="0">
                <a:solidFill>
                  <a:srgbClr val="000000"/>
                </a:solidFill>
                <a:latin typeface="Times New Roman" charset="0"/>
                <a:ea typeface="ＭＳ Ｐゴシック" charset="0"/>
                <a:cs typeface="ＭＳ Ｐゴシック" charset="0"/>
              </a:rPr>
              <a:t>Kidron</a:t>
            </a:r>
            <a:r>
              <a:rPr lang="en-US" altLang="ja-JP" b="1" dirty="0" smtClean="0">
                <a:solidFill>
                  <a:srgbClr val="000000"/>
                </a:solidFill>
                <a:latin typeface="Times New Roman" charset="0"/>
                <a:ea typeface="ＭＳ Ｐゴシック" charset="0"/>
                <a:cs typeface="ＭＳ Ｐゴシック" charset="0"/>
              </a:rPr>
              <a:t> Valley from the Herodian Temple, Jesus went to pray when He knew his moment was approaching.  There he implored,</a:t>
            </a:r>
          </a:p>
          <a:p>
            <a:r>
              <a:rPr lang="en-US" b="1" dirty="0" smtClean="0">
                <a:solidFill>
                  <a:srgbClr val="000000"/>
                </a:solidFill>
                <a:latin typeface="Times New Roman" charset="0"/>
                <a:ea typeface="ＭＳ Ｐゴシック" charset="0"/>
                <a:cs typeface="ＭＳ Ｐゴシック" charset="0"/>
              </a:rPr>
              <a:t>////  "Father, if you are willing, take this cup from me; yet not my will, but yours be done.</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060295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ChangeArrowheads="1" noTextEdit="1"/>
          </p:cNvSpPr>
          <p:nvPr>
            <p:ph type="sldImg"/>
          </p:nvPr>
        </p:nvSpPr>
        <p:spPr>
          <a:xfrm>
            <a:off x="1150938" y="692150"/>
            <a:ext cx="4556125" cy="3416300"/>
          </a:xfrm>
          <a:ln/>
        </p:spPr>
      </p:sp>
      <p:sp>
        <p:nvSpPr>
          <p:cNvPr id="1054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Here we also encounter all the events of the last hours of JESUS</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 ministry leading to his death on the Cross…</a:t>
            </a:r>
          </a:p>
          <a:p>
            <a:r>
              <a:rPr lang="en-US" b="1" dirty="0" smtClean="0">
                <a:solidFill>
                  <a:srgbClr val="000000"/>
                </a:solidFill>
                <a:latin typeface="Times New Roman" charset="0"/>
                <a:ea typeface="ＭＳ Ｐゴシック" charset="0"/>
                <a:cs typeface="ＭＳ Ｐゴシック" charset="0"/>
              </a:rPr>
              <a:t>////	The phenomenal implications of his final statement, "IT IS FINISHED</a:t>
            </a:r>
            <a:r>
              <a:rPr lang="ja-JP" altLang="en-US"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 –– much more on this later!</a:t>
            </a:r>
          </a:p>
          <a:p>
            <a:r>
              <a:rPr lang="en-US" b="1" dirty="0" smtClean="0">
                <a:solidFill>
                  <a:srgbClr val="000000"/>
                </a:solidFill>
                <a:latin typeface="Times New Roman" charset="0"/>
                <a:ea typeface="ＭＳ Ｐゴシック" charset="0"/>
                <a:cs typeface="ＭＳ Ｐゴシック" charset="0"/>
              </a:rPr>
              <a:t>////	 His death and </a:t>
            </a:r>
          </a:p>
          <a:p>
            <a:r>
              <a:rPr lang="en-US" b="1" dirty="0" smtClean="0">
                <a:solidFill>
                  <a:srgbClr val="000000"/>
                </a:solidFill>
                <a:latin typeface="Times New Roman" charset="0"/>
                <a:ea typeface="ＭＳ Ｐゴシック" charset="0"/>
                <a:cs typeface="ＭＳ Ｐゴシック" charset="0"/>
              </a:rPr>
              <a:t>////	burial…and </a:t>
            </a:r>
          </a:p>
          <a:p>
            <a:r>
              <a:rPr lang="en-US" b="1" dirty="0" smtClean="0">
                <a:solidFill>
                  <a:srgbClr val="000000"/>
                </a:solidFill>
                <a:latin typeface="Times New Roman" charset="0"/>
                <a:ea typeface="ＭＳ Ｐゴシック" charset="0"/>
                <a:cs typeface="ＭＳ Ｐゴシック" charset="0"/>
              </a:rPr>
              <a:t>////	His glorious resurrection.</a:t>
            </a:r>
          </a:p>
          <a:p>
            <a:r>
              <a:rPr lang="en-US" b="1" dirty="0" smtClean="0">
                <a:solidFill>
                  <a:srgbClr val="000000"/>
                </a:solidFill>
                <a:latin typeface="Times New Roman" charset="0"/>
                <a:ea typeface="ＭＳ Ｐゴシック" charset="0"/>
                <a:cs typeface="ＭＳ Ｐゴシック" charset="0"/>
              </a:rPr>
              <a:t>We are witnesses to his unfathomable sacrifice and condescension from his everlasting place with the Father…far beyond any of our attempts to understand its total implications for our lives now and eternally in the presence of God.</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726898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xfrm>
            <a:off x="1150938" y="692150"/>
            <a:ext cx="4556125" cy="3416300"/>
          </a:xfrm>
          <a:ln/>
        </p:spPr>
      </p:sp>
      <p:sp>
        <p:nvSpPr>
          <p:cNvPr id="1075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1"/>
            <a:r>
              <a:rPr lang="en-US" b="1" dirty="0" smtClean="0">
                <a:latin typeface="Times New Roman" charset="0"/>
                <a:ea typeface="ＭＳ Ｐゴシック" charset="0"/>
              </a:rPr>
              <a:t>Finally, the CHURCH element...containing all those world-changing events signaled by </a:t>
            </a:r>
            <a:endParaRPr lang="en-US" dirty="0" smtClean="0">
              <a:latin typeface="Times New Roman" charset="0"/>
              <a:ea typeface="ＭＳ Ｐゴシック" charset="0"/>
            </a:endParaRPr>
          </a:p>
          <a:p>
            <a:r>
              <a:rPr lang="en-US" b="1" dirty="0" smtClean="0">
                <a:solidFill>
                  <a:srgbClr val="000000"/>
                </a:solidFill>
                <a:latin typeface="Times New Roman" charset="0"/>
                <a:ea typeface="ＭＳ Ｐゴシック" charset="0"/>
                <a:cs typeface="ＭＳ Ｐゴシック" charset="0"/>
              </a:rPr>
              <a:t>////	the formation of the ecclesia, </a:t>
            </a:r>
          </a:p>
          <a:p>
            <a:r>
              <a:rPr lang="en-US" b="1" dirty="0" smtClean="0">
                <a:solidFill>
                  <a:srgbClr val="000000"/>
                </a:solidFill>
                <a:latin typeface="Times New Roman" charset="0"/>
                <a:ea typeface="ＭＳ Ｐゴシック" charset="0"/>
                <a:cs typeface="ＭＳ Ｐゴシック" charset="0"/>
              </a:rPr>
              <a:t>////	— the called-out ones, </a:t>
            </a:r>
          </a:p>
          <a:p>
            <a:r>
              <a:rPr lang="en-US" b="1" dirty="0" smtClean="0">
                <a:solidFill>
                  <a:srgbClr val="000000"/>
                </a:solidFill>
                <a:latin typeface="Times New Roman" charset="0"/>
                <a:ea typeface="ＭＳ Ｐゴシック" charset="0"/>
                <a:cs typeface="ＭＳ Ｐゴシック" charset="0"/>
              </a:rPr>
              <a:t>////	…beginning in Jerusalem with James and Peter and their devoted associates, </a:t>
            </a:r>
          </a:p>
          <a:p>
            <a:r>
              <a:rPr lang="en-US" b="1" dirty="0" smtClean="0">
                <a:solidFill>
                  <a:srgbClr val="000000"/>
                </a:solidFill>
                <a:latin typeface="Times New Roman" charset="0"/>
                <a:ea typeface="ＭＳ Ｐゴシック" charset="0"/>
                <a:cs typeface="ＭＳ Ｐゴシック" charset="0"/>
              </a:rPr>
              <a:t>////	and then out into the world, with Paul, Luke, Barnabas and all the others.</a:t>
            </a:r>
          </a:p>
          <a:p>
            <a:pPr lvl="1"/>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826113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ChangeArrowheads="1" noTextEdit="1"/>
          </p:cNvSpPr>
          <p:nvPr>
            <p:ph type="sldImg"/>
          </p:nvPr>
        </p:nvSpPr>
        <p:spPr>
          <a:xfrm>
            <a:off x="1150938" y="692150"/>
            <a:ext cx="4556125" cy="3416300"/>
          </a:xfrm>
          <a:ln/>
        </p:spPr>
      </p:sp>
      <p:sp>
        <p:nvSpPr>
          <p:cNvPr id="1095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And here we find ourselves...discovering our own role in the great Plan of the Ages that God initiated through old Abraham.  Here...</a:t>
            </a:r>
          </a:p>
          <a:p>
            <a:r>
              <a:rPr lang="en-US" b="1" dirty="0" smtClean="0">
                <a:solidFill>
                  <a:srgbClr val="000000"/>
                </a:solidFill>
                <a:latin typeface="Times New Roman" charset="0"/>
                <a:ea typeface="ＭＳ Ｐゴシック" charset="0"/>
                <a:cs typeface="ＭＳ Ｐゴシック" charset="0"/>
              </a:rPr>
              <a:t>////	in the church today...the contemporary Body of Christ.  The Church has moved not one inch farther forward than where it is at this very moment.  Therefore…</a:t>
            </a:r>
          </a:p>
          <a:p>
            <a:r>
              <a:rPr lang="en-US" b="1" dirty="0" smtClean="0">
                <a:solidFill>
                  <a:srgbClr val="000000"/>
                </a:solidFill>
                <a:latin typeface="Times New Roman" charset="0"/>
                <a:ea typeface="ＭＳ Ｐゴシック" charset="0"/>
                <a:cs typeface="ＭＳ Ｐゴシック" charset="0"/>
              </a:rPr>
              <a:t>////	We are the crest of that wave! For which the monumental question arises:</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501623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xfrm>
            <a:off x="1150938" y="692150"/>
            <a:ext cx="4556125" cy="3416300"/>
          </a:xfrm>
          <a:ln/>
        </p:spPr>
      </p:sp>
      <p:sp>
        <p:nvSpPr>
          <p:cNvPr id="1116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WHAT ARE WE DOING ABOUT IT?  Are we just coming to church, soaking it up and going away for the next seven days?  Or...are we accepting the dynamic challenge of Our Lord to take the message to the farthest corner of each one</a:t>
            </a:r>
            <a:r>
              <a:rPr lang="fr-FR" b="1" dirty="0" smtClean="0">
                <a:solidFill>
                  <a:srgbClr val="000000"/>
                </a:solidFill>
                <a:latin typeface="Times New Roman" charset="0"/>
                <a:ea typeface="ＭＳ Ｐゴシック" charset="0"/>
                <a:cs typeface="ＭＳ Ｐゴシック" charset="0"/>
              </a:rPr>
              <a:t>'</a:t>
            </a:r>
            <a:r>
              <a:rPr lang="en-US" b="1" dirty="0" smtClean="0">
                <a:solidFill>
                  <a:srgbClr val="000000"/>
                </a:solidFill>
                <a:latin typeface="Times New Roman" charset="0"/>
                <a:ea typeface="ＭＳ Ｐゴシック" charset="0"/>
                <a:cs typeface="ＭＳ Ｐゴシック" charset="0"/>
              </a:rPr>
              <a:t>s own world?</a:t>
            </a:r>
          </a:p>
          <a:p>
            <a:r>
              <a:rPr lang="en-US" b="1" dirty="0" smtClean="0">
                <a:solidFill>
                  <a:srgbClr val="000000"/>
                </a:solidFill>
                <a:latin typeface="Times New Roman" charset="0"/>
                <a:ea typeface="ＭＳ Ｐゴシック" charset="0"/>
                <a:cs typeface="ＭＳ Ｐゴシック" charset="0"/>
              </a:rPr>
              <a:t>////	Remember His parting words: </a:t>
            </a:r>
            <a:r>
              <a:rPr lang="ja-JP" altLang="en-US"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…and you will be my witnesses in Jerusalem, and in all Judea and Samaria, and to the ends of the earth.</a:t>
            </a:r>
            <a:r>
              <a:rPr lang="ja-JP" altLang="en-US" b="1" dirty="0" smtClean="0">
                <a:solidFill>
                  <a:srgbClr val="000000"/>
                </a:solidFill>
                <a:latin typeface="Times New Roman" charset="0"/>
                <a:ea typeface="ＭＳ Ｐゴシック" charset="0"/>
                <a:cs typeface="ＭＳ Ｐゴシック" charset="0"/>
              </a:rPr>
              <a:t>”</a:t>
            </a:r>
            <a:endParaRPr lang="en-US" b="1" dirty="0" smtClean="0">
              <a:solidFill>
                <a:srgbClr val="000000"/>
              </a:solidFill>
              <a:latin typeface="Times New Roman" charset="0"/>
              <a:ea typeface="ＭＳ Ｐゴシック" charset="0"/>
              <a:cs typeface="ＭＳ Ｐゴシック" charset="0"/>
            </a:endParaRP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920547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ChangeArrowheads="1" noTextEdit="1"/>
          </p:cNvSpPr>
          <p:nvPr>
            <p:ph type="sldImg"/>
          </p:nvPr>
        </p:nvSpPr>
        <p:spPr>
          <a:xfrm>
            <a:off x="1150938" y="692150"/>
            <a:ext cx="4556125" cy="3416300"/>
          </a:xfrm>
          <a:ln/>
        </p:spPr>
      </p:sp>
      <p:sp>
        <p:nvSpPr>
          <p:cNvPr id="1136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All these titanic events are recounted, first, in the Gospels as ...</a:t>
            </a:r>
          </a:p>
          <a:p>
            <a:r>
              <a:rPr lang="en-US" b="1" dirty="0" smtClean="0">
                <a:solidFill>
                  <a:srgbClr val="000000"/>
                </a:solidFill>
                <a:latin typeface="Times New Roman" charset="0"/>
                <a:ea typeface="ＭＳ Ｐゴシック" charset="0"/>
                <a:cs typeface="ＭＳ Ｐゴシック" charset="0"/>
              </a:rPr>
              <a:t>THE FACTS AND THEOLOGY OF THE NEW ERA OF JESUS CHRIST.</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742092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noChangeArrowheads="1" noTextEdit="1"/>
          </p:cNvSpPr>
          <p:nvPr>
            <p:ph type="sldImg"/>
          </p:nvPr>
        </p:nvSpPr>
        <p:spPr>
          <a:xfrm>
            <a:off x="1150938" y="692150"/>
            <a:ext cx="4556125" cy="3416300"/>
          </a:xfrm>
          <a:ln/>
        </p:spPr>
      </p:sp>
      <p:sp>
        <p:nvSpPr>
          <p:cNvPr id="1157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Immediately following is CHURCH HISTORY...as recounted in the Acts,</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201682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ChangeArrowheads="1" noTextEdit="1"/>
          </p:cNvSpPr>
          <p:nvPr>
            <p:ph type="sldImg"/>
          </p:nvPr>
        </p:nvSpPr>
        <p:spPr>
          <a:xfrm>
            <a:off x="1150938" y="692150"/>
            <a:ext cx="4556125" cy="3416300"/>
          </a:xfrm>
          <a:ln/>
        </p:spPr>
      </p:sp>
      <p:sp>
        <p:nvSpPr>
          <p:cNvPr id="1177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…followed by an extensive collection of writings – the Epistles – concerning the Issues OF THE EARLY CHURCH ...the many Epistles or usually circular letters of the apostles to that early and hitherto unknown organism, the church. These are letters to the early churches, giving us insight and instruction into how the infant CHURCH was to operate in that early time AND in our own.</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537538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Rot="1" noChangeAspect="1" noChangeArrowheads="1" noTextEdit="1"/>
          </p:cNvSpPr>
          <p:nvPr>
            <p:ph type="sldImg"/>
          </p:nvPr>
        </p:nvSpPr>
        <p:spPr>
          <a:xfrm>
            <a:off x="1150938" y="692150"/>
            <a:ext cx="4556125" cy="3416300"/>
          </a:xfrm>
          <a:ln/>
        </p:spPr>
      </p:sp>
      <p:sp>
        <p:nvSpPr>
          <p:cNvPr id="1198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...and finally...THE REVELATION...the Biblical finale...giving us a brief glimpse into the mystery and grandeur of ETERNITY FUTURE…</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980034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Rot="1" noChangeAspect="1" noChangeArrowheads="1" noTextEdit="1"/>
          </p:cNvSpPr>
          <p:nvPr>
            <p:ph type="sldImg"/>
          </p:nvPr>
        </p:nvSpPr>
        <p:spPr>
          <a:xfrm>
            <a:off x="1150938" y="692150"/>
            <a:ext cx="4556125" cy="3416300"/>
          </a:xfrm>
          <a:ln/>
        </p:spPr>
      </p:sp>
      <p:sp>
        <p:nvSpPr>
          <p:cNvPr id="1218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About the Revelation, the beloved late theologian, John </a:t>
            </a:r>
            <a:r>
              <a:rPr lang="en-US" b="1" dirty="0" err="1" smtClean="0">
                <a:solidFill>
                  <a:srgbClr val="000000"/>
                </a:solidFill>
                <a:latin typeface="Times New Roman" charset="0"/>
                <a:ea typeface="ＭＳ Ｐゴシック" charset="0"/>
                <a:cs typeface="ＭＳ Ｐゴシック" charset="0"/>
              </a:rPr>
              <a:t>Walvoord</a:t>
            </a:r>
            <a:r>
              <a:rPr lang="en-US" b="1" dirty="0" smtClean="0">
                <a:solidFill>
                  <a:srgbClr val="000000"/>
                </a:solidFill>
                <a:latin typeface="Times New Roman" charset="0"/>
                <a:ea typeface="ＭＳ Ｐゴシック" charset="0"/>
                <a:cs typeface="ＭＳ Ｐゴシック" charset="0"/>
              </a:rPr>
              <a:t> wrote this: "Such is the scenario as the Bible reaches its glorious conclusion in the Book of the Revelation.  </a:t>
            </a:r>
          </a:p>
          <a:p>
            <a:r>
              <a:rPr lang="en-US" b="1" dirty="0" smtClean="0">
                <a:solidFill>
                  <a:srgbClr val="000000"/>
                </a:solidFill>
                <a:latin typeface="Times New Roman" charset="0"/>
                <a:ea typeface="ＭＳ Ｐゴシック" charset="0"/>
                <a:cs typeface="ＭＳ Ｐゴシック" charset="0"/>
              </a:rPr>
              <a:t>////	There, in the millennial context, all the many streams of history and God</a:t>
            </a:r>
            <a:r>
              <a:rPr lang="fr-FR" b="1" dirty="0" smtClean="0">
                <a:solidFill>
                  <a:srgbClr val="000000"/>
                </a:solidFill>
                <a:latin typeface="Times New Roman" charset="0"/>
                <a:ea typeface="ＭＳ Ｐゴシック" charset="0"/>
                <a:cs typeface="ＭＳ Ｐゴシック" charset="0"/>
              </a:rPr>
              <a:t>'</a:t>
            </a:r>
            <a:r>
              <a:rPr lang="en-US" b="1" dirty="0" smtClean="0">
                <a:solidFill>
                  <a:srgbClr val="000000"/>
                </a:solidFill>
                <a:latin typeface="Times New Roman" charset="0"/>
                <a:ea typeface="ＭＳ Ｐゴシック" charset="0"/>
                <a:cs typeface="ＭＳ Ｐゴシック" charset="0"/>
              </a:rPr>
              <a:t>s unconditional covenants flow together toward completion. </a:t>
            </a:r>
          </a:p>
          <a:p>
            <a:r>
              <a:rPr lang="en-US" b="1" dirty="0" smtClean="0">
                <a:solidFill>
                  <a:srgbClr val="000000"/>
                </a:solidFill>
                <a:latin typeface="Times New Roman" charset="0"/>
                <a:ea typeface="ＭＳ Ｐゴシック" charset="0"/>
                <a:cs typeface="ＭＳ Ｐゴシック" charset="0"/>
              </a:rPr>
              <a:t>////	All that was promised has been fulfilled. </a:t>
            </a:r>
          </a:p>
          <a:p>
            <a:r>
              <a:rPr lang="en-US" b="1" dirty="0" smtClean="0">
                <a:solidFill>
                  <a:srgbClr val="000000"/>
                </a:solidFill>
                <a:latin typeface="Times New Roman" charset="0"/>
                <a:ea typeface="ＭＳ Ｐゴシック" charset="0"/>
                <a:cs typeface="ＭＳ Ｐゴシック" charset="0"/>
              </a:rPr>
              <a:t>////	That ancient understanding between God and his friend, ABRAHAM, is accomplished."</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2376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xfrm>
            <a:off x="1150938" y="692150"/>
            <a:ext cx="4556125" cy="3416300"/>
          </a:xfrm>
          <a:ln/>
        </p:spPr>
      </p:sp>
      <p:sp>
        <p:nvSpPr>
          <p:cNvPr id="133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Because of the importance of geography…we</a:t>
            </a:r>
            <a:r>
              <a:rPr lang="fr-FR" altLang="ja-JP" b="1" dirty="0" smtClean="0">
                <a:solidFill>
                  <a:srgbClr val="000000"/>
                </a:solidFill>
                <a:latin typeface="Times New Roman" charset="0"/>
                <a:ea typeface="ＭＳ Ｐゴシック" charset="0"/>
                <a:cs typeface="ＭＳ Ｐゴシック" charset="0"/>
              </a:rPr>
              <a:t>'</a:t>
            </a:r>
            <a:r>
              <a:rPr lang="en-US" altLang="ja-JP" b="1" dirty="0" err="1" smtClean="0">
                <a:solidFill>
                  <a:srgbClr val="000000"/>
                </a:solidFill>
                <a:latin typeface="Times New Roman" charset="0"/>
                <a:ea typeface="ＭＳ Ｐゴシック" charset="0"/>
                <a:cs typeface="ＭＳ Ｐゴシック" charset="0"/>
              </a:rPr>
              <a:t>ll</a:t>
            </a:r>
            <a:r>
              <a:rPr lang="en-US" altLang="ja-JP" b="1" dirty="0" smtClean="0">
                <a:solidFill>
                  <a:srgbClr val="000000"/>
                </a:solidFill>
                <a:latin typeface="Times New Roman" charset="0"/>
                <a:ea typeface="ＭＳ Ｐゴシック" charset="0"/>
                <a:cs typeface="ＭＳ Ｐゴシック" charset="0"/>
              </a:rPr>
              <a:t> focus on Jesus</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 travels around the Israel of his day…helping to organize his life for easier mental recall.  </a:t>
            </a:r>
          </a:p>
          <a:p>
            <a:r>
              <a:rPr lang="en-US" b="1" dirty="0" smtClean="0">
                <a:solidFill>
                  <a:srgbClr val="000000"/>
                </a:solidFill>
                <a:latin typeface="Times New Roman" charset="0"/>
                <a:ea typeface="ＭＳ Ｐゴシック" charset="0"/>
                <a:cs typeface="ＭＳ Ｐゴシック" charset="0"/>
              </a:rPr>
              <a:t>There are six geographic focal points to remember.  Beginning at…</a:t>
            </a:r>
            <a:endParaRPr lang="en-US" b="1" dirty="0" smtClean="0">
              <a:solidFill>
                <a:srgbClr val="993300"/>
              </a:solidFill>
              <a:latin typeface="Times New Roman" charset="0"/>
              <a:ea typeface="ＭＳ Ｐゴシック" charset="0"/>
              <a:cs typeface="ＭＳ Ｐゴシック" charset="0"/>
            </a:endParaRPr>
          </a:p>
          <a:p>
            <a:r>
              <a:rPr lang="en-US" b="1" dirty="0" smtClean="0">
                <a:solidFill>
                  <a:srgbClr val="000000"/>
                </a:solidFill>
                <a:latin typeface="Times New Roman" charset="0"/>
                <a:ea typeface="ＭＳ Ｐゴシック" charset="0"/>
                <a:cs typeface="ＭＳ Ｐゴシック" charset="0"/>
              </a:rPr>
              <a:t>////	Bethlehem, his birthplace, the ancient city of David, south of Jerusalem;</a:t>
            </a:r>
          </a:p>
          <a:p>
            <a:r>
              <a:rPr lang="en-US" b="1" dirty="0" smtClean="0">
                <a:solidFill>
                  <a:srgbClr val="000000"/>
                </a:solidFill>
                <a:latin typeface="Times New Roman" charset="0"/>
                <a:ea typeface="ＭＳ Ｐゴシック" charset="0"/>
                <a:cs typeface="ＭＳ Ｐゴシック" charset="0"/>
              </a:rPr>
              <a:t>////	Nazareth, where he was raised into his adult life and the site of the very beginnings of his ministry,</a:t>
            </a:r>
          </a:p>
          <a:p>
            <a:r>
              <a:rPr lang="en-US" b="1" dirty="0" smtClean="0">
                <a:solidFill>
                  <a:srgbClr val="000000"/>
                </a:solidFill>
                <a:latin typeface="Times New Roman" charset="0"/>
                <a:ea typeface="ＭＳ Ｐゴシック" charset="0"/>
                <a:cs typeface="ＭＳ Ｐゴシック" charset="0"/>
              </a:rPr>
              <a:t>////	Capernaum, where most of his ministry years were headquartered…</a:t>
            </a:r>
          </a:p>
          <a:p>
            <a:r>
              <a:rPr lang="en-US" b="1" dirty="0" smtClean="0">
                <a:solidFill>
                  <a:srgbClr val="000000"/>
                </a:solidFill>
                <a:latin typeface="Times New Roman" charset="0"/>
                <a:ea typeface="ＭＳ Ｐゴシック" charset="0"/>
                <a:cs typeface="ＭＳ Ｐゴシック" charset="0"/>
              </a:rPr>
              <a:t>////	and, of course, Jerusalem, the theological and political focal point of Judaism, its history and traditions and the birthplace of early Christianity 		and the Church.</a:t>
            </a:r>
          </a:p>
          <a:p>
            <a:r>
              <a:rPr lang="en-US" b="1" dirty="0" smtClean="0">
                <a:solidFill>
                  <a:srgbClr val="000000"/>
                </a:solidFill>
                <a:latin typeface="Times New Roman" charset="0"/>
                <a:ea typeface="ＭＳ Ｐゴシック" charset="0"/>
                <a:cs typeface="ＭＳ Ｐゴシック" charset="0"/>
              </a:rPr>
              <a:t>////	Do remember, though, that Jesus Christ was first and foremost a Galilean, a man NOT of Jerusalem and its worldly sophistication, but a Galilean of the people, from a place in Israel with a reputation for its willingness to entertain new ideas... new philosophies.</a:t>
            </a:r>
          </a:p>
          <a:p>
            <a:r>
              <a:rPr lang="en-US" b="1" dirty="0" smtClean="0">
                <a:solidFill>
                  <a:srgbClr val="000000"/>
                </a:solidFill>
                <a:latin typeface="Times New Roman" charset="0"/>
                <a:ea typeface="ＭＳ Ｐゴシック" charset="0"/>
                <a:cs typeface="ＭＳ Ｐゴシック" charset="0"/>
              </a:rPr>
              <a:t>////	And there was Cana…where the Lord</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ministry had its </a:t>
            </a:r>
            <a:r>
              <a:rPr lang="ja-JP" altLang="en-US"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official</a:t>
            </a:r>
            <a:r>
              <a:rPr lang="ja-JP" altLang="en-US"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 beginning.</a:t>
            </a:r>
            <a:endParaRPr lang="en-US" b="1" dirty="0" smtClean="0">
              <a:solidFill>
                <a:srgbClr val="000000"/>
              </a:solidFill>
              <a:latin typeface="Times New Roman" charset="0"/>
              <a:ea typeface="ＭＳ Ｐゴシック" charset="0"/>
              <a:cs typeface="ＭＳ Ｐゴシック" charset="0"/>
            </a:endParaRP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340578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Rot="1" noChangeAspect="1" noChangeArrowheads="1" noTextEdit="1"/>
          </p:cNvSpPr>
          <p:nvPr>
            <p:ph type="sldImg"/>
          </p:nvPr>
        </p:nvSpPr>
        <p:spPr>
          <a:xfrm>
            <a:off x="1150938" y="692150"/>
            <a:ext cx="4556125" cy="3416300"/>
          </a:xfrm>
          <a:ln/>
        </p:spPr>
      </p:sp>
      <p:sp>
        <p:nvSpPr>
          <p:cNvPr id="1239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And so…THE ABRAHAMIC COVENANT progresses with fulfillment of the LAND, SEED, and BLESSING promises:</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140513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Rot="1" noChangeAspect="1" noChangeArrowheads="1" noTextEdit="1"/>
          </p:cNvSpPr>
          <p:nvPr>
            <p:ph type="sldImg"/>
          </p:nvPr>
        </p:nvSpPr>
        <p:spPr>
          <a:xfrm>
            <a:off x="1150938" y="692150"/>
            <a:ext cx="4556125" cy="3416300"/>
          </a:xfrm>
          <a:ln/>
        </p:spPr>
      </p:sp>
      <p:sp>
        <p:nvSpPr>
          <p:cNvPr id="12595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In that millennial context,</a:t>
            </a:r>
          </a:p>
          <a:p>
            <a:r>
              <a:rPr lang="en-US" b="1" dirty="0" smtClean="0">
                <a:solidFill>
                  <a:srgbClr val="000000"/>
                </a:solidFill>
                <a:latin typeface="Times New Roman" charset="0"/>
                <a:ea typeface="ＭＳ Ｐゴシック" charset="0"/>
                <a:cs typeface="ＭＳ Ｐゴシック" charset="0"/>
              </a:rPr>
              <a:t>Israel is seen permanently settled in The LAND for all time-</a:t>
            </a:r>
          </a:p>
          <a:p>
            <a:r>
              <a:rPr lang="en-US" b="1" dirty="0" smtClean="0">
                <a:solidFill>
                  <a:srgbClr val="000000"/>
                </a:solidFill>
                <a:latin typeface="Times New Roman" charset="0"/>
                <a:ea typeface="ＭＳ Ｐゴシック" charset="0"/>
                <a:cs typeface="ＭＳ Ｐゴシック" charset="0"/>
              </a:rPr>
              <a:t>and so completing the LAND COVENANT;</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247206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ChangeArrowheads="1" noTextEdit="1"/>
          </p:cNvSpPr>
          <p:nvPr>
            <p:ph type="sldImg"/>
          </p:nvPr>
        </p:nvSpPr>
        <p:spPr>
          <a:xfrm>
            <a:off x="1150938" y="692150"/>
            <a:ext cx="4556125" cy="3416300"/>
          </a:xfrm>
          <a:ln/>
        </p:spPr>
      </p:sp>
      <p:sp>
        <p:nvSpPr>
          <p:cNvPr id="1280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JESUS CHRIST, the righteous SEED of DAVID, is seen reigning permanently on the Throne of DAVID in Jerusalem — completing the DAVIDIC COVENANT; and</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994697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ChangeArrowheads="1" noTextEdit="1"/>
          </p:cNvSpPr>
          <p:nvPr>
            <p:ph type="sldImg"/>
          </p:nvPr>
        </p:nvSpPr>
        <p:spPr>
          <a:xfrm>
            <a:off x="1150938" y="692150"/>
            <a:ext cx="4556125" cy="3416300"/>
          </a:xfrm>
          <a:ln/>
        </p:spPr>
      </p:sp>
      <p:sp>
        <p:nvSpPr>
          <p:cNvPr id="1300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All men are seen living in the light of the BLESSING that emerges from this future time when, once again, Our Lord is living upon the earth — thus completing THE NEW COVENANT.</a:t>
            </a:r>
          </a:p>
          <a:p>
            <a:r>
              <a:rPr lang="en-US" b="1" dirty="0" smtClean="0">
                <a:solidFill>
                  <a:srgbClr val="000000"/>
                </a:solidFill>
                <a:latin typeface="Times New Roman" charset="0"/>
                <a:ea typeface="ＭＳ Ｐゴシック" charset="0"/>
                <a:cs typeface="ＭＳ Ｐゴシック" charset="0"/>
              </a:rPr>
              <a:t>////	Bringing completion to every element of the great Abrahamic Promises of Genesis 12:1-3...that contractual arrangement between God and Abraham that laid the ancient groundwork for the appearance and ministry of the Lord Jesus Christ.</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53005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noTextEdit="1"/>
          </p:cNvSpPr>
          <p:nvPr>
            <p:ph type="sldImg"/>
          </p:nvPr>
        </p:nvSpPr>
        <p:spPr>
          <a:xfrm>
            <a:off x="1150938" y="692150"/>
            <a:ext cx="4556125" cy="3416300"/>
          </a:xfrm>
          <a:ln/>
        </p:spPr>
      </p:sp>
      <p:sp>
        <p:nvSpPr>
          <p:cNvPr id="1320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So…into your mental JESUS file now go all things connected with the Christian life, all of your studies, all of your reading, thinking, prayer life, and life</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experiences as you grow and mature in your faith.</a:t>
            </a:r>
          </a:p>
          <a:p>
            <a:r>
              <a:rPr lang="en-US" b="1" dirty="0" smtClean="0">
                <a:solidFill>
                  <a:srgbClr val="000000"/>
                </a:solidFill>
                <a:latin typeface="Times New Roman" charset="0"/>
                <a:ea typeface="ＭＳ Ｐゴシック" charset="0"/>
                <a:cs typeface="ＭＳ Ｐゴシック" charset="0"/>
              </a:rPr>
              <a:t>	Here is the organized location for all those great persons of the New Testament, for the incomparable events of the Savior</a:t>
            </a:r>
            <a:r>
              <a:rPr lang="fr-FR" b="1" dirty="0" smtClean="0">
                <a:solidFill>
                  <a:srgbClr val="000000"/>
                </a:solidFill>
                <a:latin typeface="Times New Roman" charset="0"/>
                <a:ea typeface="ＭＳ Ｐゴシック" charset="0"/>
                <a:cs typeface="ＭＳ Ｐゴシック" charset="0"/>
              </a:rPr>
              <a:t>'</a:t>
            </a:r>
            <a:r>
              <a:rPr lang="en-US" b="1" dirty="0" smtClean="0">
                <a:solidFill>
                  <a:srgbClr val="000000"/>
                </a:solidFill>
                <a:latin typeface="Times New Roman" charset="0"/>
                <a:ea typeface="ＭＳ Ｐゴシック" charset="0"/>
                <a:cs typeface="ＭＳ Ｐゴシック" charset="0"/>
              </a:rPr>
              <a:t>s life, and for the founding and expanding of His CHURCH.</a:t>
            </a:r>
          </a:p>
          <a:p>
            <a:r>
              <a:rPr lang="en-US" b="1" dirty="0" smtClean="0">
                <a:solidFill>
                  <a:srgbClr val="000000"/>
                </a:solidFill>
                <a:latin typeface="Times New Roman" charset="0"/>
                <a:ea typeface="ＭＳ Ｐゴシック" charset="0"/>
                <a:cs typeface="ＭＳ Ｐゴシック" charset="0"/>
              </a:rPr>
              <a:t>////	An absolute core realization from the JESUS file is this: connectedness and outgrowth from ALL THE OTHER FILES that have preceded it. </a:t>
            </a:r>
            <a:r>
              <a:rPr lang="en-US" b="1" i="1" u="sng" dirty="0" smtClean="0">
                <a:solidFill>
                  <a:srgbClr val="000000"/>
                </a:solidFill>
                <a:latin typeface="Times New Roman" charset="0"/>
                <a:ea typeface="ＭＳ Ｐゴシック" charset="0"/>
                <a:cs typeface="ＭＳ Ｐゴシック" charset="0"/>
              </a:rPr>
              <a:t>Scripture is a unity –– a grand program is seen in operation.</a:t>
            </a:r>
            <a:r>
              <a:rPr lang="en-US" b="1" i="1" dirty="0" smtClean="0">
                <a:solidFill>
                  <a:srgbClr val="000000"/>
                </a:solidFill>
                <a:latin typeface="Times New Roman" charset="0"/>
                <a:ea typeface="ＭＳ Ｐゴシック" charset="0"/>
                <a:cs typeface="ＭＳ Ｐゴシック" charset="0"/>
              </a:rPr>
              <a:t>  </a:t>
            </a:r>
            <a:r>
              <a:rPr lang="en-US" b="1" dirty="0" smtClean="0">
                <a:solidFill>
                  <a:srgbClr val="000000"/>
                </a:solidFill>
                <a:latin typeface="Times New Roman" charset="0"/>
                <a:ea typeface="ＭＳ Ｐゴシック" charset="0"/>
                <a:cs typeface="ＭＳ Ｐゴシック" charset="0"/>
              </a:rPr>
              <a:t>With a comprehension of that unity there follows a personal and spiritual connection for every one of us to all that has gone before ––– and all that will come after.</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664040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a:xfrm>
            <a:off x="1150938" y="692150"/>
            <a:ext cx="4556125" cy="3416300"/>
          </a:xfrm>
          <a:ln/>
        </p:spPr>
      </p:sp>
      <p:sp>
        <p:nvSpPr>
          <p:cNvPr id="1341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As we look at these ancient olive trees in the place where Christ gave his impassioned prayer of relinquishment…we can boil it all down to a set of simple statements. Beginning with a…</a:t>
            </a:r>
          </a:p>
          <a:p>
            <a:r>
              <a:rPr lang="en-US" b="1" dirty="0" smtClean="0">
                <a:solidFill>
                  <a:srgbClr val="000000"/>
                </a:solidFill>
                <a:latin typeface="Times New Roman" charset="0"/>
                <a:ea typeface="ＭＳ Ｐゴシック" charset="0"/>
                <a:cs typeface="ＭＳ Ｐゴシック" charset="0"/>
              </a:rPr>
              <a:t>////	…crucial question:  a big SO WHAT?  What is the meaning of all this in the life of plain people…not the theologians…not the historians…but the people…those all around us on all sides?</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68200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noTextEdit="1"/>
          </p:cNvSpPr>
          <p:nvPr>
            <p:ph type="sldImg"/>
          </p:nvPr>
        </p:nvSpPr>
        <p:spPr>
          <a:xfrm>
            <a:off x="1150938" y="692150"/>
            <a:ext cx="4556125" cy="3416300"/>
          </a:xfrm>
          <a:ln/>
        </p:spPr>
      </p:sp>
      <p:sp>
        <p:nvSpPr>
          <p:cNvPr id="1361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What was Jesus saying to us?  In Matthew</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fourth chapter, we are told that </a:t>
            </a:r>
            <a:r>
              <a:rPr lang="ja-JP" altLang="en-US"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Jesus began to preach and say: </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Repent, for the kingdom of heaven is at hand…Jesus was going throughout all Galilee, teaching in their synagogues and proclaiming the gospel of the Kingdom…</a:t>
            </a:r>
            <a:r>
              <a:rPr lang="fr-FR" altLang="ja-JP" b="1" dirty="0" smtClean="0">
                <a:solidFill>
                  <a:srgbClr val="000000"/>
                </a:solidFill>
                <a:latin typeface="Times New Roman" charset="0"/>
                <a:ea typeface="ＭＳ Ｐゴシック" charset="0"/>
                <a:cs typeface="ＭＳ Ｐゴシック" charset="0"/>
              </a:rPr>
              <a:t>'</a:t>
            </a:r>
            <a:r>
              <a:rPr lang="ja-JP" altLang="en-US" b="1" dirty="0" smtClean="0">
                <a:solidFill>
                  <a:srgbClr val="000000"/>
                </a:solidFill>
                <a:latin typeface="Times New Roman" charset="0"/>
                <a:ea typeface="ＭＳ Ｐゴシック" charset="0"/>
                <a:cs typeface="ＭＳ Ｐゴシック" charset="0"/>
              </a:rPr>
              <a:t>”</a:t>
            </a:r>
            <a:endParaRPr lang="en-US" altLang="ja-JP" b="1" dirty="0" smtClean="0">
              <a:solidFill>
                <a:srgbClr val="000000"/>
              </a:solidFill>
              <a:latin typeface="Times New Roman" charset="0"/>
              <a:ea typeface="ＭＳ Ｐゴシック" charset="0"/>
              <a:cs typeface="ＭＳ Ｐゴシック" charset="0"/>
            </a:endParaRPr>
          </a:p>
          <a:p>
            <a:r>
              <a:rPr lang="en-US" b="1" dirty="0" smtClean="0">
                <a:solidFill>
                  <a:srgbClr val="000000"/>
                </a:solidFill>
                <a:latin typeface="Times New Roman" charset="0"/>
                <a:ea typeface="ＭＳ Ｐゴシック" charset="0"/>
                <a:cs typeface="ＭＳ Ｐゴシック" charset="0"/>
              </a:rPr>
              <a:t>What is that Kingdom?  What did he mean?</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694939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xfrm>
            <a:off x="1150938" y="692150"/>
            <a:ext cx="4556125" cy="3416300"/>
          </a:xfrm>
          <a:ln/>
        </p:spPr>
      </p:sp>
      <p:sp>
        <p:nvSpPr>
          <p:cNvPr id="1382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Two chapters later, Matthew reports Jesus saying, </a:t>
            </a:r>
            <a:r>
              <a:rPr lang="ja-JP" altLang="en-US"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But seek first His Kingdom and His righteousness, and all these things will be added to you.</a:t>
            </a:r>
            <a:r>
              <a:rPr lang="ja-JP" altLang="en-US" b="1" dirty="0" smtClean="0">
                <a:solidFill>
                  <a:srgbClr val="000000"/>
                </a:solidFill>
                <a:latin typeface="Times New Roman" charset="0"/>
                <a:ea typeface="ＭＳ Ｐゴシック" charset="0"/>
                <a:cs typeface="ＭＳ Ｐゴシック" charset="0"/>
              </a:rPr>
              <a:t>”</a:t>
            </a:r>
            <a:endParaRPr lang="en-US" b="1" dirty="0" smtClean="0">
              <a:solidFill>
                <a:srgbClr val="000000"/>
              </a:solidFill>
              <a:latin typeface="Times New Roman" charset="0"/>
              <a:ea typeface="ＭＳ Ｐゴシック" charset="0"/>
              <a:cs typeface="ＭＳ Ｐゴシック" charset="0"/>
            </a:endParaRP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41503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ChangeArrowheads="1" noTextEdit="1"/>
          </p:cNvSpPr>
          <p:nvPr>
            <p:ph type="sldImg"/>
          </p:nvPr>
        </p:nvSpPr>
        <p:spPr>
          <a:xfrm>
            <a:off x="1150938" y="692150"/>
            <a:ext cx="4556125" cy="3416300"/>
          </a:xfrm>
          <a:ln/>
        </p:spPr>
      </p:sp>
      <p:sp>
        <p:nvSpPr>
          <p:cNvPr id="1402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Paul then writes in his Colossian letter: </a:t>
            </a:r>
            <a:r>
              <a:rPr lang="ja-JP" altLang="en-US"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For He has rescued us from the domain of darkness, and transferred us to the kingdom of His beloved Son.</a:t>
            </a:r>
            <a:r>
              <a:rPr lang="ja-JP" altLang="en-US" b="1" dirty="0" smtClean="0">
                <a:solidFill>
                  <a:srgbClr val="000000"/>
                </a:solidFill>
                <a:latin typeface="Times New Roman" charset="0"/>
                <a:ea typeface="ＭＳ Ｐゴシック" charset="0"/>
                <a:cs typeface="ＭＳ Ｐゴシック" charset="0"/>
              </a:rPr>
              <a:t>”</a:t>
            </a:r>
            <a:endParaRPr lang="en-US" altLang="ja-JP" b="1" dirty="0" smtClean="0">
              <a:solidFill>
                <a:srgbClr val="000000"/>
              </a:solidFill>
              <a:latin typeface="Times New Roman" charset="0"/>
              <a:ea typeface="ＭＳ Ｐゴシック" charset="0"/>
              <a:cs typeface="ＭＳ Ｐゴシック" charset="0"/>
            </a:endParaRPr>
          </a:p>
          <a:p>
            <a:r>
              <a:rPr lang="en-US" b="1" dirty="0" smtClean="0">
                <a:solidFill>
                  <a:srgbClr val="000000"/>
                </a:solidFill>
                <a:latin typeface="Times New Roman" charset="0"/>
                <a:ea typeface="ＭＳ Ｐゴシック" charset="0"/>
                <a:cs typeface="ＭＳ Ｐゴシック" charset="0"/>
              </a:rPr>
              <a:t>This Kingdom…where is that and how do we get there?</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132831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ChangeArrowheads="1" noTextEdit="1"/>
          </p:cNvSpPr>
          <p:nvPr>
            <p:ph type="sldImg"/>
          </p:nvPr>
        </p:nvSpPr>
        <p:spPr>
          <a:xfrm>
            <a:off x="1150938" y="692150"/>
            <a:ext cx="4556125" cy="3416300"/>
          </a:xfrm>
          <a:ln/>
        </p:spPr>
      </p:sp>
      <p:sp>
        <p:nvSpPr>
          <p:cNvPr id="1423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We are instructed by two overarching messages of Scripture…first</a:t>
            </a:r>
          </a:p>
          <a:p>
            <a:r>
              <a:rPr lang="en-US" b="1" dirty="0" smtClean="0">
                <a:solidFill>
                  <a:srgbClr val="000000"/>
                </a:solidFill>
                <a:latin typeface="Times New Roman" charset="0"/>
                <a:ea typeface="ＭＳ Ｐゴシック" charset="0"/>
                <a:cs typeface="ＭＳ Ｐゴシック" charset="0"/>
              </a:rPr>
              <a:t>////	the message of the Book portrays for us in words we can clearly strive to comprehend, celebrate and demonstrate </a:t>
            </a:r>
            <a:r>
              <a:rPr lang="ja-JP" altLang="en-US"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THE GLORY OF GOD!</a:t>
            </a:r>
            <a:r>
              <a:rPr lang="ja-JP" altLang="en-US" b="1" dirty="0" smtClean="0">
                <a:solidFill>
                  <a:srgbClr val="000000"/>
                </a:solidFill>
                <a:latin typeface="Times New Roman" charset="0"/>
                <a:ea typeface="ＭＳ Ｐゴシック" charset="0"/>
                <a:cs typeface="ＭＳ Ｐゴシック" charset="0"/>
              </a:rPr>
              <a:t>”</a:t>
            </a:r>
            <a:endParaRPr lang="en-US" altLang="ja-JP" b="1" dirty="0" smtClean="0">
              <a:solidFill>
                <a:srgbClr val="000000"/>
              </a:solidFill>
              <a:latin typeface="Times New Roman" charset="0"/>
              <a:ea typeface="ＭＳ Ｐゴシック" charset="0"/>
              <a:cs typeface="ＭＳ Ｐゴシック" charset="0"/>
            </a:endParaRPr>
          </a:p>
          <a:p>
            <a:r>
              <a:rPr lang="en-US" b="1" dirty="0" smtClean="0">
                <a:solidFill>
                  <a:srgbClr val="000000"/>
                </a:solidFill>
                <a:latin typeface="Times New Roman" charset="0"/>
                <a:ea typeface="ＭＳ Ｐゴシック" charset="0"/>
                <a:cs typeface="ＭＳ Ｐゴシック" charset="0"/>
              </a:rPr>
              <a:t>////	Upon our understanding and upon our surrendering to the leadership of the Holy Spirit…we are lead steadily toward the Kingdom of God…which is simply regaining that close and intimate relationship that was surrendered by our original parents in that ancient Garden.</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59663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xfrm>
            <a:off x="1150938" y="692150"/>
            <a:ext cx="4556125" cy="3416300"/>
          </a:xfrm>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The remains of Cana lie beneath this Israeli </a:t>
            </a:r>
            <a:r>
              <a:rPr lang="ja-JP" altLang="en-US"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tell,</a:t>
            </a:r>
            <a:r>
              <a:rPr lang="ja-JP" altLang="en-US"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 an archeological mound -- the ruins of centuries of earlier civilizations, stacked on top of each other much like a layer cake.</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751117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Rot="1" noChangeAspect="1" noChangeArrowheads="1" noTextEdit="1"/>
          </p:cNvSpPr>
          <p:nvPr>
            <p:ph type="sldImg"/>
          </p:nvPr>
        </p:nvSpPr>
        <p:spPr>
          <a:xfrm>
            <a:off x="1150938" y="692150"/>
            <a:ext cx="4556125" cy="3416300"/>
          </a:xfrm>
          <a:ln/>
        </p:spPr>
      </p:sp>
      <p:sp>
        <p:nvSpPr>
          <p:cNvPr id="1443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Scripture says flatly that…</a:t>
            </a:r>
          </a:p>
          <a:p>
            <a:r>
              <a:rPr lang="en-US" b="1" dirty="0" smtClean="0">
                <a:solidFill>
                  <a:srgbClr val="000000"/>
                </a:solidFill>
                <a:latin typeface="Times New Roman" charset="0"/>
                <a:ea typeface="ＭＳ Ｐゴシック" charset="0"/>
                <a:cs typeface="ＭＳ Ｐゴシック" charset="0"/>
              </a:rPr>
              <a:t>Jesus Christ came to save that which was lost…and that to acquire eternal life, one must come to it through belief in the gospel message of the Messiah.</a:t>
            </a:r>
          </a:p>
          <a:p>
            <a:r>
              <a:rPr lang="en-US" b="1" dirty="0" smtClean="0">
                <a:solidFill>
                  <a:srgbClr val="000000"/>
                </a:solidFill>
                <a:latin typeface="Times New Roman" charset="0"/>
                <a:ea typeface="ＭＳ Ｐゴシック" charset="0"/>
                <a:cs typeface="ＭＳ Ｐゴシック" charset="0"/>
              </a:rPr>
              <a:t>If we believe…if we truly believe the words of our Book…then our commission is very simple: </a:t>
            </a:r>
          </a:p>
          <a:p>
            <a:r>
              <a:rPr lang="en-US" b="1" dirty="0" smtClean="0">
                <a:solidFill>
                  <a:srgbClr val="000000"/>
                </a:solidFill>
                <a:latin typeface="Times New Roman" charset="0"/>
                <a:ea typeface="ＭＳ Ｐゴシック" charset="0"/>
                <a:cs typeface="ＭＳ Ｐゴシック" charset="0"/>
              </a:rPr>
              <a:t>////	WE MUST GO AND TELL!  We must be willing to share our faith with others, to offer to them the assurance of the life everlasting that, if believers, we hold ourselves.  NOT TO DO THAT is to disobey and disregard the clear command of Our Lord as He left his disciples for His heavenly throne…leaving his blessing </a:t>
            </a:r>
            <a:r>
              <a:rPr lang="ja-JP" altLang="en-US"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to all families of the earth</a:t>
            </a:r>
            <a:r>
              <a:rPr lang="ja-JP" altLang="en-US"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 just as had been promised to old Abraham 2,000 years earlier.</a:t>
            </a:r>
            <a:endParaRPr lang="en-US" b="1" dirty="0" smtClean="0">
              <a:solidFill>
                <a:srgbClr val="000000"/>
              </a:solidFill>
              <a:latin typeface="Times New Roman" charset="0"/>
              <a:ea typeface="ＭＳ Ｐゴシック" charset="0"/>
              <a:cs typeface="ＭＳ Ｐゴシック" charset="0"/>
            </a:endParaRP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781489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Rot="1" noChangeAspect="1" noChangeArrowheads="1" noTextEdit="1"/>
          </p:cNvSpPr>
          <p:nvPr>
            <p:ph type="sldImg"/>
          </p:nvPr>
        </p:nvSpPr>
        <p:spPr>
          <a:xfrm>
            <a:off x="1150938" y="692150"/>
            <a:ext cx="4556125" cy="3416300"/>
          </a:xfrm>
          <a:ln/>
        </p:spPr>
      </p:sp>
      <p:sp>
        <p:nvSpPr>
          <p:cNvPr id="1464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Now...to sum up...on Study Helps Number 4 and 31…</a:t>
            </a:r>
          </a:p>
          <a:p>
            <a:r>
              <a:rPr lang="en-US" b="1" dirty="0" smtClean="0">
                <a:solidFill>
                  <a:srgbClr val="000000"/>
                </a:solidFill>
                <a:latin typeface="Times New Roman" charset="0"/>
                <a:ea typeface="ＭＳ Ｐゴシック" charset="0"/>
                <a:cs typeface="ＭＳ Ｐゴシック" charset="0"/>
              </a:rPr>
              <a:t>The bare skeleton of your entire Bible is now revealed in a digestible form…arranged here as a mental filing system…awaiting only your own mental application, recall, and attention.</a:t>
            </a:r>
          </a:p>
          <a:p>
            <a:r>
              <a:rPr lang="en-US" b="1" dirty="0" smtClean="0">
                <a:solidFill>
                  <a:srgbClr val="000000"/>
                </a:solidFill>
                <a:latin typeface="Times New Roman" charset="0"/>
                <a:ea typeface="ＭＳ Ｐゴシック" charset="0"/>
                <a:cs typeface="ＭＳ Ｐゴシック" charset="0"/>
              </a:rPr>
              <a:t>FIRST…</a:t>
            </a:r>
          </a:p>
          <a:p>
            <a:r>
              <a:rPr lang="en-US" b="1" dirty="0" smtClean="0">
                <a:solidFill>
                  <a:srgbClr val="000000"/>
                </a:solidFill>
                <a:latin typeface="Times New Roman" charset="0"/>
                <a:ea typeface="ＭＳ Ｐゴシック" charset="0"/>
                <a:cs typeface="ＭＳ Ｐゴシック" charset="0"/>
              </a:rPr>
              <a:t>////	CREATION</a:t>
            </a:r>
          </a:p>
          <a:p>
            <a:r>
              <a:rPr lang="en-US" b="1" dirty="0" smtClean="0">
                <a:solidFill>
                  <a:srgbClr val="000000"/>
                </a:solidFill>
                <a:latin typeface="Times New Roman" charset="0"/>
                <a:ea typeface="ＭＳ Ｐゴシック" charset="0"/>
                <a:cs typeface="ＭＳ Ｐゴシック" charset="0"/>
              </a:rPr>
              <a:t>////	4 PEOPLE</a:t>
            </a:r>
          </a:p>
          <a:p>
            <a:r>
              <a:rPr lang="en-US" b="1" dirty="0" smtClean="0">
                <a:solidFill>
                  <a:srgbClr val="000000"/>
                </a:solidFill>
                <a:latin typeface="Times New Roman" charset="0"/>
                <a:ea typeface="ＭＳ Ｐゴシック" charset="0"/>
                <a:cs typeface="ＭＳ Ｐゴシック" charset="0"/>
              </a:rPr>
              <a:t>////	3 SOCIETIES</a:t>
            </a:r>
          </a:p>
          <a:p>
            <a:r>
              <a:rPr lang="en-US" b="1" dirty="0" smtClean="0">
                <a:solidFill>
                  <a:srgbClr val="000000"/>
                </a:solidFill>
                <a:latin typeface="Times New Roman" charset="0"/>
                <a:ea typeface="ＭＳ Ｐゴシック" charset="0"/>
                <a:cs typeface="ＭＳ Ｐゴシック" charset="0"/>
              </a:rPr>
              <a:t>////	SILENCE</a:t>
            </a:r>
          </a:p>
          <a:p>
            <a:r>
              <a:rPr lang="en-US" b="1" dirty="0" smtClean="0">
                <a:solidFill>
                  <a:srgbClr val="000000"/>
                </a:solidFill>
                <a:latin typeface="Times New Roman" charset="0"/>
                <a:ea typeface="ＭＳ Ｐゴシック" charset="0"/>
                <a:cs typeface="ＭＳ Ｐゴシック" charset="0"/>
              </a:rPr>
              <a:t>////	JESUS</a:t>
            </a:r>
          </a:p>
          <a:p>
            <a:r>
              <a:rPr lang="en-US" b="1" dirty="0" smtClean="0">
                <a:solidFill>
                  <a:srgbClr val="000000"/>
                </a:solidFill>
                <a:latin typeface="Times New Roman" charset="0"/>
                <a:ea typeface="ＭＳ Ｐゴシック" charset="0"/>
                <a:cs typeface="ＭＳ Ｐゴシック" charset="0"/>
              </a:rPr>
              <a:t>SECOND… The names of ten Bible File folders…they are:</a:t>
            </a:r>
          </a:p>
          <a:p>
            <a:r>
              <a:rPr lang="en-US" b="1" dirty="0" smtClean="0">
                <a:solidFill>
                  <a:srgbClr val="000000"/>
                </a:solidFill>
                <a:latin typeface="Times New Roman" charset="0"/>
                <a:ea typeface="ＭＳ Ｐゴシック" charset="0"/>
                <a:cs typeface="ＭＳ Ｐゴシック" charset="0"/>
              </a:rPr>
              <a:t>////	CREATION</a:t>
            </a:r>
          </a:p>
          <a:p>
            <a:r>
              <a:rPr lang="en-US" b="1" dirty="0" smtClean="0">
                <a:solidFill>
                  <a:srgbClr val="000000"/>
                </a:solidFill>
                <a:latin typeface="Times New Roman" charset="0"/>
                <a:ea typeface="ＭＳ Ｐゴシック" charset="0"/>
                <a:cs typeface="ＭＳ Ｐゴシック" charset="0"/>
              </a:rPr>
              <a:t>////	ABRAHAM</a:t>
            </a:r>
          </a:p>
          <a:p>
            <a:r>
              <a:rPr lang="en-US" b="1" dirty="0" smtClean="0">
                <a:solidFill>
                  <a:srgbClr val="000000"/>
                </a:solidFill>
                <a:latin typeface="Times New Roman" charset="0"/>
                <a:ea typeface="ＭＳ Ｐゴシック" charset="0"/>
                <a:cs typeface="ＭＳ Ｐゴシック" charset="0"/>
              </a:rPr>
              <a:t>////	JOSEPH</a:t>
            </a:r>
          </a:p>
          <a:p>
            <a:r>
              <a:rPr lang="en-US" b="1" dirty="0" smtClean="0">
                <a:solidFill>
                  <a:srgbClr val="000000"/>
                </a:solidFill>
                <a:latin typeface="Times New Roman" charset="0"/>
                <a:ea typeface="ＭＳ Ｐゴシック" charset="0"/>
                <a:cs typeface="ＭＳ Ｐゴシック" charset="0"/>
              </a:rPr>
              <a:t>////	MOSES</a:t>
            </a:r>
          </a:p>
          <a:p>
            <a:r>
              <a:rPr lang="en-US" b="1" dirty="0" smtClean="0">
                <a:solidFill>
                  <a:srgbClr val="000000"/>
                </a:solidFill>
                <a:latin typeface="Times New Roman" charset="0"/>
                <a:ea typeface="ＭＳ Ｐゴシック" charset="0"/>
                <a:cs typeface="ＭＳ Ｐゴシック" charset="0"/>
              </a:rPr>
              <a:t>////	JOSHUA</a:t>
            </a:r>
          </a:p>
          <a:p>
            <a:r>
              <a:rPr lang="en-US" b="1" dirty="0" smtClean="0">
                <a:solidFill>
                  <a:srgbClr val="000000"/>
                </a:solidFill>
                <a:latin typeface="Times New Roman" charset="0"/>
                <a:ea typeface="ＭＳ Ｐゴシック" charset="0"/>
                <a:cs typeface="ＭＳ Ｐゴシック" charset="0"/>
              </a:rPr>
              <a:t>////	ANARCHY</a:t>
            </a:r>
          </a:p>
          <a:p>
            <a:r>
              <a:rPr lang="en-US" b="1" dirty="0" smtClean="0">
                <a:solidFill>
                  <a:srgbClr val="000000"/>
                </a:solidFill>
                <a:latin typeface="Times New Roman" charset="0"/>
                <a:ea typeface="ＭＳ Ｐゴシック" charset="0"/>
                <a:cs typeface="ＭＳ Ｐゴシック" charset="0"/>
              </a:rPr>
              <a:t>////	ROYALTY</a:t>
            </a:r>
          </a:p>
          <a:p>
            <a:r>
              <a:rPr lang="en-US" b="1" dirty="0" smtClean="0">
                <a:solidFill>
                  <a:srgbClr val="000000"/>
                </a:solidFill>
                <a:latin typeface="Times New Roman" charset="0"/>
                <a:ea typeface="ＭＳ Ｐゴシック" charset="0"/>
                <a:cs typeface="ＭＳ Ｐゴシック" charset="0"/>
              </a:rPr>
              <a:t>////	CAPTIVITY</a:t>
            </a:r>
          </a:p>
          <a:p>
            <a:r>
              <a:rPr lang="en-US" b="1" dirty="0" smtClean="0">
                <a:solidFill>
                  <a:srgbClr val="000000"/>
                </a:solidFill>
                <a:latin typeface="Times New Roman" charset="0"/>
                <a:ea typeface="ＭＳ Ｐゴシック" charset="0"/>
                <a:cs typeface="ＭＳ Ｐゴシック" charset="0"/>
              </a:rPr>
              <a:t>////	SILENCE</a:t>
            </a:r>
          </a:p>
          <a:p>
            <a:r>
              <a:rPr lang="en-US" b="1" dirty="0" smtClean="0">
                <a:solidFill>
                  <a:srgbClr val="000000"/>
                </a:solidFill>
                <a:latin typeface="Times New Roman" charset="0"/>
                <a:ea typeface="ＭＳ Ｐゴシック" charset="0"/>
                <a:cs typeface="ＭＳ Ｐゴシック" charset="0"/>
              </a:rPr>
              <a:t>////	and JESUS.</a:t>
            </a:r>
          </a:p>
          <a:p>
            <a:r>
              <a:rPr lang="en-US" b="1" dirty="0" smtClean="0">
                <a:solidFill>
                  <a:srgbClr val="000000"/>
                </a:solidFill>
                <a:latin typeface="Times New Roman" charset="0"/>
                <a:ea typeface="ＭＳ Ｐゴシック" charset="0"/>
                <a:cs typeface="ＭＳ Ｐゴシック" charset="0"/>
              </a:rPr>
              <a:t>THIRD…with all these events bound together by the four unconditional covenants </a:t>
            </a:r>
            <a:r>
              <a:rPr lang="en-US" b="1" i="1" u="sng" dirty="0" smtClean="0">
                <a:solidFill>
                  <a:srgbClr val="000000"/>
                </a:solidFill>
                <a:latin typeface="Times New Roman" charset="0"/>
                <a:ea typeface="ＭＳ Ｐゴシック" charset="0"/>
                <a:cs typeface="ＭＳ Ｐゴシック" charset="0"/>
              </a:rPr>
              <a:t>found in your own Bible!</a:t>
            </a:r>
          </a:p>
          <a:p>
            <a:r>
              <a:rPr lang="en-US" b="1" dirty="0" smtClean="0">
                <a:solidFill>
                  <a:srgbClr val="000000"/>
                </a:solidFill>
                <a:latin typeface="Times New Roman" charset="0"/>
                <a:ea typeface="ＭＳ Ｐゴシック" charset="0"/>
                <a:cs typeface="ＭＳ Ｐゴシック" charset="0"/>
              </a:rPr>
              <a:t>////	THE ABRAHAMIC COVENANT of Genesis…</a:t>
            </a:r>
          </a:p>
          <a:p>
            <a:r>
              <a:rPr lang="en-US" b="1" dirty="0" smtClean="0">
                <a:solidFill>
                  <a:srgbClr val="000000"/>
                </a:solidFill>
                <a:latin typeface="Times New Roman" charset="0"/>
                <a:ea typeface="ＭＳ Ｐゴシック" charset="0"/>
                <a:cs typeface="ＭＳ Ｐゴシック" charset="0"/>
              </a:rPr>
              <a:t>ITS AMPLIFIED SUBCOVENANTS:</a:t>
            </a:r>
          </a:p>
          <a:p>
            <a:r>
              <a:rPr lang="en-US" b="1" dirty="0" smtClean="0">
                <a:solidFill>
                  <a:srgbClr val="000000"/>
                </a:solidFill>
                <a:latin typeface="Times New Roman" charset="0"/>
                <a:ea typeface="ＭＳ Ｐゴシック" charset="0"/>
                <a:cs typeface="ＭＳ Ｐゴシック" charset="0"/>
              </a:rPr>
              <a:t>////	THE LAND COVENANT of Deuteronomy…</a:t>
            </a:r>
          </a:p>
          <a:p>
            <a:r>
              <a:rPr lang="en-US" b="1" dirty="0" smtClean="0">
                <a:solidFill>
                  <a:srgbClr val="000000"/>
                </a:solidFill>
                <a:latin typeface="Times New Roman" charset="0"/>
                <a:ea typeface="ＭＳ Ｐゴシック" charset="0"/>
                <a:cs typeface="ＭＳ Ｐゴシック" charset="0"/>
              </a:rPr>
              <a:t>////	THE DAVIDIC COVENANT of Second Samuel…</a:t>
            </a:r>
          </a:p>
          <a:p>
            <a:r>
              <a:rPr lang="en-US" b="1" dirty="0" smtClean="0">
                <a:solidFill>
                  <a:srgbClr val="000000"/>
                </a:solidFill>
                <a:latin typeface="Times New Roman" charset="0"/>
                <a:ea typeface="ＭＳ Ｐゴシック" charset="0"/>
                <a:cs typeface="ＭＳ Ｐゴシック" charset="0"/>
              </a:rPr>
              <a:t>////	AND THE NEW COVENANT of Jeremiah.</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039636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Rot="1" noChangeAspect="1" noChangeArrowheads="1" noTextEdit="1"/>
          </p:cNvSpPr>
          <p:nvPr>
            <p:ph type="sldImg"/>
          </p:nvPr>
        </p:nvSpPr>
        <p:spPr>
          <a:xfrm>
            <a:off x="1150938" y="692150"/>
            <a:ext cx="4556125" cy="3416300"/>
          </a:xfrm>
          <a:ln/>
        </p:spPr>
      </p:sp>
      <p:sp>
        <p:nvSpPr>
          <p:cNvPr id="1484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All of it culminating…REACHING ITS CAPSTONE…in the life and gospel ministry of the Lord Jesus Christ in ancient Israel.</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735582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Rot="1" noChangeAspect="1" noChangeArrowheads="1" noTextEdit="1"/>
          </p:cNvSpPr>
          <p:nvPr>
            <p:ph type="sldImg"/>
          </p:nvPr>
        </p:nvSpPr>
        <p:spPr>
          <a:xfrm>
            <a:off x="1150938" y="692150"/>
            <a:ext cx="4556125" cy="3416300"/>
          </a:xfrm>
          <a:ln/>
        </p:spPr>
      </p:sp>
      <p:sp>
        <p:nvSpPr>
          <p:cNvPr id="1505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One final illustration...Study Help #8…its purpose to bind everything together and to provide a strong and sturdy intellectual basis for the credibility of our faith.  Here is a loom…familiar to all of us.  On it is a piece of woven cloth…from Israel, by the way.</a:t>
            </a:r>
          </a:p>
          <a:p>
            <a:r>
              <a:rPr lang="en-US" b="1" dirty="0" smtClean="0">
                <a:solidFill>
                  <a:srgbClr val="000000"/>
                </a:solidFill>
                <a:latin typeface="Times New Roman" charset="0"/>
                <a:ea typeface="ＭＳ Ｐゴシック" charset="0"/>
                <a:cs typeface="ＭＳ Ｐゴシック" charset="0"/>
              </a:rPr>
              <a:t>////	What about this woven fabric from the Holy Land?  It</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a handy illustration.  Just watch as we develop it.</a:t>
            </a:r>
          </a:p>
          <a:p>
            <a:r>
              <a:rPr lang="en-US" b="1" dirty="0" smtClean="0">
                <a:solidFill>
                  <a:srgbClr val="000000"/>
                </a:solidFill>
                <a:latin typeface="Times New Roman" charset="0"/>
                <a:ea typeface="ＭＳ Ｐゴシック" charset="0"/>
                <a:cs typeface="ＭＳ Ｐゴシック" charset="0"/>
              </a:rPr>
              <a:t>////	As we know,  weaving a cloth requires strings or threads going in one direction…then another set woven between them in a direction perpendicular to the first set.</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750906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Rot="1" noChangeAspect="1" noChangeArrowheads="1" noTextEdit="1"/>
          </p:cNvSpPr>
          <p:nvPr>
            <p:ph type="sldImg"/>
          </p:nvPr>
        </p:nvSpPr>
        <p:spPr>
          <a:xfrm>
            <a:off x="1150938" y="692150"/>
            <a:ext cx="4556125" cy="3416300"/>
          </a:xfrm>
          <a:ln/>
        </p:spPr>
      </p:sp>
      <p:sp>
        <p:nvSpPr>
          <p:cNvPr id="1525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Here</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a close-up of that same cloth.</a:t>
            </a:r>
          </a:p>
          <a:p>
            <a:r>
              <a:rPr lang="en-US" b="1" dirty="0" smtClean="0">
                <a:solidFill>
                  <a:srgbClr val="000000"/>
                </a:solidFill>
                <a:latin typeface="Times New Roman" charset="0"/>
                <a:ea typeface="ＭＳ Ｐゴシック" charset="0"/>
                <a:cs typeface="ＭＳ Ｐゴシック" charset="0"/>
              </a:rPr>
              <a:t>////	Now think about this strong loom-woven Israeli cloth.</a:t>
            </a:r>
          </a:p>
          <a:p>
            <a:r>
              <a:rPr lang="en-US" b="1" dirty="0" smtClean="0">
                <a:solidFill>
                  <a:srgbClr val="000000"/>
                </a:solidFill>
                <a:latin typeface="Times New Roman" charset="0"/>
                <a:ea typeface="ＭＳ Ｐゴシック" charset="0"/>
                <a:cs typeface="ＭＳ Ｐゴシック" charset="0"/>
              </a:rPr>
              <a:t>////	What is it that holds it together?  What is it that allows us to stretch it and pull it...but yet the cloth remains in one secure piece?</a:t>
            </a:r>
          </a:p>
          <a:p>
            <a:r>
              <a:rPr lang="en-US" b="1" dirty="0" smtClean="0">
                <a:solidFill>
                  <a:srgbClr val="000000"/>
                </a:solidFill>
                <a:latin typeface="Times New Roman" charset="0"/>
                <a:ea typeface="ＭＳ Ｐゴシック" charset="0"/>
                <a:cs typeface="ＭＳ Ｐゴシック" charset="0"/>
              </a:rPr>
              <a:t>////	Simply because there is a set of threads strung vertically and another set strung horizontally and locked together by each other!  That</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why!</a:t>
            </a:r>
          </a:p>
          <a:p>
            <a:r>
              <a:rPr lang="en-US" b="1" dirty="0" smtClean="0">
                <a:solidFill>
                  <a:srgbClr val="000000"/>
                </a:solidFill>
                <a:latin typeface="Times New Roman" charset="0"/>
                <a:ea typeface="ＭＳ Ｐゴシック" charset="0"/>
                <a:cs typeface="ＭＳ Ｐゴシック" charset="0"/>
              </a:rPr>
              <a:t>////	The vertical threads…we call the WARP of the loom.</a:t>
            </a:r>
          </a:p>
          <a:p>
            <a:r>
              <a:rPr lang="en-US" b="1" dirty="0" smtClean="0">
                <a:solidFill>
                  <a:srgbClr val="000000"/>
                </a:solidFill>
                <a:latin typeface="Times New Roman" charset="0"/>
                <a:ea typeface="ＭＳ Ｐゴシック" charset="0"/>
                <a:cs typeface="ＭＳ Ｐゴシック" charset="0"/>
              </a:rPr>
              <a:t>////	The horizontal set…called the WEFT…sometimes referred to as the WOOF.   The WARP AND THE WEFT OF THE LOOM.</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536989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Rot="1" noChangeAspect="1" noChangeArrowheads="1" noTextEdit="1"/>
          </p:cNvSpPr>
          <p:nvPr>
            <p:ph type="sldImg"/>
          </p:nvPr>
        </p:nvSpPr>
        <p:spPr>
          <a:xfrm>
            <a:off x="1150938" y="692150"/>
            <a:ext cx="4556125" cy="3416300"/>
          </a:xfrm>
          <a:ln/>
        </p:spPr>
      </p:sp>
      <p:sp>
        <p:nvSpPr>
          <p:cNvPr id="1546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Now…imagine you are threading a loom on which to weave </a:t>
            </a:r>
          </a:p>
          <a:p>
            <a:r>
              <a:rPr lang="en-US" b="1" dirty="0" smtClean="0">
                <a:latin typeface="Times New Roman" charset="0"/>
                <a:ea typeface="ＭＳ Ｐゴシック" charset="0"/>
                <a:cs typeface="ＭＳ Ｐゴシック" charset="0"/>
              </a:rPr>
              <a:t>a piece of work called </a:t>
            </a:r>
          </a:p>
          <a:p>
            <a:r>
              <a:rPr lang="en-US" b="1" dirty="0" smtClean="0">
                <a:latin typeface="Times New Roman" charset="0"/>
                <a:ea typeface="ＭＳ Ｐゴシック" charset="0"/>
                <a:cs typeface="ＭＳ Ｐゴシック" charset="0"/>
              </a:rPr>
              <a:t>////	A FABRIC OF THE BIBLE</a:t>
            </a:r>
            <a:r>
              <a:rPr lang="fr-FR" altLang="ja-JP" b="1" dirty="0" smtClean="0">
                <a:latin typeface="Times New Roman" charset="0"/>
                <a:ea typeface="ＭＳ Ｐゴシック" charset="0"/>
                <a:cs typeface="ＭＳ Ｐゴシック" charset="0"/>
              </a:rPr>
              <a:t>'</a:t>
            </a:r>
            <a:r>
              <a:rPr lang="en-US" altLang="ja-JP" b="1" dirty="0" smtClean="0">
                <a:latin typeface="Times New Roman" charset="0"/>
                <a:ea typeface="ＭＳ Ｐゴシック" charset="0"/>
                <a:cs typeface="ＭＳ Ｐゴシック" charset="0"/>
              </a:rPr>
              <a:t>S CHRONOLOGY.  The pegs are there…just waiting for you to do the weaving…the WARP and the WEFT.</a:t>
            </a:r>
            <a:endParaRPr lang="en-US" b="1" dirty="0" smtClean="0">
              <a:latin typeface="Times New Roman" charset="0"/>
              <a:ea typeface="ＭＳ Ｐゴシック" charset="0"/>
              <a:cs typeface="ＭＳ Ｐゴシック" charset="0"/>
            </a:endParaRPr>
          </a:p>
          <a:p>
            <a:endParaRPr lang="en-US" b="1"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597612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Rot="1" noChangeAspect="1" noChangeArrowheads="1" noTextEdit="1"/>
          </p:cNvSpPr>
          <p:nvPr>
            <p:ph type="sldImg"/>
          </p:nvPr>
        </p:nvSpPr>
        <p:spPr>
          <a:xfrm>
            <a:off x="1150938" y="692150"/>
            <a:ext cx="4556125" cy="3416300"/>
          </a:xfrm>
          <a:ln/>
        </p:spPr>
      </p:sp>
      <p:sp>
        <p:nvSpPr>
          <p:cNvPr id="1566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So let</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thread this loom and get ready to weave a MENTAL fabric of the Bible</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great story!</a:t>
            </a:r>
            <a:endParaRPr lang="en-US" b="1" dirty="0" smtClean="0">
              <a:solidFill>
                <a:srgbClr val="000000"/>
              </a:solidFill>
              <a:latin typeface="Times New Roman" charset="0"/>
              <a:ea typeface="ＭＳ Ｐゴシック" charset="0"/>
              <a:cs typeface="ＭＳ Ｐゴシック" charset="0"/>
            </a:endParaRP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13508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Rot="1" noChangeAspect="1" noChangeArrowheads="1" noTextEdit="1"/>
          </p:cNvSpPr>
          <p:nvPr>
            <p:ph type="sldImg"/>
          </p:nvPr>
        </p:nvSpPr>
        <p:spPr>
          <a:xfrm>
            <a:off x="1150938" y="692150"/>
            <a:ext cx="4556125" cy="3416300"/>
          </a:xfrm>
          <a:ln/>
        </p:spPr>
      </p:sp>
      <p:sp>
        <p:nvSpPr>
          <p:cNvPr id="1587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latin typeface="Times New Roman" charset="0"/>
                <a:ea typeface="ＭＳ Ｐゴシック" charset="0"/>
                <a:cs typeface="ＭＳ Ｐゴシック" charset="0"/>
              </a:rPr>
              <a:t>It will be a fabric of 15 threads in the WARP…TEN threads of one color, FIVE threads of a second color…with more colors yet to come!</a:t>
            </a:r>
          </a:p>
          <a:p>
            <a:endParaRPr lang="en-US" b="1"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21080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p:cNvSpPr>
            <a:spLocks noGrp="1" noRot="1" noChangeAspect="1" noChangeArrowheads="1" noTextEdit="1"/>
          </p:cNvSpPr>
          <p:nvPr>
            <p:ph type="sldImg"/>
          </p:nvPr>
        </p:nvSpPr>
        <p:spPr>
          <a:xfrm>
            <a:off x="1150938" y="692150"/>
            <a:ext cx="4556125" cy="3416300"/>
          </a:xfrm>
          <a:ln/>
        </p:spPr>
      </p:sp>
      <p:sp>
        <p:nvSpPr>
          <p:cNvPr id="1607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Like this one.  Keep an eye on it.  Its thread color stands out from all the rest!</a:t>
            </a:r>
          </a:p>
          <a:p>
            <a:r>
              <a:rPr lang="en-US" b="1" dirty="0" smtClean="0">
                <a:solidFill>
                  <a:srgbClr val="000000"/>
                </a:solidFill>
                <a:latin typeface="Times New Roman" charset="0"/>
                <a:ea typeface="ＭＳ Ｐゴシック" charset="0"/>
                <a:cs typeface="ＭＳ Ｐゴシック" charset="0"/>
              </a:rPr>
              <a:t>////	The first ten threads will represent the ten words of the BIBLE FILE: representing CREATION, ABRAHAM, JOSEPH, MOSES, JOSHUA, ANARCHY, ROYALTY, CAPTIVITY, SILENCE, and JESUS.  </a:t>
            </a:r>
          </a:p>
          <a:p>
            <a:r>
              <a:rPr lang="en-US" b="1" dirty="0" smtClean="0">
                <a:latin typeface="Times New Roman" charset="0"/>
                <a:ea typeface="ＭＳ Ｐゴシック" charset="0"/>
                <a:cs typeface="ＭＳ Ｐゴシック" charset="0"/>
              </a:rPr>
              <a:t>////	While </a:t>
            </a:r>
            <a:r>
              <a:rPr lang="en-US" b="1" dirty="0" smtClean="0">
                <a:solidFill>
                  <a:srgbClr val="000000"/>
                </a:solidFill>
                <a:latin typeface="Times New Roman" charset="0"/>
                <a:ea typeface="ＭＳ Ｐゴシック" charset="0"/>
                <a:cs typeface="ＭＳ Ｐゴシック" charset="0"/>
              </a:rPr>
              <a:t>the final five threads represent that future time when world history will be concluded…many believers call it THE END TIMES.</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96501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Rot="1" noChangeAspect="1" noChangeArrowheads="1" noTextEdit="1"/>
          </p:cNvSpPr>
          <p:nvPr>
            <p:ph type="sldImg"/>
          </p:nvPr>
        </p:nvSpPr>
        <p:spPr>
          <a:xfrm>
            <a:off x="1150938" y="692150"/>
            <a:ext cx="4556125" cy="3416300"/>
          </a:xfrm>
          <a:ln/>
        </p:spPr>
      </p:sp>
      <p:sp>
        <p:nvSpPr>
          <p:cNvPr id="1628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First let</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develop the ten threads on the left…there is the familiar 7 with the dash through the stem…</a:t>
            </a:r>
          </a:p>
          <a:p>
            <a:r>
              <a:rPr lang="en-US" b="1" dirty="0" smtClean="0">
                <a:solidFill>
                  <a:srgbClr val="000000"/>
                </a:solidFill>
                <a:latin typeface="Times New Roman" charset="0"/>
                <a:ea typeface="ＭＳ Ｐゴシック" charset="0"/>
                <a:cs typeface="ＭＳ Ｐゴシック" charset="0"/>
              </a:rPr>
              <a:t>////	And there you see the C-7-S-J idea…</a:t>
            </a:r>
          </a:p>
          <a:p>
            <a:r>
              <a:rPr lang="en-US" b="1" dirty="0" smtClean="0">
                <a:solidFill>
                  <a:srgbClr val="000000"/>
                </a:solidFill>
                <a:latin typeface="Times New Roman" charset="0"/>
                <a:ea typeface="ＭＳ Ｐゴシック" charset="0"/>
                <a:cs typeface="ＭＳ Ｐゴシック" charset="0"/>
              </a:rPr>
              <a:t>////	…then the 4 PEOPLE and 3 SOCIETIES…</a:t>
            </a:r>
          </a:p>
          <a:p>
            <a:r>
              <a:rPr lang="en-US" b="1" dirty="0" smtClean="0">
                <a:solidFill>
                  <a:srgbClr val="000000"/>
                </a:solidFill>
                <a:latin typeface="Times New Roman" charset="0"/>
                <a:ea typeface="ＭＳ Ｐゴシック" charset="0"/>
                <a:cs typeface="ＭＳ Ｐゴシック" charset="0"/>
              </a:rPr>
              <a:t>////	….single letters representing the first nine BIBLE FILE FOLDERS…CREATION through SILENCE…</a:t>
            </a:r>
          </a:p>
          <a:p>
            <a:r>
              <a:rPr lang="en-US" b="1" dirty="0" smtClean="0">
                <a:solidFill>
                  <a:srgbClr val="000000"/>
                </a:solidFill>
                <a:latin typeface="Times New Roman" charset="0"/>
                <a:ea typeface="ＭＳ Ｐゴシック" charset="0"/>
                <a:cs typeface="ＭＳ Ｐゴシック" charset="0"/>
              </a:rPr>
              <a:t>////	…with the final J for JESUS.</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98035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xfrm>
            <a:off x="1150938" y="692150"/>
            <a:ext cx="4556125" cy="3416300"/>
          </a:xfrm>
          <a:ln/>
        </p:spPr>
      </p:sp>
      <p:sp>
        <p:nvSpPr>
          <p:cNvPr id="174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So now…with geography in mind…think of the shape of a thistle...rather round and prickly.</a:t>
            </a:r>
          </a:p>
          <a:p>
            <a:r>
              <a:rPr lang="en-US" b="1" dirty="0" smtClean="0">
                <a:solidFill>
                  <a:srgbClr val="000000"/>
                </a:solidFill>
                <a:latin typeface="Times New Roman" charset="0"/>
                <a:ea typeface="ＭＳ Ｐゴシック" charset="0"/>
                <a:cs typeface="ＭＳ Ｐゴシック" charset="0"/>
              </a:rPr>
              <a:t>////	On top of that shape overlay a sketch of the basic outline of a thistle that might look like this…</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329371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Grp="1" noRot="1" noChangeAspect="1" noChangeArrowheads="1" noTextEdit="1"/>
          </p:cNvSpPr>
          <p:nvPr>
            <p:ph type="sldImg"/>
          </p:nvPr>
        </p:nvSpPr>
        <p:spPr>
          <a:xfrm>
            <a:off x="1150938" y="692150"/>
            <a:ext cx="4556125" cy="3416300"/>
          </a:xfrm>
          <a:ln/>
        </p:spPr>
      </p:sp>
      <p:sp>
        <p:nvSpPr>
          <p:cNvPr id="1648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Next…just for a moment we will remove three of the threads…then replace them…as you</a:t>
            </a:r>
            <a:r>
              <a:rPr lang="fr-FR" altLang="ja-JP" b="1" dirty="0" smtClean="0">
                <a:solidFill>
                  <a:srgbClr val="000000"/>
                </a:solidFill>
                <a:latin typeface="Times New Roman" charset="0"/>
                <a:ea typeface="ＭＳ Ｐゴシック" charset="0"/>
                <a:cs typeface="ＭＳ Ｐゴシック" charset="0"/>
              </a:rPr>
              <a:t>'</a:t>
            </a:r>
            <a:r>
              <a:rPr lang="en-US" altLang="ja-JP" b="1" dirty="0" err="1" smtClean="0">
                <a:solidFill>
                  <a:srgbClr val="000000"/>
                </a:solidFill>
                <a:latin typeface="Times New Roman" charset="0"/>
                <a:ea typeface="ＭＳ Ｐゴシック" charset="0"/>
                <a:cs typeface="ＭＳ Ｐゴシック" charset="0"/>
              </a:rPr>
              <a:t>ll</a:t>
            </a:r>
            <a:r>
              <a:rPr lang="en-US" altLang="ja-JP" b="1" dirty="0" smtClean="0">
                <a:solidFill>
                  <a:srgbClr val="000000"/>
                </a:solidFill>
                <a:latin typeface="Times New Roman" charset="0"/>
                <a:ea typeface="ＭＳ Ｐゴシック" charset="0"/>
                <a:cs typeface="ＭＳ Ｐゴシック" charset="0"/>
              </a:rPr>
              <a:t> see…right now.</a:t>
            </a:r>
            <a:endParaRPr lang="en-US" b="1" dirty="0" smtClean="0">
              <a:solidFill>
                <a:srgbClr val="000000"/>
              </a:solidFill>
              <a:latin typeface="Times New Roman" charset="0"/>
              <a:ea typeface="ＭＳ Ｐゴシック" charset="0"/>
              <a:cs typeface="ＭＳ Ｐゴシック" charset="0"/>
            </a:endParaRP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903713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Grp="1" noRot="1" noChangeAspect="1" noChangeArrowheads="1" noTextEdit="1"/>
          </p:cNvSpPr>
          <p:nvPr>
            <p:ph type="sldImg"/>
          </p:nvPr>
        </p:nvSpPr>
        <p:spPr>
          <a:xfrm>
            <a:off x="1150938" y="692150"/>
            <a:ext cx="4556125" cy="3416300"/>
          </a:xfrm>
          <a:ln/>
        </p:spPr>
      </p:sp>
      <p:sp>
        <p:nvSpPr>
          <p:cNvPr id="1669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Into the WEFT of the loom – horizontally through the vertical threads – we</a:t>
            </a:r>
            <a:r>
              <a:rPr lang="fr-FR" altLang="ja-JP" b="1" dirty="0" smtClean="0">
                <a:solidFill>
                  <a:srgbClr val="000000"/>
                </a:solidFill>
                <a:latin typeface="Times New Roman" charset="0"/>
                <a:ea typeface="ＭＳ Ｐゴシック" charset="0"/>
                <a:cs typeface="ＭＳ Ｐゴシック" charset="0"/>
              </a:rPr>
              <a:t>'</a:t>
            </a:r>
            <a:r>
              <a:rPr lang="en-US" altLang="ja-JP" b="1" dirty="0" err="1" smtClean="0">
                <a:solidFill>
                  <a:srgbClr val="000000"/>
                </a:solidFill>
                <a:latin typeface="Times New Roman" charset="0"/>
                <a:ea typeface="ＭＳ Ｐゴシック" charset="0"/>
                <a:cs typeface="ＭＳ Ｐゴシック" charset="0"/>
              </a:rPr>
              <a:t>ll</a:t>
            </a:r>
            <a:r>
              <a:rPr lang="en-US" altLang="ja-JP" b="1" dirty="0" smtClean="0">
                <a:solidFill>
                  <a:srgbClr val="000000"/>
                </a:solidFill>
                <a:latin typeface="Times New Roman" charset="0"/>
                <a:ea typeface="ＭＳ Ｐゴシック" charset="0"/>
                <a:cs typeface="ＭＳ Ｐゴシック" charset="0"/>
              </a:rPr>
              <a:t> weave a wide, sturdy cloth band.</a:t>
            </a:r>
          </a:p>
          <a:p>
            <a:r>
              <a:rPr lang="en-US" b="1" dirty="0" smtClean="0">
                <a:solidFill>
                  <a:srgbClr val="000000"/>
                </a:solidFill>
                <a:latin typeface="Times New Roman" charset="0"/>
                <a:ea typeface="ＭＳ Ｐゴシック" charset="0"/>
                <a:cs typeface="ＭＳ Ｐゴシック" charset="0"/>
              </a:rPr>
              <a:t>////	We</a:t>
            </a:r>
            <a:r>
              <a:rPr lang="fr-FR" altLang="ja-JP" b="1" dirty="0" smtClean="0">
                <a:solidFill>
                  <a:srgbClr val="000000"/>
                </a:solidFill>
                <a:latin typeface="Times New Roman" charset="0"/>
                <a:ea typeface="ＭＳ Ｐゴシック" charset="0"/>
                <a:cs typeface="ＭＳ Ｐゴシック" charset="0"/>
              </a:rPr>
              <a:t>'</a:t>
            </a:r>
            <a:r>
              <a:rPr lang="en-US" altLang="ja-JP" b="1" dirty="0" err="1" smtClean="0">
                <a:solidFill>
                  <a:srgbClr val="000000"/>
                </a:solidFill>
                <a:latin typeface="Times New Roman" charset="0"/>
                <a:ea typeface="ＭＳ Ｐゴシック" charset="0"/>
                <a:cs typeface="ＭＳ Ｐゴシック" charset="0"/>
              </a:rPr>
              <a:t>ll</a:t>
            </a:r>
            <a:r>
              <a:rPr lang="en-US" altLang="ja-JP" b="1" dirty="0" smtClean="0">
                <a:solidFill>
                  <a:srgbClr val="000000"/>
                </a:solidFill>
                <a:latin typeface="Times New Roman" charset="0"/>
                <a:ea typeface="ＭＳ Ｐゴシック" charset="0"/>
                <a:cs typeface="ＭＳ Ｐゴシック" charset="0"/>
              </a:rPr>
              <a:t> label it: THE ABRAHAMIC COVENANT.</a:t>
            </a:r>
          </a:p>
          <a:p>
            <a:r>
              <a:rPr lang="en-US" b="1" dirty="0" smtClean="0">
                <a:solidFill>
                  <a:srgbClr val="000000"/>
                </a:solidFill>
                <a:latin typeface="Times New Roman" charset="0"/>
                <a:ea typeface="ＭＳ Ｐゴシック" charset="0"/>
                <a:cs typeface="ＭＳ Ｐゴシック" charset="0"/>
              </a:rPr>
              <a:t>////	Weaving it in at the ABRAHAM thread…just as we find it Biblically at Genesis 12 and 15.</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028879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Rot="1" noChangeAspect="1" noChangeArrowheads="1" noTextEdit="1"/>
          </p:cNvSpPr>
          <p:nvPr>
            <p:ph type="sldImg"/>
          </p:nvPr>
        </p:nvSpPr>
        <p:spPr>
          <a:xfrm>
            <a:off x="1150938" y="692150"/>
            <a:ext cx="4556125" cy="3416300"/>
          </a:xfrm>
          <a:ln/>
        </p:spPr>
      </p:sp>
      <p:sp>
        <p:nvSpPr>
          <p:cNvPr id="1689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Next, at the MOSES thread, we weave in another band…</a:t>
            </a:r>
          </a:p>
          <a:p>
            <a:r>
              <a:rPr lang="en-US" b="1" dirty="0" smtClean="0">
                <a:solidFill>
                  <a:srgbClr val="000000"/>
                </a:solidFill>
                <a:latin typeface="Times New Roman" charset="0"/>
                <a:ea typeface="ＭＳ Ｐゴシック" charset="0"/>
                <a:cs typeface="ＭＳ Ｐゴシック" charset="0"/>
              </a:rPr>
              <a:t>////	This is the LAND COVENANT band at the MOSES thread...</a:t>
            </a:r>
          </a:p>
          <a:p>
            <a:r>
              <a:rPr lang="en-US" b="1" dirty="0" smtClean="0">
                <a:solidFill>
                  <a:srgbClr val="000000"/>
                </a:solidFill>
                <a:latin typeface="Times New Roman" charset="0"/>
                <a:ea typeface="ＭＳ Ｐゴシック" charset="0"/>
                <a:cs typeface="ＭＳ Ｐゴシック" charset="0"/>
              </a:rPr>
              <a:t>////	…we know now that that arrangement is found in Deuteronomy 30.</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04608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Rot="1" noChangeAspect="1" noChangeArrowheads="1" noTextEdit="1"/>
          </p:cNvSpPr>
          <p:nvPr>
            <p:ph type="sldImg"/>
          </p:nvPr>
        </p:nvSpPr>
        <p:spPr>
          <a:xfrm>
            <a:off x="1150938" y="692150"/>
            <a:ext cx="4556125" cy="3416300"/>
          </a:xfrm>
          <a:ln/>
        </p:spPr>
      </p:sp>
      <p:sp>
        <p:nvSpPr>
          <p:cNvPr id="1710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Followed in order, at the ROYALTY THREAD… </a:t>
            </a:r>
          </a:p>
          <a:p>
            <a:r>
              <a:rPr lang="en-US" b="1" dirty="0" smtClean="0">
                <a:solidFill>
                  <a:srgbClr val="000000"/>
                </a:solidFill>
                <a:latin typeface="Times New Roman" charset="0"/>
                <a:ea typeface="ＭＳ Ｐゴシック" charset="0"/>
                <a:cs typeface="ＭＳ Ｐゴシック" charset="0"/>
              </a:rPr>
              <a:t>////	…by the DAVIDIC COVENANT…</a:t>
            </a:r>
          </a:p>
          <a:p>
            <a:r>
              <a:rPr lang="en-US" b="1" dirty="0" smtClean="0">
                <a:solidFill>
                  <a:srgbClr val="000000"/>
                </a:solidFill>
                <a:latin typeface="Times New Roman" charset="0"/>
                <a:ea typeface="ＭＳ Ｐゴシック" charset="0"/>
                <a:cs typeface="ＭＳ Ｐゴシック" charset="0"/>
              </a:rPr>
              <a:t>////	…with its Biblical reference at 2 Samuel 7.</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67709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Rot="1" noChangeAspect="1" noChangeArrowheads="1" noTextEdit="1"/>
          </p:cNvSpPr>
          <p:nvPr>
            <p:ph type="sldImg"/>
          </p:nvPr>
        </p:nvSpPr>
        <p:spPr>
          <a:xfrm>
            <a:off x="1150938" y="692150"/>
            <a:ext cx="4556125" cy="3416300"/>
          </a:xfrm>
          <a:ln/>
        </p:spPr>
      </p:sp>
      <p:sp>
        <p:nvSpPr>
          <p:cNvPr id="1730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And finally…still at the ROYALTY thread of the loom, we weave in</a:t>
            </a:r>
          </a:p>
          <a:p>
            <a:r>
              <a:rPr lang="en-US" b="1" dirty="0" smtClean="0">
                <a:solidFill>
                  <a:srgbClr val="000000"/>
                </a:solidFill>
                <a:latin typeface="Times New Roman" charset="0"/>
                <a:ea typeface="ＭＳ Ｐゴシック" charset="0"/>
                <a:cs typeface="ＭＳ Ｐゴシック" charset="0"/>
              </a:rPr>
              <a:t> ////	…the NEW COVENANT… </a:t>
            </a:r>
          </a:p>
          <a:p>
            <a:r>
              <a:rPr lang="en-US" b="1" dirty="0" smtClean="0">
                <a:solidFill>
                  <a:srgbClr val="000000"/>
                </a:solidFill>
                <a:latin typeface="Times New Roman" charset="0"/>
                <a:ea typeface="ＭＳ Ｐゴシック" charset="0"/>
                <a:cs typeface="ＭＳ Ｐゴシック" charset="0"/>
              </a:rPr>
              <a:t>////	…found in the 31</a:t>
            </a:r>
            <a:r>
              <a:rPr lang="en-US" b="1" baseline="30000" dirty="0" smtClean="0">
                <a:solidFill>
                  <a:srgbClr val="000000"/>
                </a:solidFill>
                <a:latin typeface="Times New Roman" charset="0"/>
                <a:ea typeface="ＭＳ Ｐゴシック" charset="0"/>
                <a:cs typeface="ＭＳ Ｐゴシック" charset="0"/>
              </a:rPr>
              <a:t>st</a:t>
            </a:r>
            <a:r>
              <a:rPr lang="en-US" b="1" dirty="0" smtClean="0">
                <a:solidFill>
                  <a:srgbClr val="000000"/>
                </a:solidFill>
                <a:latin typeface="Times New Roman" charset="0"/>
                <a:ea typeface="ＭＳ Ｐゴシック" charset="0"/>
                <a:cs typeface="ＭＳ Ｐゴシック" charset="0"/>
              </a:rPr>
              <a:t> chapter of the prophet Jeremiah.  It is clear that both the DAVIDIC AND NEW COVENANT bands are woven into the fabric at the same crossing point…</a:t>
            </a:r>
          </a:p>
          <a:p>
            <a:r>
              <a:rPr lang="en-US" b="1" dirty="0" smtClean="0">
                <a:solidFill>
                  <a:srgbClr val="000000"/>
                </a:solidFill>
                <a:latin typeface="Times New Roman" charset="0"/>
                <a:ea typeface="ＭＳ Ｐゴシック" charset="0"/>
                <a:cs typeface="ＭＳ Ｐゴシック" charset="0"/>
              </a:rPr>
              <a:t>////	…of the ROYALTY thread.  Taken together, we can see that the four covenant bands of the fabric illustrate how the covenant promises of the Old Testament become the historic engines that drive the progress of every Biblical event, setting the stage for the appearance of the Lord Jesus Christ.  You can see that the thick covenant bands continue to run through the fabric beyond that JESUS thread.</a:t>
            </a:r>
          </a:p>
          <a:p>
            <a:r>
              <a:rPr lang="en-US" b="1" dirty="0" smtClean="0">
                <a:solidFill>
                  <a:srgbClr val="000000"/>
                </a:solidFill>
                <a:latin typeface="Times New Roman" charset="0"/>
                <a:ea typeface="ＭＳ Ｐゴシック" charset="0"/>
                <a:cs typeface="ＭＳ Ｐゴシック" charset="0"/>
              </a:rPr>
              <a:t>Why?  Because, from the time of Abraham right on up to, through and beyond this moment of our own lives those promises continue in effect.  THEY WILL COME TO PASS IN COMPLETE FULFILLMENT!  Much more on this later.</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157137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Rot="1" noChangeAspect="1" noChangeArrowheads="1" noTextEdit="1"/>
          </p:cNvSpPr>
          <p:nvPr>
            <p:ph type="sldImg"/>
          </p:nvPr>
        </p:nvSpPr>
        <p:spPr>
          <a:xfrm>
            <a:off x="1150938" y="692150"/>
            <a:ext cx="4556125" cy="3416300"/>
          </a:xfrm>
          <a:ln/>
        </p:spPr>
      </p:sp>
      <p:sp>
        <p:nvSpPr>
          <p:cNvPr id="1751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Now…about THE END TIMES. There are widely varying views of that end-time scenario...but the order of events shown here in THE BIBLE...BASICALLY is generally agreed upon by a vast majority of Christian believers, teachers and scholars.  They are reported in the final chapters of The Revelation to the Apostle John in the New Testament.</a:t>
            </a:r>
          </a:p>
          <a:p>
            <a:r>
              <a:rPr lang="en-US" b="1" dirty="0" smtClean="0">
                <a:solidFill>
                  <a:srgbClr val="000000"/>
                </a:solidFill>
                <a:latin typeface="Times New Roman" charset="0"/>
                <a:ea typeface="ＭＳ Ｐゴシック" charset="0"/>
                <a:cs typeface="ＭＳ Ｐゴシック" charset="0"/>
              </a:rPr>
              <a:t>Those five threads of the fabric…the END TIMES…beyond the JESUS thread…are labeled in order…</a:t>
            </a:r>
          </a:p>
          <a:p>
            <a:r>
              <a:rPr lang="en-US" b="1" dirty="0" smtClean="0">
                <a:solidFill>
                  <a:srgbClr val="000000"/>
                </a:solidFill>
                <a:latin typeface="Times New Roman" charset="0"/>
                <a:ea typeface="ＭＳ Ｐゴシック" charset="0"/>
                <a:cs typeface="ＭＳ Ｐゴシック" charset="0"/>
              </a:rPr>
              <a:t>////	THE MARRIAGE SUPPER OF THE LAMB…</a:t>
            </a:r>
          </a:p>
          <a:p>
            <a:r>
              <a:rPr lang="en-US" b="1" dirty="0" smtClean="0">
                <a:solidFill>
                  <a:srgbClr val="000000"/>
                </a:solidFill>
                <a:latin typeface="Times New Roman" charset="0"/>
                <a:ea typeface="ＭＳ Ｐゴシック" charset="0"/>
                <a:cs typeface="ＭＳ Ｐゴシック" charset="0"/>
              </a:rPr>
              <a:t>////	THE SECOND COMING OF OUR LORD…</a:t>
            </a:r>
          </a:p>
          <a:p>
            <a:r>
              <a:rPr lang="en-US" b="1" dirty="0" smtClean="0">
                <a:solidFill>
                  <a:srgbClr val="000000"/>
                </a:solidFill>
                <a:latin typeface="Times New Roman" charset="0"/>
                <a:ea typeface="ＭＳ Ｐゴシック" charset="0"/>
                <a:cs typeface="ＭＳ Ｐゴシック" charset="0"/>
              </a:rPr>
              <a:t>////	THE THOUSAND YEAR REIGN OF CHRIST…</a:t>
            </a:r>
          </a:p>
          <a:p>
            <a:r>
              <a:rPr lang="en-US" b="1" dirty="0" smtClean="0">
                <a:solidFill>
                  <a:srgbClr val="000000"/>
                </a:solidFill>
                <a:latin typeface="Times New Roman" charset="0"/>
                <a:ea typeface="ＭＳ Ｐゴシック" charset="0"/>
                <a:cs typeface="ＭＳ Ｐゴシック" charset="0"/>
              </a:rPr>
              <a:t>////	THE GREAT WHITE THRONE JUDGMENT…</a:t>
            </a:r>
          </a:p>
          <a:p>
            <a:r>
              <a:rPr lang="en-US" b="1" dirty="0" smtClean="0">
                <a:solidFill>
                  <a:srgbClr val="000000"/>
                </a:solidFill>
                <a:latin typeface="Times New Roman" charset="0"/>
                <a:ea typeface="ＭＳ Ｐゴシック" charset="0"/>
                <a:cs typeface="ＭＳ Ｐゴシック" charset="0"/>
              </a:rPr>
              <a:t>////	AND FINALLY…THE NEW HEAVEN AND THE NEW EARTH.</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5121710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Rot="1" noChangeAspect="1" noChangeArrowheads="1" noTextEdit="1"/>
          </p:cNvSpPr>
          <p:nvPr>
            <p:ph type="sldImg"/>
          </p:nvPr>
        </p:nvSpPr>
        <p:spPr>
          <a:xfrm>
            <a:off x="1150938" y="692150"/>
            <a:ext cx="4556125" cy="3416300"/>
          </a:xfrm>
          <a:ln/>
        </p:spPr>
      </p:sp>
      <p:sp>
        <p:nvSpPr>
          <p:cNvPr id="17715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Each of those covenants then...being LITERAL, ETERNAL AND UNCONDITIONAL…are running at this very moment...and will continue to do so until earth history is concluded...until after the END TIME events….</a:t>
            </a:r>
          </a:p>
          <a:p>
            <a:r>
              <a:rPr lang="en-US" b="1" dirty="0" smtClean="0">
                <a:solidFill>
                  <a:srgbClr val="000000"/>
                </a:solidFill>
                <a:latin typeface="Times New Roman" charset="0"/>
                <a:ea typeface="ＭＳ Ｐゴシック" charset="0"/>
                <a:cs typeface="ＭＳ Ｐゴシック" charset="0"/>
              </a:rPr>
              <a:t>////	…when they will be finished...and the fabric of the chronology stitched up and completed.  </a:t>
            </a:r>
          </a:p>
          <a:p>
            <a:r>
              <a:rPr lang="en-US" b="1" dirty="0" smtClean="0">
                <a:solidFill>
                  <a:srgbClr val="000000"/>
                </a:solidFill>
                <a:latin typeface="Times New Roman" charset="0"/>
                <a:ea typeface="ＭＳ Ｐゴシック" charset="0"/>
                <a:cs typeface="ＭＳ Ｐゴシック" charset="0"/>
              </a:rPr>
              <a:t>////	The NEW HEAVEN AND THE NEW EARTH will then begin.</a:t>
            </a:r>
          </a:p>
          <a:p>
            <a:r>
              <a:rPr lang="en-US" b="1" dirty="0" smtClean="0">
                <a:solidFill>
                  <a:srgbClr val="000000"/>
                </a:solidFill>
                <a:latin typeface="Times New Roman" charset="0"/>
                <a:ea typeface="ＭＳ Ｐゴシック" charset="0"/>
                <a:cs typeface="ＭＳ Ｐゴシック" charset="0"/>
              </a:rPr>
              <a:t>And THAT is something about which we know very little.  Which is probably a good thing…else we would be more captivated by – and curious about -- the life ahead than the life we live here on Earth…while carrying out our own assignment to spread the Gospel of the Lord Jesus Christ to the very ends of the earth!</a:t>
            </a:r>
          </a:p>
          <a:p>
            <a:r>
              <a:rPr lang="en-US" b="1" dirty="0" smtClean="0">
                <a:solidFill>
                  <a:srgbClr val="000000"/>
                </a:solidFill>
                <a:latin typeface="Times New Roman" charset="0"/>
                <a:ea typeface="ＭＳ Ｐゴシック" charset="0"/>
                <a:cs typeface="ＭＳ Ｐゴシック" charset="0"/>
              </a:rPr>
              <a:t>////	But what is very clear is this: SOMETHING IS GOING ON HERE.  Seen in the context of Biblical chronology, backed by the four foundational covenants or legal agreements between God and man…THERE IS A PROGRAM AT WORK HERE…a program in which each of us has his own particular assignment.</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319635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Rot="1" noChangeAspect="1" noChangeArrowheads="1" noTextEdit="1"/>
          </p:cNvSpPr>
          <p:nvPr>
            <p:ph type="sldImg"/>
          </p:nvPr>
        </p:nvSpPr>
        <p:spPr>
          <a:xfrm>
            <a:off x="1150938" y="692150"/>
            <a:ext cx="4556125" cy="3416300"/>
          </a:xfrm>
          <a:ln/>
        </p:spPr>
      </p:sp>
      <p:sp>
        <p:nvSpPr>
          <p:cNvPr id="1792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So then…the vertical threads of this loom illustrate in order THE WHAT of the Biblical Chronology...the TEN WORDS of the Bible File  At the same time…</a:t>
            </a:r>
          </a:p>
          <a:p>
            <a:r>
              <a:rPr lang="en-US" b="1" dirty="0" smtClean="0">
                <a:solidFill>
                  <a:srgbClr val="000000"/>
                </a:solidFill>
                <a:latin typeface="Times New Roman" charset="0"/>
                <a:ea typeface="ＭＳ Ｐゴシック" charset="0"/>
                <a:cs typeface="ＭＳ Ｐゴシック" charset="0"/>
              </a:rPr>
              <a:t>////	…the horizontal threads put in place the WHY of that chronology.  The WHAT and the WHY give an enormous boost to the credibility of the Biblical record…and our witness to others about it!</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196677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1150938" y="692150"/>
            <a:ext cx="4556125" cy="3416300"/>
          </a:xfrm>
          <a:ln/>
        </p:spPr>
      </p:sp>
      <p:sp>
        <p:nvSpPr>
          <p:cNvPr id="1812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So the WARP…</a:t>
            </a:r>
          </a:p>
          <a:p>
            <a:r>
              <a:rPr lang="en-US" b="1" dirty="0" smtClean="0">
                <a:solidFill>
                  <a:srgbClr val="000000"/>
                </a:solidFill>
                <a:latin typeface="Times New Roman" charset="0"/>
                <a:ea typeface="ＭＳ Ｐゴシック" charset="0"/>
                <a:cs typeface="ＭＳ Ｐゴシック" charset="0"/>
              </a:rPr>
              <a:t>////	…and the WEFT…come together to build your mental fabric of the Bible</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chronology.  Which means…</a:t>
            </a:r>
            <a:endParaRPr lang="en-US" b="1" dirty="0" smtClean="0">
              <a:solidFill>
                <a:srgbClr val="000000"/>
              </a:solidFill>
              <a:latin typeface="Times New Roman" charset="0"/>
              <a:ea typeface="ＭＳ Ｐゴシック" charset="0"/>
              <a:cs typeface="ＭＳ Ｐゴシック" charset="0"/>
            </a:endParaRP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049304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ChangeArrowheads="1" noTextEdit="1"/>
          </p:cNvSpPr>
          <p:nvPr>
            <p:ph type="sldImg"/>
          </p:nvPr>
        </p:nvSpPr>
        <p:spPr>
          <a:xfrm>
            <a:off x="1150938" y="692150"/>
            <a:ext cx="4556125" cy="3416300"/>
          </a:xfrm>
          <a:ln/>
        </p:spPr>
      </p:sp>
      <p:sp>
        <p:nvSpPr>
          <p:cNvPr id="1832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….that every time you see a piece of cloth…you are reminded that the cloth is hard to tear apart because it is woven of the threads of the WARP and WEFT.  </a:t>
            </a:r>
          </a:p>
          <a:p>
            <a:endParaRPr lang="en-US" b="1" dirty="0" smtClean="0">
              <a:solidFill>
                <a:srgbClr val="000000"/>
              </a:solidFill>
              <a:latin typeface="Times New Roman" charset="0"/>
              <a:ea typeface="ＭＳ Ｐゴシック" charset="0"/>
              <a:cs typeface="ＭＳ Ｐゴシック" charset="0"/>
            </a:endParaRPr>
          </a:p>
          <a:p>
            <a:r>
              <a:rPr lang="en-US" b="1" dirty="0" smtClean="0">
                <a:solidFill>
                  <a:srgbClr val="000000"/>
                </a:solidFill>
                <a:latin typeface="Times New Roman" charset="0"/>
                <a:ea typeface="ＭＳ Ｐゴシック" charset="0"/>
                <a:cs typeface="ＭＳ Ｐゴシック" charset="0"/>
              </a:rPr>
              <a:t>In that every same way…in our minds…when we weave together the WHAT of the chronological events…even in their briefest form…together with the WHY…the unconditional covenants…your faith in the credibility of scripture will be enormously enhanced!  </a:t>
            </a:r>
          </a:p>
          <a:p>
            <a:endParaRPr lang="en-US" b="1" dirty="0" smtClean="0">
              <a:solidFill>
                <a:srgbClr val="000000"/>
              </a:solidFill>
              <a:latin typeface="Times New Roman" charset="0"/>
              <a:ea typeface="ＭＳ Ｐゴシック" charset="0"/>
              <a:cs typeface="ＭＳ Ｐゴシック" charset="0"/>
            </a:endParaRPr>
          </a:p>
          <a:p>
            <a:r>
              <a:rPr lang="en-US" b="1" dirty="0" smtClean="0">
                <a:solidFill>
                  <a:srgbClr val="000000"/>
                </a:solidFill>
                <a:latin typeface="Times New Roman" charset="0"/>
                <a:ea typeface="ＭＳ Ｐゴシック" charset="0"/>
                <a:cs typeface="ＭＳ Ｐゴシック" charset="0"/>
              </a:rPr>
              <a:t>Your witness before others will be made unassailable!  We have woven a strong and sturdy view of history and the credibility of Scripture…a view not easily torn apart by doubt and uncertainty …by those arrows and spears of doubt and uncertainty which the world and the enemy of our souls is certain to throw into the belief systems of us all.  Now we can see…</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82699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xfrm>
            <a:off x="1150938" y="692150"/>
            <a:ext cx="4556125" cy="3416300"/>
          </a:xfrm>
          <a:ln/>
        </p:spPr>
      </p:sp>
      <p:sp>
        <p:nvSpPr>
          <p:cNvPr id="194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Then superimpose that thistle shape over a map of ancient Israel -- with regions on that map named as they were in the Roman times of the Messiah.  </a:t>
            </a:r>
          </a:p>
          <a:p>
            <a:r>
              <a:rPr lang="en-US" b="1" dirty="0" smtClean="0">
                <a:solidFill>
                  <a:srgbClr val="000000"/>
                </a:solidFill>
                <a:latin typeface="Times New Roman" charset="0"/>
                <a:ea typeface="ＭＳ Ｐゴシック" charset="0"/>
                <a:cs typeface="ＭＳ Ｐゴシック" charset="0"/>
              </a:rPr>
              <a:t>////	JUDEA…SAMARIA…and GALILEE.  These are the Palestinian provincial regions by which Rome administered the government and economy of the Land 2,000 years ago.</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573020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noRot="1" noChangeAspect="1" noChangeArrowheads="1" noTextEdit="1"/>
          </p:cNvSpPr>
          <p:nvPr>
            <p:ph type="sldImg"/>
          </p:nvPr>
        </p:nvSpPr>
        <p:spPr>
          <a:xfrm>
            <a:off x="1150938" y="692150"/>
            <a:ext cx="4556125" cy="3416300"/>
          </a:xfrm>
          <a:ln/>
        </p:spPr>
      </p:sp>
      <p:sp>
        <p:nvSpPr>
          <p:cNvPr id="1853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	THE GREAT PLAN OF THE AGES IS MOVING FORWARD!  THERE IS MEANING TO THE PLAN -- EACH OF US HAS A UNIQUE AND PARTICULAR ROLE TO PLAY AS THAT GREAT PLAN IS REALIZED!  But always bear in mind the central message of the chronology…a program is at work…THE GREAT PLAN OF THE AGES.  Its capstone is the timeless gospel ministry and message of the Lord Jesus Christ…backed by His marching orders to us…to take His Gospel to every corner of the earth!</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9497375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Rot="1" noChangeAspect="1" noChangeArrowheads="1" noTextEdit="1"/>
          </p:cNvSpPr>
          <p:nvPr>
            <p:ph type="sldImg"/>
          </p:nvPr>
        </p:nvSpPr>
        <p:spPr>
          <a:xfrm>
            <a:off x="1150938" y="692150"/>
            <a:ext cx="4556125" cy="3416300"/>
          </a:xfrm>
          <a:ln/>
        </p:spPr>
      </p:sp>
      <p:sp>
        <p:nvSpPr>
          <p:cNvPr id="1873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Ω9.65.03F.90 [1]	(ANIMATED BEADS REASSEMBLE)</a:t>
            </a:r>
            <a:endParaRPr lang="en-US" b="1" dirty="0" smtClean="0">
              <a:solidFill>
                <a:srgbClr val="993300"/>
              </a:solidFill>
              <a:latin typeface="Times New Roman" charset="0"/>
              <a:ea typeface="ＭＳ Ｐゴシック" charset="0"/>
              <a:cs typeface="ＭＳ Ｐゴシック" charset="0"/>
            </a:endParaRPr>
          </a:p>
          <a:p>
            <a:r>
              <a:rPr lang="en-US" b="1" dirty="0" smtClean="0">
                <a:solidFill>
                  <a:srgbClr val="000000"/>
                </a:solidFill>
                <a:latin typeface="Times New Roman" charset="0"/>
                <a:ea typeface="ＭＳ Ｐゴシック" charset="0"/>
                <a:cs typeface="ＭＳ Ｐゴシック" charset="0"/>
              </a:rPr>
              <a:t>And here again is Our Book...THE BASIC DOCUMENT OF OUR FAITH…with all of its scattered parts coming together with new meaning and continuity. We have suggested a limited number of events, a limited number of people and verses, few dates, each person, place, and event seen in its proper relationship to every other event or action on the great planetary stage.</a:t>
            </a:r>
          </a:p>
          <a:p>
            <a:r>
              <a:rPr lang="en-US" b="1" dirty="0" smtClean="0">
                <a:solidFill>
                  <a:srgbClr val="000000"/>
                </a:solidFill>
                <a:latin typeface="Times New Roman" charset="0"/>
                <a:ea typeface="ＭＳ Ｐゴシック" charset="0"/>
                <a:cs typeface="ＭＳ Ｐゴシック" charset="0"/>
              </a:rPr>
              <a:t>Here forming before us…that string of  Henrietta</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pearls now complete…a coherent view of the marvelous, redemptive story line of Scripture, perhaps for you a new view of the Bible</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timeless message of faith, hope and promise…a message from the Father that stretches with continuity and logic from Genesis all the way through to the Revelation.  And there, in that grand letter to the seven churches…and to us… it closes with a heartfelt appeal… </a:t>
            </a:r>
          </a:p>
          <a:p>
            <a:r>
              <a:rPr lang="en-US" b="1" dirty="0" smtClean="0">
                <a:solidFill>
                  <a:srgbClr val="000000"/>
                </a:solidFill>
                <a:latin typeface="Times New Roman" charset="0"/>
                <a:ea typeface="ＭＳ Ｐゴシック" charset="0"/>
                <a:cs typeface="ＭＳ Ｐゴシック" charset="0"/>
              </a:rPr>
              <a:t>////	</a:t>
            </a:r>
            <a:r>
              <a:rPr lang="ja-JP" altLang="en-US"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Come, Lord Jesus!</a:t>
            </a:r>
            <a:r>
              <a:rPr lang="ja-JP" altLang="en-US"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  We join that request…</a:t>
            </a:r>
          </a:p>
          <a:p>
            <a:r>
              <a:rPr lang="en-US" b="1" dirty="0" smtClean="0">
                <a:solidFill>
                  <a:srgbClr val="000000"/>
                </a:solidFill>
                <a:latin typeface="Times New Roman" charset="0"/>
                <a:ea typeface="ＭＳ Ｐゴシック" charset="0"/>
                <a:cs typeface="ＭＳ Ｐゴシック" charset="0"/>
              </a:rPr>
              <a:t>YES, LORD JESUS….COME QUICKLY!</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6951149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ChangeArrowheads="1" noTextEdit="1"/>
          </p:cNvSpPr>
          <p:nvPr>
            <p:ph type="sldImg"/>
          </p:nvPr>
        </p:nvSpPr>
        <p:spPr>
          <a:xfrm>
            <a:off x="1150938" y="692150"/>
            <a:ext cx="4556125" cy="3416300"/>
          </a:xfrm>
          <a:ln/>
        </p:spPr>
      </p:sp>
      <p:sp>
        <p:nvSpPr>
          <p:cNvPr id="1894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New Roman" charset="0"/>
                <a:ea typeface="ＭＳ Ｐゴシック" charset="0"/>
                <a:cs typeface="ＭＳ Ｐゴシック" charset="0"/>
              </a:rPr>
              <a:t>Finally…to further help you…Study Help #9 provides a useful set of flash cards to cut apart and use to master the chronological event sequences of THE QUICK CHRONOLOGY.</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650620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Rot="1" noChangeAspect="1" noChangeArrowheads="1" noTextEdit="1"/>
          </p:cNvSpPr>
          <p:nvPr>
            <p:ph type="sldImg"/>
          </p:nvPr>
        </p:nvSpPr>
        <p:spPr>
          <a:xfrm>
            <a:off x="1150938" y="692150"/>
            <a:ext cx="4556125" cy="3416300"/>
          </a:xfrm>
          <a:ln/>
        </p:spPr>
      </p:sp>
      <p:sp>
        <p:nvSpPr>
          <p:cNvPr id="1914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Now…by this time in the study…you have the idea called THE BIBLE FILE…THE MENTAL KEY TO OPEN IT…THE ABILITY TO MAKE YOUR OWN MAP OF THE MIDDLE EAST FROM MEMORY…AND NOW…THE BIBLE</a:t>
            </a:r>
            <a:r>
              <a:rPr lang="fr-FR" altLang="ja-JP"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S STORY CORE… </a:t>
            </a:r>
            <a:r>
              <a:rPr lang="ja-JP" altLang="en-US" b="1" dirty="0" smtClean="0">
                <a:solidFill>
                  <a:srgbClr val="000000"/>
                </a:solidFill>
                <a:latin typeface="Times New Roman" charset="0"/>
                <a:ea typeface="ＭＳ Ｐゴシック" charset="0"/>
                <a:cs typeface="ＭＳ Ｐゴシック" charset="0"/>
              </a:rPr>
              <a:t>“</a:t>
            </a:r>
            <a:r>
              <a:rPr lang="en-US" altLang="ja-JP" b="1" dirty="0" smtClean="0">
                <a:solidFill>
                  <a:srgbClr val="000000"/>
                </a:solidFill>
                <a:latin typeface="Times New Roman" charset="0"/>
                <a:ea typeface="ＭＳ Ｐゴシック" charset="0"/>
                <a:cs typeface="ＭＳ Ｐゴシック" charset="0"/>
              </a:rPr>
              <a:t>THE QUICK CHRONOLOGY.</a:t>
            </a:r>
            <a:r>
              <a:rPr lang="ja-JP" altLang="en-US" b="1" dirty="0" smtClean="0">
                <a:solidFill>
                  <a:srgbClr val="000000"/>
                </a:solidFill>
                <a:latin typeface="Times New Roman" charset="0"/>
                <a:ea typeface="ＭＳ Ｐゴシック" charset="0"/>
                <a:cs typeface="ＭＳ Ｐゴシック" charset="0"/>
              </a:rPr>
              <a:t>”</a:t>
            </a:r>
            <a:endParaRPr lang="en-US" altLang="ja-JP" b="1" dirty="0" smtClean="0">
              <a:solidFill>
                <a:srgbClr val="000000"/>
              </a:solidFill>
              <a:latin typeface="Times New Roman" charset="0"/>
              <a:ea typeface="ＭＳ Ｐゴシック" charset="0"/>
              <a:cs typeface="ＭＳ Ｐゴシック" charset="0"/>
            </a:endParaRPr>
          </a:p>
          <a:p>
            <a:r>
              <a:rPr lang="en-US" b="1" dirty="0" smtClean="0">
                <a:solidFill>
                  <a:srgbClr val="000000"/>
                </a:solidFill>
                <a:latin typeface="Times New Roman" charset="0"/>
                <a:ea typeface="ＭＳ Ｐゴシック" charset="0"/>
                <a:cs typeface="ＭＳ Ｐゴシック" charset="0"/>
              </a:rPr>
              <a:t>Next we will answer the question: what holds all this together with meaning and purpose across more than 4,000 years?  Because… </a:t>
            </a:r>
          </a:p>
          <a:p>
            <a:r>
              <a:rPr lang="en-US" b="1" dirty="0" smtClean="0">
                <a:solidFill>
                  <a:srgbClr val="000000"/>
                </a:solidFill>
                <a:latin typeface="Times New Roman" charset="0"/>
                <a:ea typeface="ＭＳ Ｐゴシック" charset="0"/>
                <a:cs typeface="ＭＳ Ｐゴシック" charset="0"/>
              </a:rPr>
              <a:t>////	…There is meaning…</a:t>
            </a:r>
          </a:p>
          <a:p>
            <a:r>
              <a:rPr lang="en-US" b="1" dirty="0" smtClean="0">
                <a:solidFill>
                  <a:srgbClr val="000000"/>
                </a:solidFill>
                <a:latin typeface="Times New Roman" charset="0"/>
                <a:ea typeface="ＭＳ Ｐゴシック" charset="0"/>
                <a:cs typeface="ＭＳ Ｐゴシック" charset="0"/>
              </a:rPr>
              <a:t>////	…there is a reason…</a:t>
            </a:r>
          </a:p>
          <a:p>
            <a:r>
              <a:rPr lang="en-US" b="1" dirty="0" smtClean="0">
                <a:solidFill>
                  <a:srgbClr val="000000"/>
                </a:solidFill>
                <a:latin typeface="Times New Roman" charset="0"/>
                <a:ea typeface="ＭＳ Ｐゴシック" charset="0"/>
                <a:cs typeface="ＭＳ Ｐゴシック" charset="0"/>
              </a:rPr>
              <a:t>////	…there is a purpose…</a:t>
            </a:r>
          </a:p>
          <a:p>
            <a:r>
              <a:rPr lang="en-US" b="1" dirty="0" smtClean="0">
                <a:solidFill>
                  <a:srgbClr val="000000"/>
                </a:solidFill>
                <a:latin typeface="Times New Roman" charset="0"/>
                <a:ea typeface="ＭＳ Ｐゴシック" charset="0"/>
                <a:cs typeface="ＭＳ Ｐゴシック" charset="0"/>
              </a:rPr>
              <a:t>////	…there is assurance…in every word, verse, chapter and book of Scripture in its full context!  And we find it all in the ministry of the Lord Jesus Christ backed by the unconditional covenant agreements between God and man.  What an adventure!  </a:t>
            </a:r>
          </a:p>
          <a:p>
            <a:r>
              <a:rPr lang="en-US" b="1" dirty="0" smtClean="0">
                <a:solidFill>
                  <a:srgbClr val="000000"/>
                </a:solidFill>
                <a:latin typeface="Times New Roman" charset="0"/>
                <a:ea typeface="ＭＳ Ｐゴシック" charset="0"/>
                <a:cs typeface="ＭＳ Ｐゴシック" charset="0"/>
              </a:rPr>
              <a:t>Now…we move on to study more and to dig in deeper!</a:t>
            </a:r>
          </a:p>
          <a:p>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1280357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fld id="{29AB818C-62A3-204E-9FBA-9159D94993FC}" type="slidenum">
              <a:rPr lang="en-US">
                <a:solidFill>
                  <a:srgbClr val="000000"/>
                </a:solidFill>
              </a:rPr>
              <a:pPr/>
              <a:t>94</a:t>
            </a:fld>
            <a:endParaRPr lang="en-US">
              <a:solidFill>
                <a:srgbClr val="000000"/>
              </a:solidFill>
            </a:endParaRPr>
          </a:p>
        </p:txBody>
      </p:sp>
      <p:sp>
        <p:nvSpPr>
          <p:cNvPr id="18435" name="Rectangle 1026"/>
          <p:cNvSpPr>
            <a:spLocks noGrp="1" noRot="1" noChangeAspect="1" noChangeArrowheads="1" noTextEdit="1"/>
          </p:cNvSpPr>
          <p:nvPr>
            <p:ph type="sldImg"/>
          </p:nvPr>
        </p:nvSpPr>
        <p:spPr>
          <a:xfrm>
            <a:off x="1150938" y="692150"/>
            <a:ext cx="4556125" cy="3416300"/>
          </a:xfrm>
          <a:solidFill>
            <a:srgbClr val="FFFFFF"/>
          </a:solidFill>
          <a:ln/>
        </p:spPr>
      </p:sp>
      <p:sp>
        <p:nvSpPr>
          <p:cNvPr id="1843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33514626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95</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a:t>
            </a:r>
            <a:r>
              <a:rPr lang="en-US">
                <a:latin typeface="Arial" charset="0"/>
                <a:ea typeface="ＭＳ Ｐゴシック" charset="0"/>
                <a:cs typeface="ＭＳ Ｐゴシック" charset="0"/>
              </a:rPr>
              <a:t>Bible</a:t>
            </a:r>
            <a:r>
              <a:rPr lang="is-IS" smtClean="0">
                <a:latin typeface="Arial" charset="0"/>
                <a:ea typeface="ＭＳ Ｐゴシック" charset="0"/>
                <a:cs typeface="ＭＳ Ｐゴシック" charset="0"/>
              </a:rPr>
              <a:t>…Basically </a:t>
            </a:r>
            <a:r>
              <a:rPr lang="is-IS" dirty="0">
                <a:latin typeface="Arial" charset="0"/>
                <a:ea typeface="ＭＳ Ｐゴシック" charset="0"/>
                <a:cs typeface="ＭＳ Ｐゴシック" charset="0"/>
              </a:rPr>
              <a:t>(bb)</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69142518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Rot="1" noChangeAspect="1" noChangeArrowheads="1" noTextEdit="1"/>
          </p:cNvSpPr>
          <p:nvPr>
            <p:ph type="sldImg"/>
          </p:nvPr>
        </p:nvSpPr>
        <p:spPr>
          <a:xfrm>
            <a:off x="1150938" y="692150"/>
            <a:ext cx="4556125" cy="3416300"/>
          </a:xfrm>
          <a:ln/>
        </p:spPr>
      </p:sp>
      <p:sp>
        <p:nvSpPr>
          <p:cNvPr id="1955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1079009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182461551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13421768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33050123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8976402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86" indent="0">
              <a:buNone/>
              <a:defRPr sz="1800"/>
            </a:lvl2pPr>
            <a:lvl3pPr marL="913972" indent="0">
              <a:buNone/>
              <a:defRPr sz="1600"/>
            </a:lvl3pPr>
            <a:lvl4pPr marL="1370959" indent="0">
              <a:buNone/>
              <a:defRPr sz="1400"/>
            </a:lvl4pPr>
            <a:lvl5pPr marL="1827945" indent="0">
              <a:buNone/>
              <a:defRPr sz="1400"/>
            </a:lvl5pPr>
            <a:lvl6pPr marL="2284932" indent="0">
              <a:buNone/>
              <a:defRPr sz="1400"/>
            </a:lvl6pPr>
            <a:lvl7pPr marL="2741916" indent="0">
              <a:buNone/>
              <a:defRPr sz="1400"/>
            </a:lvl7pPr>
            <a:lvl8pPr marL="3198904" indent="0">
              <a:buNone/>
              <a:defRPr sz="1400"/>
            </a:lvl8pPr>
            <a:lvl9pPr marL="365588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37568207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378595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9097134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90119224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57975523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11000284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6" indent="0">
              <a:buNone/>
              <a:defRPr sz="2800"/>
            </a:lvl2pPr>
            <a:lvl3pPr marL="913972" indent="0">
              <a:buNone/>
              <a:defRPr sz="2400"/>
            </a:lvl3pPr>
            <a:lvl4pPr marL="1370959" indent="0">
              <a:buNone/>
              <a:defRPr sz="2000"/>
            </a:lvl4pPr>
            <a:lvl5pPr marL="1827945" indent="0">
              <a:buNone/>
              <a:defRPr sz="2000"/>
            </a:lvl5pPr>
            <a:lvl6pPr marL="2284932" indent="0">
              <a:buNone/>
              <a:defRPr sz="2000"/>
            </a:lvl6pPr>
            <a:lvl7pPr marL="2741916" indent="0">
              <a:buNone/>
              <a:defRPr sz="2000"/>
            </a:lvl7pPr>
            <a:lvl8pPr marL="3198904" indent="0">
              <a:buNone/>
              <a:defRPr sz="2000"/>
            </a:lvl8pPr>
            <a:lvl9pPr marL="365588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28999591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67339936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3526508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7905612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86" indent="0" algn="ctr">
              <a:buNone/>
              <a:defRPr/>
            </a:lvl2pPr>
            <a:lvl3pPr marL="913972" indent="0" algn="ctr">
              <a:buNone/>
              <a:defRPr/>
            </a:lvl3pPr>
            <a:lvl4pPr marL="1370959" indent="0" algn="ctr">
              <a:buNone/>
              <a:defRPr/>
            </a:lvl4pPr>
            <a:lvl5pPr marL="1827945" indent="0" algn="ctr">
              <a:buNone/>
              <a:defRPr/>
            </a:lvl5pPr>
            <a:lvl6pPr marL="2284932" indent="0" algn="ctr">
              <a:buNone/>
              <a:defRPr/>
            </a:lvl6pPr>
            <a:lvl7pPr marL="2741916" indent="0" algn="ctr">
              <a:buNone/>
              <a:defRPr/>
            </a:lvl7pPr>
            <a:lvl8pPr marL="3198904" indent="0" algn="ctr">
              <a:buNone/>
              <a:defRPr/>
            </a:lvl8pPr>
            <a:lvl9pPr marL="365588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55102595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22234007"/>
      </p:ext>
    </p:extLst>
  </p:cSld>
  <p:clrMapOvr>
    <a:masterClrMapping/>
  </p:clrMapOvr>
  <p:transition>
    <p:wheel spokes="0"/>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22704276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61687027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41989783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283457354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88628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52796739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32193522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6858000"/>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027" name="Group 26"/>
          <p:cNvGrpSpPr>
            <a:grpSpLocks/>
          </p:cNvGrpSpPr>
          <p:nvPr/>
        </p:nvGrpSpPr>
        <p:grpSpPr bwMode="auto">
          <a:xfrm>
            <a:off x="390525" y="323850"/>
            <a:ext cx="8378825" cy="6186488"/>
            <a:chOff x="246" y="204"/>
            <a:chExt cx="5271" cy="3889"/>
          </a:xfrm>
        </p:grpSpPr>
        <p:sp>
          <p:nvSpPr>
            <p:cNvPr id="1034" name="Rectangle 3"/>
            <p:cNvSpPr>
              <a:spLocks noChangeArrowheads="1"/>
            </p:cNvSpPr>
            <p:nvPr/>
          </p:nvSpPr>
          <p:spPr bwMode="auto">
            <a:xfrm>
              <a:off x="294" y="228"/>
              <a:ext cx="5217" cy="3850"/>
            </a:xfrm>
            <a:prstGeom prst="rect">
              <a:avLst/>
            </a:prstGeom>
            <a:solidFill>
              <a:srgbClr val="53535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5"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6"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6"/>
            <p:cNvSpPr>
              <a:spLocks/>
            </p:cNvSpPr>
            <p:nvPr/>
          </p:nvSpPr>
          <p:spPr bwMode="auto">
            <a:xfrm>
              <a:off x="4384" y="399"/>
              <a:ext cx="1048" cy="1764"/>
            </a:xfrm>
            <a:custGeom>
              <a:avLst/>
              <a:gdLst>
                <a:gd name="T0" fmla="*/ 995 w 1042"/>
                <a:gd name="T1" fmla="*/ 76 h 1764"/>
                <a:gd name="T2" fmla="*/ 922 w 1042"/>
                <a:gd name="T3" fmla="*/ 152 h 1764"/>
                <a:gd name="T4" fmla="*/ 841 w 1042"/>
                <a:gd name="T5" fmla="*/ 131 h 1764"/>
                <a:gd name="T6" fmla="*/ 757 w 1042"/>
                <a:gd name="T7" fmla="*/ 152 h 1764"/>
                <a:gd name="T8" fmla="*/ 697 w 1042"/>
                <a:gd name="T9" fmla="*/ 229 h 1764"/>
                <a:gd name="T10" fmla="*/ 614 w 1042"/>
                <a:gd name="T11" fmla="*/ 250 h 1764"/>
                <a:gd name="T12" fmla="*/ 533 w 1042"/>
                <a:gd name="T13" fmla="*/ 283 h 1764"/>
                <a:gd name="T14" fmla="*/ 452 w 1042"/>
                <a:gd name="T15" fmla="*/ 348 h 1764"/>
                <a:gd name="T16" fmla="*/ 389 w 1042"/>
                <a:gd name="T17" fmla="*/ 435 h 1764"/>
                <a:gd name="T18" fmla="*/ 349 w 1042"/>
                <a:gd name="T19" fmla="*/ 511 h 1764"/>
                <a:gd name="T20" fmla="*/ 308 w 1042"/>
                <a:gd name="T21" fmla="*/ 599 h 1764"/>
                <a:gd name="T22" fmla="*/ 225 w 1042"/>
                <a:gd name="T23" fmla="*/ 599 h 1764"/>
                <a:gd name="T24" fmla="*/ 144 w 1042"/>
                <a:gd name="T25" fmla="*/ 653 h 1764"/>
                <a:gd name="T26" fmla="*/ 60 w 1042"/>
                <a:gd name="T27" fmla="*/ 653 h 1764"/>
                <a:gd name="T28" fmla="*/ 0 w 1042"/>
                <a:gd name="T29" fmla="*/ 707 h 1764"/>
                <a:gd name="T30" fmla="*/ 81 w 1042"/>
                <a:gd name="T31" fmla="*/ 729 h 1764"/>
                <a:gd name="T32" fmla="*/ 144 w 1042"/>
                <a:gd name="T33" fmla="*/ 816 h 1764"/>
                <a:gd name="T34" fmla="*/ 225 w 1042"/>
                <a:gd name="T35" fmla="*/ 816 h 1764"/>
                <a:gd name="T36" fmla="*/ 308 w 1042"/>
                <a:gd name="T37" fmla="*/ 860 h 1764"/>
                <a:gd name="T38" fmla="*/ 389 w 1042"/>
                <a:gd name="T39" fmla="*/ 914 h 1764"/>
                <a:gd name="T40" fmla="*/ 472 w 1042"/>
                <a:gd name="T41" fmla="*/ 914 h 1764"/>
                <a:gd name="T42" fmla="*/ 533 w 1042"/>
                <a:gd name="T43" fmla="*/ 882 h 1764"/>
                <a:gd name="T44" fmla="*/ 593 w 1042"/>
                <a:gd name="T45" fmla="*/ 816 h 1764"/>
                <a:gd name="T46" fmla="*/ 667 w 1042"/>
                <a:gd name="T47" fmla="*/ 784 h 1764"/>
                <a:gd name="T48" fmla="*/ 717 w 1042"/>
                <a:gd name="T49" fmla="*/ 871 h 1764"/>
                <a:gd name="T50" fmla="*/ 747 w 1042"/>
                <a:gd name="T51" fmla="*/ 958 h 1764"/>
                <a:gd name="T52" fmla="*/ 811 w 1042"/>
                <a:gd name="T53" fmla="*/ 1088 h 1764"/>
                <a:gd name="T54" fmla="*/ 861 w 1042"/>
                <a:gd name="T55" fmla="*/ 1186 h 1764"/>
                <a:gd name="T56" fmla="*/ 891 w 1042"/>
                <a:gd name="T57" fmla="*/ 1273 h 1764"/>
                <a:gd name="T58" fmla="*/ 922 w 1042"/>
                <a:gd name="T59" fmla="*/ 1360 h 1764"/>
                <a:gd name="T60" fmla="*/ 932 w 1042"/>
                <a:gd name="T61" fmla="*/ 1447 h 1764"/>
                <a:gd name="T62" fmla="*/ 975 w 1042"/>
                <a:gd name="T63" fmla="*/ 1534 h 1764"/>
                <a:gd name="T64" fmla="*/ 995 w 1042"/>
                <a:gd name="T65" fmla="*/ 1622 h 1764"/>
                <a:gd name="T66" fmla="*/ 1035 w 1042"/>
                <a:gd name="T67" fmla="*/ 1709 h 1764"/>
                <a:gd name="T68" fmla="*/ 1059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7"/>
            <p:cNvSpPr>
              <a:spLocks/>
            </p:cNvSpPr>
            <p:nvPr/>
          </p:nvSpPr>
          <p:spPr bwMode="auto">
            <a:xfrm>
              <a:off x="502" y="1226"/>
              <a:ext cx="4888" cy="1403"/>
            </a:xfrm>
            <a:custGeom>
              <a:avLst/>
              <a:gdLst>
                <a:gd name="T0" fmla="*/ 151 w 4882"/>
                <a:gd name="T1" fmla="*/ 54 h 1403"/>
                <a:gd name="T2" fmla="*/ 282 w 4882"/>
                <a:gd name="T3" fmla="*/ 250 h 1403"/>
                <a:gd name="T4" fmla="*/ 527 w 4882"/>
                <a:gd name="T5" fmla="*/ 261 h 1403"/>
                <a:gd name="T6" fmla="*/ 689 w 4882"/>
                <a:gd name="T7" fmla="*/ 467 h 1403"/>
                <a:gd name="T8" fmla="*/ 769 w 4882"/>
                <a:gd name="T9" fmla="*/ 706 h 1403"/>
                <a:gd name="T10" fmla="*/ 921 w 4882"/>
                <a:gd name="T11" fmla="*/ 739 h 1403"/>
                <a:gd name="T12" fmla="*/ 1011 w 4882"/>
                <a:gd name="T13" fmla="*/ 815 h 1403"/>
                <a:gd name="T14" fmla="*/ 1213 w 4882"/>
                <a:gd name="T15" fmla="*/ 869 h 1403"/>
                <a:gd name="T16" fmla="*/ 1337 w 4882"/>
                <a:gd name="T17" fmla="*/ 772 h 1403"/>
                <a:gd name="T18" fmla="*/ 1418 w 4882"/>
                <a:gd name="T19" fmla="*/ 565 h 1403"/>
                <a:gd name="T20" fmla="*/ 1297 w 4882"/>
                <a:gd name="T21" fmla="*/ 359 h 1403"/>
                <a:gd name="T22" fmla="*/ 1418 w 4882"/>
                <a:gd name="T23" fmla="*/ 163 h 1403"/>
                <a:gd name="T24" fmla="*/ 1609 w 4882"/>
                <a:gd name="T25" fmla="*/ 206 h 1403"/>
                <a:gd name="T26" fmla="*/ 1791 w 4882"/>
                <a:gd name="T27" fmla="*/ 250 h 1403"/>
                <a:gd name="T28" fmla="*/ 1973 w 4882"/>
                <a:gd name="T29" fmla="*/ 250 h 1403"/>
                <a:gd name="T30" fmla="*/ 2097 w 4882"/>
                <a:gd name="T31" fmla="*/ 217 h 1403"/>
                <a:gd name="T32" fmla="*/ 2228 w 4882"/>
                <a:gd name="T33" fmla="*/ 120 h 1403"/>
                <a:gd name="T34" fmla="*/ 2429 w 4882"/>
                <a:gd name="T35" fmla="*/ 261 h 1403"/>
                <a:gd name="T36" fmla="*/ 2621 w 4882"/>
                <a:gd name="T37" fmla="*/ 348 h 1403"/>
                <a:gd name="T38" fmla="*/ 2792 w 4882"/>
                <a:gd name="T39" fmla="*/ 478 h 1403"/>
                <a:gd name="T40" fmla="*/ 2997 w 4882"/>
                <a:gd name="T41" fmla="*/ 576 h 1403"/>
                <a:gd name="T42" fmla="*/ 3189 w 4882"/>
                <a:gd name="T43" fmla="*/ 652 h 1403"/>
                <a:gd name="T44" fmla="*/ 3390 w 4882"/>
                <a:gd name="T45" fmla="*/ 772 h 1403"/>
                <a:gd name="T46" fmla="*/ 3592 w 4882"/>
                <a:gd name="T47" fmla="*/ 706 h 1403"/>
                <a:gd name="T48" fmla="*/ 3797 w 4882"/>
                <a:gd name="T49" fmla="*/ 772 h 1403"/>
                <a:gd name="T50" fmla="*/ 3998 w 4882"/>
                <a:gd name="T51" fmla="*/ 706 h 1403"/>
                <a:gd name="T52" fmla="*/ 4210 w 4882"/>
                <a:gd name="T53" fmla="*/ 696 h 1403"/>
                <a:gd name="T54" fmla="*/ 4412 w 4882"/>
                <a:gd name="T55" fmla="*/ 783 h 1403"/>
                <a:gd name="T56" fmla="*/ 4617 w 4882"/>
                <a:gd name="T57" fmla="*/ 783 h 1403"/>
                <a:gd name="T58" fmla="*/ 4818 w 4882"/>
                <a:gd name="T59" fmla="*/ 761 h 1403"/>
                <a:gd name="T60" fmla="*/ 4778 w 4882"/>
                <a:gd name="T61" fmla="*/ 848 h 1403"/>
                <a:gd name="T62" fmla="*/ 4516 w 4882"/>
                <a:gd name="T63" fmla="*/ 924 h 1403"/>
                <a:gd name="T64" fmla="*/ 4311 w 4882"/>
                <a:gd name="T65" fmla="*/ 978 h 1403"/>
                <a:gd name="T66" fmla="*/ 4291 w 4882"/>
                <a:gd name="T67" fmla="*/ 1130 h 1403"/>
                <a:gd name="T68" fmla="*/ 4180 w 4882"/>
                <a:gd name="T69" fmla="*/ 1293 h 1403"/>
                <a:gd name="T70" fmla="*/ 3948 w 4882"/>
                <a:gd name="T71" fmla="*/ 1337 h 1403"/>
                <a:gd name="T72" fmla="*/ 3632 w 4882"/>
                <a:gd name="T73" fmla="*/ 1185 h 1403"/>
                <a:gd name="T74" fmla="*/ 3421 w 4882"/>
                <a:gd name="T75" fmla="*/ 1011 h 1403"/>
                <a:gd name="T76" fmla="*/ 3189 w 4882"/>
                <a:gd name="T77" fmla="*/ 978 h 1403"/>
                <a:gd name="T78" fmla="*/ 2967 w 4882"/>
                <a:gd name="T79" fmla="*/ 859 h 1403"/>
                <a:gd name="T80" fmla="*/ 2712 w 4882"/>
                <a:gd name="T81" fmla="*/ 848 h 1403"/>
                <a:gd name="T82" fmla="*/ 2480 w 4882"/>
                <a:gd name="T83" fmla="*/ 924 h 1403"/>
                <a:gd name="T84" fmla="*/ 2248 w 4882"/>
                <a:gd name="T85" fmla="*/ 859 h 1403"/>
                <a:gd name="T86" fmla="*/ 2033 w 4882"/>
                <a:gd name="T87" fmla="*/ 772 h 1403"/>
                <a:gd name="T88" fmla="*/ 1932 w 4882"/>
                <a:gd name="T89" fmla="*/ 946 h 1403"/>
                <a:gd name="T90" fmla="*/ 1922 w 4882"/>
                <a:gd name="T91" fmla="*/ 1163 h 1403"/>
                <a:gd name="T92" fmla="*/ 1811 w 4882"/>
                <a:gd name="T93" fmla="*/ 1359 h 1403"/>
                <a:gd name="T94" fmla="*/ 1599 w 4882"/>
                <a:gd name="T95" fmla="*/ 1402 h 1403"/>
                <a:gd name="T96" fmla="*/ 1388 w 4882"/>
                <a:gd name="T97" fmla="*/ 1326 h 1403"/>
                <a:gd name="T98" fmla="*/ 1183 w 4882"/>
                <a:gd name="T99" fmla="*/ 1239 h 1403"/>
                <a:gd name="T100" fmla="*/ 981 w 4882"/>
                <a:gd name="T101" fmla="*/ 1217 h 1403"/>
                <a:gd name="T102" fmla="*/ 780 w 4882"/>
                <a:gd name="T103" fmla="*/ 1337 h 1403"/>
                <a:gd name="T104" fmla="*/ 628 w 4882"/>
                <a:gd name="T105" fmla="*/ 1250 h 1403"/>
                <a:gd name="T106" fmla="*/ 507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8"/>
            <p:cNvSpPr>
              <a:spLocks/>
            </p:cNvSpPr>
            <p:nvPr/>
          </p:nvSpPr>
          <p:spPr bwMode="auto">
            <a:xfrm>
              <a:off x="418" y="549"/>
              <a:ext cx="4993" cy="3247"/>
            </a:xfrm>
            <a:custGeom>
              <a:avLst/>
              <a:gdLst>
                <a:gd name="T0" fmla="*/ 968 w 4993"/>
                <a:gd name="T1" fmla="*/ 2671 h 3253"/>
                <a:gd name="T2" fmla="*/ 766 w 4993"/>
                <a:gd name="T3" fmla="*/ 3027 h 3253"/>
                <a:gd name="T4" fmla="*/ 474 w 4993"/>
                <a:gd name="T5" fmla="*/ 3103 h 3253"/>
                <a:gd name="T6" fmla="*/ 161 w 4993"/>
                <a:gd name="T7" fmla="*/ 3049 h 3253"/>
                <a:gd name="T8" fmla="*/ 182 w 4993"/>
                <a:gd name="T9" fmla="*/ 2878 h 3253"/>
                <a:gd name="T10" fmla="*/ 504 w 4993"/>
                <a:gd name="T11" fmla="*/ 2813 h 3253"/>
                <a:gd name="T12" fmla="*/ 807 w 4993"/>
                <a:gd name="T13" fmla="*/ 2693 h 3253"/>
                <a:gd name="T14" fmla="*/ 958 w 4993"/>
                <a:gd name="T15" fmla="*/ 2433 h 3253"/>
                <a:gd name="T16" fmla="*/ 645 w 4993"/>
                <a:gd name="T17" fmla="*/ 2174 h 3253"/>
                <a:gd name="T18" fmla="*/ 303 w 4993"/>
                <a:gd name="T19" fmla="*/ 1989 h 3253"/>
                <a:gd name="T20" fmla="*/ 444 w 4993"/>
                <a:gd name="T21" fmla="*/ 2000 h 3253"/>
                <a:gd name="T22" fmla="*/ 837 w 4993"/>
                <a:gd name="T23" fmla="*/ 2065 h 3253"/>
                <a:gd name="T24" fmla="*/ 1190 w 4993"/>
                <a:gd name="T25" fmla="*/ 2174 h 3253"/>
                <a:gd name="T26" fmla="*/ 1291 w 4993"/>
                <a:gd name="T27" fmla="*/ 2218 h 3253"/>
                <a:gd name="T28" fmla="*/ 1553 w 4993"/>
                <a:gd name="T29" fmla="*/ 1978 h 3253"/>
                <a:gd name="T30" fmla="*/ 1896 w 4993"/>
                <a:gd name="T31" fmla="*/ 1786 h 3253"/>
                <a:gd name="T32" fmla="*/ 2047 w 4993"/>
                <a:gd name="T33" fmla="*/ 1459 h 3253"/>
                <a:gd name="T34" fmla="*/ 2148 w 4993"/>
                <a:gd name="T35" fmla="*/ 1514 h 3253"/>
                <a:gd name="T36" fmla="*/ 2350 w 4993"/>
                <a:gd name="T37" fmla="*/ 1361 h 3253"/>
                <a:gd name="T38" fmla="*/ 2158 w 4993"/>
                <a:gd name="T39" fmla="*/ 1082 h 3253"/>
                <a:gd name="T40" fmla="*/ 2077 w 4993"/>
                <a:gd name="T41" fmla="*/ 650 h 3253"/>
                <a:gd name="T42" fmla="*/ 1876 w 4993"/>
                <a:gd name="T43" fmla="*/ 356 h 3253"/>
                <a:gd name="T44" fmla="*/ 1674 w 4993"/>
                <a:gd name="T45" fmla="*/ 65 h 3253"/>
                <a:gd name="T46" fmla="*/ 1967 w 4993"/>
                <a:gd name="T47" fmla="*/ 131 h 3253"/>
                <a:gd name="T48" fmla="*/ 2198 w 4993"/>
                <a:gd name="T49" fmla="*/ 345 h 3253"/>
                <a:gd name="T50" fmla="*/ 2188 w 4993"/>
                <a:gd name="T51" fmla="*/ 671 h 3253"/>
                <a:gd name="T52" fmla="*/ 2309 w 4993"/>
                <a:gd name="T53" fmla="*/ 908 h 3253"/>
                <a:gd name="T54" fmla="*/ 2562 w 4993"/>
                <a:gd name="T55" fmla="*/ 704 h 3253"/>
                <a:gd name="T56" fmla="*/ 2400 w 4993"/>
                <a:gd name="T57" fmla="*/ 323 h 3253"/>
                <a:gd name="T58" fmla="*/ 2794 w 4993"/>
                <a:gd name="T59" fmla="*/ 163 h 3253"/>
                <a:gd name="T60" fmla="*/ 3207 w 4993"/>
                <a:gd name="T61" fmla="*/ 196 h 3253"/>
                <a:gd name="T62" fmla="*/ 3247 w 4993"/>
                <a:gd name="T63" fmla="*/ 552 h 3253"/>
                <a:gd name="T64" fmla="*/ 3086 w 4993"/>
                <a:gd name="T65" fmla="*/ 780 h 3253"/>
                <a:gd name="T66" fmla="*/ 2783 w 4993"/>
                <a:gd name="T67" fmla="*/ 875 h 3253"/>
                <a:gd name="T68" fmla="*/ 3096 w 4993"/>
                <a:gd name="T69" fmla="*/ 1049 h 3253"/>
                <a:gd name="T70" fmla="*/ 3499 w 4993"/>
                <a:gd name="T71" fmla="*/ 1027 h 3253"/>
                <a:gd name="T72" fmla="*/ 3741 w 4993"/>
                <a:gd name="T73" fmla="*/ 1277 h 3253"/>
                <a:gd name="T74" fmla="*/ 3661 w 4993"/>
                <a:gd name="T75" fmla="*/ 1655 h 3253"/>
                <a:gd name="T76" fmla="*/ 3873 w 4993"/>
                <a:gd name="T77" fmla="*/ 1892 h 3253"/>
                <a:gd name="T78" fmla="*/ 4175 w 4993"/>
                <a:gd name="T79" fmla="*/ 1775 h 3253"/>
                <a:gd name="T80" fmla="*/ 4468 w 4993"/>
                <a:gd name="T81" fmla="*/ 1622 h 3253"/>
                <a:gd name="T82" fmla="*/ 4720 w 4993"/>
                <a:gd name="T83" fmla="*/ 1383 h 3253"/>
                <a:gd name="T84" fmla="*/ 4992 w 4993"/>
                <a:gd name="T85" fmla="*/ 1481 h 3253"/>
                <a:gd name="T86" fmla="*/ 4730 w 4993"/>
                <a:gd name="T87" fmla="*/ 1753 h 3253"/>
                <a:gd name="T88" fmla="*/ 4518 w 4993"/>
                <a:gd name="T89" fmla="*/ 2120 h 3253"/>
                <a:gd name="T90" fmla="*/ 4266 w 4993"/>
                <a:gd name="T91" fmla="*/ 2476 h 3253"/>
                <a:gd name="T92" fmla="*/ 3812 w 4993"/>
                <a:gd name="T93" fmla="*/ 2454 h 3253"/>
                <a:gd name="T94" fmla="*/ 3560 w 4993"/>
                <a:gd name="T95" fmla="*/ 2305 h 3253"/>
                <a:gd name="T96" fmla="*/ 3550 w 4993"/>
                <a:gd name="T97" fmla="*/ 1840 h 3253"/>
                <a:gd name="T98" fmla="*/ 3348 w 4993"/>
                <a:gd name="T99" fmla="*/ 1557 h 3253"/>
                <a:gd name="T100" fmla="*/ 3005 w 4993"/>
                <a:gd name="T101" fmla="*/ 1764 h 3253"/>
                <a:gd name="T102" fmla="*/ 2824 w 4993"/>
                <a:gd name="T103" fmla="*/ 1557 h 3253"/>
                <a:gd name="T104" fmla="*/ 2582 w 4993"/>
                <a:gd name="T105" fmla="*/ 1288 h 3253"/>
                <a:gd name="T106" fmla="*/ 2279 w 4993"/>
                <a:gd name="T107" fmla="*/ 1568 h 3253"/>
                <a:gd name="T108" fmla="*/ 2158 w 4993"/>
                <a:gd name="T109" fmla="*/ 1989 h 3253"/>
                <a:gd name="T110" fmla="*/ 1896 w 4993"/>
                <a:gd name="T111" fmla="*/ 2316 h 3253"/>
                <a:gd name="T112" fmla="*/ 1755 w 4993"/>
                <a:gd name="T113" fmla="*/ 2628 h 3253"/>
                <a:gd name="T114" fmla="*/ 1392 w 4993"/>
                <a:gd name="T115" fmla="*/ 2424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10"/>
            <p:cNvSpPr>
              <a:spLocks/>
            </p:cNvSpPr>
            <p:nvPr/>
          </p:nvSpPr>
          <p:spPr bwMode="auto">
            <a:xfrm>
              <a:off x="502" y="378"/>
              <a:ext cx="1136" cy="2546"/>
            </a:xfrm>
            <a:custGeom>
              <a:avLst/>
              <a:gdLst>
                <a:gd name="T0" fmla="*/ 1122 w 1136"/>
                <a:gd name="T1" fmla="*/ 87 h 2540"/>
                <a:gd name="T2" fmla="*/ 1095 w 1136"/>
                <a:gd name="T3" fmla="*/ 210 h 2540"/>
                <a:gd name="T4" fmla="*/ 1054 w 1136"/>
                <a:gd name="T5" fmla="*/ 322 h 2540"/>
                <a:gd name="T6" fmla="*/ 1034 w 1136"/>
                <a:gd name="T7" fmla="*/ 409 h 2540"/>
                <a:gd name="T8" fmla="*/ 1075 w 1136"/>
                <a:gd name="T9" fmla="*/ 525 h 2540"/>
                <a:gd name="T10" fmla="*/ 1054 w 1136"/>
                <a:gd name="T11" fmla="*/ 644 h 2540"/>
                <a:gd name="T12" fmla="*/ 1028 w 1136"/>
                <a:gd name="T13" fmla="*/ 760 h 2540"/>
                <a:gd name="T14" fmla="*/ 947 w 1136"/>
                <a:gd name="T15" fmla="*/ 869 h 2540"/>
                <a:gd name="T16" fmla="*/ 913 w 1136"/>
                <a:gd name="T17" fmla="*/ 985 h 2540"/>
                <a:gd name="T18" fmla="*/ 860 w 1136"/>
                <a:gd name="T19" fmla="*/ 1112 h 2540"/>
                <a:gd name="T20" fmla="*/ 813 w 1136"/>
                <a:gd name="T21" fmla="*/ 1228 h 2540"/>
                <a:gd name="T22" fmla="*/ 719 w 1136"/>
                <a:gd name="T23" fmla="*/ 1322 h 2540"/>
                <a:gd name="T24" fmla="*/ 611 w 1136"/>
                <a:gd name="T25" fmla="*/ 1329 h 2540"/>
                <a:gd name="T26" fmla="*/ 504 w 1136"/>
                <a:gd name="T27" fmla="*/ 1329 h 2540"/>
                <a:gd name="T28" fmla="*/ 396 w 1136"/>
                <a:gd name="T29" fmla="*/ 1373 h 2540"/>
                <a:gd name="T30" fmla="*/ 316 w 1136"/>
                <a:gd name="T31" fmla="*/ 1257 h 2540"/>
                <a:gd name="T32" fmla="*/ 208 w 1136"/>
                <a:gd name="T33" fmla="*/ 1184 h 2540"/>
                <a:gd name="T34" fmla="*/ 101 w 1136"/>
                <a:gd name="T35" fmla="*/ 1184 h 2540"/>
                <a:gd name="T36" fmla="*/ 40 w 1136"/>
                <a:gd name="T37" fmla="*/ 1191 h 2540"/>
                <a:gd name="T38" fmla="*/ 141 w 1136"/>
                <a:gd name="T39" fmla="*/ 1249 h 2540"/>
                <a:gd name="T40" fmla="*/ 235 w 1136"/>
                <a:gd name="T41" fmla="*/ 1337 h 2540"/>
                <a:gd name="T42" fmla="*/ 349 w 1136"/>
                <a:gd name="T43" fmla="*/ 1395 h 2540"/>
                <a:gd name="T44" fmla="*/ 356 w 1136"/>
                <a:gd name="T45" fmla="*/ 1543 h 2540"/>
                <a:gd name="T46" fmla="*/ 349 w 1136"/>
                <a:gd name="T47" fmla="*/ 1702 h 2540"/>
                <a:gd name="T48" fmla="*/ 296 w 1136"/>
                <a:gd name="T49" fmla="*/ 1833 h 2540"/>
                <a:gd name="T50" fmla="*/ 235 w 1136"/>
                <a:gd name="T51" fmla="*/ 1966 h 2540"/>
                <a:gd name="T52" fmla="*/ 168 w 1136"/>
                <a:gd name="T53" fmla="*/ 2097 h 2540"/>
                <a:gd name="T54" fmla="*/ 134 w 1136"/>
                <a:gd name="T55" fmla="*/ 2228 h 2540"/>
                <a:gd name="T56" fmla="*/ 67 w 1136"/>
                <a:gd name="T57" fmla="*/ 2347 h 2540"/>
                <a:gd name="T58" fmla="*/ 27 w 1136"/>
                <a:gd name="T59" fmla="*/ 2470 h 2540"/>
                <a:gd name="T60" fmla="*/ 20 w 1136"/>
                <a:gd name="T61" fmla="*/ 2528 h 2540"/>
                <a:gd name="T62" fmla="*/ 81 w 1136"/>
                <a:gd name="T63" fmla="*/ 2405 h 2540"/>
                <a:gd name="T64" fmla="*/ 148 w 1136"/>
                <a:gd name="T65" fmla="*/ 2286 h 2540"/>
                <a:gd name="T66" fmla="*/ 201 w 1136"/>
                <a:gd name="T67" fmla="*/ 2162 h 2540"/>
                <a:gd name="T68" fmla="*/ 242 w 1136"/>
                <a:gd name="T69" fmla="*/ 2017 h 2540"/>
                <a:gd name="T70" fmla="*/ 316 w 1136"/>
                <a:gd name="T71" fmla="*/ 1898 h 2540"/>
                <a:gd name="T72" fmla="*/ 403 w 1136"/>
                <a:gd name="T73" fmla="*/ 1775 h 2540"/>
                <a:gd name="T74" fmla="*/ 430 w 1136"/>
                <a:gd name="T75" fmla="*/ 1651 h 2540"/>
                <a:gd name="T76" fmla="*/ 423 w 1136"/>
                <a:gd name="T77" fmla="*/ 1535 h 2540"/>
                <a:gd name="T78" fmla="*/ 497 w 1136"/>
                <a:gd name="T79" fmla="*/ 1453 h 2540"/>
                <a:gd name="T80" fmla="*/ 651 w 1136"/>
                <a:gd name="T81" fmla="*/ 1416 h 2540"/>
                <a:gd name="T82" fmla="*/ 792 w 1136"/>
                <a:gd name="T83" fmla="*/ 1373 h 2540"/>
                <a:gd name="T84" fmla="*/ 866 w 1136"/>
                <a:gd name="T85" fmla="*/ 1264 h 2540"/>
                <a:gd name="T86" fmla="*/ 907 w 1136"/>
                <a:gd name="T87" fmla="*/ 1083 h 2540"/>
                <a:gd name="T88" fmla="*/ 1014 w 1136"/>
                <a:gd name="T89" fmla="*/ 985 h 2540"/>
                <a:gd name="T90" fmla="*/ 1048 w 1136"/>
                <a:gd name="T91" fmla="*/ 862 h 2540"/>
                <a:gd name="T92" fmla="*/ 1088 w 1136"/>
                <a:gd name="T93" fmla="*/ 739 h 2540"/>
                <a:gd name="T94" fmla="*/ 1115 w 1136"/>
                <a:gd name="T95" fmla="*/ 620 h 2540"/>
                <a:gd name="T96" fmla="*/ 1108 w 1136"/>
                <a:gd name="T97" fmla="*/ 496 h 2540"/>
                <a:gd name="T98" fmla="*/ 1081 w 1136"/>
                <a:gd name="T99" fmla="*/ 380 h 2540"/>
                <a:gd name="T100" fmla="*/ 1088 w 1136"/>
                <a:gd name="T101" fmla="*/ 264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2"/>
            <p:cNvSpPr>
              <a:spLocks/>
            </p:cNvSpPr>
            <p:nvPr/>
          </p:nvSpPr>
          <p:spPr bwMode="auto">
            <a:xfrm>
              <a:off x="3466" y="559"/>
              <a:ext cx="1833" cy="880"/>
            </a:xfrm>
            <a:custGeom>
              <a:avLst/>
              <a:gdLst>
                <a:gd name="T0" fmla="*/ 27 w 1827"/>
                <a:gd name="T1" fmla="*/ 864 h 880"/>
                <a:gd name="T2" fmla="*/ 101 w 1827"/>
                <a:gd name="T3" fmla="*/ 850 h 880"/>
                <a:gd name="T4" fmla="*/ 157 w 1827"/>
                <a:gd name="T5" fmla="*/ 814 h 880"/>
                <a:gd name="T6" fmla="*/ 265 w 1827"/>
                <a:gd name="T7" fmla="*/ 785 h 880"/>
                <a:gd name="T8" fmla="*/ 325 w 1827"/>
                <a:gd name="T9" fmla="*/ 726 h 880"/>
                <a:gd name="T10" fmla="*/ 379 w 1827"/>
                <a:gd name="T11" fmla="*/ 697 h 880"/>
                <a:gd name="T12" fmla="*/ 433 w 1827"/>
                <a:gd name="T13" fmla="*/ 661 h 880"/>
                <a:gd name="T14" fmla="*/ 503 w 1827"/>
                <a:gd name="T15" fmla="*/ 625 h 880"/>
                <a:gd name="T16" fmla="*/ 583 w 1827"/>
                <a:gd name="T17" fmla="*/ 610 h 880"/>
                <a:gd name="T18" fmla="*/ 657 w 1827"/>
                <a:gd name="T19" fmla="*/ 588 h 880"/>
                <a:gd name="T20" fmla="*/ 711 w 1827"/>
                <a:gd name="T21" fmla="*/ 559 h 880"/>
                <a:gd name="T22" fmla="*/ 774 w 1827"/>
                <a:gd name="T23" fmla="*/ 501 h 880"/>
                <a:gd name="T24" fmla="*/ 848 w 1827"/>
                <a:gd name="T25" fmla="*/ 465 h 880"/>
                <a:gd name="T26" fmla="*/ 895 w 1827"/>
                <a:gd name="T27" fmla="*/ 407 h 880"/>
                <a:gd name="T28" fmla="*/ 922 w 1827"/>
                <a:gd name="T29" fmla="*/ 341 h 880"/>
                <a:gd name="T30" fmla="*/ 976 w 1827"/>
                <a:gd name="T31" fmla="*/ 283 h 880"/>
                <a:gd name="T32" fmla="*/ 1036 w 1827"/>
                <a:gd name="T33" fmla="*/ 240 h 880"/>
                <a:gd name="T34" fmla="*/ 1106 w 1827"/>
                <a:gd name="T35" fmla="*/ 203 h 880"/>
                <a:gd name="T36" fmla="*/ 1187 w 1827"/>
                <a:gd name="T37" fmla="*/ 174 h 880"/>
                <a:gd name="T38" fmla="*/ 1254 w 1827"/>
                <a:gd name="T39" fmla="*/ 174 h 880"/>
                <a:gd name="T40" fmla="*/ 1348 w 1827"/>
                <a:gd name="T41" fmla="*/ 145 h 880"/>
                <a:gd name="T42" fmla="*/ 1405 w 1827"/>
                <a:gd name="T43" fmla="*/ 123 h 880"/>
                <a:gd name="T44" fmla="*/ 1458 w 1827"/>
                <a:gd name="T45" fmla="*/ 109 h 880"/>
                <a:gd name="T46" fmla="*/ 1512 w 1827"/>
                <a:gd name="T47" fmla="*/ 94 h 880"/>
                <a:gd name="T48" fmla="*/ 1599 w 1827"/>
                <a:gd name="T49" fmla="*/ 94 h 880"/>
                <a:gd name="T50" fmla="*/ 1653 w 1827"/>
                <a:gd name="T51" fmla="*/ 73 h 880"/>
                <a:gd name="T52" fmla="*/ 1716 w 1827"/>
                <a:gd name="T53" fmla="*/ 44 h 880"/>
                <a:gd name="T54" fmla="*/ 1784 w 1827"/>
                <a:gd name="T55" fmla="*/ 22 h 880"/>
                <a:gd name="T56" fmla="*/ 1844 w 1827"/>
                <a:gd name="T57" fmla="*/ 0 h 880"/>
                <a:gd name="T58" fmla="*/ 1784 w 1827"/>
                <a:gd name="T59" fmla="*/ 22 h 880"/>
                <a:gd name="T60" fmla="*/ 1723 w 1827"/>
                <a:gd name="T61" fmla="*/ 80 h 880"/>
                <a:gd name="T62" fmla="*/ 1640 w 1827"/>
                <a:gd name="T63" fmla="*/ 102 h 880"/>
                <a:gd name="T64" fmla="*/ 1579 w 1827"/>
                <a:gd name="T65" fmla="*/ 116 h 880"/>
                <a:gd name="T66" fmla="*/ 1499 w 1827"/>
                <a:gd name="T67" fmla="*/ 138 h 880"/>
                <a:gd name="T68" fmla="*/ 1445 w 1827"/>
                <a:gd name="T69" fmla="*/ 145 h 880"/>
                <a:gd name="T70" fmla="*/ 1384 w 1827"/>
                <a:gd name="T71" fmla="*/ 160 h 880"/>
                <a:gd name="T72" fmla="*/ 1314 w 1827"/>
                <a:gd name="T73" fmla="*/ 174 h 880"/>
                <a:gd name="T74" fmla="*/ 1254 w 1827"/>
                <a:gd name="T75" fmla="*/ 203 h 880"/>
                <a:gd name="T76" fmla="*/ 1187 w 1827"/>
                <a:gd name="T77" fmla="*/ 218 h 880"/>
                <a:gd name="T78" fmla="*/ 1133 w 1827"/>
                <a:gd name="T79" fmla="*/ 240 h 880"/>
                <a:gd name="T80" fmla="*/ 1079 w 1827"/>
                <a:gd name="T81" fmla="*/ 262 h 880"/>
                <a:gd name="T82" fmla="*/ 1023 w 1827"/>
                <a:gd name="T83" fmla="*/ 298 h 880"/>
                <a:gd name="T84" fmla="*/ 969 w 1827"/>
                <a:gd name="T85" fmla="*/ 327 h 880"/>
                <a:gd name="T86" fmla="*/ 922 w 1827"/>
                <a:gd name="T87" fmla="*/ 370 h 880"/>
                <a:gd name="T88" fmla="*/ 895 w 1827"/>
                <a:gd name="T89" fmla="*/ 443 h 880"/>
                <a:gd name="T90" fmla="*/ 855 w 1827"/>
                <a:gd name="T91" fmla="*/ 509 h 880"/>
                <a:gd name="T92" fmla="*/ 801 w 1827"/>
                <a:gd name="T93" fmla="*/ 545 h 880"/>
                <a:gd name="T94" fmla="*/ 738 w 1827"/>
                <a:gd name="T95" fmla="*/ 567 h 880"/>
                <a:gd name="T96" fmla="*/ 671 w 1827"/>
                <a:gd name="T97" fmla="*/ 588 h 880"/>
                <a:gd name="T98" fmla="*/ 597 w 1827"/>
                <a:gd name="T99" fmla="*/ 610 h 880"/>
                <a:gd name="T100" fmla="*/ 543 w 1827"/>
                <a:gd name="T101" fmla="*/ 647 h 880"/>
                <a:gd name="T102" fmla="*/ 483 w 1827"/>
                <a:gd name="T103" fmla="*/ 654 h 880"/>
                <a:gd name="T104" fmla="*/ 406 w 1827"/>
                <a:gd name="T105" fmla="*/ 676 h 880"/>
                <a:gd name="T106" fmla="*/ 359 w 1827"/>
                <a:gd name="T107" fmla="*/ 734 h 880"/>
                <a:gd name="T108" fmla="*/ 305 w 1827"/>
                <a:gd name="T109" fmla="*/ 777 h 880"/>
                <a:gd name="T110" fmla="*/ 211 w 1827"/>
                <a:gd name="T111" fmla="*/ 799 h 880"/>
                <a:gd name="T112" fmla="*/ 157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3"/>
            <p:cNvSpPr>
              <a:spLocks/>
            </p:cNvSpPr>
            <p:nvPr/>
          </p:nvSpPr>
          <p:spPr bwMode="auto">
            <a:xfrm>
              <a:off x="531" y="356"/>
              <a:ext cx="4818" cy="3462"/>
            </a:xfrm>
            <a:custGeom>
              <a:avLst/>
              <a:gdLst>
                <a:gd name="T0" fmla="*/ 447 w 4812"/>
                <a:gd name="T1" fmla="*/ 348 h 3462"/>
                <a:gd name="T2" fmla="*/ 820 w 4812"/>
                <a:gd name="T3" fmla="*/ 664 h 3462"/>
                <a:gd name="T4" fmla="*/ 1193 w 4812"/>
                <a:gd name="T5" fmla="*/ 925 h 3462"/>
                <a:gd name="T6" fmla="*/ 1620 w 4812"/>
                <a:gd name="T7" fmla="*/ 1252 h 3462"/>
                <a:gd name="T8" fmla="*/ 2067 w 4812"/>
                <a:gd name="T9" fmla="*/ 1611 h 3462"/>
                <a:gd name="T10" fmla="*/ 2430 w 4812"/>
                <a:gd name="T11" fmla="*/ 1926 h 3462"/>
                <a:gd name="T12" fmla="*/ 2682 w 4812"/>
                <a:gd name="T13" fmla="*/ 2362 h 3462"/>
                <a:gd name="T14" fmla="*/ 2258 w 4812"/>
                <a:gd name="T15" fmla="*/ 2318 h 3462"/>
                <a:gd name="T16" fmla="*/ 1821 w 4812"/>
                <a:gd name="T17" fmla="*/ 2307 h 3462"/>
                <a:gd name="T18" fmla="*/ 1317 w 4812"/>
                <a:gd name="T19" fmla="*/ 2373 h 3462"/>
                <a:gd name="T20" fmla="*/ 921 w 4812"/>
                <a:gd name="T21" fmla="*/ 2318 h 3462"/>
                <a:gd name="T22" fmla="*/ 477 w 4812"/>
                <a:gd name="T23" fmla="*/ 2122 h 3462"/>
                <a:gd name="T24" fmla="*/ 30 w 4812"/>
                <a:gd name="T25" fmla="*/ 1752 h 3462"/>
                <a:gd name="T26" fmla="*/ 406 w 4812"/>
                <a:gd name="T27" fmla="*/ 2090 h 3462"/>
                <a:gd name="T28" fmla="*/ 830 w 4812"/>
                <a:gd name="T29" fmla="*/ 2296 h 3462"/>
                <a:gd name="T30" fmla="*/ 638 w 4812"/>
                <a:gd name="T31" fmla="*/ 2416 h 3462"/>
                <a:gd name="T32" fmla="*/ 212 w 4812"/>
                <a:gd name="T33" fmla="*/ 2569 h 3462"/>
                <a:gd name="T34" fmla="*/ 252 w 4812"/>
                <a:gd name="T35" fmla="*/ 2612 h 3462"/>
                <a:gd name="T36" fmla="*/ 679 w 4812"/>
                <a:gd name="T37" fmla="*/ 2438 h 3462"/>
                <a:gd name="T38" fmla="*/ 1092 w 4812"/>
                <a:gd name="T39" fmla="*/ 2405 h 3462"/>
                <a:gd name="T40" fmla="*/ 1559 w 4812"/>
                <a:gd name="T41" fmla="*/ 2569 h 3462"/>
                <a:gd name="T42" fmla="*/ 1630 w 4812"/>
                <a:gd name="T43" fmla="*/ 3004 h 3462"/>
                <a:gd name="T44" fmla="*/ 1072 w 4812"/>
                <a:gd name="T45" fmla="*/ 3189 h 3462"/>
                <a:gd name="T46" fmla="*/ 598 w 4812"/>
                <a:gd name="T47" fmla="*/ 3298 h 3462"/>
                <a:gd name="T48" fmla="*/ 161 w 4812"/>
                <a:gd name="T49" fmla="*/ 3341 h 3462"/>
                <a:gd name="T50" fmla="*/ 292 w 4812"/>
                <a:gd name="T51" fmla="*/ 3320 h 3462"/>
                <a:gd name="T52" fmla="*/ 770 w 4812"/>
                <a:gd name="T53" fmla="*/ 3298 h 3462"/>
                <a:gd name="T54" fmla="*/ 1247 w 4812"/>
                <a:gd name="T55" fmla="*/ 3189 h 3462"/>
                <a:gd name="T56" fmla="*/ 1660 w 4812"/>
                <a:gd name="T57" fmla="*/ 2982 h 3462"/>
                <a:gd name="T58" fmla="*/ 2097 w 4812"/>
                <a:gd name="T59" fmla="*/ 2917 h 3462"/>
                <a:gd name="T60" fmla="*/ 2530 w 4812"/>
                <a:gd name="T61" fmla="*/ 3058 h 3462"/>
                <a:gd name="T62" fmla="*/ 2987 w 4812"/>
                <a:gd name="T63" fmla="*/ 3200 h 3462"/>
                <a:gd name="T64" fmla="*/ 3502 w 4812"/>
                <a:gd name="T65" fmla="*/ 3309 h 3462"/>
                <a:gd name="T66" fmla="*/ 3959 w 4812"/>
                <a:gd name="T67" fmla="*/ 3385 h 3462"/>
                <a:gd name="T68" fmla="*/ 4425 w 4812"/>
                <a:gd name="T69" fmla="*/ 3450 h 3462"/>
                <a:gd name="T70" fmla="*/ 4312 w 4812"/>
                <a:gd name="T71" fmla="*/ 3439 h 3462"/>
                <a:gd name="T72" fmla="*/ 3797 w 4812"/>
                <a:gd name="T73" fmla="*/ 3330 h 3462"/>
                <a:gd name="T74" fmla="*/ 3209 w 4812"/>
                <a:gd name="T75" fmla="*/ 3200 h 3462"/>
                <a:gd name="T76" fmla="*/ 2742 w 4812"/>
                <a:gd name="T77" fmla="*/ 3124 h 3462"/>
                <a:gd name="T78" fmla="*/ 2208 w 4812"/>
                <a:gd name="T79" fmla="*/ 2884 h 3462"/>
                <a:gd name="T80" fmla="*/ 1690 w 4812"/>
                <a:gd name="T81" fmla="*/ 2677 h 3462"/>
                <a:gd name="T82" fmla="*/ 1226 w 4812"/>
                <a:gd name="T83" fmla="*/ 2471 h 3462"/>
                <a:gd name="T84" fmla="*/ 1499 w 4812"/>
                <a:gd name="T85" fmla="*/ 2394 h 3462"/>
                <a:gd name="T86" fmla="*/ 2087 w 4812"/>
                <a:gd name="T87" fmla="*/ 2318 h 3462"/>
                <a:gd name="T88" fmla="*/ 2591 w 4812"/>
                <a:gd name="T89" fmla="*/ 2362 h 3462"/>
                <a:gd name="T90" fmla="*/ 3068 w 4812"/>
                <a:gd name="T91" fmla="*/ 2569 h 3462"/>
                <a:gd name="T92" fmla="*/ 3512 w 4812"/>
                <a:gd name="T93" fmla="*/ 2743 h 3462"/>
                <a:gd name="T94" fmla="*/ 4090 w 4812"/>
                <a:gd name="T95" fmla="*/ 3004 h 3462"/>
                <a:gd name="T96" fmla="*/ 4587 w 4812"/>
                <a:gd name="T97" fmla="*/ 3243 h 3462"/>
                <a:gd name="T98" fmla="*/ 4668 w 4812"/>
                <a:gd name="T99" fmla="*/ 3265 h 3462"/>
                <a:gd name="T100" fmla="*/ 4211 w 4812"/>
                <a:gd name="T101" fmla="*/ 3015 h 3462"/>
                <a:gd name="T102" fmla="*/ 3757 w 4812"/>
                <a:gd name="T103" fmla="*/ 2764 h 3462"/>
                <a:gd name="T104" fmla="*/ 3290 w 4812"/>
                <a:gd name="T105" fmla="*/ 2634 h 3462"/>
                <a:gd name="T106" fmla="*/ 2742 w 4812"/>
                <a:gd name="T107" fmla="*/ 2362 h 3462"/>
                <a:gd name="T108" fmla="*/ 2470 w 4812"/>
                <a:gd name="T109" fmla="*/ 1959 h 3462"/>
                <a:gd name="T110" fmla="*/ 2177 w 4812"/>
                <a:gd name="T111" fmla="*/ 1600 h 3462"/>
                <a:gd name="T112" fmla="*/ 1771 w 4812"/>
                <a:gd name="T113" fmla="*/ 1317 h 3462"/>
                <a:gd name="T114" fmla="*/ 1368 w 4812"/>
                <a:gd name="T115" fmla="*/ 969 h 3462"/>
                <a:gd name="T116" fmla="*/ 941 w 4812"/>
                <a:gd name="T117" fmla="*/ 740 h 3462"/>
                <a:gd name="T118" fmla="*/ 598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20"/>
            <p:cNvSpPr>
              <a:spLocks/>
            </p:cNvSpPr>
            <p:nvPr/>
          </p:nvSpPr>
          <p:spPr bwMode="auto">
            <a:xfrm>
              <a:off x="2773" y="3976"/>
              <a:ext cx="1728" cy="81"/>
            </a:xfrm>
            <a:custGeom>
              <a:avLst/>
              <a:gdLst>
                <a:gd name="T0" fmla="*/ 0 w 1722"/>
                <a:gd name="T1" fmla="*/ 0 h 81"/>
                <a:gd name="T2" fmla="*/ 1739 w 1722"/>
                <a:gd name="T3" fmla="*/ 0 h 81"/>
                <a:gd name="T4" fmla="*/ 1739 w 1722"/>
                <a:gd name="T5" fmla="*/ 0 h 81"/>
                <a:gd name="T6" fmla="*/ 1658 w 1722"/>
                <a:gd name="T7" fmla="*/ 22 h 81"/>
                <a:gd name="T8" fmla="*/ 1631 w 1722"/>
                <a:gd name="T9" fmla="*/ 7 h 81"/>
                <a:gd name="T10" fmla="*/ 1605 w 1722"/>
                <a:gd name="T11" fmla="*/ 0 h 81"/>
                <a:gd name="T12" fmla="*/ 1575 w 1722"/>
                <a:gd name="T13" fmla="*/ 15 h 81"/>
                <a:gd name="T14" fmla="*/ 1548 w 1722"/>
                <a:gd name="T15" fmla="*/ 44 h 81"/>
                <a:gd name="T16" fmla="*/ 1521 w 1722"/>
                <a:gd name="T17" fmla="*/ 58 h 81"/>
                <a:gd name="T18" fmla="*/ 1494 w 1722"/>
                <a:gd name="T19" fmla="*/ 73 h 81"/>
                <a:gd name="T20" fmla="*/ 1433 w 1722"/>
                <a:gd name="T21" fmla="*/ 80 h 81"/>
                <a:gd name="T22" fmla="*/ 1366 w 1722"/>
                <a:gd name="T23" fmla="*/ 80 h 81"/>
                <a:gd name="T24" fmla="*/ 1326 w 1722"/>
                <a:gd name="T25" fmla="*/ 73 h 81"/>
                <a:gd name="T26" fmla="*/ 1297 w 1722"/>
                <a:gd name="T27" fmla="*/ 65 h 81"/>
                <a:gd name="T28" fmla="*/ 1262 w 1722"/>
                <a:gd name="T29" fmla="*/ 73 h 81"/>
                <a:gd name="T30" fmla="*/ 1236 w 1722"/>
                <a:gd name="T31" fmla="*/ 73 h 81"/>
                <a:gd name="T32" fmla="*/ 1182 w 1722"/>
                <a:gd name="T33" fmla="*/ 73 h 81"/>
                <a:gd name="T34" fmla="*/ 1135 w 1722"/>
                <a:gd name="T35" fmla="*/ 65 h 81"/>
                <a:gd name="T36" fmla="*/ 1108 w 1722"/>
                <a:gd name="T37" fmla="*/ 65 h 81"/>
                <a:gd name="T38" fmla="*/ 1067 w 1722"/>
                <a:gd name="T39" fmla="*/ 58 h 81"/>
                <a:gd name="T40" fmla="*/ 1041 w 1722"/>
                <a:gd name="T41" fmla="*/ 58 h 81"/>
                <a:gd name="T42" fmla="*/ 1013 w 1722"/>
                <a:gd name="T43" fmla="*/ 36 h 81"/>
                <a:gd name="T44" fmla="*/ 977 w 1722"/>
                <a:gd name="T45" fmla="*/ 15 h 81"/>
                <a:gd name="T46" fmla="*/ 943 w 1722"/>
                <a:gd name="T47" fmla="*/ 15 h 81"/>
                <a:gd name="T48" fmla="*/ 917 w 1722"/>
                <a:gd name="T49" fmla="*/ 15 h 81"/>
                <a:gd name="T50" fmla="*/ 890 w 1722"/>
                <a:gd name="T51" fmla="*/ 15 h 81"/>
                <a:gd name="T52" fmla="*/ 856 w 1722"/>
                <a:gd name="T53" fmla="*/ 29 h 81"/>
                <a:gd name="T54" fmla="*/ 796 w 1722"/>
                <a:gd name="T55" fmla="*/ 44 h 81"/>
                <a:gd name="T56" fmla="*/ 762 w 1722"/>
                <a:gd name="T57" fmla="*/ 51 h 81"/>
                <a:gd name="T58" fmla="*/ 735 w 1722"/>
                <a:gd name="T59" fmla="*/ 51 h 81"/>
                <a:gd name="T60" fmla="*/ 692 w 1722"/>
                <a:gd name="T61" fmla="*/ 44 h 81"/>
                <a:gd name="T62" fmla="*/ 665 w 1722"/>
                <a:gd name="T63" fmla="*/ 29 h 81"/>
                <a:gd name="T64" fmla="*/ 638 w 1722"/>
                <a:gd name="T65" fmla="*/ 22 h 81"/>
                <a:gd name="T66" fmla="*/ 604 w 1722"/>
                <a:gd name="T67" fmla="*/ 22 h 81"/>
                <a:gd name="T68" fmla="*/ 571 w 1722"/>
                <a:gd name="T69" fmla="*/ 22 h 81"/>
                <a:gd name="T70" fmla="*/ 537 w 1722"/>
                <a:gd name="T71" fmla="*/ 29 h 81"/>
                <a:gd name="T72" fmla="*/ 483 w 1722"/>
                <a:gd name="T73" fmla="*/ 29 h 81"/>
                <a:gd name="T74" fmla="*/ 443 w 1722"/>
                <a:gd name="T75" fmla="*/ 36 h 81"/>
                <a:gd name="T76" fmla="*/ 406 w 1722"/>
                <a:gd name="T77" fmla="*/ 44 h 81"/>
                <a:gd name="T78" fmla="*/ 379 w 1722"/>
                <a:gd name="T79" fmla="*/ 44 h 81"/>
                <a:gd name="T80" fmla="*/ 346 w 1722"/>
                <a:gd name="T81" fmla="*/ 44 h 81"/>
                <a:gd name="T82" fmla="*/ 285 w 1722"/>
                <a:gd name="T83" fmla="*/ 44 h 81"/>
                <a:gd name="T84" fmla="*/ 232 w 1722"/>
                <a:gd name="T85" fmla="*/ 29 h 81"/>
                <a:gd name="T86" fmla="*/ 198 w 1722"/>
                <a:gd name="T87" fmla="*/ 22 h 81"/>
                <a:gd name="T88" fmla="*/ 171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3"/>
            <p:cNvSpPr>
              <a:spLocks/>
            </p:cNvSpPr>
            <p:nvPr/>
          </p:nvSpPr>
          <p:spPr bwMode="auto">
            <a:xfrm>
              <a:off x="260" y="437"/>
              <a:ext cx="93" cy="1701"/>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82 h 1699"/>
                <a:gd name="T18" fmla="*/ 53 w 93"/>
                <a:gd name="T19" fmla="*/ 540 h 1699"/>
                <a:gd name="T20" fmla="*/ 39 w 93"/>
                <a:gd name="T21" fmla="*/ 613 h 1699"/>
                <a:gd name="T22" fmla="*/ 39 w 93"/>
                <a:gd name="T23" fmla="*/ 671 h 1699"/>
                <a:gd name="T24" fmla="*/ 39 w 93"/>
                <a:gd name="T25" fmla="*/ 729 h 1699"/>
                <a:gd name="T26" fmla="*/ 39 w 93"/>
                <a:gd name="T27" fmla="*/ 787 h 1699"/>
                <a:gd name="T28" fmla="*/ 13 w 93"/>
                <a:gd name="T29" fmla="*/ 859 h 1699"/>
                <a:gd name="T30" fmla="*/ 0 w 93"/>
                <a:gd name="T31" fmla="*/ 917 h 1699"/>
                <a:gd name="T32" fmla="*/ 0 w 93"/>
                <a:gd name="T33" fmla="*/ 975 h 1699"/>
                <a:gd name="T34" fmla="*/ 26 w 93"/>
                <a:gd name="T35" fmla="*/ 1033 h 1699"/>
                <a:gd name="T36" fmla="*/ 26 w 93"/>
                <a:gd name="T37" fmla="*/ 1106 h 1699"/>
                <a:gd name="T38" fmla="*/ 13 w 93"/>
                <a:gd name="T39" fmla="*/ 1179 h 1699"/>
                <a:gd name="T40" fmla="*/ 13 w 93"/>
                <a:gd name="T41" fmla="*/ 1237 h 1699"/>
                <a:gd name="T42" fmla="*/ 13 w 93"/>
                <a:gd name="T43" fmla="*/ 1298 h 1699"/>
                <a:gd name="T44" fmla="*/ 13 w 93"/>
                <a:gd name="T45" fmla="*/ 1356 h 1699"/>
                <a:gd name="T46" fmla="*/ 0 w 93"/>
                <a:gd name="T47" fmla="*/ 1414 h 1699"/>
                <a:gd name="T48" fmla="*/ 0 w 93"/>
                <a:gd name="T49" fmla="*/ 1472 h 1699"/>
                <a:gd name="T50" fmla="*/ 13 w 93"/>
                <a:gd name="T51" fmla="*/ 1530 h 1699"/>
                <a:gd name="T52" fmla="*/ 53 w 93"/>
                <a:gd name="T53" fmla="*/ 1588 h 1699"/>
                <a:gd name="T54" fmla="*/ 53 w 93"/>
                <a:gd name="T55" fmla="*/ 1646 h 1699"/>
                <a:gd name="T56" fmla="*/ 26 w 93"/>
                <a:gd name="T57" fmla="*/ 1704 h 1699"/>
                <a:gd name="T58" fmla="*/ 53 w 93"/>
                <a:gd name="T59" fmla="*/ 1646 h 1699"/>
                <a:gd name="T60" fmla="*/ 39 w 93"/>
                <a:gd name="T61" fmla="*/ 1573 h 1699"/>
                <a:gd name="T62" fmla="*/ 26 w 93"/>
                <a:gd name="T63" fmla="*/ 1515 h 1699"/>
                <a:gd name="T64" fmla="*/ 26 w 93"/>
                <a:gd name="T65" fmla="*/ 1443 h 1699"/>
                <a:gd name="T66" fmla="*/ 26 w 93"/>
                <a:gd name="T67" fmla="*/ 1385 h 1699"/>
                <a:gd name="T68" fmla="*/ 26 w 93"/>
                <a:gd name="T69" fmla="*/ 1327 h 1699"/>
                <a:gd name="T70" fmla="*/ 26 w 93"/>
                <a:gd name="T71" fmla="*/ 1266 h 1699"/>
                <a:gd name="T72" fmla="*/ 26 w 93"/>
                <a:gd name="T73" fmla="*/ 1208 h 1699"/>
                <a:gd name="T74" fmla="*/ 53 w 93"/>
                <a:gd name="T75" fmla="*/ 1150 h 1699"/>
                <a:gd name="T76" fmla="*/ 66 w 93"/>
                <a:gd name="T77" fmla="*/ 1091 h 1699"/>
                <a:gd name="T78" fmla="*/ 39 w 93"/>
                <a:gd name="T79" fmla="*/ 1033 h 1699"/>
                <a:gd name="T80" fmla="*/ 13 w 93"/>
                <a:gd name="T81" fmla="*/ 975 h 1699"/>
                <a:gd name="T82" fmla="*/ 13 w 93"/>
                <a:gd name="T83" fmla="*/ 917 h 1699"/>
                <a:gd name="T84" fmla="*/ 26 w 93"/>
                <a:gd name="T85" fmla="*/ 859 h 1699"/>
                <a:gd name="T86" fmla="*/ 39 w 93"/>
                <a:gd name="T87" fmla="*/ 801 h 1699"/>
                <a:gd name="T88" fmla="*/ 39 w 93"/>
                <a:gd name="T89" fmla="*/ 743 h 1699"/>
                <a:gd name="T90" fmla="*/ 53 w 93"/>
                <a:gd name="T91" fmla="*/ 685 h 1699"/>
                <a:gd name="T92" fmla="*/ 66 w 93"/>
                <a:gd name="T93" fmla="*/ 627 h 1699"/>
                <a:gd name="T94" fmla="*/ 66 w 93"/>
                <a:gd name="T95" fmla="*/ 569 h 1699"/>
                <a:gd name="T96" fmla="*/ 53 w 93"/>
                <a:gd name="T97" fmla="*/ 511 h 1699"/>
                <a:gd name="T98" fmla="*/ 39 w 93"/>
                <a:gd name="T99" fmla="*/ 453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4"/>
            <p:cNvSpPr>
              <a:spLocks/>
            </p:cNvSpPr>
            <p:nvPr/>
          </p:nvSpPr>
          <p:spPr bwMode="auto">
            <a:xfrm>
              <a:off x="1161" y="204"/>
              <a:ext cx="2533" cy="117"/>
            </a:xfrm>
            <a:custGeom>
              <a:avLst/>
              <a:gdLst>
                <a:gd name="T0" fmla="*/ 81 w 2527"/>
                <a:gd name="T1" fmla="*/ 73 h 117"/>
                <a:gd name="T2" fmla="*/ 188 w 2527"/>
                <a:gd name="T3" fmla="*/ 44 h 117"/>
                <a:gd name="T4" fmla="*/ 299 w 2527"/>
                <a:gd name="T5" fmla="*/ 58 h 117"/>
                <a:gd name="T6" fmla="*/ 420 w 2527"/>
                <a:gd name="T7" fmla="*/ 87 h 117"/>
                <a:gd name="T8" fmla="*/ 527 w 2527"/>
                <a:gd name="T9" fmla="*/ 87 h 117"/>
                <a:gd name="T10" fmla="*/ 651 w 2527"/>
                <a:gd name="T11" fmla="*/ 73 h 117"/>
                <a:gd name="T12" fmla="*/ 839 w 2527"/>
                <a:gd name="T13" fmla="*/ 58 h 117"/>
                <a:gd name="T14" fmla="*/ 947 w 2527"/>
                <a:gd name="T15" fmla="*/ 44 h 117"/>
                <a:gd name="T16" fmla="*/ 1070 w 2527"/>
                <a:gd name="T17" fmla="*/ 58 h 117"/>
                <a:gd name="T18" fmla="*/ 1218 w 2527"/>
                <a:gd name="T19" fmla="*/ 58 h 117"/>
                <a:gd name="T20" fmla="*/ 1353 w 2527"/>
                <a:gd name="T21" fmla="*/ 44 h 117"/>
                <a:gd name="T22" fmla="*/ 1460 w 2527"/>
                <a:gd name="T23" fmla="*/ 44 h 117"/>
                <a:gd name="T24" fmla="*/ 1571 w 2527"/>
                <a:gd name="T25" fmla="*/ 0 h 117"/>
                <a:gd name="T26" fmla="*/ 2490 w 2527"/>
                <a:gd name="T27" fmla="*/ 0 h 117"/>
                <a:gd name="T28" fmla="*/ 2490 w 2527"/>
                <a:gd name="T29" fmla="*/ 58 h 117"/>
                <a:gd name="T30" fmla="*/ 2369 w 2527"/>
                <a:gd name="T31" fmla="*/ 58 h 117"/>
                <a:gd name="T32" fmla="*/ 2259 w 2527"/>
                <a:gd name="T33" fmla="*/ 58 h 117"/>
                <a:gd name="T34" fmla="*/ 2138 w 2527"/>
                <a:gd name="T35" fmla="*/ 73 h 117"/>
                <a:gd name="T36" fmla="*/ 2030 w 2527"/>
                <a:gd name="T37" fmla="*/ 87 h 117"/>
                <a:gd name="T38" fmla="*/ 1880 w 2527"/>
                <a:gd name="T39" fmla="*/ 73 h 117"/>
                <a:gd name="T40" fmla="*/ 1772 w 2527"/>
                <a:gd name="T41" fmla="*/ 58 h 117"/>
                <a:gd name="T42" fmla="*/ 1651 w 2527"/>
                <a:gd name="T43" fmla="*/ 58 h 117"/>
                <a:gd name="T44" fmla="*/ 1544 w 2527"/>
                <a:gd name="T45" fmla="*/ 73 h 117"/>
                <a:gd name="T46" fmla="*/ 1433 w 2527"/>
                <a:gd name="T47" fmla="*/ 73 h 117"/>
                <a:gd name="T48" fmla="*/ 1326 w 2527"/>
                <a:gd name="T49" fmla="*/ 58 h 117"/>
                <a:gd name="T50" fmla="*/ 1097 w 2527"/>
                <a:gd name="T51" fmla="*/ 73 h 117"/>
                <a:gd name="T52" fmla="*/ 973 w 2527"/>
                <a:gd name="T53" fmla="*/ 73 h 117"/>
                <a:gd name="T54" fmla="*/ 852 w 2527"/>
                <a:gd name="T55" fmla="*/ 87 h 117"/>
                <a:gd name="T56" fmla="*/ 732 w 2527"/>
                <a:gd name="T57" fmla="*/ 73 h 117"/>
                <a:gd name="T58" fmla="*/ 594 w 2527"/>
                <a:gd name="T59" fmla="*/ 73 h 117"/>
                <a:gd name="T60" fmla="*/ 473 w 2527"/>
                <a:gd name="T61" fmla="*/ 73 h 117"/>
                <a:gd name="T62" fmla="*/ 366 w 2527"/>
                <a:gd name="T63" fmla="*/ 73 h 117"/>
                <a:gd name="T64" fmla="*/ 258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28" name="Group 30"/>
          <p:cNvGrpSpPr>
            <a:grpSpLocks/>
          </p:cNvGrpSpPr>
          <p:nvPr/>
        </p:nvGrpSpPr>
        <p:grpSpPr bwMode="auto">
          <a:xfrm>
            <a:off x="0" y="0"/>
            <a:ext cx="1981200" cy="1958975"/>
            <a:chOff x="0" y="0"/>
            <a:chExt cx="1246" cy="1232"/>
          </a:xfrm>
        </p:grpSpPr>
        <p:sp>
          <p:nvSpPr>
            <p:cNvPr id="1031"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2"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3"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sp>
        <p:nvSpPr>
          <p:cNvPr id="1029" name="Text Box 38"/>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1063" name="Rectangle 39"/>
          <p:cNvSpPr>
            <a:spLocks noChangeArrowheads="1"/>
          </p:cNvSpPr>
          <p:nvPr/>
        </p:nvSpPr>
        <p:spPr bwMode="auto">
          <a:xfrm>
            <a:off x="7470775" y="6510338"/>
            <a:ext cx="801688" cy="244475"/>
          </a:xfrm>
          <a:prstGeom prst="rect">
            <a:avLst/>
          </a:prstGeom>
          <a:noFill/>
          <a:ln w="12700">
            <a:noFill/>
            <a:miter lim="800000"/>
            <a:headEnd/>
            <a:tailEnd/>
          </a:ln>
          <a:effectLst/>
        </p:spPr>
        <p:txBody>
          <a:bodyPr wrap="none" anchor="ctr">
            <a:spAutoFit/>
          </a:bodyPr>
          <a:lstStyle/>
          <a:p>
            <a:pPr algn="ctr">
              <a:defRPr/>
            </a:pPr>
            <a:r>
              <a:rPr lang="en-US" sz="1000" dirty="0">
                <a:solidFill>
                  <a:schemeClr val="tx1"/>
                </a:solidFill>
                <a:effectLst>
                  <a:outerShdw blurRad="38100" dist="38100" dir="2700000" algn="tl">
                    <a:srgbClr val="000000"/>
                  </a:outerShdw>
                </a:effectLst>
              </a:rPr>
              <a:t>9.65.03f.</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97" tIns="45698" rIns="91397" bIns="4569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b="0"/>
              <a:pPr eaLnBrk="1" hangingPunct="1">
                <a:defRPr/>
              </a:pPr>
              <a:t>‹#›</a:t>
            </a:fld>
            <a:endParaRPr lang="en-US" b="0"/>
          </a:p>
        </p:txBody>
      </p:sp>
    </p:spTree>
    <p:extLst>
      <p:ext uri="{BB962C8B-B14F-4D97-AF65-F5344CB8AC3E}">
        <p14:creationId xmlns:p14="http://schemas.microsoft.com/office/powerpoint/2010/main" val="1543163029"/>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9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95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945"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739" indent="-34273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602" indent="-285616"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466" indent="-228492"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451" indent="-228492"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6438" indent="-228492"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3424" indent="-228492"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0411" indent="-228492"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7396" indent="-228492"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4382" indent="-228492"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986" rtl="0" eaLnBrk="1" latinLnBrk="0" hangingPunct="1">
        <a:defRPr sz="1800" kern="1200">
          <a:solidFill>
            <a:schemeClr val="tx1"/>
          </a:solidFill>
          <a:latin typeface="+mn-lt"/>
          <a:ea typeface="+mn-ea"/>
          <a:cs typeface="+mn-cs"/>
        </a:defRPr>
      </a:lvl1pPr>
      <a:lvl2pPr marL="456986" algn="l" defTabSz="456986" rtl="0" eaLnBrk="1" latinLnBrk="0" hangingPunct="1">
        <a:defRPr sz="1800" kern="1200">
          <a:solidFill>
            <a:schemeClr val="tx1"/>
          </a:solidFill>
          <a:latin typeface="+mn-lt"/>
          <a:ea typeface="+mn-ea"/>
          <a:cs typeface="+mn-cs"/>
        </a:defRPr>
      </a:lvl2pPr>
      <a:lvl3pPr marL="913972" algn="l" defTabSz="456986" rtl="0" eaLnBrk="1" latinLnBrk="0" hangingPunct="1">
        <a:defRPr sz="1800" kern="1200">
          <a:solidFill>
            <a:schemeClr val="tx1"/>
          </a:solidFill>
          <a:latin typeface="+mn-lt"/>
          <a:ea typeface="+mn-ea"/>
          <a:cs typeface="+mn-cs"/>
        </a:defRPr>
      </a:lvl3pPr>
      <a:lvl4pPr marL="1370959" algn="l" defTabSz="456986" rtl="0" eaLnBrk="1" latinLnBrk="0" hangingPunct="1">
        <a:defRPr sz="1800" kern="1200">
          <a:solidFill>
            <a:schemeClr val="tx1"/>
          </a:solidFill>
          <a:latin typeface="+mn-lt"/>
          <a:ea typeface="+mn-ea"/>
          <a:cs typeface="+mn-cs"/>
        </a:defRPr>
      </a:lvl4pPr>
      <a:lvl5pPr marL="1827945" algn="l" defTabSz="456986" rtl="0" eaLnBrk="1" latinLnBrk="0" hangingPunct="1">
        <a:defRPr sz="1800" kern="1200">
          <a:solidFill>
            <a:schemeClr val="tx1"/>
          </a:solidFill>
          <a:latin typeface="+mn-lt"/>
          <a:ea typeface="+mn-ea"/>
          <a:cs typeface="+mn-cs"/>
        </a:defRPr>
      </a:lvl5pPr>
      <a:lvl6pPr marL="2284932" algn="l" defTabSz="456986" rtl="0" eaLnBrk="1" latinLnBrk="0" hangingPunct="1">
        <a:defRPr sz="1800" kern="1200">
          <a:solidFill>
            <a:schemeClr val="tx1"/>
          </a:solidFill>
          <a:latin typeface="+mn-lt"/>
          <a:ea typeface="+mn-ea"/>
          <a:cs typeface="+mn-cs"/>
        </a:defRPr>
      </a:lvl6pPr>
      <a:lvl7pPr marL="2741916" algn="l" defTabSz="456986" rtl="0" eaLnBrk="1" latinLnBrk="0" hangingPunct="1">
        <a:defRPr sz="1800" kern="1200">
          <a:solidFill>
            <a:schemeClr val="tx1"/>
          </a:solidFill>
          <a:latin typeface="+mn-lt"/>
          <a:ea typeface="+mn-ea"/>
          <a:cs typeface="+mn-cs"/>
        </a:defRPr>
      </a:lvl7pPr>
      <a:lvl8pPr marL="3198904" algn="l" defTabSz="456986" rtl="0" eaLnBrk="1" latinLnBrk="0" hangingPunct="1">
        <a:defRPr sz="1800" kern="1200">
          <a:solidFill>
            <a:schemeClr val="tx1"/>
          </a:solidFill>
          <a:latin typeface="+mn-lt"/>
          <a:ea typeface="+mn-ea"/>
          <a:cs typeface="+mn-cs"/>
        </a:defRPr>
      </a:lvl8pPr>
      <a:lvl9pPr marL="3655888" algn="l" defTabSz="45698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32888" cy="6845300"/>
            <a:chOff x="0" y="0"/>
            <a:chExt cx="5753" cy="4312"/>
          </a:xfrm>
        </p:grpSpPr>
        <p:sp>
          <p:nvSpPr>
            <p:cNvPr id="1536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lstStyle/>
            <a:p>
              <a:pPr>
                <a:defRPr/>
              </a:pPr>
              <a:endParaRPr lang="en-US" sz="2400" b="0">
                <a:solidFill>
                  <a:srgbClr val="FFFFFF"/>
                </a:solidFill>
                <a:latin typeface="Arial" charset="0"/>
                <a:ea typeface="ＭＳ Ｐゴシック" charset="-128"/>
                <a:cs typeface="ＭＳ Ｐゴシック" charset="-128"/>
              </a:endParaRPr>
            </a:p>
          </p:txBody>
        </p:sp>
        <p:grpSp>
          <p:nvGrpSpPr>
            <p:cNvPr id="13318" name="Group 4"/>
            <p:cNvGrpSpPr>
              <a:grpSpLocks/>
            </p:cNvGrpSpPr>
            <p:nvPr/>
          </p:nvGrpSpPr>
          <p:grpSpPr bwMode="auto">
            <a:xfrm>
              <a:off x="246" y="204"/>
              <a:ext cx="5271" cy="3889"/>
              <a:chOff x="246" y="204"/>
              <a:chExt cx="5271" cy="3889"/>
            </a:xfrm>
          </p:grpSpPr>
          <p:sp>
            <p:nvSpPr>
              <p:cNvPr id="3077"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p:spPr>
            <p:txBody>
              <a:bodyPr wrap="none" anchor="ctr"/>
              <a:lstStyle/>
              <a:p>
                <a:pPr>
                  <a:defRPr/>
                </a:pPr>
                <a:endParaRPr lang="en-US" sz="2400" b="0">
                  <a:solidFill>
                    <a:srgbClr val="FFFFFF"/>
                  </a:solidFill>
                  <a:latin typeface="Arial" charset="0"/>
                  <a:ea typeface="ＭＳ Ｐゴシック" charset="-128"/>
                  <a:cs typeface="ＭＳ Ｐゴシック" charset="-128"/>
                </a:endParaRPr>
              </a:p>
            </p:txBody>
          </p:sp>
          <p:sp>
            <p:nvSpPr>
              <p:cNvPr id="1537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en-US" sz="2400" b="0">
                  <a:solidFill>
                    <a:srgbClr val="FFFFFF"/>
                  </a:solidFill>
                  <a:latin typeface="Arial" charset="0"/>
                  <a:ea typeface="ＭＳ Ｐゴシック" charset="-128"/>
                  <a:cs typeface="ＭＳ Ｐゴシック" charset="-128"/>
                </a:endParaRPr>
              </a:p>
            </p:txBody>
          </p:sp>
          <p:sp>
            <p:nvSpPr>
              <p:cNvPr id="1537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en-US" sz="2400" b="0">
                  <a:solidFill>
                    <a:srgbClr val="FFFFFF"/>
                  </a:solidFill>
                  <a:latin typeface="Arial" charset="0"/>
                  <a:ea typeface="ＭＳ Ｐゴシック" charset="-128"/>
                  <a:cs typeface="ＭＳ Ｐゴシック" charset="-128"/>
                </a:endParaRPr>
              </a:p>
            </p:txBody>
          </p:sp>
          <p:sp>
            <p:nvSpPr>
              <p:cNvPr id="1537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p:spPr>
            <p:txBody>
              <a:bodyPr/>
              <a:lstStyle/>
              <a:p>
                <a:pPr>
                  <a:defRPr/>
                </a:pPr>
                <a:endParaRPr lang="en-US" sz="2400" b="0">
                  <a:solidFill>
                    <a:srgbClr val="FFFFFF"/>
                  </a:solidFill>
                  <a:latin typeface="Arial" charset="0"/>
                  <a:ea typeface="ＭＳ Ｐゴシック" charset="-128"/>
                  <a:cs typeface="ＭＳ Ｐゴシック" charset="-128"/>
                </a:endParaRPr>
              </a:p>
            </p:txBody>
          </p:sp>
          <p:sp>
            <p:nvSpPr>
              <p:cNvPr id="1537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p:spPr>
            <p:txBody>
              <a:bodyPr/>
              <a:lstStyle/>
              <a:p>
                <a:pPr>
                  <a:defRPr/>
                </a:pPr>
                <a:endParaRPr lang="en-US" sz="2400" b="0">
                  <a:solidFill>
                    <a:srgbClr val="FFFFFF"/>
                  </a:solidFill>
                  <a:latin typeface="Arial" charset="0"/>
                  <a:ea typeface="ＭＳ Ｐゴシック" charset="-128"/>
                  <a:cs typeface="ＭＳ Ｐゴシック" charset="-128"/>
                </a:endParaRPr>
              </a:p>
            </p:txBody>
          </p:sp>
          <p:sp>
            <p:nvSpPr>
              <p:cNvPr id="1537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p:spPr>
            <p:txBody>
              <a:bodyPr/>
              <a:lstStyle/>
              <a:p>
                <a:pPr>
                  <a:defRPr/>
                </a:pPr>
                <a:endParaRPr lang="en-US" sz="2400" b="0">
                  <a:solidFill>
                    <a:srgbClr val="FFFFFF"/>
                  </a:solidFill>
                  <a:latin typeface="Arial" charset="0"/>
                  <a:ea typeface="ＭＳ Ｐゴシック" charset="-128"/>
                  <a:cs typeface="ＭＳ Ｐゴシック" charset="-128"/>
                </a:endParaRPr>
              </a:p>
            </p:txBody>
          </p:sp>
          <p:sp>
            <p:nvSpPr>
              <p:cNvPr id="1537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p:spPr>
            <p:txBody>
              <a:bodyPr/>
              <a:lstStyle/>
              <a:p>
                <a:pPr>
                  <a:defRPr/>
                </a:pPr>
                <a:endParaRPr lang="en-US" sz="2400" b="0">
                  <a:solidFill>
                    <a:srgbClr val="FFFFFF"/>
                  </a:solidFill>
                  <a:latin typeface="Arial" charset="0"/>
                  <a:ea typeface="ＭＳ Ｐゴシック" charset="-128"/>
                  <a:cs typeface="ＭＳ Ｐゴシック" charset="-128"/>
                </a:endParaRPr>
              </a:p>
            </p:txBody>
          </p:sp>
          <p:sp>
            <p:nvSpPr>
              <p:cNvPr id="1537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p:spPr>
            <p:txBody>
              <a:bodyPr/>
              <a:lstStyle/>
              <a:p>
                <a:pPr>
                  <a:defRPr/>
                </a:pPr>
                <a:endParaRPr lang="en-US" sz="2400" b="0">
                  <a:solidFill>
                    <a:srgbClr val="FFFFFF"/>
                  </a:solidFill>
                  <a:latin typeface="Arial" charset="0"/>
                  <a:ea typeface="ＭＳ Ｐゴシック" charset="-128"/>
                  <a:cs typeface="ＭＳ Ｐゴシック" charset="-128"/>
                </a:endParaRPr>
              </a:p>
            </p:txBody>
          </p:sp>
          <p:sp>
            <p:nvSpPr>
              <p:cNvPr id="1537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p:spPr>
            <p:txBody>
              <a:bodyPr/>
              <a:lstStyle/>
              <a:p>
                <a:pPr>
                  <a:defRPr/>
                </a:pPr>
                <a:endParaRPr lang="en-US" sz="2400" b="0">
                  <a:solidFill>
                    <a:srgbClr val="FFFFFF"/>
                  </a:solidFill>
                  <a:latin typeface="Arial" charset="0"/>
                  <a:ea typeface="ＭＳ Ｐゴシック" charset="-128"/>
                  <a:cs typeface="ＭＳ Ｐゴシック" charset="-128"/>
                </a:endParaRPr>
              </a:p>
            </p:txBody>
          </p:sp>
          <p:sp>
            <p:nvSpPr>
              <p:cNvPr id="1538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p:spPr>
            <p:txBody>
              <a:bodyPr/>
              <a:lstStyle/>
              <a:p>
                <a:pPr>
                  <a:defRPr/>
                </a:pPr>
                <a:endParaRPr lang="en-US" sz="2400" b="0">
                  <a:solidFill>
                    <a:srgbClr val="FFFFFF"/>
                  </a:solidFill>
                  <a:latin typeface="Arial" charset="0"/>
                  <a:ea typeface="ＭＳ Ｐゴシック" charset="-128"/>
                  <a:cs typeface="ＭＳ Ｐゴシック" charset="-128"/>
                </a:endParaRPr>
              </a:p>
            </p:txBody>
          </p:sp>
          <p:sp>
            <p:nvSpPr>
              <p:cNvPr id="1538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p:spPr>
            <p:txBody>
              <a:bodyPr/>
              <a:lstStyle/>
              <a:p>
                <a:pPr>
                  <a:defRPr/>
                </a:pPr>
                <a:endParaRPr lang="en-US" sz="2400" b="0">
                  <a:solidFill>
                    <a:srgbClr val="FFFFFF"/>
                  </a:solidFill>
                  <a:latin typeface="Arial" charset="0"/>
                  <a:ea typeface="ＭＳ Ｐゴシック" charset="-128"/>
                  <a:cs typeface="ＭＳ Ｐゴシック" charset="-128"/>
                </a:endParaRPr>
              </a:p>
            </p:txBody>
          </p:sp>
          <p:sp>
            <p:nvSpPr>
              <p:cNvPr id="1538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en-US" sz="2400" b="0">
                  <a:solidFill>
                    <a:srgbClr val="FFFFFF"/>
                  </a:solidFill>
                  <a:latin typeface="Arial" charset="0"/>
                  <a:ea typeface="ＭＳ Ｐゴシック" charset="-128"/>
                  <a:cs typeface="ＭＳ Ｐゴシック" charset="-128"/>
                </a:endParaRPr>
              </a:p>
            </p:txBody>
          </p:sp>
          <p:sp>
            <p:nvSpPr>
              <p:cNvPr id="1538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p:spPr>
            <p:txBody>
              <a:bodyPr/>
              <a:lstStyle/>
              <a:p>
                <a:pPr>
                  <a:defRPr/>
                </a:pPr>
                <a:endParaRPr lang="en-US" sz="2400" b="0">
                  <a:solidFill>
                    <a:srgbClr val="FFFFFF"/>
                  </a:solidFill>
                  <a:latin typeface="Arial" charset="0"/>
                  <a:ea typeface="ＭＳ Ｐゴシック" charset="-128"/>
                  <a:cs typeface="ＭＳ Ｐゴシック" charset="-128"/>
                </a:endParaRPr>
              </a:p>
            </p:txBody>
          </p:sp>
          <p:sp>
            <p:nvSpPr>
              <p:cNvPr id="1538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p:spPr>
            <p:txBody>
              <a:bodyPr/>
              <a:lstStyle/>
              <a:p>
                <a:pPr>
                  <a:defRPr/>
                </a:pPr>
                <a:endParaRPr lang="en-US" sz="2400" b="0">
                  <a:solidFill>
                    <a:srgbClr val="FFFFFF"/>
                  </a:solidFill>
                  <a:latin typeface="Arial" charset="0"/>
                  <a:ea typeface="ＭＳ Ｐゴシック" charset="-128"/>
                  <a:cs typeface="ＭＳ Ｐゴシック" charset="-128"/>
                </a:endParaRPr>
              </a:p>
            </p:txBody>
          </p:sp>
          <p:sp>
            <p:nvSpPr>
              <p:cNvPr id="1538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p:spPr>
            <p:txBody>
              <a:bodyPr/>
              <a:lstStyle/>
              <a:p>
                <a:pPr>
                  <a:defRPr/>
                </a:pPr>
                <a:endParaRPr lang="en-US" sz="2400" b="0">
                  <a:solidFill>
                    <a:srgbClr val="FFFFFF"/>
                  </a:solidFill>
                  <a:latin typeface="Arial" charset="0"/>
                  <a:ea typeface="ＭＳ Ｐゴシック" charset="-128"/>
                  <a:cs typeface="ＭＳ Ｐゴシック" charset="-128"/>
                </a:endParaRPr>
              </a:p>
            </p:txBody>
          </p:sp>
          <p:sp>
            <p:nvSpPr>
              <p:cNvPr id="1538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en-US" sz="2400" b="0">
                  <a:solidFill>
                    <a:srgbClr val="FFFFFF"/>
                  </a:solidFill>
                  <a:latin typeface="Arial" charset="0"/>
                  <a:ea typeface="ＭＳ Ｐゴシック" charset="-128"/>
                  <a:cs typeface="ＭＳ Ｐゴシック" charset="-128"/>
                </a:endParaRPr>
              </a:p>
            </p:txBody>
          </p:sp>
          <p:sp>
            <p:nvSpPr>
              <p:cNvPr id="1538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p:spPr>
            <p:txBody>
              <a:bodyPr/>
              <a:lstStyle/>
              <a:p>
                <a:pPr>
                  <a:defRPr/>
                </a:pPr>
                <a:endParaRPr lang="en-US" sz="2400" b="0">
                  <a:solidFill>
                    <a:srgbClr val="FFFFFF"/>
                  </a:solidFill>
                  <a:latin typeface="Arial" charset="0"/>
                  <a:ea typeface="ＭＳ Ｐゴシック" charset="-128"/>
                  <a:cs typeface="ＭＳ Ｐゴシック" charset="-128"/>
                </a:endParaRPr>
              </a:p>
            </p:txBody>
          </p:sp>
          <p:sp>
            <p:nvSpPr>
              <p:cNvPr id="1538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p:spPr>
            <p:txBody>
              <a:bodyPr/>
              <a:lstStyle/>
              <a:p>
                <a:pPr>
                  <a:defRPr/>
                </a:pPr>
                <a:endParaRPr lang="en-US" sz="2400" b="0">
                  <a:solidFill>
                    <a:srgbClr val="FFFFFF"/>
                  </a:solidFill>
                  <a:latin typeface="Arial" charset="0"/>
                  <a:ea typeface="ＭＳ Ｐゴシック" charset="-128"/>
                  <a:cs typeface="ＭＳ Ｐゴシック" charset="-128"/>
                </a:endParaRPr>
              </a:p>
            </p:txBody>
          </p:sp>
          <p:sp>
            <p:nvSpPr>
              <p:cNvPr id="1538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en-US" sz="2400" b="0">
                  <a:solidFill>
                    <a:srgbClr val="FFFFFF"/>
                  </a:solidFill>
                  <a:latin typeface="Arial" charset="0"/>
                  <a:ea typeface="ＭＳ Ｐゴシック" charset="-128"/>
                  <a:cs typeface="ＭＳ Ｐゴシック" charset="-128"/>
                </a:endParaRPr>
              </a:p>
            </p:txBody>
          </p:sp>
          <p:sp>
            <p:nvSpPr>
              <p:cNvPr id="1539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en-US" sz="2400" b="0">
                  <a:solidFill>
                    <a:srgbClr val="FFFFFF"/>
                  </a:solidFill>
                  <a:latin typeface="Arial" charset="0"/>
                  <a:ea typeface="ＭＳ Ｐゴシック" charset="-128"/>
                  <a:cs typeface="ＭＳ Ｐゴシック" charset="-128"/>
                </a:endParaRPr>
              </a:p>
            </p:txBody>
          </p:sp>
          <p:sp>
            <p:nvSpPr>
              <p:cNvPr id="1539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p:spPr>
            <p:txBody>
              <a:bodyPr/>
              <a:lstStyle/>
              <a:p>
                <a:pPr>
                  <a:defRPr/>
                </a:pPr>
                <a:endParaRPr lang="en-US" sz="2400" b="0">
                  <a:solidFill>
                    <a:srgbClr val="FFFFFF"/>
                  </a:solidFill>
                  <a:latin typeface="Arial" charset="0"/>
                  <a:ea typeface="ＭＳ Ｐゴシック" charset="-128"/>
                  <a:cs typeface="ＭＳ Ｐゴシック" charset="-128"/>
                </a:endParaRPr>
              </a:p>
            </p:txBody>
          </p:sp>
          <p:sp>
            <p:nvSpPr>
              <p:cNvPr id="1539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p:spPr>
            <p:txBody>
              <a:bodyPr/>
              <a:lstStyle/>
              <a:p>
                <a:pPr>
                  <a:defRPr/>
                </a:pPr>
                <a:endParaRPr lang="en-US" sz="2400" b="0">
                  <a:solidFill>
                    <a:srgbClr val="FFFFFF"/>
                  </a:solidFill>
                  <a:latin typeface="Arial" charset="0"/>
                  <a:ea typeface="ＭＳ Ｐゴシック" charset="-128"/>
                  <a:cs typeface="ＭＳ Ｐゴシック" charset="-128"/>
                </a:endParaRPr>
              </a:p>
            </p:txBody>
          </p:sp>
          <p:sp>
            <p:nvSpPr>
              <p:cNvPr id="1539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p:spPr>
            <p:txBody>
              <a:bodyPr/>
              <a:lstStyle/>
              <a:p>
                <a:pPr>
                  <a:defRPr/>
                </a:pPr>
                <a:endParaRPr lang="en-US" sz="2400" b="0">
                  <a:solidFill>
                    <a:srgbClr val="FFFFFF"/>
                  </a:solidFill>
                  <a:latin typeface="Arial" charset="0"/>
                  <a:ea typeface="ＭＳ Ｐゴシック" charset="-128"/>
                  <a:cs typeface="ＭＳ Ｐゴシック" charset="-128"/>
                </a:endParaRPr>
              </a:p>
            </p:txBody>
          </p:sp>
        </p:grpSp>
        <p:grpSp>
          <p:nvGrpSpPr>
            <p:cNvPr id="13319" name="Group 28"/>
            <p:cNvGrpSpPr>
              <a:grpSpLocks/>
            </p:cNvGrpSpPr>
            <p:nvPr/>
          </p:nvGrpSpPr>
          <p:grpSpPr bwMode="auto">
            <a:xfrm>
              <a:off x="0" y="0"/>
              <a:ext cx="1246" cy="1232"/>
              <a:chOff x="0" y="0"/>
              <a:chExt cx="1246" cy="1232"/>
            </a:xfrm>
          </p:grpSpPr>
          <p:sp>
            <p:nvSpPr>
              <p:cNvPr id="15368" name="Rectangle 29"/>
              <p:cNvSpPr>
                <a:spLocks noChangeArrowheads="1"/>
              </p:cNvSpPr>
              <p:nvPr/>
            </p:nvSpPr>
            <p:spPr bwMode="auto">
              <a:xfrm>
                <a:off x="0" y="0"/>
                <a:ext cx="1246" cy="1232"/>
              </a:xfrm>
              <a:prstGeom prst="rect">
                <a:avLst/>
              </a:prstGeom>
              <a:solidFill>
                <a:schemeClr val="bg2"/>
              </a:solidFill>
              <a:ln w="12700">
                <a:noFill/>
                <a:miter lim="800000"/>
                <a:headEnd/>
                <a:tailEnd/>
              </a:ln>
            </p:spPr>
            <p:txBody>
              <a:bodyPr wrap="none" anchor="ctr"/>
              <a:lstStyle/>
              <a:p>
                <a:pPr>
                  <a:defRPr/>
                </a:pPr>
                <a:endParaRPr lang="en-US" sz="2400" b="0">
                  <a:solidFill>
                    <a:srgbClr val="FFFFFF"/>
                  </a:solidFill>
                  <a:latin typeface="Arial" charset="0"/>
                  <a:ea typeface="ＭＳ Ｐゴシック" charset="-128"/>
                  <a:cs typeface="ＭＳ Ｐゴシック" charset="-128"/>
                </a:endParaRPr>
              </a:p>
            </p:txBody>
          </p:sp>
          <p:sp>
            <p:nvSpPr>
              <p:cNvPr id="15369" name="Rectangle 30"/>
              <p:cNvSpPr>
                <a:spLocks noChangeArrowheads="1"/>
              </p:cNvSpPr>
              <p:nvPr/>
            </p:nvSpPr>
            <p:spPr bwMode="auto">
              <a:xfrm>
                <a:off x="246" y="202"/>
                <a:ext cx="1000" cy="1030"/>
              </a:xfrm>
              <a:prstGeom prst="rect">
                <a:avLst/>
              </a:prstGeom>
              <a:solidFill>
                <a:srgbClr val="474747"/>
              </a:solidFill>
              <a:ln w="12700">
                <a:noFill/>
                <a:miter lim="800000"/>
                <a:headEnd/>
                <a:tailEnd/>
              </a:ln>
            </p:spPr>
            <p:txBody>
              <a:bodyPr wrap="none" anchor="ctr"/>
              <a:lstStyle/>
              <a:p>
                <a:pPr>
                  <a:defRPr/>
                </a:pPr>
                <a:endParaRPr lang="en-US" sz="2400" b="0">
                  <a:solidFill>
                    <a:srgbClr val="FFFFFF"/>
                  </a:solidFill>
                  <a:latin typeface="Arial" charset="0"/>
                  <a:ea typeface="ＭＳ Ｐゴシック" charset="-128"/>
                  <a:cs typeface="ＭＳ Ｐゴシック" charset="-128"/>
                </a:endParaRPr>
              </a:p>
            </p:txBody>
          </p:sp>
          <p:sp>
            <p:nvSpPr>
              <p:cNvPr id="1537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lstStyle/>
              <a:p>
                <a:pPr>
                  <a:defRPr/>
                </a:pPr>
                <a:endParaRPr lang="en-US" sz="2400" b="0">
                  <a:solidFill>
                    <a:srgbClr val="FFFFFF"/>
                  </a:solidFill>
                  <a:latin typeface="Arial" charset="0"/>
                  <a:ea typeface="ＭＳ Ｐゴシック" charset="-128"/>
                  <a:cs typeface="ＭＳ Ｐゴシック" charset="-128"/>
                </a:endParaRPr>
              </a:p>
            </p:txBody>
          </p:sp>
        </p:grpSp>
      </p:grpSp>
      <p:sp>
        <p:nvSpPr>
          <p:cNvPr id="3104" name="Text Box 32"/>
          <p:cNvSpPr txBox="1">
            <a:spLocks noChangeArrowheads="1"/>
          </p:cNvSpPr>
          <p:nvPr/>
        </p:nvSpPr>
        <p:spPr bwMode="auto">
          <a:xfrm>
            <a:off x="282575" y="6542088"/>
            <a:ext cx="995363" cy="244475"/>
          </a:xfrm>
          <a:prstGeom prst="rect">
            <a:avLst/>
          </a:prstGeom>
          <a:noFill/>
          <a:ln w="12700">
            <a:noFill/>
            <a:miter lim="800000"/>
            <a:headEnd/>
            <a:tailEnd/>
          </a:ln>
          <a:effec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smtClean="0">
                <a:solidFill>
                  <a:srgbClr val="FFFFFF"/>
                </a:solidFill>
              </a:rPr>
              <a:t>©2003 TBBMI</a:t>
            </a:r>
          </a:p>
        </p:txBody>
      </p:sp>
      <p:sp>
        <p:nvSpPr>
          <p:cNvPr id="3105" name="Rectangle 33"/>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7.5.01.</a:t>
            </a:r>
          </a:p>
        </p:txBody>
      </p:sp>
    </p:spTree>
    <p:extLst>
      <p:ext uri="{BB962C8B-B14F-4D97-AF65-F5344CB8AC3E}">
        <p14:creationId xmlns:p14="http://schemas.microsoft.com/office/powerpoint/2010/main" val="3149963045"/>
      </p:ext>
    </p:extLst>
  </p:cSld>
  <p:clrMap bg1="dk2" tx1="lt1" bg2="dk1" tx2="lt2" accent1="accent1" accent2="accent2" accent3="accent3" accent4="accent4" accent5="accent5" accent6="accent6" hlink="hlink" folHlink="folHlink"/>
  <p:sldLayoutIdLst>
    <p:sldLayoutId id="2147483685" r:id="rId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5.emf"/><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17.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18.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20.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21.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22.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23.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24.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25.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26.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27.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28.xml"/><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29.xml"/><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30.xml"/><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31.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32.xml"/><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emf"/></Relationships>
</file>

<file path=ppt/slides/_rels/slide4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notesSlide" Target="../notesSlides/notesSlide43.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34.xml"/><Relationship Id="rId5" Type="http://schemas.openxmlformats.org/officeDocument/2006/relationships/image" Target="../media/image57.jpeg"/><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0.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62.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5.xml"/><Relationship Id="rId7" Type="http://schemas.openxmlformats.org/officeDocument/2006/relationships/image" Target="../media/image8.png"/><Relationship Id="rId12" Type="http://schemas.openxmlformats.org/officeDocument/2006/relationships/image" Target="../media/image13.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6.xml"/><Relationship Id="rId11" Type="http://schemas.openxmlformats.org/officeDocument/2006/relationships/image" Target="../media/image12.jpeg"/><Relationship Id="rId5" Type="http://schemas.openxmlformats.org/officeDocument/2006/relationships/slideLayout" Target="../slideLayouts/slideLayout7.xml"/><Relationship Id="rId10" Type="http://schemas.openxmlformats.org/officeDocument/2006/relationships/image" Target="../media/image11.jpeg"/><Relationship Id="rId4" Type="http://schemas.openxmlformats.org/officeDocument/2006/relationships/tags" Target="../tags/tag6.xml"/><Relationship Id="rId9"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jpeg"/></Relationships>
</file>

<file path=ppt/slides/_rels/slide72.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slideLayout" Target="../slideLayouts/slideLayout7.xml"/><Relationship Id="rId7" Type="http://schemas.openxmlformats.org/officeDocument/2006/relationships/image" Target="../media/image70.jpe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notesSlide" Target="../notesSlides/notesSlide72.xml"/><Relationship Id="rId9" Type="http://schemas.openxmlformats.org/officeDocument/2006/relationships/image" Target="../media/image72.png"/></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78.jpeg"/></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68.jpe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68.jpe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7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77.jpeg"/><Relationship Id="rId7" Type="http://schemas.openxmlformats.org/officeDocument/2006/relationships/image" Target="../media/image80.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79.png"/><Relationship Id="rId4" Type="http://schemas.openxmlformats.org/officeDocument/2006/relationships/image" Target="../media/image78.jpeg"/></Relationships>
</file>

<file path=ppt/slides/_rels/slide7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77.jpeg"/><Relationship Id="rId7" Type="http://schemas.openxmlformats.org/officeDocument/2006/relationships/image" Target="../media/image80.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79.png"/><Relationship Id="rId4" Type="http://schemas.openxmlformats.org/officeDocument/2006/relationships/image" Target="../media/image78.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8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jpeg"/><Relationship Id="rId7" Type="http://schemas.openxmlformats.org/officeDocument/2006/relationships/image" Target="../media/image82.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 Id="rId9" Type="http://schemas.openxmlformats.org/officeDocument/2006/relationships/image" Target="../media/image68.jpeg"/></Relationships>
</file>

<file path=ppt/slides/_rels/slide8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eg"/><Relationship Id="rId7" Type="http://schemas.openxmlformats.org/officeDocument/2006/relationships/image" Target="../media/image83.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68.jpeg"/><Relationship Id="rId4" Type="http://schemas.openxmlformats.org/officeDocument/2006/relationships/image" Target="../media/image78.jpeg"/><Relationship Id="rId9" Type="http://schemas.openxmlformats.org/officeDocument/2006/relationships/image" Target="../media/image81.png"/></Relationships>
</file>

<file path=ppt/slides/_rels/slide8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7.jpeg"/><Relationship Id="rId7" Type="http://schemas.openxmlformats.org/officeDocument/2006/relationships/image" Target="../media/image80.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68.jpeg"/><Relationship Id="rId5" Type="http://schemas.openxmlformats.org/officeDocument/2006/relationships/image" Target="../media/image79.png"/><Relationship Id="rId10" Type="http://schemas.openxmlformats.org/officeDocument/2006/relationships/image" Target="../media/image81.png"/><Relationship Id="rId4" Type="http://schemas.openxmlformats.org/officeDocument/2006/relationships/image" Target="../media/image78.jpeg"/><Relationship Id="rId9" Type="http://schemas.openxmlformats.org/officeDocument/2006/relationships/image" Target="../media/image84.png"/></Relationships>
</file>

<file path=ppt/slides/_rels/slide8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7.jpeg"/><Relationship Id="rId7" Type="http://schemas.openxmlformats.org/officeDocument/2006/relationships/image" Target="../media/image80.png"/><Relationship Id="rId12" Type="http://schemas.openxmlformats.org/officeDocument/2006/relationships/image" Target="../media/image68.jpe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1.png"/><Relationship Id="rId5" Type="http://schemas.openxmlformats.org/officeDocument/2006/relationships/image" Target="../media/image79.png"/><Relationship Id="rId10" Type="http://schemas.openxmlformats.org/officeDocument/2006/relationships/image" Target="../media/image85.png"/><Relationship Id="rId4" Type="http://schemas.openxmlformats.org/officeDocument/2006/relationships/image" Target="../media/image78.jpeg"/><Relationship Id="rId9" Type="http://schemas.openxmlformats.org/officeDocument/2006/relationships/image" Target="../media/image84.png"/></Relationships>
</file>

<file path=ppt/slides/_rels/slide8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7.jpeg"/><Relationship Id="rId7" Type="http://schemas.openxmlformats.org/officeDocument/2006/relationships/image" Target="../media/image80.png"/><Relationship Id="rId12" Type="http://schemas.openxmlformats.org/officeDocument/2006/relationships/image" Target="../media/image68.jpe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1.png"/><Relationship Id="rId5" Type="http://schemas.openxmlformats.org/officeDocument/2006/relationships/image" Target="../media/image79.png"/><Relationship Id="rId10" Type="http://schemas.openxmlformats.org/officeDocument/2006/relationships/image" Target="../media/image85.png"/><Relationship Id="rId4" Type="http://schemas.openxmlformats.org/officeDocument/2006/relationships/image" Target="../media/image78.jpeg"/><Relationship Id="rId9" Type="http://schemas.openxmlformats.org/officeDocument/2006/relationships/image" Target="../media/image84.png"/></Relationships>
</file>

<file path=ppt/slides/_rels/slide8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7.jpeg"/><Relationship Id="rId7" Type="http://schemas.openxmlformats.org/officeDocument/2006/relationships/image" Target="../media/image80.png"/><Relationship Id="rId12" Type="http://schemas.openxmlformats.org/officeDocument/2006/relationships/image" Target="../media/image68.jpeg"/><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1.png"/><Relationship Id="rId5" Type="http://schemas.openxmlformats.org/officeDocument/2006/relationships/image" Target="../media/image79.png"/><Relationship Id="rId10" Type="http://schemas.openxmlformats.org/officeDocument/2006/relationships/image" Target="../media/image85.png"/><Relationship Id="rId4" Type="http://schemas.openxmlformats.org/officeDocument/2006/relationships/image" Target="../media/image78.jpeg"/><Relationship Id="rId9" Type="http://schemas.openxmlformats.org/officeDocument/2006/relationships/image" Target="../media/image84.png"/></Relationships>
</file>

<file path=ppt/slides/_rels/slide8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7.jpeg"/><Relationship Id="rId7" Type="http://schemas.openxmlformats.org/officeDocument/2006/relationships/image" Target="../media/image80.png"/><Relationship Id="rId12" Type="http://schemas.openxmlformats.org/officeDocument/2006/relationships/image" Target="../media/image68.jpe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1.png"/><Relationship Id="rId5" Type="http://schemas.openxmlformats.org/officeDocument/2006/relationships/image" Target="../media/image79.png"/><Relationship Id="rId10" Type="http://schemas.openxmlformats.org/officeDocument/2006/relationships/image" Target="../media/image85.png"/><Relationship Id="rId4" Type="http://schemas.openxmlformats.org/officeDocument/2006/relationships/image" Target="../media/image78.jpeg"/><Relationship Id="rId9" Type="http://schemas.openxmlformats.org/officeDocument/2006/relationships/image" Target="../media/image84.png"/></Relationships>
</file>

<file path=ppt/slides/_rels/slide8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7.jpeg"/><Relationship Id="rId7" Type="http://schemas.openxmlformats.org/officeDocument/2006/relationships/image" Target="../media/image80.png"/><Relationship Id="rId12" Type="http://schemas.openxmlformats.org/officeDocument/2006/relationships/image" Target="../media/image68.jpe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1.png"/><Relationship Id="rId5" Type="http://schemas.openxmlformats.org/officeDocument/2006/relationships/image" Target="../media/image79.png"/><Relationship Id="rId10" Type="http://schemas.openxmlformats.org/officeDocument/2006/relationships/image" Target="../media/image85.png"/><Relationship Id="rId4" Type="http://schemas.openxmlformats.org/officeDocument/2006/relationships/image" Target="../media/image78.jpeg"/><Relationship Id="rId9" Type="http://schemas.openxmlformats.org/officeDocument/2006/relationships/image" Target="../media/image84.png"/></Relationships>
</file>

<file path=ppt/slides/_rels/slide8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68.jpeg"/><Relationship Id="rId3" Type="http://schemas.openxmlformats.org/officeDocument/2006/relationships/image" Target="../media/image75.jpeg"/><Relationship Id="rId7" Type="http://schemas.openxmlformats.org/officeDocument/2006/relationships/image" Target="../media/image82.png"/><Relationship Id="rId12" Type="http://schemas.openxmlformats.org/officeDocument/2006/relationships/image" Target="../media/image81.png"/><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5.png"/><Relationship Id="rId5" Type="http://schemas.openxmlformats.org/officeDocument/2006/relationships/image" Target="../media/image78.jpeg"/><Relationship Id="rId10" Type="http://schemas.openxmlformats.org/officeDocument/2006/relationships/image" Target="../media/image84.png"/><Relationship Id="rId4" Type="http://schemas.openxmlformats.org/officeDocument/2006/relationships/image" Target="../media/image76.jpeg"/><Relationship Id="rId9" Type="http://schemas.openxmlformats.org/officeDocument/2006/relationships/image" Target="../media/image83.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68.jpeg"/><Relationship Id="rId3" Type="http://schemas.openxmlformats.org/officeDocument/2006/relationships/image" Target="../media/image75.jpeg"/><Relationship Id="rId7" Type="http://schemas.openxmlformats.org/officeDocument/2006/relationships/image" Target="../media/image82.png"/><Relationship Id="rId12" Type="http://schemas.openxmlformats.org/officeDocument/2006/relationships/image" Target="../media/image81.png"/><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5.png"/><Relationship Id="rId5" Type="http://schemas.openxmlformats.org/officeDocument/2006/relationships/image" Target="../media/image78.jpeg"/><Relationship Id="rId10" Type="http://schemas.openxmlformats.org/officeDocument/2006/relationships/image" Target="../media/image84.png"/><Relationship Id="rId4" Type="http://schemas.openxmlformats.org/officeDocument/2006/relationships/image" Target="../media/image76.jpeg"/><Relationship Id="rId9" Type="http://schemas.openxmlformats.org/officeDocument/2006/relationships/image" Target="../media/image83.png"/></Relationships>
</file>

<file path=ppt/slides/_rels/slide9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1.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jpeg"/></Relationships>
</file>

<file path=ppt/slides/_rels/slide9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9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5.xml"/><Relationship Id="rId1" Type="http://schemas.openxmlformats.org/officeDocument/2006/relationships/slideLayout" Target="../slideLayouts/slideLayout22.xml"/><Relationship Id="rId4" Type="http://schemas.openxmlformats.org/officeDocument/2006/relationships/image" Target="../media/image93.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1" name="Picture 5"/>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472" y="2339496"/>
            <a:ext cx="18288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5060" name="Text Box 8"/>
          <p:cNvSpPr txBox="1">
            <a:spLocks noChangeArrowheads="1"/>
          </p:cNvSpPr>
          <p:nvPr/>
        </p:nvSpPr>
        <p:spPr bwMode="auto">
          <a:xfrm>
            <a:off x="481013" y="6502400"/>
            <a:ext cx="1087437" cy="261938"/>
          </a:xfrm>
          <a:prstGeom prst="rect">
            <a:avLst/>
          </a:prstGeom>
          <a:noFill/>
          <a:ln w="12700">
            <a:noFill/>
            <a:miter lim="800000"/>
            <a:headEnd/>
            <a:tailEnd/>
          </a:ln>
        </p:spPr>
        <p:txBody>
          <a:bodyPr wrap="none" anchor="ctr">
            <a:spAutoFit/>
          </a:bodyPr>
          <a:lstStyle/>
          <a:p>
            <a:pPr algn="ctr">
              <a:spcBef>
                <a:spcPct val="50000"/>
              </a:spcBef>
              <a:defRPr/>
            </a:pPr>
            <a:r>
              <a:rPr lang="en-US" altLang="ko-KR" sz="1050" dirty="0">
                <a:solidFill>
                  <a:srgbClr val="FFFFFF"/>
                </a:solidFill>
                <a:latin typeface="Arial" charset="0"/>
                <a:ea typeface="Gulim" pitchFamily="34" charset="-128"/>
                <a:cs typeface="Gulim" pitchFamily="34" charset="-128"/>
              </a:rPr>
              <a:t>©2004 TBBMI</a:t>
            </a:r>
          </a:p>
        </p:txBody>
      </p:sp>
      <p:sp>
        <p:nvSpPr>
          <p:cNvPr id="17414" name="Rectangle 9"/>
          <p:cNvSpPr>
            <a:spLocks noChangeArrowheads="1"/>
          </p:cNvSpPr>
          <p:nvPr/>
        </p:nvSpPr>
        <p:spPr bwMode="auto">
          <a:xfrm>
            <a:off x="7626350" y="6526213"/>
            <a:ext cx="649288"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a:solidFill>
                  <a:srgbClr val="FFFFFF"/>
                </a:solidFill>
                <a:latin typeface="Arial" charset="0"/>
                <a:ea typeface="Gulim" charset="0"/>
                <a:cs typeface="Gulim" charset="0"/>
              </a:rPr>
              <a:t>9.65.01.</a:t>
            </a:r>
          </a:p>
        </p:txBody>
      </p:sp>
      <p:sp>
        <p:nvSpPr>
          <p:cNvPr id="17415" name="Text Box 10"/>
          <p:cNvSpPr txBox="1">
            <a:spLocks noChangeArrowheads="1"/>
          </p:cNvSpPr>
          <p:nvPr/>
        </p:nvSpPr>
        <p:spPr bwMode="auto">
          <a:xfrm>
            <a:off x="8085138" y="6526213"/>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pPr>
            <a:r>
              <a:rPr lang="en-US" altLang="ko-KR" sz="1000">
                <a:solidFill>
                  <a:srgbClr val="FFFFFF"/>
                </a:solidFill>
                <a:ea typeface="Gulim" charset="0"/>
                <a:cs typeface="Gulim" charset="0"/>
              </a:rPr>
              <a:t>01</a:t>
            </a:r>
          </a:p>
        </p:txBody>
      </p:sp>
      <p:sp>
        <p:nvSpPr>
          <p:cNvPr id="100355" name="Rectangle 3"/>
          <p:cNvSpPr>
            <a:spLocks noGrp="1" noChangeArrowheads="1"/>
          </p:cNvSpPr>
          <p:nvPr>
            <p:ph type="ctrTitle"/>
          </p:nvPr>
        </p:nvSpPr>
        <p:spPr>
          <a:xfrm>
            <a:off x="-1739900" y="0"/>
            <a:ext cx="7772400" cy="838200"/>
          </a:xfrm>
        </p:spPr>
        <p:txBody>
          <a:bodyPr wrap="square" lIns="91440" tIns="45720" rIns="91440" bIns="45720" numCol="1" anchor="t" anchorCtr="0" compatLnSpc="1">
            <a:prstTxWarp prst="textNoShape">
              <a:avLst/>
            </a:prstTxWarp>
          </a:bodyPr>
          <a:lstStyle/>
          <a:p>
            <a:pPr eaLnBrk="1" hangingPunct="1"/>
            <a:r>
              <a:rPr lang="en-US">
                <a:solidFill>
                  <a:srgbClr val="FFFF00"/>
                </a:solidFill>
                <a:latin typeface="Times" charset="0"/>
                <a:ea typeface="ＭＳ Ｐゴシック" charset="0"/>
                <a:cs typeface="ＭＳ Ｐゴシック" charset="0"/>
              </a:rPr>
              <a:t>Lotha</a:t>
            </a:r>
          </a:p>
        </p:txBody>
      </p:sp>
      <p:sp>
        <p:nvSpPr>
          <p:cNvPr id="17417" name="WordArt 12"/>
          <p:cNvSpPr>
            <a:spLocks noChangeArrowheads="1" noChangeShapeType="1" noTextEdit="1"/>
          </p:cNvSpPr>
          <p:nvPr/>
        </p:nvSpPr>
        <p:spPr bwMode="auto">
          <a:xfrm>
            <a:off x="748628" y="681811"/>
            <a:ext cx="7125370" cy="4558631"/>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algn="ctr"/>
            <a:r>
              <a:rPr lang="en-US" sz="8800" b="0" kern="10">
                <a:solidFill>
                  <a:srgbClr val="FFFF00"/>
                </a:solidFill>
                <a:effectLst>
                  <a:outerShdw blurRad="63500" dist="38099" dir="2700000" algn="ctr" rotWithShape="0">
                    <a:srgbClr val="000000">
                      <a:alpha val="74997"/>
                    </a:srgbClr>
                  </a:outerShdw>
                </a:effectLst>
                <a:latin typeface="Kosher-Normal"/>
                <a:ea typeface="Kosher-Normal"/>
                <a:cs typeface="Kosher-Normal"/>
              </a:rPr>
              <a:t>ETE BIBLE… </a:t>
            </a:r>
            <a:br>
              <a:rPr lang="en-US" sz="8800" b="0" kern="10">
                <a:solidFill>
                  <a:srgbClr val="FFFF00"/>
                </a:solidFill>
                <a:effectLst>
                  <a:outerShdw blurRad="63500" dist="38099" dir="2700000" algn="ctr" rotWithShape="0">
                    <a:srgbClr val="000000">
                      <a:alpha val="74997"/>
                    </a:srgbClr>
                  </a:outerShdw>
                </a:effectLst>
                <a:latin typeface="Kosher-Normal"/>
                <a:ea typeface="Kosher-Normal"/>
                <a:cs typeface="Kosher-Normal"/>
              </a:rPr>
            </a:br>
            <a:r>
              <a:rPr lang="en-US" sz="8800" b="0" kern="10">
                <a:solidFill>
                  <a:srgbClr val="FFFF00"/>
                </a:solidFill>
                <a:effectLst>
                  <a:outerShdw blurRad="63500" dist="38099" dir="2700000" algn="ctr" rotWithShape="0">
                    <a:srgbClr val="000000">
                      <a:alpha val="74997"/>
                    </a:srgbClr>
                  </a:outerShdw>
                </a:effectLst>
                <a:latin typeface="Kosher-Normal"/>
                <a:ea typeface="Kosher-Normal"/>
                <a:cs typeface="Kosher-Normal"/>
              </a:rPr>
              <a:t>   ELAROENA</a:t>
            </a:r>
          </a:p>
        </p:txBody>
      </p:sp>
      <p:sp>
        <p:nvSpPr>
          <p:cNvPr id="13" name="Rectangle 12"/>
          <p:cNvSpPr>
            <a:spLocks noChangeArrowheads="1"/>
          </p:cNvSpPr>
          <p:nvPr/>
        </p:nvSpPr>
        <p:spPr bwMode="auto">
          <a:xfrm>
            <a:off x="-36512" y="5733257"/>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buClr>
                <a:srgbClr val="FFCC00"/>
              </a:buClr>
              <a:buSzPct val="70000"/>
              <a:buFont typeface="Wingdings" charset="0"/>
              <a:buNone/>
              <a:defRPr/>
            </a:pPr>
            <a:r>
              <a:rPr lang="en-US" sz="2000" kern="0" dirty="0" smtClean="0">
                <a:solidFill>
                  <a:srgbClr val="FFFFFF"/>
                </a:solidFill>
                <a:effectLst>
                  <a:outerShdw blurRad="38100" dist="38100" dir="2700000" algn="tl">
                    <a:srgbClr val="000000"/>
                  </a:outerShdw>
                </a:effectLst>
                <a:latin typeface="Arial"/>
                <a:cs typeface="Arial"/>
              </a:rPr>
              <a:t>Designed by Dr. John Fryman, Texas, USA • BibleBasically.org</a:t>
            </a:r>
            <a:br>
              <a:rPr lang="en-US" sz="2000" kern="0" dirty="0" smtClean="0">
                <a:solidFill>
                  <a:srgbClr val="FFFFFF"/>
                </a:solidFill>
                <a:effectLst>
                  <a:outerShdw blurRad="38100" dist="38100" dir="2700000" algn="tl">
                    <a:srgbClr val="000000"/>
                  </a:outerShdw>
                </a:effectLst>
                <a:latin typeface="Arial"/>
                <a:cs typeface="Arial"/>
              </a:rPr>
            </a:br>
            <a:r>
              <a:rPr lang="en-US" sz="2000" kern="0" dirty="0" smtClean="0">
                <a:solidFill>
                  <a:srgbClr val="FFFFFF"/>
                </a:solidFill>
                <a:effectLst>
                  <a:outerShdw blurRad="38100" dist="38100" dir="2700000" algn="tl">
                    <a:srgbClr val="000000"/>
                  </a:outerShdw>
                </a:effectLst>
                <a:latin typeface="Arial"/>
                <a:cs typeface="Arial"/>
              </a:rPr>
              <a:t>Taught by Dr</a:t>
            </a:r>
            <a:r>
              <a:rPr lang="en-US" sz="2000" kern="0" dirty="0">
                <a:solidFill>
                  <a:srgbClr val="FFFFFF"/>
                </a:solidFill>
                <a:effectLst>
                  <a:outerShdw blurRad="38100" dist="38100" dir="2700000" algn="tl">
                    <a:srgbClr val="000000"/>
                  </a:outerShdw>
                </a:effectLst>
                <a:latin typeface="Arial"/>
                <a:cs typeface="Arial"/>
              </a:rPr>
              <a:t>. Rick Griffith, Singapore Bible College</a:t>
            </a:r>
            <a:br>
              <a:rPr lang="en-US" sz="2000" kern="0" dirty="0">
                <a:solidFill>
                  <a:srgbClr val="FFFFFF"/>
                </a:solidFill>
                <a:effectLst>
                  <a:outerShdw blurRad="38100" dist="38100" dir="2700000" algn="tl">
                    <a:srgbClr val="000000"/>
                  </a:outerShdw>
                </a:effectLst>
                <a:latin typeface="Arial"/>
                <a:cs typeface="Arial"/>
              </a:rPr>
            </a:br>
            <a:r>
              <a:rPr lang="en-US" sz="2000" kern="0" dirty="0" smtClean="0">
                <a:solidFill>
                  <a:srgbClr val="FFFFFF"/>
                </a:solidFill>
                <a:effectLst>
                  <a:outerShdw blurRad="38100" dist="38100" dir="2700000" algn="tl">
                    <a:srgbClr val="000000"/>
                  </a:outerShdw>
                </a:effectLst>
                <a:latin typeface="Arial"/>
                <a:cs typeface="Arial"/>
              </a:rPr>
              <a:t>All files in many languages for free download at BibleStudyDownloads.org</a:t>
            </a:r>
            <a:endParaRPr lang="en-US" sz="2000" kern="0" dirty="0">
              <a:solidFill>
                <a:srgbClr val="FFFFFF"/>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2813948442"/>
      </p:ext>
    </p:extLst>
  </p:cSld>
  <p:clrMapOvr>
    <a:masterClrMapping/>
  </p:clrMapOvr>
  <p:transition>
    <p:wheel spokes="0"/>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Group 102"/>
          <p:cNvGrpSpPr>
            <a:grpSpLocks/>
          </p:cNvGrpSpPr>
          <p:nvPr/>
        </p:nvGrpSpPr>
        <p:grpSpPr bwMode="auto">
          <a:xfrm>
            <a:off x="519113" y="76200"/>
            <a:ext cx="854075" cy="1704975"/>
            <a:chOff x="327" y="48"/>
            <a:chExt cx="538" cy="1074"/>
          </a:xfrm>
        </p:grpSpPr>
        <p:sp>
          <p:nvSpPr>
            <p:cNvPr id="194663" name="Rectangle 103"/>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194664" name="Line 104"/>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pic>
        <p:nvPicPr>
          <p:cNvPr id="194659" name="Picture 99"/>
          <p:cNvPicPr>
            <a:picLocks noChangeArrowheads="1"/>
          </p:cNvPicPr>
          <p:nvPr/>
        </p:nvPicPr>
        <p:blipFill>
          <a:blip r:embed="rId3"/>
          <a:srcRect/>
          <a:stretch>
            <a:fillRect/>
          </a:stretch>
        </p:blipFill>
        <p:spPr bwMode="auto">
          <a:xfrm>
            <a:off x="2778125" y="681038"/>
            <a:ext cx="3746500" cy="5475287"/>
          </a:xfrm>
          <a:prstGeom prst="rect">
            <a:avLst/>
          </a:prstGeom>
          <a:noFill/>
          <a:ln w="50800">
            <a:solidFill>
              <a:srgbClr val="00FF00"/>
            </a:solidFill>
            <a:miter lim="800000"/>
            <a:headEnd/>
            <a:tailEnd/>
          </a:ln>
          <a:effectLst>
            <a:outerShdw blurRad="63500" dist="152928" dir="2901988" algn="ctr" rotWithShape="0">
              <a:schemeClr val="bg2">
                <a:alpha val="74997"/>
              </a:schemeClr>
            </a:outerShdw>
          </a:effectLst>
        </p:spPr>
      </p:pic>
      <p:grpSp>
        <p:nvGrpSpPr>
          <p:cNvPr id="20483" name="Group 92"/>
          <p:cNvGrpSpPr>
            <a:grpSpLocks/>
          </p:cNvGrpSpPr>
          <p:nvPr/>
        </p:nvGrpSpPr>
        <p:grpSpPr bwMode="auto">
          <a:xfrm>
            <a:off x="4203700" y="1701800"/>
            <a:ext cx="1179513" cy="3009900"/>
            <a:chOff x="2648" y="1072"/>
            <a:chExt cx="743" cy="1896"/>
          </a:xfrm>
        </p:grpSpPr>
        <p:sp>
          <p:nvSpPr>
            <p:cNvPr id="20512" name="Oval 93"/>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20513" name="Oval 94"/>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20514" name="Oval 95"/>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20515" name="Oval 96"/>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grpSp>
      <p:sp>
        <p:nvSpPr>
          <p:cNvPr id="20484" name="Oval 6"/>
          <p:cNvSpPr>
            <a:spLocks noChangeArrowheads="1"/>
          </p:cNvSpPr>
          <p:nvPr/>
        </p:nvSpPr>
        <p:spPr bwMode="auto">
          <a:xfrm rot="240000">
            <a:off x="4368800" y="1905000"/>
            <a:ext cx="1206500" cy="2446338"/>
          </a:xfrm>
          <a:prstGeom prst="ellipse">
            <a:avLst/>
          </a:prstGeom>
          <a:noFill/>
          <a:ln w="50800">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0485" name="Rectangle 7"/>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94568" name="Rectangle 8"/>
          <p:cNvSpPr>
            <a:spLocks noChangeArrowheads="1"/>
          </p:cNvSpPr>
          <p:nvPr/>
        </p:nvSpPr>
        <p:spPr bwMode="auto">
          <a:xfrm>
            <a:off x="241237" y="3965867"/>
            <a:ext cx="2405062" cy="2521203"/>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dirty="0">
                <a:solidFill>
                  <a:schemeClr val="tx1"/>
                </a:solidFill>
                <a:latin typeface="Krone" charset="0"/>
                <a:ea typeface="+mn-ea"/>
                <a:cs typeface="+mn-cs"/>
              </a:rPr>
              <a:t>1. </a:t>
            </a:r>
            <a:r>
              <a:rPr lang="en-US" sz="2000" dirty="0" err="1">
                <a:solidFill>
                  <a:schemeClr val="tx1"/>
                </a:solidFill>
                <a:latin typeface="Krone" charset="0"/>
                <a:ea typeface="+mn-ea"/>
                <a:cs typeface="+mn-cs"/>
              </a:rPr>
              <a:t>Opvu</a:t>
            </a:r>
            <a:r>
              <a:rPr lang="en-US" sz="2000" dirty="0">
                <a:solidFill>
                  <a:schemeClr val="tx1"/>
                </a:solidFill>
                <a:latin typeface="Krone" charset="0"/>
                <a:ea typeface="+mn-ea"/>
                <a:cs typeface="+mn-cs"/>
              </a:rPr>
              <a:t> </a:t>
            </a:r>
            <a:r>
              <a:rPr lang="en-US" sz="2000" dirty="0" err="1">
                <a:solidFill>
                  <a:schemeClr val="tx1"/>
                </a:solidFill>
                <a:latin typeface="Krone" charset="0"/>
                <a:ea typeface="+mn-ea"/>
                <a:cs typeface="+mn-cs"/>
              </a:rPr>
              <a:t>na</a:t>
            </a:r>
            <a:r>
              <a:rPr lang="en-US" sz="2000" dirty="0">
                <a:solidFill>
                  <a:schemeClr val="tx1"/>
                </a:solidFill>
                <a:latin typeface="Krone" charset="0"/>
                <a:ea typeface="+mn-ea"/>
                <a:cs typeface="+mn-cs"/>
              </a:rPr>
              <a:t> </a:t>
            </a:r>
          </a:p>
          <a:p>
            <a:pPr algn="r">
              <a:lnSpc>
                <a:spcPct val="55000"/>
              </a:lnSpc>
              <a:spcBef>
                <a:spcPct val="50000"/>
              </a:spcBef>
              <a:defRPr/>
            </a:pPr>
            <a:r>
              <a:rPr lang="en-US" sz="2000" dirty="0" err="1">
                <a:solidFill>
                  <a:schemeClr val="tx1"/>
                </a:solidFill>
                <a:latin typeface="Krone" charset="0"/>
                <a:ea typeface="+mn-ea"/>
                <a:cs typeface="+mn-cs"/>
              </a:rPr>
              <a:t>Ovungo</a:t>
            </a:r>
            <a:r>
              <a:rPr lang="en-US" sz="2000" dirty="0">
                <a:solidFill>
                  <a:schemeClr val="tx1"/>
                </a:solidFill>
                <a:latin typeface="Krone" charset="0"/>
                <a:ea typeface="+mn-ea"/>
                <a:cs typeface="+mn-cs"/>
              </a:rPr>
              <a:t> to </a:t>
            </a:r>
          </a:p>
          <a:p>
            <a:pPr algn="r">
              <a:lnSpc>
                <a:spcPct val="55000"/>
              </a:lnSpc>
              <a:spcBef>
                <a:spcPct val="50000"/>
              </a:spcBef>
              <a:defRPr/>
            </a:pPr>
            <a:r>
              <a:rPr lang="en-US" sz="2000" smtClean="0">
                <a:solidFill>
                  <a:schemeClr val="tx1"/>
                </a:solidFill>
                <a:latin typeface="Krone" charset="0"/>
                <a:ea typeface="ＭＳ Ｐゴシック" pitchFamily="-111" charset="-128"/>
                <a:cs typeface="ＭＳ Ｐゴシック" pitchFamily="-111" charset="-128"/>
              </a:rPr>
              <a:t>MINISTRY</a:t>
            </a:r>
            <a:endParaRPr lang="en-US" sz="2000" dirty="0">
              <a:solidFill>
                <a:schemeClr val="tx1"/>
              </a:solidFill>
              <a:latin typeface="Krone" charset="0"/>
              <a:ea typeface="ＭＳ Ｐゴシック" pitchFamily="-111" charset="-128"/>
              <a:cs typeface="ＭＳ Ｐゴシック" pitchFamily="-111" charset="-128"/>
            </a:endParaRPr>
          </a:p>
          <a:p>
            <a:pPr algn="r">
              <a:lnSpc>
                <a:spcPct val="55000"/>
              </a:lnSpc>
              <a:spcBef>
                <a:spcPct val="50000"/>
              </a:spcBef>
              <a:defRPr/>
            </a:pPr>
            <a:r>
              <a:rPr lang="en-US" sz="2000" smtClean="0">
                <a:solidFill>
                  <a:schemeClr val="tx1"/>
                </a:solidFill>
                <a:latin typeface="Krone" charset="0"/>
                <a:ea typeface="ＭＳ Ｐゴシック" pitchFamily="-111" charset="-128"/>
                <a:cs typeface="ＭＳ Ｐゴシック" pitchFamily="-111" charset="-128"/>
              </a:rPr>
              <a:t>Tsoe </a:t>
            </a:r>
            <a:r>
              <a:rPr lang="en-US" sz="2000" dirty="0">
                <a:solidFill>
                  <a:schemeClr val="tx1"/>
                </a:solidFill>
                <a:latin typeface="Krone" charset="0"/>
                <a:ea typeface="ＭＳ Ｐゴシック" pitchFamily="-111" charset="-128"/>
                <a:cs typeface="ＭＳ Ｐゴシック" pitchFamily="-111" charset="-128"/>
              </a:rPr>
              <a:t>ji jo </a:t>
            </a:r>
          </a:p>
          <a:p>
            <a:pPr algn="r">
              <a:lnSpc>
                <a:spcPct val="55000"/>
              </a:lnSpc>
              <a:spcBef>
                <a:spcPct val="50000"/>
              </a:spcBef>
              <a:defRPr/>
            </a:pPr>
            <a:endParaRPr lang="en-US" sz="2000" dirty="0">
              <a:solidFill>
                <a:schemeClr val="tx1"/>
              </a:solidFill>
              <a:latin typeface="Krone" charset="0"/>
              <a:ea typeface="ＭＳ Ｐゴシック" pitchFamily="-111" charset="-128"/>
              <a:cs typeface="ＭＳ Ｐゴシック" pitchFamily="-111" charset="-128"/>
            </a:endParaRPr>
          </a:p>
          <a:p>
            <a:pPr algn="r">
              <a:lnSpc>
                <a:spcPct val="55000"/>
              </a:lnSpc>
              <a:spcBef>
                <a:spcPct val="50000"/>
              </a:spcBef>
              <a:defRPr/>
            </a:pPr>
            <a:r>
              <a:rPr lang="en-US" sz="2000" dirty="0" err="1">
                <a:solidFill>
                  <a:schemeClr val="tx1"/>
                </a:solidFill>
                <a:latin typeface="Krone" charset="0"/>
                <a:ea typeface="ＭＳ Ｐゴシック" pitchFamily="-111" charset="-128"/>
                <a:cs typeface="ＭＳ Ｐゴシック" pitchFamily="-111" charset="-128"/>
              </a:rPr>
              <a:t>Metae</a:t>
            </a:r>
            <a:endParaRPr lang="en-US" sz="2000" dirty="0">
              <a:solidFill>
                <a:schemeClr val="tx1"/>
              </a:solidFill>
              <a:latin typeface="Krone" charset="0"/>
              <a:ea typeface="ＭＳ Ｐゴシック" pitchFamily="-111" charset="-128"/>
              <a:cs typeface="ＭＳ Ｐゴシック" pitchFamily="-111" charset="-128"/>
            </a:endParaRPr>
          </a:p>
          <a:p>
            <a:pPr algn="r">
              <a:lnSpc>
                <a:spcPct val="55000"/>
              </a:lnSpc>
              <a:spcBef>
                <a:spcPct val="50000"/>
              </a:spcBef>
              <a:defRPr/>
            </a:pPr>
            <a:endParaRPr lang="en-US" sz="2000" dirty="0">
              <a:solidFill>
                <a:schemeClr val="tx1"/>
              </a:solidFill>
              <a:latin typeface="Krone" charset="0"/>
              <a:ea typeface="ＭＳ Ｐゴシック" pitchFamily="-111" charset="-128"/>
              <a:cs typeface="ＭＳ Ｐゴシック" pitchFamily="-111" charset="-128"/>
            </a:endParaRPr>
          </a:p>
          <a:p>
            <a:pPr algn="r">
              <a:lnSpc>
                <a:spcPct val="55000"/>
              </a:lnSpc>
              <a:spcBef>
                <a:spcPct val="50000"/>
              </a:spcBef>
              <a:defRPr/>
            </a:pPr>
            <a:r>
              <a:rPr lang="en-US" sz="2000" dirty="0">
                <a:solidFill>
                  <a:schemeClr val="tx1"/>
                </a:solidFill>
                <a:latin typeface="Krone" charset="0"/>
                <a:ea typeface="+mn-ea"/>
                <a:cs typeface="+mn-cs"/>
              </a:rPr>
              <a:t> </a:t>
            </a:r>
          </a:p>
        </p:txBody>
      </p:sp>
      <p:sp>
        <p:nvSpPr>
          <p:cNvPr id="194569" name="Oval 9"/>
          <p:cNvSpPr>
            <a:spLocks noChangeArrowheads="1"/>
          </p:cNvSpPr>
          <p:nvPr/>
        </p:nvSpPr>
        <p:spPr bwMode="auto">
          <a:xfrm>
            <a:off x="558800" y="3843338"/>
            <a:ext cx="549275" cy="550862"/>
          </a:xfrm>
          <a:prstGeom prst="ellipse">
            <a:avLst/>
          </a:prstGeom>
          <a:noFill/>
          <a:ln w="57150">
            <a:solidFill>
              <a:srgbClr val="D8310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94570" name="Oval 10"/>
          <p:cNvSpPr>
            <a:spLocks noChangeArrowheads="1"/>
          </p:cNvSpPr>
          <p:nvPr/>
        </p:nvSpPr>
        <p:spPr bwMode="auto">
          <a:xfrm>
            <a:off x="4356100" y="4000500"/>
            <a:ext cx="609600" cy="609600"/>
          </a:xfrm>
          <a:prstGeom prst="ellipse">
            <a:avLst/>
          </a:prstGeom>
          <a:noFill/>
          <a:ln w="5715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20489" name="Line 11"/>
          <p:cNvSpPr>
            <a:spLocks noChangeShapeType="1"/>
          </p:cNvSpPr>
          <p:nvPr/>
        </p:nvSpPr>
        <p:spPr bwMode="auto">
          <a:xfrm flipV="1">
            <a:off x="2565400" y="4364038"/>
            <a:ext cx="1998663" cy="169862"/>
          </a:xfrm>
          <a:prstGeom prst="line">
            <a:avLst/>
          </a:prstGeom>
          <a:noFill/>
          <a:ln w="76200">
            <a:solidFill>
              <a:srgbClr val="EEFF4B"/>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94578" name="Rectangle 18"/>
          <p:cNvSpPr>
            <a:spLocks noChangeArrowheads="1"/>
          </p:cNvSpPr>
          <p:nvPr/>
        </p:nvSpPr>
        <p:spPr bwMode="auto">
          <a:xfrm>
            <a:off x="430213" y="5840683"/>
            <a:ext cx="8408987" cy="107465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200" dirty="0" smtClean="0">
                <a:solidFill>
                  <a:srgbClr val="FFFF00"/>
                </a:solidFill>
                <a:effectLst>
                  <a:outerShdw blurRad="38100" dist="38100" dir="2700000" algn="tl">
                    <a:srgbClr val="000000"/>
                  </a:outerShdw>
                </a:effectLst>
              </a:rPr>
              <a:t>JISU</a:t>
            </a:r>
            <a:r>
              <a:rPr lang="fr-FR" sz="3200" dirty="0" smtClean="0">
                <a:solidFill>
                  <a:srgbClr val="FFFF00"/>
                </a:solidFill>
                <a:effectLst>
                  <a:outerShdw blurRad="38100" dist="38100" dir="2700000" algn="tl">
                    <a:srgbClr val="000000"/>
                  </a:outerShdw>
                </a:effectLst>
              </a:rPr>
              <a:t> </a:t>
            </a:r>
            <a:r>
              <a:rPr lang="fr-FR" sz="3200" dirty="0">
                <a:solidFill>
                  <a:srgbClr val="FFFF00"/>
                </a:solidFill>
                <a:effectLst>
                  <a:outerShdw blurRad="38100" dist="38100" dir="2700000" algn="tl">
                    <a:srgbClr val="000000"/>
                  </a:outerShdw>
                </a:effectLst>
              </a:rPr>
              <a:t>na </a:t>
            </a:r>
            <a:r>
              <a:rPr lang="fr-FR" sz="3200" dirty="0" err="1" smtClean="0">
                <a:solidFill>
                  <a:srgbClr val="FFFF00"/>
                </a:solidFill>
                <a:effectLst>
                  <a:outerShdw blurRad="38100" dist="38100" dir="2700000" algn="tl">
                    <a:srgbClr val="000000"/>
                  </a:outerShdw>
                </a:effectLst>
              </a:rPr>
              <a:t>sanphio</a:t>
            </a:r>
            <a:r>
              <a:rPr lang="fr-FR" sz="3200" dirty="0" smtClean="0">
                <a:solidFill>
                  <a:srgbClr val="FFFF00"/>
                </a:solidFill>
                <a:effectLst>
                  <a:outerShdw blurRad="38100" dist="38100" dir="2700000" algn="tl">
                    <a:srgbClr val="000000"/>
                  </a:outerShdw>
                </a:effectLst>
              </a:rPr>
              <a:t> </a:t>
            </a:r>
            <a:r>
              <a:rPr lang="fr-FR" sz="3200" dirty="0" err="1">
                <a:solidFill>
                  <a:srgbClr val="FFFF00"/>
                </a:solidFill>
                <a:effectLst>
                  <a:outerShdw blurRad="38100" dist="38100" dir="2700000" algn="tl">
                    <a:srgbClr val="000000"/>
                  </a:outerShdw>
                </a:effectLst>
              </a:rPr>
              <a:t>meta</a:t>
            </a:r>
            <a:r>
              <a:rPr lang="fr-FR" sz="3200" dirty="0">
                <a:solidFill>
                  <a:srgbClr val="FFFF00"/>
                </a:solidFill>
                <a:effectLst>
                  <a:outerShdw blurRad="38100" dist="38100" dir="2700000" algn="tl">
                    <a:srgbClr val="000000"/>
                  </a:outerShdw>
                </a:effectLst>
              </a:rPr>
              <a:t> </a:t>
            </a:r>
            <a:r>
              <a:rPr lang="fr-FR" sz="3200" dirty="0" err="1">
                <a:solidFill>
                  <a:srgbClr val="FFFF00"/>
                </a:solidFill>
                <a:effectLst>
                  <a:outerShdw blurRad="38100" dist="38100" dir="2700000" algn="tl">
                    <a:srgbClr val="000000"/>
                  </a:outerShdw>
                </a:effectLst>
              </a:rPr>
              <a:t>jiang</a:t>
            </a:r>
            <a:r>
              <a:rPr lang="fr-FR" sz="3200" dirty="0">
                <a:solidFill>
                  <a:srgbClr val="FFFF00"/>
                </a:solidFill>
                <a:effectLst>
                  <a:outerShdw blurRad="38100" dist="38100" dir="2700000" algn="tl">
                    <a:srgbClr val="000000"/>
                  </a:outerShdw>
                </a:effectLst>
              </a:rPr>
              <a:t> no </a:t>
            </a:r>
            <a:r>
              <a:rPr lang="fr-FR" sz="3200" dirty="0" err="1" smtClean="0">
                <a:solidFill>
                  <a:srgbClr val="FFFF00"/>
                </a:solidFill>
                <a:effectLst>
                  <a:outerShdw blurRad="38100" dist="38100" dir="2700000" algn="tl">
                    <a:srgbClr val="000000"/>
                  </a:outerShdw>
                </a:effectLst>
              </a:rPr>
              <a:t>ümbum</a:t>
            </a:r>
            <a:r>
              <a:rPr lang="fr-FR" sz="3200" dirty="0" smtClean="0">
                <a:solidFill>
                  <a:srgbClr val="FFFF00"/>
                </a:solidFill>
                <a:effectLst>
                  <a:outerShdw blurRad="38100" dist="38100" dir="2700000" algn="tl">
                    <a:srgbClr val="000000"/>
                  </a:outerShdw>
                </a:effectLst>
              </a:rPr>
              <a:t>  </a:t>
            </a:r>
            <a:r>
              <a:rPr lang="fr-FR" sz="3200" dirty="0" err="1" smtClean="0">
                <a:solidFill>
                  <a:srgbClr val="FFFF00"/>
                </a:solidFill>
                <a:effectLst>
                  <a:outerShdw blurRad="38100" dist="38100" dir="2700000" algn="tl">
                    <a:srgbClr val="000000"/>
                  </a:outerShdw>
                </a:effectLst>
              </a:rPr>
              <a:t>esua</a:t>
            </a:r>
            <a:r>
              <a:rPr lang="fr-FR" sz="3200" dirty="0" smtClean="0">
                <a:solidFill>
                  <a:srgbClr val="FFFF00"/>
                </a:solidFill>
                <a:effectLst>
                  <a:outerShdw blurRad="38100" dist="38100" dir="2700000" algn="tl">
                    <a:srgbClr val="000000"/>
                  </a:outerShdw>
                </a:effectLst>
              </a:rPr>
              <a:t> </a:t>
            </a:r>
            <a:r>
              <a:rPr lang="fr-FR" sz="3200" dirty="0" err="1">
                <a:solidFill>
                  <a:srgbClr val="FFFF00"/>
                </a:solidFill>
                <a:effectLst>
                  <a:outerShdw blurRad="38100" dist="38100" dir="2700000" algn="tl">
                    <a:srgbClr val="000000"/>
                  </a:outerShdw>
                </a:effectLst>
              </a:rPr>
              <a:t>tuv</a:t>
            </a:r>
            <a:r>
              <a:rPr lang="en-US" sz="3200" dirty="0">
                <a:solidFill>
                  <a:srgbClr val="FFFF00"/>
                </a:solidFill>
                <a:effectLst>
                  <a:outerShdw blurRad="38100" dist="38100" dir="2700000" algn="tl">
                    <a:srgbClr val="000000"/>
                  </a:outerShdw>
                </a:effectLst>
              </a:rPr>
              <a:t>......</a:t>
            </a:r>
          </a:p>
        </p:txBody>
      </p:sp>
      <p:sp>
        <p:nvSpPr>
          <p:cNvPr id="20491" name="Text Box 51"/>
          <p:cNvSpPr txBox="1">
            <a:spLocks noChangeArrowheads="1"/>
          </p:cNvSpPr>
          <p:nvPr/>
        </p:nvSpPr>
        <p:spPr bwMode="auto">
          <a:xfrm>
            <a:off x="1773238" y="9525"/>
            <a:ext cx="33210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pPr>
            <a:r>
              <a:rPr lang="en-US" sz="1400">
                <a:solidFill>
                  <a:schemeClr val="tx1"/>
                </a:solidFill>
              </a:rPr>
              <a:t>John 2:13-25</a:t>
            </a:r>
          </a:p>
        </p:txBody>
      </p:sp>
      <p:sp>
        <p:nvSpPr>
          <p:cNvPr id="20492" name="AutoShape 69"/>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20493" name="Rectangle 70"/>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0494" name="Line 71"/>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95" name="Line 72"/>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96" name="Line 73"/>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97" name="Line 74"/>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98" name="Line 75"/>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99" name="Rectangle 76"/>
          <p:cNvSpPr>
            <a:spLocks noChangeArrowheads="1"/>
          </p:cNvSpPr>
          <p:nvPr/>
        </p:nvSpPr>
        <p:spPr bwMode="auto">
          <a:xfrm>
            <a:off x="8034338" y="3429000"/>
            <a:ext cx="52418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20500" name="Rectangle 77"/>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0501" name="Line 78"/>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02" name="Line 79"/>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03" name="Rectangle 80"/>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0504" name="Rectangle 81"/>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94642" name="Rectangle 82"/>
          <p:cNvSpPr>
            <a:spLocks noChangeArrowheads="1"/>
          </p:cNvSpPr>
          <p:nvPr/>
        </p:nvSpPr>
        <p:spPr bwMode="auto">
          <a:xfrm>
            <a:off x="8229600" y="3614738"/>
            <a:ext cx="530593" cy="243656"/>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sp>
        <p:nvSpPr>
          <p:cNvPr id="20506" name="Text Box 8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94645" name="Text Box 85"/>
          <p:cNvSpPr txBox="1">
            <a:spLocks noChangeArrowheads="1"/>
          </p:cNvSpPr>
          <p:nvPr/>
        </p:nvSpPr>
        <p:spPr bwMode="auto">
          <a:xfrm>
            <a:off x="0" y="452944"/>
            <a:ext cx="4548188" cy="584775"/>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3200" dirty="0" smtClean="0">
                <a:solidFill>
                  <a:srgbClr val="FFFF00"/>
                </a:solidFill>
                <a:ea typeface="+mn-ea"/>
                <a:cs typeface="+mn-cs"/>
              </a:rPr>
              <a:t>EKHA KAKO#07</a:t>
            </a:r>
            <a:endParaRPr lang="en-US" sz="3200" dirty="0">
              <a:solidFill>
                <a:srgbClr val="FFFF00"/>
              </a:solidFill>
              <a:ea typeface="+mn-ea"/>
              <a:cs typeface="+mn-cs"/>
            </a:endParaRPr>
          </a:p>
        </p:txBody>
      </p:sp>
      <p:sp>
        <p:nvSpPr>
          <p:cNvPr id="194646" name="Oval 86"/>
          <p:cNvSpPr>
            <a:spLocks noChangeArrowheads="1"/>
          </p:cNvSpPr>
          <p:nvPr/>
        </p:nvSpPr>
        <p:spPr bwMode="auto">
          <a:xfrm>
            <a:off x="1072293" y="5169915"/>
            <a:ext cx="1998663" cy="395288"/>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r>
              <a:rPr lang="en-US">
                <a:solidFill>
                  <a:srgbClr val="FFFF00"/>
                </a:solidFill>
                <a:latin typeface="Krone" charset="0"/>
              </a:rPr>
              <a:t>   </a:t>
            </a:r>
            <a:r>
              <a:rPr lang="en-US" smtClean="0">
                <a:solidFill>
                  <a:srgbClr val="FFFF00"/>
                </a:solidFill>
                <a:latin typeface="Krone" charset="0"/>
              </a:rPr>
              <a:t>JERUSALEM</a:t>
            </a:r>
            <a:endParaRPr lang="en-US" dirty="0">
              <a:ea typeface="+mn-ea"/>
              <a:cs typeface="+mn-cs"/>
            </a:endParaRPr>
          </a:p>
        </p:txBody>
      </p:sp>
      <p:sp>
        <p:nvSpPr>
          <p:cNvPr id="194657" name="Rectangle 9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09</a:t>
            </a:r>
          </a:p>
        </p:txBody>
      </p:sp>
      <p:sp>
        <p:nvSpPr>
          <p:cNvPr id="20510" name="Text Box 98"/>
          <p:cNvSpPr txBox="1">
            <a:spLocks noChangeArrowheads="1"/>
          </p:cNvSpPr>
          <p:nvPr/>
        </p:nvSpPr>
        <p:spPr bwMode="auto">
          <a:xfrm>
            <a:off x="7084815" y="6342584"/>
            <a:ext cx="162897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a:solidFill>
                  <a:schemeClr val="tx1"/>
                </a:solidFill>
                <a:latin typeface="Arial" charset="0"/>
              </a:rPr>
              <a:t>Okhekako</a:t>
            </a:r>
            <a:r>
              <a:rPr lang="en-US" sz="1200" dirty="0">
                <a:solidFill>
                  <a:schemeClr val="tx1"/>
                </a:solidFill>
                <a:latin typeface="Arial" charset="0"/>
              </a:rPr>
              <a:t> pg. 39-41</a:t>
            </a:r>
          </a:p>
        </p:txBody>
      </p:sp>
      <p:sp>
        <p:nvSpPr>
          <p:cNvPr id="20511" name="Text Box 101"/>
          <p:cNvSpPr txBox="1">
            <a:spLocks noChangeArrowheads="1"/>
          </p:cNvSpPr>
          <p:nvPr/>
        </p:nvSpPr>
        <p:spPr bwMode="auto">
          <a:xfrm>
            <a:off x="8564563" y="64531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withEffect">
                                  <p:stCondLst>
                                    <p:cond delay="0"/>
                                  </p:stCondLst>
                                  <p:childTnLst>
                                    <p:set>
                                      <p:cBhvr>
                                        <p:cTn id="6" dur="1" fill="hold">
                                          <p:stCondLst>
                                            <p:cond delay="0"/>
                                          </p:stCondLst>
                                        </p:cTn>
                                        <p:tgtEl>
                                          <p:spTgt spid="194645"/>
                                        </p:tgtEl>
                                        <p:attrNameLst>
                                          <p:attrName>style.visibility</p:attrName>
                                        </p:attrNameLst>
                                      </p:cBhvr>
                                      <p:to>
                                        <p:strVal val="visible"/>
                                      </p:to>
                                    </p:set>
                                    <p:anim calcmode="lin" valueType="num">
                                      <p:cBhvr additive="base">
                                        <p:cTn id="7" dur="500" fill="hold"/>
                                        <p:tgtEl>
                                          <p:spTgt spid="194645"/>
                                        </p:tgtEl>
                                        <p:attrNameLst>
                                          <p:attrName>ppt_x</p:attrName>
                                        </p:attrNameLst>
                                      </p:cBhvr>
                                      <p:tavLst>
                                        <p:tav tm="0">
                                          <p:val>
                                            <p:strVal val="0-#ppt_w/2"/>
                                          </p:val>
                                        </p:tav>
                                        <p:tav tm="100000">
                                          <p:val>
                                            <p:strVal val="#ppt_x"/>
                                          </p:val>
                                        </p:tav>
                                      </p:tavLst>
                                    </p:anim>
                                    <p:anim calcmode="lin" valueType="num">
                                      <p:cBhvr additive="base">
                                        <p:cTn id="8" dur="500" fill="hold"/>
                                        <p:tgtEl>
                                          <p:spTgt spid="19464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194646"/>
                                        </p:tgtEl>
                                        <p:attrNameLst>
                                          <p:attrName>style.visibility</p:attrName>
                                        </p:attrNameLst>
                                      </p:cBhvr>
                                      <p:to>
                                        <p:strVal val="visible"/>
                                      </p:to>
                                    </p:set>
                                    <p:anim calcmode="lin" valueType="num">
                                      <p:cBhvr>
                                        <p:cTn id="13" dur="500" fill="hold"/>
                                        <p:tgtEl>
                                          <p:spTgt spid="194646"/>
                                        </p:tgtEl>
                                        <p:attrNameLst>
                                          <p:attrName>ppt_w</p:attrName>
                                        </p:attrNameLst>
                                      </p:cBhvr>
                                      <p:tavLst>
                                        <p:tav tm="0">
                                          <p:val>
                                            <p:fltVal val="0"/>
                                          </p:val>
                                        </p:tav>
                                        <p:tav tm="100000">
                                          <p:val>
                                            <p:strVal val="#ppt_w"/>
                                          </p:val>
                                        </p:tav>
                                      </p:tavLst>
                                    </p:anim>
                                    <p:anim calcmode="lin" valueType="num">
                                      <p:cBhvr>
                                        <p:cTn id="14" dur="500" fill="hold"/>
                                        <p:tgtEl>
                                          <p:spTgt spid="194646"/>
                                        </p:tgtEl>
                                        <p:attrNameLst>
                                          <p:attrName>ppt_h</p:attrName>
                                        </p:attrNameLst>
                                      </p:cBhvr>
                                      <p:tavLst>
                                        <p:tav tm="0">
                                          <p:val>
                                            <p:fltVal val="0"/>
                                          </p:val>
                                        </p:tav>
                                        <p:tav tm="100000">
                                          <p:val>
                                            <p:strVal val="#ppt_h"/>
                                          </p:val>
                                        </p:tav>
                                      </p:tavLst>
                                    </p:anim>
                                    <p:anim calcmode="lin" valueType="num">
                                      <p:cBhvr>
                                        <p:cTn id="15" dur="500" fill="hold"/>
                                        <p:tgtEl>
                                          <p:spTgt spid="194646"/>
                                        </p:tgtEl>
                                        <p:attrNameLst>
                                          <p:attrName>ppt_x</p:attrName>
                                        </p:attrNameLst>
                                      </p:cBhvr>
                                      <p:tavLst>
                                        <p:tav tm="0">
                                          <p:val>
                                            <p:fltVal val="0.5"/>
                                          </p:val>
                                        </p:tav>
                                        <p:tav tm="100000">
                                          <p:val>
                                            <p:strVal val="#ppt_x"/>
                                          </p:val>
                                        </p:tav>
                                      </p:tavLst>
                                    </p:anim>
                                    <p:anim calcmode="lin" valueType="num">
                                      <p:cBhvr>
                                        <p:cTn id="16" dur="500" fill="hold"/>
                                        <p:tgtEl>
                                          <p:spTgt spid="19464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5" grpId="0" animBg="1" autoUpdateAnimBg="0"/>
      <p:bldP spid="19464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111" name="Rectangle 79"/>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0">
                <a:solidFill>
                  <a:schemeClr val="tx2"/>
                </a:solidFill>
                <a:latin typeface="Times" charset="0"/>
                <a:ea typeface="+mn-ea"/>
                <a:cs typeface="+mn-cs"/>
              </a:rPr>
              <a:t>7</a:t>
            </a:r>
          </a:p>
        </p:txBody>
      </p:sp>
      <p:sp>
        <p:nvSpPr>
          <p:cNvPr id="172112" name="Line 80"/>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2531" name="Text Box 45"/>
          <p:cNvSpPr txBox="1">
            <a:spLocks noChangeArrowheads="1"/>
          </p:cNvSpPr>
          <p:nvPr/>
        </p:nvSpPr>
        <p:spPr bwMode="auto">
          <a:xfrm>
            <a:off x="1793875" y="0"/>
            <a:ext cx="33210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pPr>
            <a:r>
              <a:rPr lang="en-US" sz="1400">
                <a:solidFill>
                  <a:schemeClr val="tx1"/>
                </a:solidFill>
              </a:rPr>
              <a:t>John 2:13-25</a:t>
            </a:r>
          </a:p>
        </p:txBody>
      </p:sp>
      <p:sp>
        <p:nvSpPr>
          <p:cNvPr id="22532" name="Text Box 75"/>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72113" name="Rectangle 81"/>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10</a:t>
            </a:r>
          </a:p>
        </p:txBody>
      </p:sp>
      <p:sp>
        <p:nvSpPr>
          <p:cNvPr id="22534" name="Text Box 82"/>
          <p:cNvSpPr txBox="1">
            <a:spLocks noChangeArrowheads="1"/>
          </p:cNvSpPr>
          <p:nvPr/>
        </p:nvSpPr>
        <p:spPr bwMode="auto">
          <a:xfrm>
            <a:off x="6997603" y="6283732"/>
            <a:ext cx="162897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a:solidFill>
                  <a:schemeClr val="tx1"/>
                </a:solidFill>
                <a:latin typeface="Arial" charset="0"/>
              </a:rPr>
              <a:t>Okhekako</a:t>
            </a:r>
            <a:r>
              <a:rPr lang="en-US" sz="1200" dirty="0">
                <a:solidFill>
                  <a:schemeClr val="tx1"/>
                </a:solidFill>
                <a:latin typeface="Arial" charset="0"/>
              </a:rPr>
              <a:t> pg. 39-41</a:t>
            </a:r>
          </a:p>
        </p:txBody>
      </p:sp>
      <p:pic>
        <p:nvPicPr>
          <p:cNvPr id="22535" name="Picture 85" descr="Herod's Temple from northeast, tb n02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635000" y="536639"/>
            <a:ext cx="7912100" cy="570071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22536" name="AutoShape 61"/>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22537" name="Rectangle 62"/>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2538" name="Line 63"/>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39" name="Line 64"/>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40" name="Line 65"/>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41" name="Line 66"/>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42" name="Line 67"/>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43" name="Rectangle 68"/>
          <p:cNvSpPr>
            <a:spLocks noChangeArrowheads="1"/>
          </p:cNvSpPr>
          <p:nvPr/>
        </p:nvSpPr>
        <p:spPr bwMode="auto">
          <a:xfrm>
            <a:off x="8034338" y="3429000"/>
            <a:ext cx="52418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22544" name="Rectangle 69"/>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2545" name="Line 70"/>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46" name="Line 71"/>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47" name="Rectangle 72"/>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2548" name="Rectangle 73"/>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72106" name="Rectangle 74"/>
          <p:cNvSpPr>
            <a:spLocks noChangeArrowheads="1"/>
          </p:cNvSpPr>
          <p:nvPr/>
        </p:nvSpPr>
        <p:spPr bwMode="auto">
          <a:xfrm>
            <a:off x="8229600" y="3614738"/>
            <a:ext cx="530593" cy="243656"/>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sp>
        <p:nvSpPr>
          <p:cNvPr id="22550" name="Rectangle 86"/>
          <p:cNvSpPr>
            <a:spLocks noChangeArrowheads="1"/>
          </p:cNvSpPr>
          <p:nvPr/>
        </p:nvSpPr>
        <p:spPr bwMode="auto">
          <a:xfrm>
            <a:off x="584708" y="5643626"/>
            <a:ext cx="7962900" cy="660400"/>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dirty="0"/>
          </a:p>
        </p:txBody>
      </p:sp>
      <p:sp>
        <p:nvSpPr>
          <p:cNvPr id="172041" name="Rectangle 9"/>
          <p:cNvSpPr>
            <a:spLocks noChangeArrowheads="1"/>
          </p:cNvSpPr>
          <p:nvPr/>
        </p:nvSpPr>
        <p:spPr bwMode="auto">
          <a:xfrm>
            <a:off x="351206" y="5181684"/>
            <a:ext cx="8408987" cy="107465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200" smtClean="0">
                <a:solidFill>
                  <a:srgbClr val="FFFF00"/>
                </a:solidFill>
                <a:effectLst>
                  <a:outerShdw blurRad="38100" dist="38100" dir="2700000" algn="tl">
                    <a:srgbClr val="000000"/>
                  </a:outerShdw>
                </a:effectLst>
              </a:rPr>
              <a:t>Untson tsoe </a:t>
            </a:r>
            <a:r>
              <a:rPr lang="en-US" sz="3200" dirty="0">
                <a:solidFill>
                  <a:srgbClr val="FFFF00"/>
                </a:solidFill>
                <a:effectLst>
                  <a:outerShdw blurRad="38100" dist="38100" dir="2700000" algn="tl">
                    <a:srgbClr val="000000"/>
                  </a:outerShdw>
                </a:effectLst>
              </a:rPr>
              <a:t>Herod</a:t>
            </a:r>
            <a:r>
              <a:rPr lang="fr-FR" sz="3200">
                <a:solidFill>
                  <a:srgbClr val="FFFF00"/>
                </a:solidFill>
                <a:effectLst>
                  <a:outerShdw blurRad="38100" dist="38100" dir="2700000" algn="tl">
                    <a:srgbClr val="000000"/>
                  </a:outerShdw>
                </a:effectLst>
              </a:rPr>
              <a:t>’ </a:t>
            </a:r>
            <a:r>
              <a:rPr lang="en-US" sz="3200" smtClean="0">
                <a:solidFill>
                  <a:srgbClr val="FFFF00"/>
                </a:solidFill>
                <a:effectLst>
                  <a:outerShdw blurRad="38100" dist="38100" dir="2700000" algn="tl">
                    <a:srgbClr val="000000"/>
                  </a:outerShdw>
                </a:effectLst>
              </a:rPr>
              <a:t>Jerusalem </a:t>
            </a:r>
            <a:r>
              <a:rPr lang="en-US" sz="3200" dirty="0" err="1">
                <a:solidFill>
                  <a:srgbClr val="FFFF00"/>
                </a:solidFill>
                <a:effectLst>
                  <a:outerShdw blurRad="38100" dist="38100" dir="2700000" algn="tl">
                    <a:srgbClr val="000000"/>
                  </a:outerShdw>
                </a:effectLst>
              </a:rPr>
              <a:t>Khumphen</a:t>
            </a:r>
            <a:r>
              <a:rPr lang="en-US" sz="3200" dirty="0">
                <a:solidFill>
                  <a:srgbClr val="FFFF00"/>
                </a:solidFill>
                <a:effectLst>
                  <a:outerShdw blurRad="38100" dist="38100" dir="2700000" algn="tl">
                    <a:srgbClr val="000000"/>
                  </a:outerShdw>
                </a:effectLst>
              </a:rPr>
              <a:t> </a:t>
            </a:r>
            <a:r>
              <a:rPr lang="en-US" sz="3200" dirty="0" err="1">
                <a:solidFill>
                  <a:srgbClr val="FFFF00"/>
                </a:solidFill>
                <a:effectLst>
                  <a:outerShdw blurRad="38100" dist="38100" dir="2700000" algn="tl">
                    <a:srgbClr val="000000"/>
                  </a:outerShdw>
                </a:effectLst>
              </a:rPr>
              <a:t>ki</a:t>
            </a:r>
            <a:endParaRPr lang="en-US" sz="3200" dirty="0">
              <a:solidFill>
                <a:srgbClr val="FFFF00"/>
              </a:solidFill>
              <a:effectLst>
                <a:outerShdw blurRad="38100" dist="38100" dir="2700000" algn="tl">
                  <a:srgbClr val="000000"/>
                </a:outerShdw>
              </a:effectLst>
            </a:endParaRP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9"/>
          <p:cNvSpPr txBox="1">
            <a:spLocks noChangeArrowheads="1"/>
          </p:cNvSpPr>
          <p:nvPr/>
        </p:nvSpPr>
        <p:spPr bwMode="auto">
          <a:xfrm>
            <a:off x="1792288" y="0"/>
            <a:ext cx="33210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pPr>
            <a:r>
              <a:rPr lang="en-US" sz="1400">
                <a:solidFill>
                  <a:schemeClr val="tx1"/>
                </a:solidFill>
              </a:rPr>
              <a:t>John 2:13-25</a:t>
            </a:r>
          </a:p>
        </p:txBody>
      </p:sp>
      <p:sp>
        <p:nvSpPr>
          <p:cNvPr id="448535" name="Text Box 23"/>
          <p:cNvSpPr txBox="1">
            <a:spLocks noChangeArrowheads="1"/>
          </p:cNvSpPr>
          <p:nvPr/>
        </p:nvSpPr>
        <p:spPr bwMode="auto">
          <a:xfrm>
            <a:off x="774700" y="5905500"/>
            <a:ext cx="2070100" cy="3968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1000" dirty="0">
                <a:solidFill>
                  <a:srgbClr val="FFFF00"/>
                </a:solidFill>
                <a:ea typeface="+mn-ea"/>
                <a:cs typeface="+mn-cs"/>
              </a:rPr>
              <a:t>Location Credit:                 </a:t>
            </a:r>
            <a:r>
              <a:rPr lang="en-US" sz="1000" dirty="0" err="1" smtClean="0">
                <a:solidFill>
                  <a:srgbClr val="FFFF00"/>
                </a:solidFill>
                <a:ea typeface="+mn-ea"/>
                <a:cs typeface="+mn-cs"/>
              </a:rPr>
              <a:t>HolyLIKO</a:t>
            </a:r>
            <a:r>
              <a:rPr lang="en-US" sz="1000" dirty="0" smtClean="0">
                <a:solidFill>
                  <a:srgbClr val="FFFF00"/>
                </a:solidFill>
                <a:ea typeface="+mn-ea"/>
                <a:cs typeface="+mn-cs"/>
              </a:rPr>
              <a:t> </a:t>
            </a:r>
            <a:r>
              <a:rPr lang="en-US" sz="1000" dirty="0">
                <a:solidFill>
                  <a:srgbClr val="FFFF00"/>
                </a:solidFill>
                <a:ea typeface="+mn-ea"/>
                <a:cs typeface="+mn-cs"/>
              </a:rPr>
              <a:t>Hotel</a:t>
            </a:r>
            <a:r>
              <a:rPr lang="en-US" sz="1000">
                <a:solidFill>
                  <a:srgbClr val="FFFF00"/>
                </a:solidFill>
                <a:ea typeface="+mn-ea"/>
                <a:cs typeface="+mn-cs"/>
              </a:rPr>
              <a:t>, </a:t>
            </a:r>
            <a:r>
              <a:rPr lang="en-US" sz="1000" smtClean="0">
                <a:solidFill>
                  <a:srgbClr val="FFFF00"/>
                </a:solidFill>
                <a:ea typeface="+mn-ea"/>
                <a:cs typeface="+mn-cs"/>
              </a:rPr>
              <a:t>Jerusalem</a:t>
            </a:r>
            <a:endParaRPr lang="en-US" sz="1000" dirty="0">
              <a:solidFill>
                <a:srgbClr val="FFFF00"/>
              </a:solidFill>
              <a:ea typeface="+mn-ea"/>
              <a:cs typeface="+mn-cs"/>
            </a:endParaRPr>
          </a:p>
        </p:txBody>
      </p:sp>
      <p:sp>
        <p:nvSpPr>
          <p:cNvPr id="24579" name="Text Box 51"/>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48569" name="Rectangle 5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11</a:t>
            </a:r>
          </a:p>
        </p:txBody>
      </p:sp>
      <p:sp>
        <p:nvSpPr>
          <p:cNvPr id="24581" name="Text Box 58"/>
          <p:cNvSpPr txBox="1">
            <a:spLocks noChangeArrowheads="1"/>
          </p:cNvSpPr>
          <p:nvPr/>
        </p:nvSpPr>
        <p:spPr bwMode="auto">
          <a:xfrm>
            <a:off x="6997603" y="6283732"/>
            <a:ext cx="162897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a:solidFill>
                  <a:schemeClr val="tx1"/>
                </a:solidFill>
                <a:latin typeface="Arial" charset="0"/>
              </a:rPr>
              <a:t>Okhekako</a:t>
            </a:r>
            <a:r>
              <a:rPr lang="en-US" sz="1200" dirty="0">
                <a:solidFill>
                  <a:schemeClr val="tx1"/>
                </a:solidFill>
                <a:latin typeface="Arial" charset="0"/>
              </a:rPr>
              <a:t> pg. 39-41</a:t>
            </a:r>
          </a:p>
        </p:txBody>
      </p:sp>
      <p:sp>
        <p:nvSpPr>
          <p:cNvPr id="448571" name="Text Box 59"/>
          <p:cNvSpPr txBox="1">
            <a:spLocks noChangeArrowheads="1"/>
          </p:cNvSpPr>
          <p:nvPr/>
        </p:nvSpPr>
        <p:spPr bwMode="auto">
          <a:xfrm>
            <a:off x="5673725" y="808038"/>
            <a:ext cx="2463800" cy="181588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defRPr/>
            </a:pPr>
            <a:r>
              <a:rPr lang="en-US" sz="2800" smtClean="0">
                <a:solidFill>
                  <a:srgbClr val="FFEA18"/>
                </a:solidFill>
                <a:ea typeface="+mn-ea"/>
                <a:cs typeface="+mn-cs"/>
              </a:rPr>
              <a:t>JISU </a:t>
            </a:r>
            <a:r>
              <a:rPr lang="en-US" sz="2800" dirty="0">
                <a:solidFill>
                  <a:srgbClr val="FFEA18"/>
                </a:solidFill>
                <a:ea typeface="+mn-ea"/>
                <a:cs typeface="+mn-cs"/>
              </a:rPr>
              <a:t>ECHUNGI</a:t>
            </a:r>
          </a:p>
          <a:p>
            <a:pPr>
              <a:defRPr/>
            </a:pPr>
            <a:r>
              <a:rPr lang="en-US" sz="2800" smtClean="0">
                <a:solidFill>
                  <a:srgbClr val="FFEA18"/>
                </a:solidFill>
                <a:ea typeface="+mn-ea"/>
                <a:cs typeface="+mn-cs"/>
              </a:rPr>
              <a:t>JERUSALEM YANTSU </a:t>
            </a:r>
            <a:r>
              <a:rPr lang="en-US" sz="2800" dirty="0">
                <a:solidFill>
                  <a:srgbClr val="FFEA18"/>
                </a:solidFill>
                <a:ea typeface="+mn-ea"/>
                <a:cs typeface="+mn-cs"/>
              </a:rPr>
              <a:t>JI</a:t>
            </a:r>
          </a:p>
        </p:txBody>
      </p:sp>
      <p:sp>
        <p:nvSpPr>
          <p:cNvPr id="448572" name="Text Box 60"/>
          <p:cNvSpPr txBox="1">
            <a:spLocks noChangeArrowheads="1"/>
          </p:cNvSpPr>
          <p:nvPr/>
        </p:nvSpPr>
        <p:spPr bwMode="auto">
          <a:xfrm>
            <a:off x="581025" y="3930650"/>
            <a:ext cx="2593975" cy="36933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r">
              <a:spcBef>
                <a:spcPct val="50000"/>
              </a:spcBef>
              <a:defRPr/>
            </a:pPr>
            <a:r>
              <a:rPr lang="en-US" dirty="0">
                <a:solidFill>
                  <a:srgbClr val="FFFF00"/>
                </a:solidFill>
                <a:ea typeface="+mn-ea"/>
                <a:cs typeface="+mn-cs"/>
              </a:rPr>
              <a:t> Meta </a:t>
            </a:r>
            <a:r>
              <a:rPr lang="en-US" dirty="0" err="1">
                <a:solidFill>
                  <a:srgbClr val="FFFF00"/>
                </a:solidFill>
                <a:ea typeface="+mn-ea"/>
                <a:cs typeface="+mn-cs"/>
              </a:rPr>
              <a:t>unkyonjan</a:t>
            </a:r>
            <a:r>
              <a:rPr lang="en-US" dirty="0">
                <a:solidFill>
                  <a:srgbClr val="FFFF00"/>
                </a:solidFill>
                <a:ea typeface="+mn-ea"/>
                <a:cs typeface="+mn-cs"/>
              </a:rPr>
              <a:t> </a:t>
            </a:r>
            <a:r>
              <a:rPr lang="en-US" dirty="0" err="1">
                <a:solidFill>
                  <a:srgbClr val="FFFF00"/>
                </a:solidFill>
                <a:ea typeface="+mn-ea"/>
                <a:cs typeface="+mn-cs"/>
              </a:rPr>
              <a:t>jang</a:t>
            </a:r>
            <a:r>
              <a:rPr lang="en-US" dirty="0">
                <a:solidFill>
                  <a:srgbClr val="FFFF00"/>
                </a:solidFill>
                <a:ea typeface="+mn-ea"/>
                <a:cs typeface="+mn-cs"/>
              </a:rPr>
              <a:t> </a:t>
            </a:r>
          </a:p>
        </p:txBody>
      </p:sp>
      <p:sp>
        <p:nvSpPr>
          <p:cNvPr id="448573" name="Text Box 61"/>
          <p:cNvSpPr txBox="1">
            <a:spLocks noChangeArrowheads="1"/>
          </p:cNvSpPr>
          <p:nvPr/>
        </p:nvSpPr>
        <p:spPr bwMode="auto">
          <a:xfrm>
            <a:off x="1023938" y="4811713"/>
            <a:ext cx="2633662" cy="92333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r">
              <a:spcBef>
                <a:spcPct val="50000"/>
              </a:spcBef>
              <a:defRPr/>
            </a:pPr>
            <a:r>
              <a:rPr lang="en-US" dirty="0">
                <a:solidFill>
                  <a:srgbClr val="FFFF00"/>
                </a:solidFill>
                <a:ea typeface="+mn-ea"/>
                <a:cs typeface="+mn-cs"/>
              </a:rPr>
              <a:t>Mount </a:t>
            </a:r>
            <a:r>
              <a:rPr lang="en-US" dirty="0" err="1">
                <a:solidFill>
                  <a:srgbClr val="FFFF00"/>
                </a:solidFill>
                <a:ea typeface="+mn-ea"/>
                <a:cs typeface="+mn-cs"/>
              </a:rPr>
              <a:t>Khumphen</a:t>
            </a:r>
            <a:r>
              <a:rPr lang="en-US" dirty="0">
                <a:solidFill>
                  <a:srgbClr val="FFFF00"/>
                </a:solidFill>
                <a:ea typeface="+mn-ea"/>
                <a:cs typeface="+mn-cs"/>
              </a:rPr>
              <a:t> </a:t>
            </a:r>
            <a:r>
              <a:rPr lang="en-US" dirty="0" err="1">
                <a:solidFill>
                  <a:srgbClr val="FFFF00"/>
                </a:solidFill>
                <a:ea typeface="+mn-ea"/>
                <a:cs typeface="+mn-cs"/>
              </a:rPr>
              <a:t>ki</a:t>
            </a:r>
            <a:r>
              <a:rPr lang="en-US" dirty="0">
                <a:solidFill>
                  <a:srgbClr val="FFFF00"/>
                </a:solidFill>
                <a:ea typeface="+mn-ea"/>
                <a:cs typeface="+mn-cs"/>
              </a:rPr>
              <a:t>, </a:t>
            </a:r>
            <a:r>
              <a:rPr lang="en-US" dirty="0" err="1">
                <a:solidFill>
                  <a:srgbClr val="FFFF00"/>
                </a:solidFill>
                <a:ea typeface="+mn-ea"/>
                <a:cs typeface="+mn-cs"/>
              </a:rPr>
              <a:t>Khumphen</a:t>
            </a:r>
            <a:r>
              <a:rPr lang="en-US" dirty="0">
                <a:solidFill>
                  <a:srgbClr val="FFFF00"/>
                </a:solidFill>
                <a:ea typeface="+mn-ea"/>
                <a:cs typeface="+mn-cs"/>
              </a:rPr>
              <a:t> </a:t>
            </a:r>
            <a:r>
              <a:rPr lang="en-US" dirty="0" err="1">
                <a:solidFill>
                  <a:srgbClr val="FFFF00"/>
                </a:solidFill>
                <a:ea typeface="+mn-ea"/>
                <a:cs typeface="+mn-cs"/>
              </a:rPr>
              <a:t>ki</a:t>
            </a:r>
            <a:r>
              <a:rPr lang="en-US" dirty="0">
                <a:solidFill>
                  <a:srgbClr val="FFFF00"/>
                </a:solidFill>
                <a:ea typeface="+mn-ea"/>
                <a:cs typeface="+mn-cs"/>
              </a:rPr>
              <a:t>,       </a:t>
            </a:r>
            <a:r>
              <a:rPr lang="en-US">
                <a:solidFill>
                  <a:srgbClr val="FFFF00"/>
                </a:solidFill>
                <a:ea typeface="+mn-ea"/>
                <a:cs typeface="+mn-cs"/>
              </a:rPr>
              <a:t>Antonia </a:t>
            </a:r>
            <a:r>
              <a:rPr lang="en-US" smtClean="0">
                <a:solidFill>
                  <a:srgbClr val="FFFF00"/>
                </a:solidFill>
                <a:ea typeface="+mn-ea"/>
                <a:cs typeface="+mn-cs"/>
              </a:rPr>
              <a:t>metatsu </a:t>
            </a:r>
            <a:r>
              <a:rPr lang="en-US" dirty="0">
                <a:solidFill>
                  <a:srgbClr val="FFFF00"/>
                </a:solidFill>
                <a:ea typeface="+mn-ea"/>
                <a:cs typeface="+mn-cs"/>
              </a:rPr>
              <a:t>ji</a:t>
            </a:r>
          </a:p>
        </p:txBody>
      </p:sp>
      <p:grpSp>
        <p:nvGrpSpPr>
          <p:cNvPr id="2" name="Group 67"/>
          <p:cNvGrpSpPr>
            <a:grpSpLocks/>
          </p:cNvGrpSpPr>
          <p:nvPr/>
        </p:nvGrpSpPr>
        <p:grpSpPr bwMode="auto">
          <a:xfrm>
            <a:off x="762000" y="660400"/>
            <a:ext cx="4787900" cy="3200400"/>
            <a:chOff x="480" y="416"/>
            <a:chExt cx="3016" cy="2016"/>
          </a:xfrm>
        </p:grpSpPr>
        <p:pic>
          <p:nvPicPr>
            <p:cNvPr id="24603" name="Picture 22"/>
            <p:cNvPicPr>
              <a:picLocks noChangeAspect="1" noChangeArrowheads="1"/>
            </p:cNvPicPr>
            <p:nvPr/>
          </p:nvPicPr>
          <p:blipFill>
            <a:blip r:embed="rId3">
              <a:lum bright="-6000" contrast="18000"/>
              <a:extLst>
                <a:ext uri="{28A0092B-C50C-407E-A947-70E740481C1C}">
                  <a14:useLocalDpi xmlns:a14="http://schemas.microsoft.com/office/drawing/2010/main"/>
                </a:ext>
              </a:extLst>
            </a:blip>
            <a:srcRect/>
            <a:stretch>
              <a:fillRect/>
            </a:stretch>
          </p:blipFill>
          <p:spPr bwMode="auto">
            <a:xfrm>
              <a:off x="498" y="433"/>
              <a:ext cx="2998" cy="1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448577" name="Rectangle 65"/>
            <p:cNvSpPr>
              <a:spLocks noChangeArrowheads="1"/>
            </p:cNvSpPr>
            <p:nvPr/>
          </p:nvSpPr>
          <p:spPr bwMode="auto">
            <a:xfrm>
              <a:off x="480" y="416"/>
              <a:ext cx="2984" cy="2016"/>
            </a:xfrm>
            <a:prstGeom prst="rect">
              <a:avLst/>
            </a:prstGeom>
            <a:noFill/>
            <a:ln w="101600">
              <a:solidFill>
                <a:schemeClr val="accent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grpSp>
        <p:nvGrpSpPr>
          <p:cNvPr id="3" name="Group 68"/>
          <p:cNvGrpSpPr>
            <a:grpSpLocks/>
          </p:cNvGrpSpPr>
          <p:nvPr/>
        </p:nvGrpSpPr>
        <p:grpSpPr bwMode="auto">
          <a:xfrm>
            <a:off x="3670300" y="3035300"/>
            <a:ext cx="4740275" cy="3200400"/>
            <a:chOff x="2312" y="1912"/>
            <a:chExt cx="2986" cy="2016"/>
          </a:xfrm>
        </p:grpSpPr>
        <p:pic>
          <p:nvPicPr>
            <p:cNvPr id="24601" name="Picture 6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23" y="1932"/>
              <a:ext cx="2975" cy="1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448578" name="Rectangle 66"/>
            <p:cNvSpPr>
              <a:spLocks noChangeArrowheads="1"/>
            </p:cNvSpPr>
            <p:nvPr/>
          </p:nvSpPr>
          <p:spPr bwMode="auto">
            <a:xfrm>
              <a:off x="2312" y="1912"/>
              <a:ext cx="2984" cy="2016"/>
            </a:xfrm>
            <a:prstGeom prst="rect">
              <a:avLst/>
            </a:prstGeom>
            <a:noFill/>
            <a:ln w="101600">
              <a:solidFill>
                <a:schemeClr val="accent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24587" name="AutoShape 37"/>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24588" name="Rectangle 38"/>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4589" name="Line 39"/>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0" name="Line 40"/>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1" name="Line 41"/>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2" name="Line 42"/>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3" name="Line 43"/>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4" name="Rectangle 44"/>
          <p:cNvSpPr>
            <a:spLocks noChangeArrowheads="1"/>
          </p:cNvSpPr>
          <p:nvPr/>
        </p:nvSpPr>
        <p:spPr bwMode="auto">
          <a:xfrm>
            <a:off x="8034338" y="3429000"/>
            <a:ext cx="52418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24595" name="Rectangle 45"/>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4596" name="Line 46"/>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7" name="Line 47"/>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8" name="Rectangle 48"/>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4599" name="Rectangle 49"/>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48562" name="Rectangle 50"/>
          <p:cNvSpPr>
            <a:spLocks noChangeArrowheads="1"/>
          </p:cNvSpPr>
          <p:nvPr/>
        </p:nvSpPr>
        <p:spPr bwMode="auto">
          <a:xfrm>
            <a:off x="8229600" y="3614738"/>
            <a:ext cx="530593" cy="243656"/>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48572"/>
                                        </p:tgtEl>
                                        <p:attrNameLst>
                                          <p:attrName>style.visibility</p:attrName>
                                        </p:attrNameLst>
                                      </p:cBhvr>
                                      <p:to>
                                        <p:strVal val="visible"/>
                                      </p:to>
                                    </p:set>
                                    <p:animEffect transition="in" filter="wipe(left)">
                                      <p:cBhvr>
                                        <p:cTn id="11" dur="500"/>
                                        <p:tgtEl>
                                          <p:spTgt spid="448572"/>
                                        </p:tgtEl>
                                      </p:cBhvr>
                                    </p:animEffect>
                                  </p:childTnLst>
                                </p:cTn>
                              </p:par>
                            </p:childTnLst>
                          </p:cTn>
                        </p:par>
                        <p:par>
                          <p:cTn id="12" fill="hold" nodeType="afterGroup">
                            <p:stCondLst>
                              <p:cond delay="1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par>
                          <p:cTn id="16" fill="hold" nodeType="afterGroup">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448573"/>
                                        </p:tgtEl>
                                        <p:attrNameLst>
                                          <p:attrName>style.visibility</p:attrName>
                                        </p:attrNameLst>
                                      </p:cBhvr>
                                      <p:to>
                                        <p:strVal val="visible"/>
                                      </p:to>
                                    </p:set>
                                    <p:animEffect transition="in" filter="wipe(left)">
                                      <p:cBhvr>
                                        <p:cTn id="19" dur="500"/>
                                        <p:tgtEl>
                                          <p:spTgt spid="448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72" grpId="0" autoUpdateAnimBg="0"/>
      <p:bldP spid="448573"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4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pPr>
            <a:endParaRPr lang="en-US" sz="1600">
              <a:solidFill>
                <a:schemeClr val="tx1"/>
              </a:solidFill>
            </a:endParaRPr>
          </a:p>
        </p:txBody>
      </p:sp>
      <p:sp>
        <p:nvSpPr>
          <p:cNvPr id="430121" name="Text Box 41"/>
          <p:cNvSpPr txBox="1">
            <a:spLocks noChangeArrowheads="1"/>
          </p:cNvSpPr>
          <p:nvPr/>
        </p:nvSpPr>
        <p:spPr bwMode="auto">
          <a:xfrm>
            <a:off x="1770063"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a:solidFill>
                  <a:schemeClr val="tx1"/>
                </a:solidFill>
                <a:ea typeface="+mn-ea"/>
                <a:cs typeface="+mn-cs"/>
              </a:rPr>
              <a:t>Mark 11:27</a:t>
            </a:r>
          </a:p>
        </p:txBody>
      </p:sp>
      <p:sp>
        <p:nvSpPr>
          <p:cNvPr id="26627" name="AutoShape 57"/>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26628" name="Rectangle 58"/>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6629" name="Line 59"/>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30" name="Line 60"/>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31" name="Line 61"/>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32" name="Line 62"/>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33" name="Line 63"/>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34" name="Rectangle 64"/>
          <p:cNvSpPr>
            <a:spLocks noChangeArrowheads="1"/>
          </p:cNvSpPr>
          <p:nvPr/>
        </p:nvSpPr>
        <p:spPr bwMode="auto">
          <a:xfrm>
            <a:off x="8034338" y="3429000"/>
            <a:ext cx="52418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26635" name="Rectangle 65"/>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36" name="Line 66"/>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37" name="Line 67"/>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38" name="Rectangle 68"/>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39" name="Rectangle 69"/>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30150" name="Rectangle 70"/>
          <p:cNvSpPr>
            <a:spLocks noChangeArrowheads="1"/>
          </p:cNvSpPr>
          <p:nvPr/>
        </p:nvSpPr>
        <p:spPr bwMode="auto">
          <a:xfrm>
            <a:off x="8229600" y="3614738"/>
            <a:ext cx="561050" cy="243656"/>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sp>
        <p:nvSpPr>
          <p:cNvPr id="26641" name="Text Box 71"/>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30157" name="Rectangle 7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12</a:t>
            </a:r>
          </a:p>
        </p:txBody>
      </p:sp>
      <p:sp>
        <p:nvSpPr>
          <p:cNvPr id="26643" name="Text Box 78"/>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smtClean="0">
                <a:solidFill>
                  <a:schemeClr val="tx1"/>
                </a:solidFill>
                <a:latin typeface="Arial" charset="0"/>
              </a:rPr>
              <a:t>Okhekako</a:t>
            </a:r>
            <a:r>
              <a:rPr lang="en-US" sz="1200" dirty="0" smtClean="0">
                <a:solidFill>
                  <a:schemeClr val="tx1"/>
                </a:solidFill>
                <a:latin typeface="Arial" charset="0"/>
              </a:rPr>
              <a:t> </a:t>
            </a:r>
            <a:r>
              <a:rPr lang="en-US" sz="1200" dirty="0">
                <a:solidFill>
                  <a:schemeClr val="tx1"/>
                </a:solidFill>
                <a:latin typeface="Arial" charset="0"/>
              </a:rPr>
              <a:t>pg. 39-41</a:t>
            </a:r>
          </a:p>
        </p:txBody>
      </p:sp>
      <p:sp>
        <p:nvSpPr>
          <p:cNvPr id="430160" name="Text Box 80"/>
          <p:cNvSpPr txBox="1">
            <a:spLocks noChangeArrowheads="1"/>
          </p:cNvSpPr>
          <p:nvPr/>
        </p:nvSpPr>
        <p:spPr bwMode="auto">
          <a:xfrm>
            <a:off x="774700" y="5905500"/>
            <a:ext cx="2070100" cy="55399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1000" dirty="0" smtClean="0">
                <a:solidFill>
                  <a:srgbClr val="FFFF00"/>
                </a:solidFill>
                <a:ea typeface="+mn-ea"/>
                <a:cs typeface="+mn-cs"/>
              </a:rPr>
              <a:t>Meta </a:t>
            </a:r>
            <a:r>
              <a:rPr lang="en-US" sz="1000" dirty="0" err="1" smtClean="0">
                <a:solidFill>
                  <a:srgbClr val="FFFF00"/>
                </a:solidFill>
                <a:ea typeface="+mn-ea"/>
                <a:cs typeface="+mn-cs"/>
              </a:rPr>
              <a:t>hejo</a:t>
            </a:r>
            <a:r>
              <a:rPr lang="en-US" sz="1000" dirty="0" smtClean="0">
                <a:solidFill>
                  <a:srgbClr val="FFFF00"/>
                </a:solidFill>
                <a:ea typeface="+mn-ea"/>
                <a:cs typeface="+mn-cs"/>
              </a:rPr>
              <a:t> :                 </a:t>
            </a:r>
            <a:r>
              <a:rPr lang="en-US" sz="1000" dirty="0" err="1" smtClean="0">
                <a:solidFill>
                  <a:srgbClr val="FFFF00"/>
                </a:solidFill>
                <a:ea typeface="+mn-ea"/>
                <a:cs typeface="+mn-cs"/>
              </a:rPr>
              <a:t>Ntho</a:t>
            </a:r>
            <a:r>
              <a:rPr lang="en-US" sz="1000" dirty="0" smtClean="0">
                <a:solidFill>
                  <a:srgbClr val="FFFF00"/>
                </a:solidFill>
                <a:ea typeface="+mn-ea"/>
                <a:cs typeface="+mn-cs"/>
              </a:rPr>
              <a:t> </a:t>
            </a:r>
            <a:r>
              <a:rPr lang="en-US" sz="1000" dirty="0" err="1" smtClean="0">
                <a:solidFill>
                  <a:srgbClr val="FFFF00"/>
                </a:solidFill>
                <a:ea typeface="+mn-ea"/>
                <a:cs typeface="+mn-cs"/>
              </a:rPr>
              <a:t>Liko</a:t>
            </a:r>
            <a:r>
              <a:rPr lang="en-US" sz="1000" dirty="0" smtClean="0">
                <a:solidFill>
                  <a:srgbClr val="FFFF00"/>
                </a:solidFill>
                <a:ea typeface="+mn-ea"/>
                <a:cs typeface="+mn-cs"/>
              </a:rPr>
              <a:t> </a:t>
            </a:r>
            <a:r>
              <a:rPr lang="en-US" sz="1000" dirty="0" err="1" smtClean="0">
                <a:solidFill>
                  <a:srgbClr val="FFFF00"/>
                </a:solidFill>
                <a:ea typeface="+mn-ea"/>
                <a:cs typeface="+mn-cs"/>
              </a:rPr>
              <a:t>Unchenphen</a:t>
            </a:r>
            <a:r>
              <a:rPr lang="en-US" sz="1000" dirty="0" smtClean="0">
                <a:solidFill>
                  <a:srgbClr val="FFFF00"/>
                </a:solidFill>
                <a:ea typeface="+mn-ea"/>
                <a:cs typeface="+mn-cs"/>
              </a:rPr>
              <a:t>, Jerusalem</a:t>
            </a:r>
            <a:endParaRPr lang="en-US" sz="1000" dirty="0">
              <a:solidFill>
                <a:srgbClr val="FFFF00"/>
              </a:solidFill>
              <a:ea typeface="+mn-ea"/>
              <a:cs typeface="+mn-cs"/>
            </a:endParaRPr>
          </a:p>
        </p:txBody>
      </p:sp>
      <p:grpSp>
        <p:nvGrpSpPr>
          <p:cNvPr id="26645" name="Group 87"/>
          <p:cNvGrpSpPr>
            <a:grpSpLocks/>
          </p:cNvGrpSpPr>
          <p:nvPr/>
        </p:nvGrpSpPr>
        <p:grpSpPr bwMode="auto">
          <a:xfrm>
            <a:off x="760413" y="660400"/>
            <a:ext cx="4738687" cy="3200400"/>
            <a:chOff x="479" y="416"/>
            <a:chExt cx="2985" cy="2016"/>
          </a:xfrm>
        </p:grpSpPr>
        <p:pic>
          <p:nvPicPr>
            <p:cNvPr id="26652" name="Picture 85"/>
            <p:cNvPicPr>
              <a:picLocks noChangeAspect="1" noChangeArrowheads="1"/>
            </p:cNvPicPr>
            <p:nvPr/>
          </p:nvPicPr>
          <p:blipFill>
            <a:blip r:embed="rId3" cstate="screen">
              <a:lum bright="-6000" contrast="30000"/>
              <a:extLst>
                <a:ext uri="{28A0092B-C50C-407E-A947-70E740481C1C}">
                  <a14:useLocalDpi xmlns:a14="http://schemas.microsoft.com/office/drawing/2010/main"/>
                </a:ext>
              </a:extLst>
            </a:blip>
            <a:srcRect/>
            <a:stretch>
              <a:fillRect/>
            </a:stretch>
          </p:blipFill>
          <p:spPr bwMode="auto">
            <a:xfrm>
              <a:off x="479" y="423"/>
              <a:ext cx="2981" cy="1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430162" name="Rectangle 82"/>
            <p:cNvSpPr>
              <a:spLocks noChangeArrowheads="1"/>
            </p:cNvSpPr>
            <p:nvPr/>
          </p:nvSpPr>
          <p:spPr bwMode="auto">
            <a:xfrm>
              <a:off x="480" y="416"/>
              <a:ext cx="2984" cy="2016"/>
            </a:xfrm>
            <a:prstGeom prst="rect">
              <a:avLst/>
            </a:prstGeom>
            <a:noFill/>
            <a:ln w="101600">
              <a:solidFill>
                <a:schemeClr val="accent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grpSp>
        <p:nvGrpSpPr>
          <p:cNvPr id="26646" name="Group 86"/>
          <p:cNvGrpSpPr>
            <a:grpSpLocks/>
          </p:cNvGrpSpPr>
          <p:nvPr/>
        </p:nvGrpSpPr>
        <p:grpSpPr bwMode="auto">
          <a:xfrm>
            <a:off x="3670300" y="3035300"/>
            <a:ext cx="4737100" cy="3200400"/>
            <a:chOff x="2312" y="1912"/>
            <a:chExt cx="2984" cy="2016"/>
          </a:xfrm>
        </p:grpSpPr>
        <p:pic>
          <p:nvPicPr>
            <p:cNvPr id="26650" name="Picture 84"/>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2326" y="1926"/>
              <a:ext cx="2967" cy="1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430163" name="Rectangle 83"/>
            <p:cNvSpPr>
              <a:spLocks noChangeArrowheads="1"/>
            </p:cNvSpPr>
            <p:nvPr/>
          </p:nvSpPr>
          <p:spPr bwMode="auto">
            <a:xfrm>
              <a:off x="2312" y="1912"/>
              <a:ext cx="2984" cy="2016"/>
            </a:xfrm>
            <a:prstGeom prst="rect">
              <a:avLst/>
            </a:prstGeom>
            <a:noFill/>
            <a:ln w="101600">
              <a:solidFill>
                <a:schemeClr val="accent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430168" name="Text Box 88"/>
          <p:cNvSpPr txBox="1">
            <a:spLocks noChangeArrowheads="1"/>
          </p:cNvSpPr>
          <p:nvPr/>
        </p:nvSpPr>
        <p:spPr bwMode="auto">
          <a:xfrm>
            <a:off x="5673725" y="808038"/>
            <a:ext cx="2463800" cy="2246769"/>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defRPr/>
            </a:pPr>
            <a:r>
              <a:rPr lang="en-US" sz="2800" smtClean="0">
                <a:solidFill>
                  <a:srgbClr val="FFEA18"/>
                </a:solidFill>
              </a:rPr>
              <a:t>JISU </a:t>
            </a:r>
            <a:r>
              <a:rPr lang="en-US" sz="2800" dirty="0">
                <a:solidFill>
                  <a:srgbClr val="FFEA18"/>
                </a:solidFill>
              </a:rPr>
              <a:t>ECHUNGI</a:t>
            </a:r>
          </a:p>
          <a:p>
            <a:pPr>
              <a:defRPr/>
            </a:pPr>
            <a:r>
              <a:rPr lang="en-US" sz="2800" smtClean="0">
                <a:solidFill>
                  <a:srgbClr val="FFEA18"/>
                </a:solidFill>
              </a:rPr>
              <a:t>JERUSALEM YANTSU </a:t>
            </a:r>
            <a:r>
              <a:rPr lang="en-US" sz="2800" dirty="0">
                <a:solidFill>
                  <a:srgbClr val="FFEA18"/>
                </a:solidFill>
              </a:rPr>
              <a:t>JI</a:t>
            </a:r>
          </a:p>
          <a:p>
            <a:pPr>
              <a:defRPr/>
            </a:pPr>
            <a:endParaRPr lang="en-US" sz="2800" dirty="0">
              <a:solidFill>
                <a:srgbClr val="FFEA18"/>
              </a:solidFill>
              <a:ea typeface="+mn-ea"/>
              <a:cs typeface="+mn-cs"/>
            </a:endParaRPr>
          </a:p>
        </p:txBody>
      </p:sp>
      <p:sp>
        <p:nvSpPr>
          <p:cNvPr id="430169" name="Text Box 89"/>
          <p:cNvSpPr txBox="1">
            <a:spLocks noChangeArrowheads="1"/>
          </p:cNvSpPr>
          <p:nvPr/>
        </p:nvSpPr>
        <p:spPr bwMode="auto">
          <a:xfrm>
            <a:off x="581025" y="3930650"/>
            <a:ext cx="2593975" cy="64633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r">
              <a:spcBef>
                <a:spcPct val="50000"/>
              </a:spcBef>
              <a:defRPr/>
            </a:pPr>
            <a:r>
              <a:rPr lang="en-US">
                <a:solidFill>
                  <a:srgbClr val="FFFF00"/>
                </a:solidFill>
                <a:ea typeface="+mn-ea"/>
                <a:cs typeface="+mn-cs"/>
              </a:rPr>
              <a:t>Mount</a:t>
            </a:r>
            <a:r>
              <a:rPr lang="fr-FR" smtClean="0">
                <a:solidFill>
                  <a:srgbClr val="FFFF00"/>
                </a:solidFill>
                <a:ea typeface="+mn-ea"/>
                <a:cs typeface="+mn-cs"/>
              </a:rPr>
              <a:t>’</a:t>
            </a:r>
            <a:r>
              <a:rPr lang="en-US" smtClean="0">
                <a:solidFill>
                  <a:srgbClr val="FFFF00"/>
                </a:solidFill>
                <a:ea typeface="+mn-ea"/>
                <a:cs typeface="+mn-cs"/>
              </a:rPr>
              <a:t>s </a:t>
            </a:r>
            <a:r>
              <a:rPr lang="en-US" dirty="0" err="1">
                <a:solidFill>
                  <a:srgbClr val="FFFF00"/>
                </a:solidFill>
                <a:ea typeface="+mn-ea"/>
                <a:cs typeface="+mn-cs"/>
              </a:rPr>
              <a:t>khumphen</a:t>
            </a:r>
            <a:r>
              <a:rPr lang="en-US" dirty="0">
                <a:solidFill>
                  <a:srgbClr val="FFFF00"/>
                </a:solidFill>
                <a:ea typeface="+mn-ea"/>
                <a:cs typeface="+mn-cs"/>
              </a:rPr>
              <a:t> </a:t>
            </a:r>
            <a:r>
              <a:rPr lang="en-US" dirty="0" err="1">
                <a:solidFill>
                  <a:srgbClr val="FFFF00"/>
                </a:solidFill>
                <a:ea typeface="+mn-ea"/>
                <a:cs typeface="+mn-cs"/>
              </a:rPr>
              <a:t>ki</a:t>
            </a:r>
            <a:r>
              <a:rPr lang="en-US" dirty="0">
                <a:solidFill>
                  <a:srgbClr val="FFFF00"/>
                </a:solidFill>
                <a:ea typeface="+mn-ea"/>
                <a:cs typeface="+mn-cs"/>
              </a:rPr>
              <a:t> </a:t>
            </a:r>
            <a:r>
              <a:rPr lang="en-US" dirty="0" err="1">
                <a:solidFill>
                  <a:srgbClr val="FFFF00"/>
                </a:solidFill>
                <a:ea typeface="+mn-ea"/>
                <a:cs typeface="+mn-cs"/>
              </a:rPr>
              <a:t>eng</a:t>
            </a:r>
            <a:r>
              <a:rPr lang="en-US" dirty="0">
                <a:solidFill>
                  <a:srgbClr val="FFFF00"/>
                </a:solidFill>
                <a:ea typeface="+mn-ea"/>
                <a:cs typeface="+mn-cs"/>
              </a:rPr>
              <a:t> </a:t>
            </a:r>
            <a:r>
              <a:rPr lang="en-US" dirty="0" err="1">
                <a:solidFill>
                  <a:srgbClr val="FFFF00"/>
                </a:solidFill>
                <a:ea typeface="+mn-ea"/>
                <a:cs typeface="+mn-cs"/>
              </a:rPr>
              <a:t>rha</a:t>
            </a:r>
            <a:r>
              <a:rPr lang="en-US" dirty="0">
                <a:solidFill>
                  <a:srgbClr val="FFFF00"/>
                </a:solidFill>
                <a:ea typeface="+mn-ea"/>
                <a:cs typeface="+mn-cs"/>
              </a:rPr>
              <a:t> </a:t>
            </a:r>
            <a:r>
              <a:rPr lang="en-US" dirty="0" err="1">
                <a:solidFill>
                  <a:srgbClr val="FFFF00"/>
                </a:solidFill>
                <a:ea typeface="+mn-ea"/>
                <a:cs typeface="+mn-cs"/>
              </a:rPr>
              <a:t>lan</a:t>
            </a:r>
            <a:r>
              <a:rPr lang="en-US" dirty="0">
                <a:solidFill>
                  <a:srgbClr val="FFFF00"/>
                </a:solidFill>
                <a:ea typeface="+mn-ea"/>
                <a:cs typeface="+mn-cs"/>
              </a:rPr>
              <a:t> </a:t>
            </a:r>
            <a:r>
              <a:rPr lang="en-US" dirty="0" err="1">
                <a:solidFill>
                  <a:srgbClr val="FFFF00"/>
                </a:solidFill>
                <a:ea typeface="+mn-ea"/>
                <a:cs typeface="+mn-cs"/>
              </a:rPr>
              <a:t>mo</a:t>
            </a:r>
            <a:r>
              <a:rPr lang="en-US" dirty="0">
                <a:solidFill>
                  <a:srgbClr val="FFFF00"/>
                </a:solidFill>
                <a:ea typeface="+mn-ea"/>
                <a:cs typeface="+mn-cs"/>
              </a:rPr>
              <a:t> ji</a:t>
            </a:r>
          </a:p>
        </p:txBody>
      </p:sp>
      <p:sp>
        <p:nvSpPr>
          <p:cNvPr id="430170" name="Text Box 90"/>
          <p:cNvSpPr txBox="1">
            <a:spLocks noChangeArrowheads="1"/>
          </p:cNvSpPr>
          <p:nvPr/>
        </p:nvSpPr>
        <p:spPr bwMode="auto">
          <a:xfrm>
            <a:off x="1023938" y="5370513"/>
            <a:ext cx="2633662" cy="36933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r">
              <a:spcBef>
                <a:spcPct val="50000"/>
              </a:spcBef>
              <a:defRPr/>
            </a:pPr>
            <a:r>
              <a:rPr lang="en-US" dirty="0" err="1">
                <a:solidFill>
                  <a:srgbClr val="FFFF00"/>
                </a:solidFill>
                <a:ea typeface="+mn-ea"/>
                <a:cs typeface="+mn-cs"/>
              </a:rPr>
              <a:t>Engkhfüwoe</a:t>
            </a:r>
            <a:r>
              <a:rPr lang="en-US" dirty="0">
                <a:solidFill>
                  <a:srgbClr val="FFFF00"/>
                </a:solidFill>
                <a:ea typeface="+mn-ea"/>
                <a:cs typeface="+mn-cs"/>
              </a:rPr>
              <a:t> </a:t>
            </a:r>
            <a:r>
              <a:rPr lang="en-US" dirty="0" err="1">
                <a:solidFill>
                  <a:srgbClr val="FFFF00"/>
                </a:solidFill>
                <a:ea typeface="+mn-ea"/>
                <a:cs typeface="+mn-cs"/>
              </a:rPr>
              <a:t>kepyung</a:t>
            </a:r>
            <a:endParaRPr lang="en-US" dirty="0">
              <a:solidFill>
                <a:srgbClr val="FFFF00"/>
              </a:solidFill>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0169"/>
                                        </p:tgtEl>
                                        <p:attrNameLst>
                                          <p:attrName>style.visibility</p:attrName>
                                        </p:attrNameLst>
                                      </p:cBhvr>
                                      <p:to>
                                        <p:strVal val="visible"/>
                                      </p:to>
                                    </p:set>
                                    <p:animEffect transition="in" filter="fade">
                                      <p:cBhvr>
                                        <p:cTn id="7" dur="1000"/>
                                        <p:tgtEl>
                                          <p:spTgt spid="430169"/>
                                        </p:tgtEl>
                                      </p:cBhvr>
                                    </p:animEffect>
                                  </p:childTnLst>
                                </p:cTn>
                              </p:par>
                            </p:childTnLst>
                          </p:cTn>
                        </p:par>
                        <p:par>
                          <p:cTn id="8" fill="hold" nodeType="afterGroup">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430170"/>
                                        </p:tgtEl>
                                        <p:attrNameLst>
                                          <p:attrName>style.visibility</p:attrName>
                                        </p:attrNameLst>
                                      </p:cBhvr>
                                      <p:to>
                                        <p:strVal val="visible"/>
                                      </p:to>
                                    </p:set>
                                    <p:animEffect transition="in" filter="fade">
                                      <p:cBhvr>
                                        <p:cTn id="11" dur="1000"/>
                                        <p:tgtEl>
                                          <p:spTgt spid="430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9" grpId="0" autoUpdateAnimBg="0"/>
      <p:bldP spid="430170"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306" name="Picture 34"/>
          <p:cNvPicPr>
            <a:picLocks noChangeArrowheads="1"/>
          </p:cNvPicPr>
          <p:nvPr/>
        </p:nvPicPr>
        <p:blipFill>
          <a:blip r:embed="rId3"/>
          <a:srcRect/>
          <a:stretch>
            <a:fillRect/>
          </a:stretch>
        </p:blipFill>
        <p:spPr bwMode="auto">
          <a:xfrm>
            <a:off x="2711450" y="684213"/>
            <a:ext cx="3746500" cy="5475287"/>
          </a:xfrm>
          <a:prstGeom prst="rect">
            <a:avLst/>
          </a:prstGeom>
          <a:noFill/>
          <a:ln w="50800">
            <a:solidFill>
              <a:srgbClr val="00FF00"/>
            </a:solidFill>
            <a:miter lim="800000"/>
            <a:headEnd/>
            <a:tailEnd/>
          </a:ln>
          <a:effectLst>
            <a:outerShdw blurRad="63500" dist="161645" dir="2700000" algn="ctr" rotWithShape="0">
              <a:schemeClr val="bg2">
                <a:alpha val="74997"/>
              </a:schemeClr>
            </a:outerShdw>
          </a:effectLst>
        </p:spPr>
      </p:pic>
      <p:grpSp>
        <p:nvGrpSpPr>
          <p:cNvPr id="28674" name="Group 115"/>
          <p:cNvGrpSpPr>
            <a:grpSpLocks/>
          </p:cNvGrpSpPr>
          <p:nvPr/>
        </p:nvGrpSpPr>
        <p:grpSpPr bwMode="auto">
          <a:xfrm>
            <a:off x="4203700" y="1701800"/>
            <a:ext cx="1179513" cy="3009900"/>
            <a:chOff x="2648" y="1072"/>
            <a:chExt cx="743" cy="1896"/>
          </a:xfrm>
        </p:grpSpPr>
        <p:sp>
          <p:nvSpPr>
            <p:cNvPr id="28718" name="Oval 116"/>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28719" name="Oval 117"/>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28720" name="Oval 118"/>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28721" name="Oval 119"/>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grpSp>
      <p:sp>
        <p:nvSpPr>
          <p:cNvPr id="28675" name="Oval 6"/>
          <p:cNvSpPr>
            <a:spLocks noChangeArrowheads="1"/>
          </p:cNvSpPr>
          <p:nvPr/>
        </p:nvSpPr>
        <p:spPr bwMode="auto">
          <a:xfrm rot="240000">
            <a:off x="4368800" y="1905000"/>
            <a:ext cx="1206500" cy="2446338"/>
          </a:xfrm>
          <a:prstGeom prst="ellipse">
            <a:avLst/>
          </a:prstGeom>
          <a:noFill/>
          <a:ln w="50800">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8676" name="Rectangle 7"/>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82305" name="Oval 33"/>
          <p:cNvSpPr>
            <a:spLocks noChangeArrowheads="1"/>
          </p:cNvSpPr>
          <p:nvPr/>
        </p:nvSpPr>
        <p:spPr bwMode="auto">
          <a:xfrm>
            <a:off x="3670300" y="2959100"/>
            <a:ext cx="1600200" cy="642938"/>
          </a:xfrm>
          <a:prstGeom prst="ellipse">
            <a:avLst/>
          </a:prstGeom>
          <a:noFill/>
          <a:ln w="57150">
            <a:solidFill>
              <a:srgbClr val="FFFF00"/>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182311" name="Rectangle 39"/>
          <p:cNvSpPr>
            <a:spLocks noChangeArrowheads="1"/>
          </p:cNvSpPr>
          <p:nvPr/>
        </p:nvSpPr>
        <p:spPr bwMode="auto">
          <a:xfrm>
            <a:off x="439738" y="5670417"/>
            <a:ext cx="8408987" cy="107465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200" dirty="0" smtClean="0">
                <a:solidFill>
                  <a:srgbClr val="FFFF00"/>
                </a:solidFill>
                <a:effectLst>
                  <a:outerShdw blurRad="38100" dist="38100" dir="2700000" algn="tl">
                    <a:srgbClr val="000000"/>
                  </a:outerShdw>
                </a:effectLst>
              </a:rPr>
              <a:t>JISU </a:t>
            </a:r>
            <a:r>
              <a:rPr lang="en-US" sz="3200" dirty="0" err="1">
                <a:solidFill>
                  <a:srgbClr val="FFFF00"/>
                </a:solidFill>
                <a:effectLst>
                  <a:outerShdw blurRad="38100" dist="38100" dir="2700000" algn="tl">
                    <a:srgbClr val="000000"/>
                  </a:outerShdw>
                </a:effectLst>
              </a:rPr>
              <a:t>na</a:t>
            </a:r>
            <a:r>
              <a:rPr lang="en-US" sz="3200" dirty="0">
                <a:solidFill>
                  <a:srgbClr val="FFFF00"/>
                </a:solidFill>
                <a:effectLst>
                  <a:outerShdw blurRad="38100" dist="38100" dir="2700000" algn="tl">
                    <a:srgbClr val="000000"/>
                  </a:outerShdw>
                </a:effectLst>
              </a:rPr>
              <a:t> </a:t>
            </a:r>
            <a:r>
              <a:rPr lang="en-US" sz="3200" dirty="0" err="1" smtClean="0">
                <a:solidFill>
                  <a:srgbClr val="FFFF00"/>
                </a:solidFill>
                <a:effectLst>
                  <a:outerShdw blurRad="38100" dist="38100" dir="2700000" algn="tl">
                    <a:srgbClr val="000000"/>
                  </a:outerShdw>
                </a:effectLst>
              </a:rPr>
              <a:t>sanpheo</a:t>
            </a:r>
            <a:r>
              <a:rPr lang="en-US" sz="3200" dirty="0" smtClean="0">
                <a:solidFill>
                  <a:srgbClr val="FFFF00"/>
                </a:solidFill>
                <a:effectLst>
                  <a:outerShdw blurRad="38100" dist="38100" dir="2700000" algn="tl">
                    <a:srgbClr val="000000"/>
                  </a:outerShdw>
                </a:effectLst>
              </a:rPr>
              <a:t> </a:t>
            </a:r>
            <a:r>
              <a:rPr lang="en-US" sz="3200" dirty="0">
                <a:solidFill>
                  <a:srgbClr val="FFFF00"/>
                </a:solidFill>
                <a:effectLst>
                  <a:outerShdw blurRad="38100" dist="38100" dir="2700000" algn="tl">
                    <a:srgbClr val="000000"/>
                  </a:outerShdw>
                </a:effectLst>
              </a:rPr>
              <a:t>meta </a:t>
            </a:r>
            <a:r>
              <a:rPr lang="en-US" sz="3200" dirty="0" err="1">
                <a:solidFill>
                  <a:srgbClr val="FFFF00"/>
                </a:solidFill>
                <a:effectLst>
                  <a:outerShdw blurRad="38100" dist="38100" dir="2700000" algn="tl">
                    <a:srgbClr val="000000"/>
                  </a:outerShdw>
                </a:effectLst>
              </a:rPr>
              <a:t>meta</a:t>
            </a:r>
            <a:r>
              <a:rPr lang="en-US" sz="3200" dirty="0">
                <a:solidFill>
                  <a:srgbClr val="FFFF00"/>
                </a:solidFill>
                <a:effectLst>
                  <a:outerShdw blurRad="38100" dist="38100" dir="2700000" algn="tl">
                    <a:srgbClr val="000000"/>
                  </a:outerShdw>
                </a:effectLst>
              </a:rPr>
              <a:t> </a:t>
            </a:r>
            <a:r>
              <a:rPr lang="en-US" sz="3200" dirty="0" err="1" smtClean="0">
                <a:solidFill>
                  <a:srgbClr val="FFFF00"/>
                </a:solidFill>
                <a:effectLst>
                  <a:outerShdw blurRad="38100" dist="38100" dir="2700000" algn="tl">
                    <a:srgbClr val="000000"/>
                  </a:outerShdw>
                </a:effectLst>
              </a:rPr>
              <a:t>osi</a:t>
            </a:r>
            <a:r>
              <a:rPr lang="en-US" sz="3200" dirty="0" smtClean="0">
                <a:solidFill>
                  <a:srgbClr val="FFFF00"/>
                </a:solidFill>
                <a:effectLst>
                  <a:outerShdw blurRad="38100" dist="38100" dir="2700000" algn="tl">
                    <a:srgbClr val="000000"/>
                  </a:outerShdw>
                </a:effectLst>
              </a:rPr>
              <a:t> </a:t>
            </a:r>
            <a:r>
              <a:rPr lang="en-US" sz="3200" dirty="0" err="1">
                <a:solidFill>
                  <a:srgbClr val="FFFF00"/>
                </a:solidFill>
                <a:effectLst>
                  <a:outerShdw blurRad="38100" dist="38100" dir="2700000" algn="tl">
                    <a:srgbClr val="000000"/>
                  </a:outerShdw>
                </a:effectLst>
              </a:rPr>
              <a:t>olan</a:t>
            </a:r>
            <a:r>
              <a:rPr lang="en-US" sz="3200" dirty="0">
                <a:solidFill>
                  <a:srgbClr val="FFFF00"/>
                </a:solidFill>
                <a:effectLst>
                  <a:outerShdw blurRad="38100" dist="38100" dir="2700000" algn="tl">
                    <a:srgbClr val="000000"/>
                  </a:outerShdw>
                </a:effectLst>
              </a:rPr>
              <a:t> ji...</a:t>
            </a:r>
          </a:p>
        </p:txBody>
      </p:sp>
      <p:pic>
        <p:nvPicPr>
          <p:cNvPr id="182328" name="Picture 5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86024" y="931863"/>
            <a:ext cx="2784475" cy="2087562"/>
          </a:xfrm>
          <a:prstGeom prst="rect">
            <a:avLst/>
          </a:prstGeom>
          <a:noFill/>
          <a:ln w="57150">
            <a:solidFill>
              <a:srgbClr val="33CC33"/>
            </a:solidFill>
            <a:miter lim="800000"/>
            <a:headEnd/>
            <a:tailEnd/>
          </a:ln>
          <a:effectLst>
            <a:outerShdw blurRad="63500" dist="71842"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sp>
        <p:nvSpPr>
          <p:cNvPr id="182346" name="Text Box 74"/>
          <p:cNvSpPr txBox="1">
            <a:spLocks noChangeArrowheads="1"/>
          </p:cNvSpPr>
          <p:nvPr/>
        </p:nvSpPr>
        <p:spPr bwMode="auto">
          <a:xfrm>
            <a:off x="1784350" y="0"/>
            <a:ext cx="1993900"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a:solidFill>
                  <a:schemeClr val="tx1"/>
                </a:solidFill>
                <a:ea typeface="+mn-ea"/>
                <a:cs typeface="+mn-cs"/>
              </a:rPr>
              <a:t>John 4</a:t>
            </a:r>
          </a:p>
        </p:txBody>
      </p:sp>
      <p:grpSp>
        <p:nvGrpSpPr>
          <p:cNvPr id="28681" name="Group 141"/>
          <p:cNvGrpSpPr>
            <a:grpSpLocks/>
          </p:cNvGrpSpPr>
          <p:nvPr/>
        </p:nvGrpSpPr>
        <p:grpSpPr bwMode="auto">
          <a:xfrm>
            <a:off x="8005763" y="3429000"/>
            <a:ext cx="952500" cy="1241425"/>
            <a:chOff x="5043" y="2160"/>
            <a:chExt cx="600" cy="782"/>
          </a:xfrm>
        </p:grpSpPr>
        <p:sp>
          <p:nvSpPr>
            <p:cNvPr id="28704" name="AutoShape 91"/>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28705" name="Rectangle 92"/>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8706" name="Line 93"/>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707" name="Line 94"/>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708" name="Line 95"/>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709" name="Line 96"/>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710" name="Line 97"/>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711" name="Rectangle 98"/>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28712" name="Rectangle 99"/>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8713" name="Line 100"/>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714" name="Line 101"/>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715" name="Rectangle 102"/>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8716" name="Rectangle 103"/>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82376" name="Rectangle 104"/>
            <p:cNvSpPr>
              <a:spLocks noChangeArrowheads="1"/>
            </p:cNvSpPr>
            <p:nvPr/>
          </p:nvSpPr>
          <p:spPr bwMode="auto">
            <a:xfrm>
              <a:off x="5184" y="2277"/>
              <a:ext cx="334"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
        <p:nvSpPr>
          <p:cNvPr id="28682" name="Text Box 105"/>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82380" name="Oval 108"/>
          <p:cNvSpPr>
            <a:spLocks noChangeArrowheads="1"/>
          </p:cNvSpPr>
          <p:nvPr/>
        </p:nvSpPr>
        <p:spPr bwMode="auto">
          <a:xfrm>
            <a:off x="788988" y="2640013"/>
            <a:ext cx="2047875" cy="4572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82381" name="Oval 109"/>
          <p:cNvSpPr>
            <a:spLocks noChangeArrowheads="1"/>
          </p:cNvSpPr>
          <p:nvPr/>
        </p:nvSpPr>
        <p:spPr bwMode="auto">
          <a:xfrm>
            <a:off x="3690938" y="4618038"/>
            <a:ext cx="1204912" cy="592137"/>
          </a:xfrm>
          <a:prstGeom prst="ellipse">
            <a:avLst/>
          </a:prstGeom>
          <a:noFill/>
          <a:ln w="57150">
            <a:solidFill>
              <a:schemeClr val="accent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182382" name="Oval 110"/>
          <p:cNvSpPr>
            <a:spLocks noChangeArrowheads="1"/>
          </p:cNvSpPr>
          <p:nvPr/>
        </p:nvSpPr>
        <p:spPr bwMode="auto">
          <a:xfrm>
            <a:off x="4249738" y="1689100"/>
            <a:ext cx="1204912" cy="592138"/>
          </a:xfrm>
          <a:prstGeom prst="ellipse">
            <a:avLst/>
          </a:prstGeom>
          <a:noFill/>
          <a:ln w="57150">
            <a:solidFill>
              <a:schemeClr val="accent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4" name="Group 107"/>
          <p:cNvGrpSpPr>
            <a:grpSpLocks/>
          </p:cNvGrpSpPr>
          <p:nvPr/>
        </p:nvGrpSpPr>
        <p:grpSpPr bwMode="auto">
          <a:xfrm>
            <a:off x="649287" y="2209800"/>
            <a:ext cx="3581400" cy="1179513"/>
            <a:chOff x="416" y="1374"/>
            <a:chExt cx="2256" cy="743"/>
          </a:xfrm>
        </p:grpSpPr>
        <p:sp>
          <p:nvSpPr>
            <p:cNvPr id="182289" name="Rectangle 17"/>
            <p:cNvSpPr>
              <a:spLocks noChangeArrowheads="1"/>
            </p:cNvSpPr>
            <p:nvPr/>
          </p:nvSpPr>
          <p:spPr bwMode="auto">
            <a:xfrm>
              <a:off x="416" y="1531"/>
              <a:ext cx="1299" cy="586"/>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dirty="0">
                  <a:solidFill>
                    <a:schemeClr val="tx1"/>
                  </a:solidFill>
                  <a:latin typeface="Krone" charset="0"/>
                  <a:ea typeface="+mn-ea"/>
                  <a:cs typeface="+mn-cs"/>
                </a:rPr>
                <a:t>2. ENI DO JO </a:t>
              </a:r>
            </a:p>
            <a:p>
              <a:pPr algn="r">
                <a:lnSpc>
                  <a:spcPct val="55000"/>
                </a:lnSpc>
                <a:spcBef>
                  <a:spcPct val="50000"/>
                </a:spcBef>
                <a:defRPr/>
              </a:pPr>
              <a:r>
                <a:rPr lang="en-US" sz="2000" smtClean="0">
                  <a:solidFill>
                    <a:schemeClr val="tx2"/>
                  </a:solidFill>
                  <a:latin typeface="Krone" charset="0"/>
                  <a:ea typeface="+mn-ea"/>
                  <a:cs typeface="+mn-cs"/>
                </a:rPr>
                <a:t>SAMARITAN</a:t>
              </a:r>
              <a:endParaRPr lang="en-US" sz="2000" dirty="0">
                <a:solidFill>
                  <a:schemeClr val="tx1"/>
                </a:solidFill>
                <a:latin typeface="Krone" charset="0"/>
                <a:ea typeface="+mn-ea"/>
                <a:cs typeface="+mn-cs"/>
              </a:endParaRPr>
            </a:p>
            <a:p>
              <a:pPr algn="r">
                <a:lnSpc>
                  <a:spcPct val="55000"/>
                </a:lnSpc>
                <a:spcBef>
                  <a:spcPct val="50000"/>
                </a:spcBef>
                <a:defRPr/>
              </a:pPr>
              <a:r>
                <a:rPr lang="en-US" sz="2000" dirty="0">
                  <a:solidFill>
                    <a:schemeClr val="tx1"/>
                  </a:solidFill>
                  <a:latin typeface="Krone" charset="0"/>
                  <a:ea typeface="+mn-ea"/>
                  <a:cs typeface="+mn-cs"/>
                </a:rPr>
                <a:t>META LO VO CHO</a:t>
              </a:r>
            </a:p>
          </p:txBody>
        </p:sp>
        <p:sp>
          <p:nvSpPr>
            <p:cNvPr id="182294" name="Line 22"/>
            <p:cNvSpPr>
              <a:spLocks noChangeShapeType="1"/>
            </p:cNvSpPr>
            <p:nvPr/>
          </p:nvSpPr>
          <p:spPr bwMode="auto">
            <a:xfrm>
              <a:off x="1539" y="1707"/>
              <a:ext cx="1133" cy="298"/>
            </a:xfrm>
            <a:prstGeom prst="line">
              <a:avLst/>
            </a:prstGeom>
            <a:noFill/>
            <a:ln w="76200">
              <a:solidFill>
                <a:srgbClr val="D83104"/>
              </a:solidFill>
              <a:round/>
              <a:headEnd/>
              <a:tailEnd type="triangle" w="med" len="med"/>
            </a:ln>
            <a:effectLst>
              <a:outerShdw blurRad="635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82299" name="Oval 27"/>
            <p:cNvSpPr>
              <a:spLocks noChangeArrowheads="1"/>
            </p:cNvSpPr>
            <p:nvPr/>
          </p:nvSpPr>
          <p:spPr bwMode="auto">
            <a:xfrm>
              <a:off x="622" y="1374"/>
              <a:ext cx="346" cy="347"/>
            </a:xfrm>
            <a:prstGeom prst="ellipse">
              <a:avLst/>
            </a:prstGeom>
            <a:noFill/>
            <a:ln w="57150">
              <a:solidFill>
                <a:srgbClr val="D8310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28687" name="Text Box 112"/>
          <p:cNvSpPr txBox="1">
            <a:spLocks noChangeArrowheads="1"/>
          </p:cNvSpPr>
          <p:nvPr/>
        </p:nvSpPr>
        <p:spPr bwMode="auto">
          <a:xfrm>
            <a:off x="8555038" y="64373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3</a:t>
            </a:r>
          </a:p>
        </p:txBody>
      </p:sp>
      <p:sp>
        <p:nvSpPr>
          <p:cNvPr id="182393" name="Rectangle 121"/>
          <p:cNvSpPr>
            <a:spLocks noChangeArrowheads="1"/>
          </p:cNvSpPr>
          <p:nvPr/>
        </p:nvSpPr>
        <p:spPr bwMode="auto">
          <a:xfrm>
            <a:off x="280987" y="4062413"/>
            <a:ext cx="2405062" cy="155170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dirty="0">
                <a:solidFill>
                  <a:srgbClr val="FFFF00"/>
                </a:solidFill>
                <a:latin typeface="Krone" charset="0"/>
                <a:ea typeface="+mn-ea"/>
                <a:cs typeface="+mn-cs"/>
              </a:rPr>
              <a:t>1. OPVU NA </a:t>
            </a:r>
          </a:p>
          <a:p>
            <a:pPr algn="r">
              <a:lnSpc>
                <a:spcPct val="55000"/>
              </a:lnSpc>
              <a:spcBef>
                <a:spcPct val="50000"/>
              </a:spcBef>
              <a:defRPr/>
            </a:pPr>
            <a:r>
              <a:rPr lang="en-US" sz="2000" dirty="0">
                <a:solidFill>
                  <a:srgbClr val="FFFF00"/>
                </a:solidFill>
                <a:latin typeface="Krone" charset="0"/>
                <a:ea typeface="+mn-ea"/>
                <a:cs typeface="+mn-cs"/>
              </a:rPr>
              <a:t>OVUNGO TO </a:t>
            </a:r>
          </a:p>
          <a:p>
            <a:pPr algn="r">
              <a:lnSpc>
                <a:spcPct val="55000"/>
              </a:lnSpc>
              <a:spcBef>
                <a:spcPct val="50000"/>
              </a:spcBef>
              <a:defRPr/>
            </a:pPr>
            <a:r>
              <a:rPr lang="en-US" sz="2000">
                <a:solidFill>
                  <a:srgbClr val="FFFF00"/>
                </a:solidFill>
                <a:latin typeface="Krone" charset="0"/>
                <a:ea typeface="+mn-ea"/>
                <a:cs typeface="+mn-cs"/>
              </a:rPr>
              <a:t>ELHI </a:t>
            </a:r>
            <a:r>
              <a:rPr lang="en-US" sz="2000" smtClean="0">
                <a:solidFill>
                  <a:srgbClr val="FFFF00"/>
                </a:solidFill>
                <a:latin typeface="Krone" charset="0"/>
                <a:ea typeface="+mn-ea"/>
                <a:cs typeface="+mn-cs"/>
              </a:rPr>
              <a:t>TSOE </a:t>
            </a:r>
            <a:r>
              <a:rPr lang="en-US" sz="2000" dirty="0">
                <a:solidFill>
                  <a:srgbClr val="FFFF00"/>
                </a:solidFill>
                <a:latin typeface="Krone" charset="0"/>
                <a:ea typeface="+mn-ea"/>
                <a:cs typeface="+mn-cs"/>
              </a:rPr>
              <a:t>JI </a:t>
            </a:r>
          </a:p>
          <a:p>
            <a:pPr algn="r">
              <a:lnSpc>
                <a:spcPct val="55000"/>
              </a:lnSpc>
              <a:spcBef>
                <a:spcPct val="50000"/>
              </a:spcBef>
              <a:defRPr/>
            </a:pPr>
            <a:r>
              <a:rPr lang="en-US" sz="2000" smtClean="0">
                <a:solidFill>
                  <a:srgbClr val="FFFF00"/>
                </a:solidFill>
                <a:latin typeface="Krone" charset="0"/>
                <a:ea typeface="+mn-ea"/>
                <a:cs typeface="+mn-cs"/>
              </a:rPr>
              <a:t>JERUSALEM </a:t>
            </a:r>
            <a:endParaRPr lang="en-US" sz="2000" dirty="0">
              <a:solidFill>
                <a:srgbClr val="FFFF00"/>
              </a:solidFill>
              <a:latin typeface="Krone" charset="0"/>
              <a:ea typeface="+mn-ea"/>
              <a:cs typeface="+mn-cs"/>
            </a:endParaRPr>
          </a:p>
          <a:p>
            <a:pPr algn="r">
              <a:lnSpc>
                <a:spcPct val="55000"/>
              </a:lnSpc>
              <a:spcBef>
                <a:spcPct val="50000"/>
              </a:spcBef>
              <a:defRPr/>
            </a:pPr>
            <a:endParaRPr lang="en-US" sz="2000" dirty="0">
              <a:solidFill>
                <a:srgbClr val="FFFF00"/>
              </a:solidFill>
              <a:latin typeface="Krone" charset="0"/>
              <a:ea typeface="+mn-ea"/>
              <a:cs typeface="+mn-cs"/>
            </a:endParaRPr>
          </a:p>
        </p:txBody>
      </p:sp>
      <p:sp>
        <p:nvSpPr>
          <p:cNvPr id="182395" name="Oval 123"/>
          <p:cNvSpPr>
            <a:spLocks noChangeArrowheads="1"/>
          </p:cNvSpPr>
          <p:nvPr/>
        </p:nvSpPr>
        <p:spPr bwMode="auto">
          <a:xfrm>
            <a:off x="4343400" y="4114800"/>
            <a:ext cx="609600" cy="609600"/>
          </a:xfrm>
          <a:prstGeom prst="ellipse">
            <a:avLst/>
          </a:prstGeom>
          <a:noFill/>
          <a:ln w="5715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28690" name="Line 124"/>
          <p:cNvSpPr>
            <a:spLocks noChangeShapeType="1"/>
          </p:cNvSpPr>
          <p:nvPr/>
        </p:nvSpPr>
        <p:spPr bwMode="auto">
          <a:xfrm flipV="1">
            <a:off x="2565400" y="4376738"/>
            <a:ext cx="1998663" cy="169862"/>
          </a:xfrm>
          <a:prstGeom prst="line">
            <a:avLst/>
          </a:prstGeom>
          <a:noFill/>
          <a:ln w="76200">
            <a:solidFill>
              <a:srgbClr val="EEFF4B"/>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82397" name="Rectangle 125"/>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13</a:t>
            </a:r>
          </a:p>
        </p:txBody>
      </p:sp>
      <p:sp>
        <p:nvSpPr>
          <p:cNvPr id="28692" name="Text Box 128"/>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smtClean="0">
                <a:solidFill>
                  <a:schemeClr val="tx1"/>
                </a:solidFill>
                <a:latin typeface="Arial" charset="0"/>
              </a:rPr>
              <a:t>Okhekako</a:t>
            </a:r>
            <a:r>
              <a:rPr lang="en-US" sz="1200" dirty="0" smtClean="0">
                <a:solidFill>
                  <a:schemeClr val="tx1"/>
                </a:solidFill>
                <a:latin typeface="Arial" charset="0"/>
              </a:rPr>
              <a:t> </a:t>
            </a:r>
            <a:r>
              <a:rPr lang="en-US" sz="1200" dirty="0">
                <a:solidFill>
                  <a:schemeClr val="tx1"/>
                </a:solidFill>
                <a:latin typeface="Arial" charset="0"/>
              </a:rPr>
              <a:t>pg. 39-41</a:t>
            </a:r>
          </a:p>
        </p:txBody>
      </p:sp>
      <p:grpSp>
        <p:nvGrpSpPr>
          <p:cNvPr id="5" name="Group 144"/>
          <p:cNvGrpSpPr>
            <a:grpSpLocks/>
          </p:cNvGrpSpPr>
          <p:nvPr/>
        </p:nvGrpSpPr>
        <p:grpSpPr bwMode="auto">
          <a:xfrm>
            <a:off x="5021263" y="3751263"/>
            <a:ext cx="2870200" cy="1957387"/>
            <a:chOff x="3163" y="2363"/>
            <a:chExt cx="1808" cy="1233"/>
          </a:xfrm>
        </p:grpSpPr>
        <p:sp>
          <p:nvSpPr>
            <p:cNvPr id="28697" name="Rectangle 137"/>
            <p:cNvSpPr>
              <a:spLocks noChangeArrowheads="1"/>
            </p:cNvSpPr>
            <p:nvPr/>
          </p:nvSpPr>
          <p:spPr bwMode="auto">
            <a:xfrm>
              <a:off x="3194" y="2409"/>
              <a:ext cx="1777" cy="1187"/>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28698" name="Group 143"/>
            <p:cNvGrpSpPr>
              <a:grpSpLocks/>
            </p:cNvGrpSpPr>
            <p:nvPr/>
          </p:nvGrpSpPr>
          <p:grpSpPr bwMode="auto">
            <a:xfrm>
              <a:off x="3163" y="2363"/>
              <a:ext cx="1728" cy="1149"/>
              <a:chOff x="3163" y="2363"/>
              <a:chExt cx="1728" cy="1149"/>
            </a:xfrm>
          </p:grpSpPr>
          <p:pic>
            <p:nvPicPr>
              <p:cNvPr id="28699" name="Picture 139"/>
              <p:cNvPicPr>
                <a:picLocks noChangeAspect="1" noChangeArrowheads="1"/>
              </p:cNvPicPr>
              <p:nvPr/>
            </p:nvPicPr>
            <p:blipFill>
              <a:blip r:embed="rId5" cstate="screen">
                <a:extLst>
                  <a:ext uri="{28A0092B-C50C-407E-A947-70E740481C1C}">
                    <a14:useLocalDpi xmlns:a14="http://schemas.microsoft.com/office/drawing/2010/main"/>
                  </a:ext>
                </a:extLst>
              </a:blip>
              <a:srcRect b="9221"/>
              <a:stretch>
                <a:fillRect/>
              </a:stretch>
            </p:blipFill>
            <p:spPr bwMode="auto">
              <a:xfrm>
                <a:off x="3163" y="2363"/>
                <a:ext cx="1728" cy="1147"/>
              </a:xfrm>
              <a:prstGeom prst="rect">
                <a:avLst/>
              </a:prstGeom>
              <a:noFill/>
              <a:ln w="57150">
                <a:solidFill>
                  <a:srgbClr val="00FF00"/>
                </a:solidFill>
                <a:miter lim="800000"/>
                <a:headEnd/>
                <a:tailEnd/>
              </a:ln>
              <a:extLst>
                <a:ext uri="{909E8E84-426E-40dd-AFC4-6F175D3DCCD1}">
                  <a14:hiddenFill xmlns:a14="http://schemas.microsoft.com/office/drawing/2010/main" xmlns="">
                    <a:solidFill>
                      <a:srgbClr val="FFFFFF"/>
                    </a:solidFill>
                  </a14:hiddenFill>
                </a:ext>
              </a:extLst>
            </p:spPr>
          </p:pic>
          <p:sp>
            <p:nvSpPr>
              <p:cNvPr id="182412" name="Text Box 140"/>
              <p:cNvSpPr txBox="1">
                <a:spLocks noChangeArrowheads="1"/>
              </p:cNvSpPr>
              <p:nvPr/>
            </p:nvSpPr>
            <p:spPr bwMode="auto">
              <a:xfrm>
                <a:off x="3366" y="3137"/>
                <a:ext cx="1509" cy="375"/>
              </a:xfrm>
              <a:prstGeom prst="rect">
                <a:avLst/>
              </a:prstGeom>
              <a:noFill/>
              <a:ln w="12700">
                <a:noFill/>
                <a:miter lim="800000"/>
                <a:headEnd/>
                <a:tailEnd/>
              </a:ln>
              <a:effectLst>
                <a:outerShdw blurRad="63500" dist="29783" dir="1514402" algn="ctr" rotWithShape="0">
                  <a:schemeClr val="folHlink">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r">
                  <a:lnSpc>
                    <a:spcPct val="80000"/>
                  </a:lnSpc>
                  <a:spcBef>
                    <a:spcPct val="50000"/>
                  </a:spcBef>
                  <a:defRPr/>
                </a:pPr>
                <a:r>
                  <a:rPr lang="en-US" sz="2000" i="1" smtClean="0">
                    <a:solidFill>
                      <a:schemeClr val="tx1"/>
                    </a:solidFill>
                    <a:effectLst>
                      <a:glow rad="101600">
                        <a:schemeClr val="bg2">
                          <a:alpha val="75000"/>
                        </a:schemeClr>
                      </a:glow>
                      <a:outerShdw blurRad="50800" dist="76200" dir="2700000" algn="tl" rotWithShape="0">
                        <a:srgbClr val="000000"/>
                      </a:outerShdw>
                    </a:effectLst>
                    <a:latin typeface="Arial" charset="0"/>
                  </a:rPr>
                  <a:t>SHILOH</a:t>
                </a:r>
                <a:r>
                  <a:rPr lang="en-US" sz="2000" i="1" dirty="0">
                    <a:solidFill>
                      <a:schemeClr val="tx1"/>
                    </a:solidFill>
                    <a:effectLst>
                      <a:glow rad="101600">
                        <a:schemeClr val="bg2">
                          <a:alpha val="75000"/>
                        </a:schemeClr>
                      </a:glow>
                      <a:outerShdw blurRad="50800" dist="76200" dir="2700000" algn="tl" rotWithShape="0">
                        <a:srgbClr val="000000"/>
                      </a:outerShdw>
                    </a:effectLst>
                    <a:latin typeface="Arial" charset="0"/>
                  </a:rPr>
                  <a:t>:                     Tabernacle ji</a:t>
                </a:r>
                <a:endParaRPr lang="en-US" sz="1800" i="1" dirty="0">
                  <a:solidFill>
                    <a:schemeClr val="tx1"/>
                  </a:solidFill>
                  <a:effectLst>
                    <a:glow rad="101600">
                      <a:schemeClr val="bg2">
                        <a:alpha val="75000"/>
                      </a:schemeClr>
                    </a:glow>
                    <a:outerShdw blurRad="50800" dist="76200" dir="2700000" algn="tl" rotWithShape="0">
                      <a:srgbClr val="000000"/>
                    </a:outerShdw>
                  </a:effectLst>
                </a:endParaRPr>
              </a:p>
            </p:txBody>
          </p:sp>
        </p:grpSp>
      </p:grpSp>
      <p:grpSp>
        <p:nvGrpSpPr>
          <p:cNvPr id="28694" name="Group 145"/>
          <p:cNvGrpSpPr>
            <a:grpSpLocks/>
          </p:cNvGrpSpPr>
          <p:nvPr/>
        </p:nvGrpSpPr>
        <p:grpSpPr bwMode="auto">
          <a:xfrm>
            <a:off x="519113" y="76200"/>
            <a:ext cx="854075" cy="1704975"/>
            <a:chOff x="327" y="48"/>
            <a:chExt cx="538" cy="1074"/>
          </a:xfrm>
        </p:grpSpPr>
        <p:sp>
          <p:nvSpPr>
            <p:cNvPr id="182418" name="Rectangle 146"/>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182419" name="Line 147"/>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2381"/>
                                        </p:tgtEl>
                                        <p:attrNameLst>
                                          <p:attrName>style.visibility</p:attrName>
                                        </p:attrNameLst>
                                      </p:cBhvr>
                                      <p:to>
                                        <p:strVal val="visible"/>
                                      </p:to>
                                    </p:set>
                                    <p:anim calcmode="lin" valueType="num">
                                      <p:cBhvr additive="base">
                                        <p:cTn id="7" dur="500" fill="hold"/>
                                        <p:tgtEl>
                                          <p:spTgt spid="182381"/>
                                        </p:tgtEl>
                                        <p:attrNameLst>
                                          <p:attrName>ppt_x</p:attrName>
                                        </p:attrNameLst>
                                      </p:cBhvr>
                                      <p:tavLst>
                                        <p:tav tm="0">
                                          <p:val>
                                            <p:strVal val="0-#ppt_w/2"/>
                                          </p:val>
                                        </p:tav>
                                        <p:tav tm="100000">
                                          <p:val>
                                            <p:strVal val="#ppt_x"/>
                                          </p:val>
                                        </p:tav>
                                      </p:tavLst>
                                    </p:anim>
                                    <p:anim calcmode="lin" valueType="num">
                                      <p:cBhvr additive="base">
                                        <p:cTn id="8" dur="500" fill="hold"/>
                                        <p:tgtEl>
                                          <p:spTgt spid="1823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82305"/>
                                        </p:tgtEl>
                                        <p:attrNameLst>
                                          <p:attrName>style.visibility</p:attrName>
                                        </p:attrNameLst>
                                      </p:cBhvr>
                                      <p:to>
                                        <p:strVal val="visible"/>
                                      </p:to>
                                    </p:set>
                                    <p:anim calcmode="lin" valueType="num">
                                      <p:cBhvr additive="base">
                                        <p:cTn id="12" dur="500" fill="hold"/>
                                        <p:tgtEl>
                                          <p:spTgt spid="182305"/>
                                        </p:tgtEl>
                                        <p:attrNameLst>
                                          <p:attrName>ppt_x</p:attrName>
                                        </p:attrNameLst>
                                      </p:cBhvr>
                                      <p:tavLst>
                                        <p:tav tm="0">
                                          <p:val>
                                            <p:strVal val="0-#ppt_w/2"/>
                                          </p:val>
                                        </p:tav>
                                        <p:tav tm="100000">
                                          <p:val>
                                            <p:strVal val="#ppt_x"/>
                                          </p:val>
                                        </p:tav>
                                      </p:tavLst>
                                    </p:anim>
                                    <p:anim calcmode="lin" valueType="num">
                                      <p:cBhvr additive="base">
                                        <p:cTn id="13" dur="500" fill="hold"/>
                                        <p:tgtEl>
                                          <p:spTgt spid="182305"/>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82382"/>
                                        </p:tgtEl>
                                        <p:attrNameLst>
                                          <p:attrName>style.visibility</p:attrName>
                                        </p:attrNameLst>
                                      </p:cBhvr>
                                      <p:to>
                                        <p:strVal val="visible"/>
                                      </p:to>
                                    </p:set>
                                    <p:anim calcmode="lin" valueType="num">
                                      <p:cBhvr additive="base">
                                        <p:cTn id="17" dur="500" fill="hold"/>
                                        <p:tgtEl>
                                          <p:spTgt spid="182382"/>
                                        </p:tgtEl>
                                        <p:attrNameLst>
                                          <p:attrName>ppt_x</p:attrName>
                                        </p:attrNameLst>
                                      </p:cBhvr>
                                      <p:tavLst>
                                        <p:tav tm="0">
                                          <p:val>
                                            <p:strVal val="0-#ppt_w/2"/>
                                          </p:val>
                                        </p:tav>
                                        <p:tav tm="100000">
                                          <p:val>
                                            <p:strVal val="#ppt_x"/>
                                          </p:val>
                                        </p:tav>
                                      </p:tavLst>
                                    </p:anim>
                                    <p:anim calcmode="lin" valueType="num">
                                      <p:cBhvr additive="base">
                                        <p:cTn id="18" dur="500" fill="hold"/>
                                        <p:tgtEl>
                                          <p:spTgt spid="182382"/>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182328"/>
                                        </p:tgtEl>
                                        <p:attrNameLst>
                                          <p:attrName>style.visibility</p:attrName>
                                        </p:attrNameLst>
                                      </p:cBhvr>
                                      <p:to>
                                        <p:strVal val="visible"/>
                                      </p:to>
                                    </p:set>
                                    <p:animEffect transition="in" filter="wipe(left)">
                                      <p:cBhvr>
                                        <p:cTn id="23" dur="500"/>
                                        <p:tgtEl>
                                          <p:spTgt spid="182328"/>
                                        </p:tgtEl>
                                      </p:cBhvr>
                                    </p:animEffect>
                                  </p:childTnLst>
                                </p:cTn>
                              </p:par>
                            </p:childTnLst>
                          </p:cTn>
                        </p:par>
                        <p:par>
                          <p:cTn id="24" fill="hold" nodeType="afterGroup">
                            <p:stCondLst>
                              <p:cond delay="500"/>
                            </p:stCondLst>
                            <p:childTnLst>
                              <p:par>
                                <p:cTn id="25" presetID="2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par>
                          <p:cTn id="28" fill="hold" nodeType="afterGroup">
                            <p:stCondLst>
                              <p:cond delay="1000"/>
                            </p:stCondLst>
                            <p:childTnLst>
                              <p:par>
                                <p:cTn id="29" presetID="23" presetClass="entr" presetSubtype="528" fill="hold" grpId="0" nodeType="afterEffect">
                                  <p:stCondLst>
                                    <p:cond delay="1000"/>
                                  </p:stCondLst>
                                  <p:childTnLst>
                                    <p:set>
                                      <p:cBhvr>
                                        <p:cTn id="30" dur="1" fill="hold">
                                          <p:stCondLst>
                                            <p:cond delay="0"/>
                                          </p:stCondLst>
                                        </p:cTn>
                                        <p:tgtEl>
                                          <p:spTgt spid="182380"/>
                                        </p:tgtEl>
                                        <p:attrNameLst>
                                          <p:attrName>style.visibility</p:attrName>
                                        </p:attrNameLst>
                                      </p:cBhvr>
                                      <p:to>
                                        <p:strVal val="visible"/>
                                      </p:to>
                                    </p:set>
                                    <p:anim calcmode="lin" valueType="num">
                                      <p:cBhvr>
                                        <p:cTn id="31" dur="500" fill="hold"/>
                                        <p:tgtEl>
                                          <p:spTgt spid="182380"/>
                                        </p:tgtEl>
                                        <p:attrNameLst>
                                          <p:attrName>ppt_w</p:attrName>
                                        </p:attrNameLst>
                                      </p:cBhvr>
                                      <p:tavLst>
                                        <p:tav tm="0">
                                          <p:val>
                                            <p:fltVal val="0"/>
                                          </p:val>
                                        </p:tav>
                                        <p:tav tm="100000">
                                          <p:val>
                                            <p:strVal val="#ppt_w"/>
                                          </p:val>
                                        </p:tav>
                                      </p:tavLst>
                                    </p:anim>
                                    <p:anim calcmode="lin" valueType="num">
                                      <p:cBhvr>
                                        <p:cTn id="32" dur="500" fill="hold"/>
                                        <p:tgtEl>
                                          <p:spTgt spid="182380"/>
                                        </p:tgtEl>
                                        <p:attrNameLst>
                                          <p:attrName>ppt_h</p:attrName>
                                        </p:attrNameLst>
                                      </p:cBhvr>
                                      <p:tavLst>
                                        <p:tav tm="0">
                                          <p:val>
                                            <p:fltVal val="0"/>
                                          </p:val>
                                        </p:tav>
                                        <p:tav tm="100000">
                                          <p:val>
                                            <p:strVal val="#ppt_h"/>
                                          </p:val>
                                        </p:tav>
                                      </p:tavLst>
                                    </p:anim>
                                    <p:anim calcmode="lin" valueType="num">
                                      <p:cBhvr>
                                        <p:cTn id="33" dur="500" fill="hold"/>
                                        <p:tgtEl>
                                          <p:spTgt spid="182380"/>
                                        </p:tgtEl>
                                        <p:attrNameLst>
                                          <p:attrName>ppt_x</p:attrName>
                                        </p:attrNameLst>
                                      </p:cBhvr>
                                      <p:tavLst>
                                        <p:tav tm="0">
                                          <p:val>
                                            <p:fltVal val="0.5"/>
                                          </p:val>
                                        </p:tav>
                                        <p:tav tm="100000">
                                          <p:val>
                                            <p:strVal val="#ppt_x"/>
                                          </p:val>
                                        </p:tav>
                                      </p:tavLst>
                                    </p:anim>
                                    <p:anim calcmode="lin" valueType="num">
                                      <p:cBhvr>
                                        <p:cTn id="34" dur="500" fill="hold"/>
                                        <p:tgtEl>
                                          <p:spTgt spid="182380"/>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05" grpId="0" animBg="1"/>
      <p:bldP spid="182380" grpId="0" animBg="1"/>
      <p:bldP spid="182381" grpId="0" animBg="1"/>
      <p:bldP spid="18238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30" name="Picture 34"/>
          <p:cNvPicPr>
            <a:picLocks noChangeArrowheads="1"/>
          </p:cNvPicPr>
          <p:nvPr/>
        </p:nvPicPr>
        <p:blipFill>
          <a:blip r:embed="rId3"/>
          <a:srcRect/>
          <a:stretch>
            <a:fillRect/>
          </a:stretch>
        </p:blipFill>
        <p:spPr bwMode="auto">
          <a:xfrm>
            <a:off x="2690813" y="691356"/>
            <a:ext cx="3746500" cy="5475287"/>
          </a:xfrm>
          <a:prstGeom prst="rect">
            <a:avLst/>
          </a:prstGeom>
          <a:noFill/>
          <a:ln w="50800">
            <a:solidFill>
              <a:srgbClr val="00FF00"/>
            </a:solidFill>
            <a:miter lim="800000"/>
            <a:headEnd/>
            <a:tailEnd/>
          </a:ln>
          <a:effectLst>
            <a:outerShdw blurRad="63500" dist="161645" dir="2700000" algn="ctr" rotWithShape="0">
              <a:schemeClr val="bg2">
                <a:alpha val="74997"/>
              </a:schemeClr>
            </a:outerShdw>
          </a:effectLst>
        </p:spPr>
      </p:pic>
      <p:grpSp>
        <p:nvGrpSpPr>
          <p:cNvPr id="30722" name="Group 112"/>
          <p:cNvGrpSpPr>
            <a:grpSpLocks/>
          </p:cNvGrpSpPr>
          <p:nvPr/>
        </p:nvGrpSpPr>
        <p:grpSpPr bwMode="auto">
          <a:xfrm>
            <a:off x="4203700" y="1701800"/>
            <a:ext cx="1179513" cy="3009900"/>
            <a:chOff x="2648" y="1072"/>
            <a:chExt cx="743" cy="1896"/>
          </a:xfrm>
        </p:grpSpPr>
        <p:sp>
          <p:nvSpPr>
            <p:cNvPr id="30758" name="Oval 113"/>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30759" name="Oval 114"/>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30760" name="Oval 115"/>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30761" name="Oval 116"/>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grpSp>
      <p:sp>
        <p:nvSpPr>
          <p:cNvPr id="183299" name="Rectangle 3"/>
          <p:cNvSpPr>
            <a:spLocks noChangeArrowheads="1"/>
          </p:cNvSpPr>
          <p:nvPr/>
        </p:nvSpPr>
        <p:spPr bwMode="auto">
          <a:xfrm>
            <a:off x="542925"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30724" name="Oval 6"/>
          <p:cNvSpPr>
            <a:spLocks noChangeArrowheads="1"/>
          </p:cNvSpPr>
          <p:nvPr/>
        </p:nvSpPr>
        <p:spPr bwMode="auto">
          <a:xfrm rot="240000">
            <a:off x="4368800" y="1905000"/>
            <a:ext cx="1206500" cy="2446338"/>
          </a:xfrm>
          <a:prstGeom prst="ellipse">
            <a:avLst/>
          </a:prstGeom>
          <a:noFill/>
          <a:ln w="50800">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0725" name="Rectangle 7"/>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83313" name="Rectangle 17"/>
          <p:cNvSpPr>
            <a:spLocks noChangeArrowheads="1"/>
          </p:cNvSpPr>
          <p:nvPr/>
        </p:nvSpPr>
        <p:spPr bwMode="auto">
          <a:xfrm>
            <a:off x="611188" y="2449513"/>
            <a:ext cx="2062162" cy="155170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dirty="0">
                <a:solidFill>
                  <a:srgbClr val="FFFF00"/>
                </a:solidFill>
                <a:latin typeface="Krone" charset="0"/>
                <a:ea typeface="+mn-ea"/>
                <a:cs typeface="+mn-cs"/>
              </a:rPr>
              <a:t>2.</a:t>
            </a:r>
            <a:r>
              <a:rPr lang="en-US" sz="2000" dirty="0">
                <a:solidFill>
                  <a:schemeClr val="tx1"/>
                </a:solidFill>
                <a:latin typeface="Krone" charset="0"/>
              </a:rPr>
              <a:t> ENI DO JO </a:t>
            </a:r>
          </a:p>
          <a:p>
            <a:pPr algn="r">
              <a:lnSpc>
                <a:spcPct val="55000"/>
              </a:lnSpc>
              <a:spcBef>
                <a:spcPct val="50000"/>
              </a:spcBef>
              <a:defRPr/>
            </a:pPr>
            <a:r>
              <a:rPr lang="en-US" sz="2000" dirty="0" smtClean="0">
                <a:solidFill>
                  <a:schemeClr val="tx2"/>
                </a:solidFill>
                <a:latin typeface="Krone" charset="0"/>
              </a:rPr>
              <a:t>SAMARITAN</a:t>
            </a:r>
            <a:endParaRPr lang="en-US" sz="2000" dirty="0">
              <a:solidFill>
                <a:schemeClr val="tx1"/>
              </a:solidFill>
              <a:latin typeface="Krone" charset="0"/>
            </a:endParaRPr>
          </a:p>
          <a:p>
            <a:pPr algn="r">
              <a:lnSpc>
                <a:spcPct val="55000"/>
              </a:lnSpc>
              <a:spcBef>
                <a:spcPct val="50000"/>
              </a:spcBef>
              <a:defRPr/>
            </a:pPr>
            <a:r>
              <a:rPr lang="en-US" sz="2000" dirty="0">
                <a:solidFill>
                  <a:schemeClr val="tx1"/>
                </a:solidFill>
                <a:latin typeface="Krone" charset="0"/>
              </a:rPr>
              <a:t>META LO </a:t>
            </a:r>
            <a:r>
              <a:rPr lang="en-US" sz="2000" dirty="0" smtClean="0">
                <a:solidFill>
                  <a:schemeClr val="tx1"/>
                </a:solidFill>
                <a:latin typeface="Krone" charset="0"/>
              </a:rPr>
              <a:t>VO</a:t>
            </a:r>
          </a:p>
          <a:p>
            <a:pPr algn="r">
              <a:lnSpc>
                <a:spcPct val="55000"/>
              </a:lnSpc>
              <a:spcBef>
                <a:spcPct val="50000"/>
              </a:spcBef>
              <a:defRPr/>
            </a:pPr>
            <a:r>
              <a:rPr lang="en-US" sz="2000" dirty="0" smtClean="0">
                <a:solidFill>
                  <a:schemeClr val="tx1"/>
                </a:solidFill>
                <a:latin typeface="Krone" charset="0"/>
              </a:rPr>
              <a:t> </a:t>
            </a:r>
            <a:r>
              <a:rPr lang="en-US" sz="2000" dirty="0">
                <a:solidFill>
                  <a:schemeClr val="tx1"/>
                </a:solidFill>
                <a:latin typeface="Krone" charset="0"/>
              </a:rPr>
              <a:t>CHO</a:t>
            </a:r>
          </a:p>
          <a:p>
            <a:pPr algn="r">
              <a:lnSpc>
                <a:spcPct val="55000"/>
              </a:lnSpc>
              <a:spcBef>
                <a:spcPct val="50000"/>
              </a:spcBef>
              <a:defRPr/>
            </a:pPr>
            <a:r>
              <a:rPr lang="en-US" sz="2000" dirty="0">
                <a:solidFill>
                  <a:srgbClr val="FFFF00"/>
                </a:solidFill>
                <a:latin typeface="Krone" charset="0"/>
                <a:ea typeface="+mn-ea"/>
                <a:cs typeface="+mn-cs"/>
              </a:rPr>
              <a:t> </a:t>
            </a:r>
          </a:p>
        </p:txBody>
      </p:sp>
      <p:sp>
        <p:nvSpPr>
          <p:cNvPr id="30727" name="Line 21"/>
          <p:cNvSpPr>
            <a:spLocks noChangeShapeType="1"/>
          </p:cNvSpPr>
          <p:nvPr/>
        </p:nvSpPr>
        <p:spPr bwMode="auto">
          <a:xfrm flipV="1">
            <a:off x="2565400" y="4376738"/>
            <a:ext cx="1998663" cy="169862"/>
          </a:xfrm>
          <a:prstGeom prst="line">
            <a:avLst/>
          </a:prstGeom>
          <a:noFill/>
          <a:ln w="76200">
            <a:solidFill>
              <a:srgbClr val="FAFD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0728" name="Line 22"/>
          <p:cNvSpPr>
            <a:spLocks noChangeShapeType="1"/>
          </p:cNvSpPr>
          <p:nvPr/>
        </p:nvSpPr>
        <p:spPr bwMode="auto">
          <a:xfrm>
            <a:off x="2684463" y="2862263"/>
            <a:ext cx="1608137" cy="320675"/>
          </a:xfrm>
          <a:prstGeom prst="line">
            <a:avLst/>
          </a:prstGeom>
          <a:noFill/>
          <a:ln w="76200">
            <a:solidFill>
              <a:srgbClr val="FAFD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83314" name="Rectangle 18"/>
          <p:cNvSpPr>
            <a:spLocks noChangeArrowheads="1"/>
          </p:cNvSpPr>
          <p:nvPr/>
        </p:nvSpPr>
        <p:spPr bwMode="auto">
          <a:xfrm>
            <a:off x="50834" y="963009"/>
            <a:ext cx="2608262" cy="122854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dirty="0">
                <a:solidFill>
                  <a:schemeClr val="tx1"/>
                </a:solidFill>
                <a:latin typeface="Krone" charset="0"/>
              </a:rPr>
              <a:t>3. GALILEAN </a:t>
            </a:r>
            <a:r>
              <a:rPr lang="en-US" sz="2000" dirty="0" smtClean="0">
                <a:solidFill>
                  <a:schemeClr val="tx1"/>
                </a:solidFill>
                <a:latin typeface="Krone" charset="0"/>
              </a:rPr>
              <a:t>META</a:t>
            </a:r>
          </a:p>
          <a:p>
            <a:pPr algn="r">
              <a:lnSpc>
                <a:spcPct val="55000"/>
              </a:lnSpc>
              <a:spcBef>
                <a:spcPct val="50000"/>
              </a:spcBef>
              <a:defRPr/>
            </a:pPr>
            <a:r>
              <a:rPr lang="en-US" sz="2000" dirty="0" smtClean="0">
                <a:solidFill>
                  <a:schemeClr val="tx1"/>
                </a:solidFill>
                <a:latin typeface="Krone" charset="0"/>
              </a:rPr>
              <a:t> </a:t>
            </a:r>
            <a:r>
              <a:rPr lang="en-US" sz="2000" dirty="0">
                <a:solidFill>
                  <a:schemeClr val="tx1"/>
                </a:solidFill>
                <a:latin typeface="Krone" charset="0"/>
              </a:rPr>
              <a:t>LO ELHI </a:t>
            </a:r>
            <a:r>
              <a:rPr lang="en-US" sz="2000" dirty="0" smtClean="0">
                <a:solidFill>
                  <a:schemeClr val="tx1"/>
                </a:solidFill>
                <a:latin typeface="Krone" charset="0"/>
              </a:rPr>
              <a:t>TSO </a:t>
            </a:r>
            <a:r>
              <a:rPr lang="en-US" sz="2000" dirty="0">
                <a:solidFill>
                  <a:schemeClr val="tx1"/>
                </a:solidFill>
                <a:latin typeface="Krone" charset="0"/>
              </a:rPr>
              <a:t>CHO </a:t>
            </a:r>
          </a:p>
          <a:p>
            <a:pPr algn="r">
              <a:lnSpc>
                <a:spcPct val="55000"/>
              </a:lnSpc>
              <a:spcBef>
                <a:spcPct val="50000"/>
              </a:spcBef>
              <a:defRPr/>
            </a:pPr>
            <a:r>
              <a:rPr lang="en-US" sz="2000" dirty="0">
                <a:solidFill>
                  <a:srgbClr val="FFFF00"/>
                </a:solidFill>
                <a:latin typeface="Krone" charset="0"/>
              </a:rPr>
              <a:t>CAPERNAUM</a:t>
            </a:r>
          </a:p>
          <a:p>
            <a:pPr algn="r">
              <a:lnSpc>
                <a:spcPct val="55000"/>
              </a:lnSpc>
              <a:spcBef>
                <a:spcPct val="50000"/>
              </a:spcBef>
              <a:defRPr/>
            </a:pPr>
            <a:r>
              <a:rPr lang="en-US" sz="2000" dirty="0">
                <a:solidFill>
                  <a:srgbClr val="FFFF00"/>
                </a:solidFill>
                <a:latin typeface="Krone" charset="0"/>
              </a:rPr>
              <a:t>OYAN JI LO</a:t>
            </a:r>
            <a:endParaRPr lang="en-US" sz="2000" dirty="0">
              <a:solidFill>
                <a:schemeClr val="tx1"/>
              </a:solidFill>
              <a:latin typeface="Krone" charset="0"/>
            </a:endParaRPr>
          </a:p>
        </p:txBody>
      </p:sp>
      <p:sp>
        <p:nvSpPr>
          <p:cNvPr id="30730" name="Line 23"/>
          <p:cNvSpPr>
            <a:spLocks noChangeShapeType="1"/>
          </p:cNvSpPr>
          <p:nvPr/>
        </p:nvSpPr>
        <p:spPr bwMode="auto">
          <a:xfrm>
            <a:off x="2566988" y="1236663"/>
            <a:ext cx="2581275" cy="592137"/>
          </a:xfrm>
          <a:prstGeom prst="line">
            <a:avLst/>
          </a:prstGeom>
          <a:noFill/>
          <a:ln w="76200">
            <a:solidFill>
              <a:srgbClr val="D83104"/>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83324" name="Oval 28"/>
          <p:cNvSpPr>
            <a:spLocks noChangeArrowheads="1"/>
          </p:cNvSpPr>
          <p:nvPr/>
        </p:nvSpPr>
        <p:spPr bwMode="auto">
          <a:xfrm>
            <a:off x="-14795" y="774700"/>
            <a:ext cx="549275" cy="550863"/>
          </a:xfrm>
          <a:prstGeom prst="ellipse">
            <a:avLst/>
          </a:prstGeom>
          <a:noFill/>
          <a:ln w="57150">
            <a:solidFill>
              <a:srgbClr val="FF0000"/>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2000" b="0">
              <a:solidFill>
                <a:srgbClr val="FF0000"/>
              </a:solidFill>
              <a:ea typeface="+mn-ea"/>
              <a:cs typeface="+mn-cs"/>
            </a:endParaRPr>
          </a:p>
        </p:txBody>
      </p:sp>
      <p:sp>
        <p:nvSpPr>
          <p:cNvPr id="183329" name="Oval 33"/>
          <p:cNvSpPr>
            <a:spLocks noChangeArrowheads="1"/>
          </p:cNvSpPr>
          <p:nvPr/>
        </p:nvSpPr>
        <p:spPr bwMode="auto">
          <a:xfrm>
            <a:off x="4191000" y="1371600"/>
            <a:ext cx="1828800" cy="1752600"/>
          </a:xfrm>
          <a:prstGeom prst="ellipse">
            <a:avLst/>
          </a:prstGeom>
          <a:noFill/>
          <a:ln w="5715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183335" name="Rectangle 39"/>
          <p:cNvSpPr>
            <a:spLocks noChangeArrowheads="1"/>
          </p:cNvSpPr>
          <p:nvPr/>
        </p:nvSpPr>
        <p:spPr bwMode="auto">
          <a:xfrm>
            <a:off x="430213" y="5915025"/>
            <a:ext cx="8408987" cy="107465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200" smtClean="0">
                <a:solidFill>
                  <a:srgbClr val="FFFF00"/>
                </a:solidFill>
                <a:effectLst>
                  <a:outerShdw blurRad="38100" dist="38100" dir="2700000" algn="tl">
                    <a:srgbClr val="000000"/>
                  </a:outerShdw>
                </a:effectLst>
              </a:rPr>
              <a:t>JISU </a:t>
            </a:r>
            <a:r>
              <a:rPr lang="en-US" sz="3200" err="1">
                <a:solidFill>
                  <a:srgbClr val="FFFF00"/>
                </a:solidFill>
                <a:effectLst>
                  <a:outerShdw blurRad="38100" dist="38100" dir="2700000" algn="tl">
                    <a:srgbClr val="000000"/>
                  </a:outerShdw>
                </a:effectLst>
              </a:rPr>
              <a:t>na</a:t>
            </a:r>
            <a:r>
              <a:rPr lang="en-US" sz="3200">
                <a:solidFill>
                  <a:srgbClr val="FFFF00"/>
                </a:solidFill>
                <a:effectLst>
                  <a:outerShdw blurRad="38100" dist="38100" dir="2700000" algn="tl">
                    <a:srgbClr val="000000"/>
                  </a:outerShdw>
                </a:effectLst>
              </a:rPr>
              <a:t> </a:t>
            </a:r>
            <a:r>
              <a:rPr lang="en-US" sz="3200" smtClean="0">
                <a:solidFill>
                  <a:srgbClr val="FFFF00"/>
                </a:solidFill>
                <a:effectLst>
                  <a:outerShdw blurRad="38100" dist="38100" dir="2700000" algn="tl">
                    <a:srgbClr val="000000"/>
                  </a:outerShdw>
                </a:effectLst>
              </a:rPr>
              <a:t>sanpheo </a:t>
            </a:r>
            <a:r>
              <a:rPr lang="en-US" sz="3200" dirty="0">
                <a:solidFill>
                  <a:srgbClr val="FFFF00"/>
                </a:solidFill>
                <a:effectLst>
                  <a:outerShdw blurRad="38100" dist="38100" dir="2700000" algn="tl">
                    <a:srgbClr val="000000"/>
                  </a:outerShdw>
                </a:effectLst>
              </a:rPr>
              <a:t>meta </a:t>
            </a:r>
            <a:r>
              <a:rPr lang="en-US" sz="3200" err="1">
                <a:solidFill>
                  <a:srgbClr val="FFFF00"/>
                </a:solidFill>
                <a:effectLst>
                  <a:outerShdw blurRad="38100" dist="38100" dir="2700000" algn="tl">
                    <a:srgbClr val="000000"/>
                  </a:outerShdw>
                </a:effectLst>
              </a:rPr>
              <a:t>meta</a:t>
            </a:r>
            <a:r>
              <a:rPr lang="en-US" sz="3200">
                <a:solidFill>
                  <a:srgbClr val="FFFF00"/>
                </a:solidFill>
                <a:effectLst>
                  <a:outerShdw blurRad="38100" dist="38100" dir="2700000" algn="tl">
                    <a:srgbClr val="000000"/>
                  </a:outerShdw>
                </a:effectLst>
              </a:rPr>
              <a:t> </a:t>
            </a:r>
            <a:r>
              <a:rPr lang="en-US" sz="3200" smtClean="0">
                <a:solidFill>
                  <a:srgbClr val="FFFF00"/>
                </a:solidFill>
                <a:effectLst>
                  <a:outerShdw blurRad="38100" dist="38100" dir="2700000" algn="tl">
                    <a:srgbClr val="000000"/>
                  </a:outerShdw>
                </a:effectLst>
              </a:rPr>
              <a:t>osi </a:t>
            </a:r>
            <a:r>
              <a:rPr lang="en-US" sz="3200" dirty="0" err="1">
                <a:solidFill>
                  <a:srgbClr val="FFFF00"/>
                </a:solidFill>
                <a:effectLst>
                  <a:outerShdw blurRad="38100" dist="38100" dir="2700000" algn="tl">
                    <a:srgbClr val="000000"/>
                  </a:outerShdw>
                </a:effectLst>
              </a:rPr>
              <a:t>olan</a:t>
            </a:r>
            <a:r>
              <a:rPr lang="en-US" sz="3200" dirty="0">
                <a:solidFill>
                  <a:srgbClr val="FFFF00"/>
                </a:solidFill>
                <a:effectLst>
                  <a:outerShdw blurRad="38100" dist="38100" dir="2700000" algn="tl">
                    <a:srgbClr val="000000"/>
                  </a:outerShdw>
                </a:effectLst>
              </a:rPr>
              <a:t> ji...</a:t>
            </a:r>
          </a:p>
        </p:txBody>
      </p:sp>
      <p:sp>
        <p:nvSpPr>
          <p:cNvPr id="183369" name="Text Box 73"/>
          <p:cNvSpPr txBox="1">
            <a:spLocks noChangeArrowheads="1"/>
          </p:cNvSpPr>
          <p:nvPr/>
        </p:nvSpPr>
        <p:spPr bwMode="auto">
          <a:xfrm>
            <a:off x="1773238" y="0"/>
            <a:ext cx="3571875"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dirty="0" smtClean="0">
                <a:solidFill>
                  <a:schemeClr val="tx1"/>
                </a:solidFill>
                <a:ea typeface="+mn-ea"/>
                <a:cs typeface="+mn-cs"/>
              </a:rPr>
              <a:t>Mat. </a:t>
            </a:r>
            <a:r>
              <a:rPr lang="en-US" sz="1400" dirty="0">
                <a:solidFill>
                  <a:schemeClr val="tx1"/>
                </a:solidFill>
                <a:ea typeface="+mn-ea"/>
                <a:cs typeface="+mn-cs"/>
              </a:rPr>
              <a:t>4:13-16; 9:1</a:t>
            </a:r>
          </a:p>
        </p:txBody>
      </p:sp>
      <p:grpSp>
        <p:nvGrpSpPr>
          <p:cNvPr id="30735" name="Group 124"/>
          <p:cNvGrpSpPr>
            <a:grpSpLocks/>
          </p:cNvGrpSpPr>
          <p:nvPr/>
        </p:nvGrpSpPr>
        <p:grpSpPr bwMode="auto">
          <a:xfrm>
            <a:off x="8005763" y="3429000"/>
            <a:ext cx="952500" cy="1241425"/>
            <a:chOff x="5043" y="2160"/>
            <a:chExt cx="600" cy="782"/>
          </a:xfrm>
        </p:grpSpPr>
        <p:sp>
          <p:nvSpPr>
            <p:cNvPr id="30743" name="Rectangle 85"/>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30744" name="AutoShape 91"/>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30745" name="Rectangle 92"/>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0746" name="Line 93"/>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747" name="Line 94"/>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748" name="Line 95"/>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749" name="Line 96"/>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750" name="Line 97"/>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751" name="Rectangle 98"/>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30752" name="Rectangle 99"/>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0753" name="Line 100"/>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754" name="Line 101"/>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755" name="Rectangle 102"/>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0756" name="Rectangle 103"/>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83400" name="Rectangle 104"/>
            <p:cNvSpPr>
              <a:spLocks noChangeArrowheads="1"/>
            </p:cNvSpPr>
            <p:nvPr/>
          </p:nvSpPr>
          <p:spPr bwMode="auto">
            <a:xfrm>
              <a:off x="5184" y="2277"/>
              <a:ext cx="353"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
        <p:nvSpPr>
          <p:cNvPr id="30736" name="Text Box 105"/>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83404" name="Oval 108"/>
          <p:cNvSpPr>
            <a:spLocks noChangeArrowheads="1"/>
          </p:cNvSpPr>
          <p:nvPr/>
        </p:nvSpPr>
        <p:spPr bwMode="auto">
          <a:xfrm>
            <a:off x="765175" y="1516168"/>
            <a:ext cx="2047875" cy="342106"/>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83414" name="Rectangle 118"/>
          <p:cNvSpPr>
            <a:spLocks noChangeArrowheads="1"/>
          </p:cNvSpPr>
          <p:nvPr/>
        </p:nvSpPr>
        <p:spPr bwMode="auto">
          <a:xfrm>
            <a:off x="277813" y="4022725"/>
            <a:ext cx="2405062" cy="157709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dirty="0">
                <a:solidFill>
                  <a:srgbClr val="FFFF00"/>
                </a:solidFill>
                <a:latin typeface="Krone" charset="0"/>
                <a:ea typeface="+mn-ea"/>
                <a:cs typeface="+mn-cs"/>
              </a:rPr>
              <a:t>1.</a:t>
            </a:r>
            <a:r>
              <a:rPr lang="en-US" sz="2000" dirty="0">
                <a:solidFill>
                  <a:srgbClr val="FFFF00"/>
                </a:solidFill>
                <a:latin typeface="Krone" charset="0"/>
              </a:rPr>
              <a:t> OPVU NA </a:t>
            </a:r>
          </a:p>
          <a:p>
            <a:pPr algn="r">
              <a:lnSpc>
                <a:spcPct val="55000"/>
              </a:lnSpc>
              <a:spcBef>
                <a:spcPct val="50000"/>
              </a:spcBef>
              <a:defRPr/>
            </a:pPr>
            <a:r>
              <a:rPr lang="en-US" sz="2000" dirty="0">
                <a:solidFill>
                  <a:srgbClr val="FFFF00"/>
                </a:solidFill>
                <a:latin typeface="Krone" charset="0"/>
              </a:rPr>
              <a:t>OVUNGO TO </a:t>
            </a:r>
          </a:p>
          <a:p>
            <a:pPr algn="r">
              <a:lnSpc>
                <a:spcPct val="55000"/>
              </a:lnSpc>
              <a:spcBef>
                <a:spcPct val="50000"/>
              </a:spcBef>
              <a:defRPr/>
            </a:pPr>
            <a:r>
              <a:rPr lang="en-US" sz="2000">
                <a:solidFill>
                  <a:srgbClr val="FFFF00"/>
                </a:solidFill>
                <a:latin typeface="Krone" charset="0"/>
              </a:rPr>
              <a:t>ELHI </a:t>
            </a:r>
            <a:r>
              <a:rPr lang="en-US" sz="2000" smtClean="0">
                <a:solidFill>
                  <a:srgbClr val="FFFF00"/>
                </a:solidFill>
                <a:latin typeface="Krone" charset="0"/>
              </a:rPr>
              <a:t>TSOE </a:t>
            </a:r>
            <a:r>
              <a:rPr lang="en-US" sz="2000" dirty="0">
                <a:solidFill>
                  <a:srgbClr val="FFFF00"/>
                </a:solidFill>
                <a:latin typeface="Krone" charset="0"/>
              </a:rPr>
              <a:t>JI </a:t>
            </a:r>
          </a:p>
          <a:p>
            <a:pPr algn="r">
              <a:lnSpc>
                <a:spcPct val="55000"/>
              </a:lnSpc>
              <a:spcBef>
                <a:spcPct val="50000"/>
              </a:spcBef>
              <a:defRPr/>
            </a:pPr>
            <a:r>
              <a:rPr lang="en-US" sz="2000" smtClean="0">
                <a:solidFill>
                  <a:srgbClr val="FFFF00"/>
                </a:solidFill>
                <a:latin typeface="Krone" charset="0"/>
              </a:rPr>
              <a:t>JERUSALEM </a:t>
            </a:r>
            <a:endParaRPr lang="en-US" sz="2000" dirty="0">
              <a:solidFill>
                <a:srgbClr val="FFFF00"/>
              </a:solidFill>
              <a:latin typeface="Krone" charset="0"/>
            </a:endParaRPr>
          </a:p>
          <a:p>
            <a:pPr algn="r">
              <a:lnSpc>
                <a:spcPct val="55000"/>
              </a:lnSpc>
              <a:spcBef>
                <a:spcPct val="50000"/>
              </a:spcBef>
              <a:defRPr/>
            </a:pPr>
            <a:r>
              <a:rPr lang="en-US" sz="2000" dirty="0">
                <a:solidFill>
                  <a:srgbClr val="FFFF00"/>
                </a:solidFill>
                <a:latin typeface="Krone" charset="0"/>
                <a:ea typeface="+mn-ea"/>
                <a:cs typeface="+mn-cs"/>
              </a:rPr>
              <a:t> </a:t>
            </a:r>
          </a:p>
        </p:txBody>
      </p:sp>
      <p:sp>
        <p:nvSpPr>
          <p:cNvPr id="183416" name="Oval 120"/>
          <p:cNvSpPr>
            <a:spLocks noChangeArrowheads="1"/>
          </p:cNvSpPr>
          <p:nvPr/>
        </p:nvSpPr>
        <p:spPr bwMode="auto">
          <a:xfrm>
            <a:off x="4343400" y="4114800"/>
            <a:ext cx="609600" cy="609600"/>
          </a:xfrm>
          <a:prstGeom prst="ellipse">
            <a:avLst/>
          </a:prstGeom>
          <a:noFill/>
          <a:ln w="5715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30740" name="Line 121"/>
          <p:cNvSpPr>
            <a:spLocks noChangeShapeType="1"/>
          </p:cNvSpPr>
          <p:nvPr/>
        </p:nvSpPr>
        <p:spPr bwMode="auto">
          <a:xfrm flipV="1">
            <a:off x="2565400" y="4376738"/>
            <a:ext cx="1998663" cy="169862"/>
          </a:xfrm>
          <a:prstGeom prst="line">
            <a:avLst/>
          </a:prstGeom>
          <a:noFill/>
          <a:ln w="76200">
            <a:solidFill>
              <a:srgbClr val="EEFF4B"/>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83418" name="Rectangle 122"/>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14</a:t>
            </a:r>
          </a:p>
        </p:txBody>
      </p:sp>
      <p:sp>
        <p:nvSpPr>
          <p:cNvPr id="30742" name="Text Box 12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smtClean="0">
                <a:solidFill>
                  <a:schemeClr val="tx1"/>
                </a:solidFill>
                <a:latin typeface="Arial" charset="0"/>
              </a:rPr>
              <a:t>Okhekako</a:t>
            </a:r>
            <a:r>
              <a:rPr lang="en-US" sz="1200" dirty="0" smtClean="0">
                <a:solidFill>
                  <a:schemeClr val="tx1"/>
                </a:solidFill>
                <a:latin typeface="Arial" charset="0"/>
              </a:rPr>
              <a:t> </a:t>
            </a:r>
            <a:r>
              <a:rPr lang="en-US" sz="1200" dirty="0">
                <a:solidFill>
                  <a:schemeClr val="tx1"/>
                </a:solidFill>
                <a:latin typeface="Arial" charset="0"/>
              </a:rPr>
              <a:t>pg. 39-41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83329"/>
                                        </p:tgtEl>
                                        <p:attrNameLst>
                                          <p:attrName>style.visibility</p:attrName>
                                        </p:attrNameLst>
                                      </p:cBhvr>
                                      <p:to>
                                        <p:strVal val="visible"/>
                                      </p:to>
                                    </p:set>
                                    <p:animEffect transition="in" filter="dissolve">
                                      <p:cBhvr>
                                        <p:cTn id="7" dur="500"/>
                                        <p:tgtEl>
                                          <p:spTgt spid="183329"/>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183404"/>
                                        </p:tgtEl>
                                        <p:attrNameLst>
                                          <p:attrName>style.visibility</p:attrName>
                                        </p:attrNameLst>
                                      </p:cBhvr>
                                      <p:to>
                                        <p:strVal val="visible"/>
                                      </p:to>
                                    </p:set>
                                    <p:anim calcmode="lin" valueType="num">
                                      <p:cBhvr>
                                        <p:cTn id="11" dur="500" fill="hold"/>
                                        <p:tgtEl>
                                          <p:spTgt spid="183404"/>
                                        </p:tgtEl>
                                        <p:attrNameLst>
                                          <p:attrName>ppt_w</p:attrName>
                                        </p:attrNameLst>
                                      </p:cBhvr>
                                      <p:tavLst>
                                        <p:tav tm="0">
                                          <p:val>
                                            <p:fltVal val="0"/>
                                          </p:val>
                                        </p:tav>
                                        <p:tav tm="100000">
                                          <p:val>
                                            <p:strVal val="#ppt_w"/>
                                          </p:val>
                                        </p:tav>
                                      </p:tavLst>
                                    </p:anim>
                                    <p:anim calcmode="lin" valueType="num">
                                      <p:cBhvr>
                                        <p:cTn id="12" dur="500" fill="hold"/>
                                        <p:tgtEl>
                                          <p:spTgt spid="183404"/>
                                        </p:tgtEl>
                                        <p:attrNameLst>
                                          <p:attrName>ppt_h</p:attrName>
                                        </p:attrNameLst>
                                      </p:cBhvr>
                                      <p:tavLst>
                                        <p:tav tm="0">
                                          <p:val>
                                            <p:fltVal val="0"/>
                                          </p:val>
                                        </p:tav>
                                        <p:tav tm="100000">
                                          <p:val>
                                            <p:strVal val="#ppt_h"/>
                                          </p:val>
                                        </p:tav>
                                      </p:tavLst>
                                    </p:anim>
                                    <p:anim calcmode="lin" valueType="num">
                                      <p:cBhvr>
                                        <p:cTn id="13" dur="500" fill="hold"/>
                                        <p:tgtEl>
                                          <p:spTgt spid="183404"/>
                                        </p:tgtEl>
                                        <p:attrNameLst>
                                          <p:attrName>ppt_x</p:attrName>
                                        </p:attrNameLst>
                                      </p:cBhvr>
                                      <p:tavLst>
                                        <p:tav tm="0">
                                          <p:val>
                                            <p:fltVal val="0.5"/>
                                          </p:val>
                                        </p:tav>
                                        <p:tav tm="100000">
                                          <p:val>
                                            <p:strVal val="#ppt_x"/>
                                          </p:val>
                                        </p:tav>
                                      </p:tavLst>
                                    </p:anim>
                                    <p:anim calcmode="lin" valueType="num">
                                      <p:cBhvr>
                                        <p:cTn id="14" dur="500" fill="hold"/>
                                        <p:tgtEl>
                                          <p:spTgt spid="18340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29" grpId="0" animBg="1"/>
      <p:bldP spid="18340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32770" name="Picture 3" descr="Southern shore of Galilee from above, tb n0407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587375" y="619125"/>
            <a:ext cx="7986713" cy="564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45798" name="Text Box 6"/>
          <p:cNvSpPr txBox="1">
            <a:spLocks noChangeArrowheads="1"/>
          </p:cNvSpPr>
          <p:nvPr/>
        </p:nvSpPr>
        <p:spPr bwMode="auto">
          <a:xfrm>
            <a:off x="1046163" y="5014913"/>
            <a:ext cx="6391275" cy="457200"/>
          </a:xfrm>
          <a:prstGeom prst="rect">
            <a:avLst/>
          </a:prstGeom>
          <a:noFill/>
          <a:ln w="12700">
            <a:noFill/>
            <a:miter lim="800000"/>
            <a:headEnd/>
            <a:tailEnd/>
          </a:ln>
          <a:effectLst/>
        </p:spPr>
        <p:txBody>
          <a:bodyPr>
            <a:spAutoFit/>
          </a:bodyPr>
          <a:lstStyle/>
          <a:p>
            <a:pPr>
              <a:spcBef>
                <a:spcPct val="50000"/>
              </a:spcBef>
              <a:defRPr/>
            </a:pPr>
            <a:r>
              <a:rPr lang="en-US" sz="2400" dirty="0" smtClean="0">
                <a:solidFill>
                  <a:schemeClr val="tx1"/>
                </a:solidFill>
                <a:effectLst>
                  <a:glow rad="127000">
                    <a:schemeClr val="bg2"/>
                  </a:glow>
                </a:effectLst>
                <a:ea typeface="+mn-ea"/>
                <a:cs typeface="+mn-cs"/>
              </a:rPr>
              <a:t>JISU </a:t>
            </a:r>
            <a:r>
              <a:rPr lang="en-US" sz="2400" dirty="0" err="1">
                <a:solidFill>
                  <a:schemeClr val="tx1"/>
                </a:solidFill>
                <a:effectLst>
                  <a:glow rad="127000">
                    <a:schemeClr val="bg2"/>
                  </a:glow>
                </a:effectLst>
                <a:ea typeface="+mn-ea"/>
                <a:cs typeface="+mn-cs"/>
              </a:rPr>
              <a:t>na</a:t>
            </a:r>
            <a:r>
              <a:rPr lang="en-US" sz="2400" dirty="0">
                <a:solidFill>
                  <a:schemeClr val="tx1"/>
                </a:solidFill>
                <a:effectLst>
                  <a:glow rad="127000">
                    <a:schemeClr val="bg2"/>
                  </a:glow>
                </a:effectLst>
                <a:ea typeface="+mn-ea"/>
                <a:cs typeface="+mn-cs"/>
              </a:rPr>
              <a:t> meta </a:t>
            </a:r>
            <a:r>
              <a:rPr lang="en-US" sz="2400" dirty="0" err="1" smtClean="0">
                <a:solidFill>
                  <a:schemeClr val="tx1"/>
                </a:solidFill>
                <a:effectLst>
                  <a:glow rad="127000">
                    <a:schemeClr val="bg2"/>
                  </a:glow>
                </a:effectLst>
                <a:ea typeface="+mn-ea"/>
                <a:cs typeface="+mn-cs"/>
              </a:rPr>
              <a:t>yentsoa</a:t>
            </a:r>
            <a:r>
              <a:rPr lang="en-US" sz="2400" dirty="0" smtClean="0">
                <a:solidFill>
                  <a:schemeClr val="tx1"/>
                </a:solidFill>
                <a:effectLst>
                  <a:glow rad="127000">
                    <a:schemeClr val="bg2"/>
                  </a:glow>
                </a:effectLst>
                <a:ea typeface="+mn-ea"/>
                <a:cs typeface="+mn-cs"/>
              </a:rPr>
              <a:t> </a:t>
            </a:r>
            <a:r>
              <a:rPr lang="en-US" sz="2400" dirty="0">
                <a:solidFill>
                  <a:schemeClr val="tx1"/>
                </a:solidFill>
                <a:effectLst>
                  <a:glow rad="127000">
                    <a:schemeClr val="bg2"/>
                  </a:glow>
                </a:effectLst>
                <a:ea typeface="+mn-ea"/>
                <a:cs typeface="+mn-cs"/>
              </a:rPr>
              <a:t>ji:</a:t>
            </a:r>
          </a:p>
        </p:txBody>
      </p:sp>
      <p:sp>
        <p:nvSpPr>
          <p:cNvPr id="545799" name="Text Box 7"/>
          <p:cNvSpPr txBox="1">
            <a:spLocks noChangeArrowheads="1"/>
          </p:cNvSpPr>
          <p:nvPr/>
        </p:nvSpPr>
        <p:spPr bwMode="auto">
          <a:xfrm>
            <a:off x="1198563" y="5495925"/>
            <a:ext cx="6391275" cy="457200"/>
          </a:xfrm>
          <a:prstGeom prst="rect">
            <a:avLst/>
          </a:prstGeom>
          <a:noFill/>
          <a:ln w="12700">
            <a:noFill/>
            <a:miter lim="800000"/>
            <a:headEnd/>
            <a:tailEnd/>
          </a:ln>
          <a:effectLst/>
        </p:spPr>
        <p:txBody>
          <a:bodyPr>
            <a:spAutoFit/>
          </a:bodyPr>
          <a:lstStyle/>
          <a:p>
            <a:pPr algn="ctr">
              <a:spcBef>
                <a:spcPct val="50000"/>
              </a:spcBef>
              <a:defRPr/>
            </a:pPr>
            <a:r>
              <a:rPr lang="en-US" sz="2400" smtClean="0">
                <a:solidFill>
                  <a:schemeClr val="tx1"/>
                </a:solidFill>
                <a:effectLst>
                  <a:glow rad="127000">
                    <a:schemeClr val="bg2"/>
                  </a:glow>
                </a:effectLst>
                <a:ea typeface="+mn-ea"/>
                <a:cs typeface="+mn-cs"/>
              </a:rPr>
              <a:t>Northwestern </a:t>
            </a:r>
            <a:r>
              <a:rPr lang="en-US" sz="2400" dirty="0" err="1">
                <a:solidFill>
                  <a:schemeClr val="tx1"/>
                </a:solidFill>
                <a:effectLst>
                  <a:glow rad="127000">
                    <a:schemeClr val="bg2"/>
                  </a:glow>
                </a:effectLst>
                <a:ea typeface="+mn-ea"/>
                <a:cs typeface="+mn-cs"/>
              </a:rPr>
              <a:t>jürani</a:t>
            </a:r>
            <a:r>
              <a:rPr lang="en-US" sz="2400" dirty="0">
                <a:solidFill>
                  <a:schemeClr val="tx1"/>
                </a:solidFill>
                <a:effectLst>
                  <a:glow rad="127000">
                    <a:schemeClr val="bg2"/>
                  </a:glow>
                </a:effectLst>
                <a:ea typeface="+mn-ea"/>
                <a:cs typeface="+mn-cs"/>
              </a:rPr>
              <a:t>, Galilee J</a:t>
            </a:r>
            <a:r>
              <a:rPr lang="el-GR" sz="2400" dirty="0">
                <a:solidFill>
                  <a:schemeClr val="tx1"/>
                </a:solidFill>
                <a:effectLst>
                  <a:glow rad="127000">
                    <a:schemeClr val="bg2"/>
                  </a:glow>
                </a:effectLst>
                <a:ea typeface="+mn-ea"/>
                <a:cs typeface="+mn-cs"/>
              </a:rPr>
              <a:t>ϋ</a:t>
            </a:r>
            <a:r>
              <a:rPr lang="en-US" sz="2400" dirty="0" err="1">
                <a:solidFill>
                  <a:schemeClr val="tx1"/>
                </a:solidFill>
                <a:effectLst>
                  <a:glow rad="127000">
                    <a:schemeClr val="bg2"/>
                  </a:glow>
                </a:effectLst>
                <a:ea typeface="+mn-ea"/>
                <a:cs typeface="+mn-cs"/>
              </a:rPr>
              <a:t>mang</a:t>
            </a:r>
            <a:endParaRPr lang="en-US" sz="2400" dirty="0">
              <a:solidFill>
                <a:schemeClr val="tx1"/>
              </a:solidFill>
              <a:effectLst>
                <a:glow rad="127000">
                  <a:schemeClr val="bg2"/>
                </a:glow>
              </a:effectLst>
              <a:ea typeface="+mn-ea"/>
              <a:cs typeface="+mn-cs"/>
            </a:endParaRPr>
          </a:p>
        </p:txBody>
      </p:sp>
      <p:grpSp>
        <p:nvGrpSpPr>
          <p:cNvPr id="2" name="Group 10"/>
          <p:cNvGrpSpPr>
            <a:grpSpLocks/>
          </p:cNvGrpSpPr>
          <p:nvPr/>
        </p:nvGrpSpPr>
        <p:grpSpPr bwMode="auto">
          <a:xfrm>
            <a:off x="1412875" y="1519238"/>
            <a:ext cx="4206875" cy="1031876"/>
            <a:chOff x="890" y="957"/>
            <a:chExt cx="2650" cy="650"/>
          </a:xfrm>
        </p:grpSpPr>
        <p:sp>
          <p:nvSpPr>
            <p:cNvPr id="32792" name="Oval 8"/>
            <p:cNvSpPr>
              <a:spLocks noChangeArrowheads="1"/>
            </p:cNvSpPr>
            <p:nvPr/>
          </p:nvSpPr>
          <p:spPr bwMode="auto">
            <a:xfrm>
              <a:off x="1531" y="1401"/>
              <a:ext cx="1368" cy="206"/>
            </a:xfrm>
            <a:prstGeom prst="ellipse">
              <a:avLst/>
            </a:prstGeom>
            <a:noFill/>
            <a:ln w="38100">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effectLst>
                  <a:glow rad="127000">
                    <a:schemeClr val="bg2"/>
                  </a:glow>
                </a:effectLst>
              </a:endParaRPr>
            </a:p>
          </p:txBody>
        </p:sp>
        <p:sp>
          <p:nvSpPr>
            <p:cNvPr id="545801" name="Text Box 9"/>
            <p:cNvSpPr txBox="1">
              <a:spLocks noChangeArrowheads="1"/>
            </p:cNvSpPr>
            <p:nvPr/>
          </p:nvSpPr>
          <p:spPr bwMode="auto">
            <a:xfrm>
              <a:off x="890" y="957"/>
              <a:ext cx="2650" cy="40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dirty="0">
                  <a:solidFill>
                    <a:schemeClr val="tx1"/>
                  </a:solidFill>
                  <a:effectLst>
                    <a:glow rad="127000">
                      <a:schemeClr val="bg2"/>
                    </a:glow>
                  </a:effectLst>
                  <a:ea typeface="+mn-ea"/>
                  <a:cs typeface="+mn-cs"/>
                </a:rPr>
                <a:t>Capernaum</a:t>
              </a:r>
              <a:r>
                <a:rPr lang="en-US">
                  <a:solidFill>
                    <a:schemeClr val="tx1"/>
                  </a:solidFill>
                  <a:effectLst>
                    <a:glow rad="127000">
                      <a:schemeClr val="bg2"/>
                    </a:glow>
                  </a:effectLst>
                  <a:ea typeface="+mn-ea"/>
                  <a:cs typeface="+mn-cs"/>
                </a:rPr>
                <a:t>: </a:t>
              </a:r>
              <a:r>
                <a:rPr lang="en-US" smtClean="0">
                  <a:solidFill>
                    <a:schemeClr val="tx1"/>
                  </a:solidFill>
                  <a:effectLst>
                    <a:glow rad="127000">
                      <a:schemeClr val="bg2"/>
                    </a:glow>
                  </a:effectLst>
                  <a:ea typeface="+mn-ea"/>
                  <a:cs typeface="+mn-cs"/>
                </a:rPr>
                <a:t>Elitsoe </a:t>
              </a:r>
              <a:r>
                <a:rPr lang="en-US" dirty="0" err="1">
                  <a:solidFill>
                    <a:schemeClr val="tx1"/>
                  </a:solidFill>
                  <a:effectLst>
                    <a:glow rad="127000">
                      <a:schemeClr val="bg2"/>
                    </a:glow>
                  </a:effectLst>
                  <a:ea typeface="+mn-ea"/>
                  <a:cs typeface="+mn-cs"/>
                </a:rPr>
                <a:t>thung</a:t>
              </a:r>
              <a:r>
                <a:rPr lang="en-US" dirty="0">
                  <a:solidFill>
                    <a:schemeClr val="tx1"/>
                  </a:solidFill>
                  <a:effectLst>
                    <a:glow rad="127000">
                      <a:schemeClr val="bg2"/>
                    </a:glow>
                  </a:effectLst>
                  <a:ea typeface="+mn-ea"/>
                  <a:cs typeface="+mn-cs"/>
                </a:rPr>
                <a:t> Meta 			</a:t>
              </a:r>
              <a:r>
                <a:rPr lang="en-US" dirty="0" err="1">
                  <a:solidFill>
                    <a:schemeClr val="tx1"/>
                  </a:solidFill>
                  <a:effectLst>
                    <a:glow rad="127000">
                      <a:schemeClr val="bg2"/>
                    </a:glow>
                  </a:effectLst>
                  <a:ea typeface="+mn-ea"/>
                  <a:cs typeface="+mn-cs"/>
                </a:rPr>
                <a:t>opvuji</a:t>
              </a:r>
              <a:endParaRPr lang="en-US" dirty="0">
                <a:solidFill>
                  <a:schemeClr val="tx1"/>
                </a:solidFill>
                <a:effectLst>
                  <a:glow rad="127000">
                    <a:schemeClr val="bg2"/>
                  </a:glow>
                </a:effectLst>
                <a:ea typeface="+mn-ea"/>
                <a:cs typeface="+mn-cs"/>
              </a:endParaRPr>
            </a:p>
          </p:txBody>
        </p:sp>
      </p:grpSp>
      <p:sp>
        <p:nvSpPr>
          <p:cNvPr id="545803" name="Rectangle 11"/>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15</a:t>
            </a:r>
          </a:p>
        </p:txBody>
      </p:sp>
      <p:sp>
        <p:nvSpPr>
          <p:cNvPr id="32775" name="Rectangle 27"/>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32776" name="Group 28"/>
          <p:cNvGrpSpPr>
            <a:grpSpLocks/>
          </p:cNvGrpSpPr>
          <p:nvPr/>
        </p:nvGrpSpPr>
        <p:grpSpPr bwMode="auto">
          <a:xfrm>
            <a:off x="8005763" y="3429000"/>
            <a:ext cx="952500" cy="1241425"/>
            <a:chOff x="5043" y="2160"/>
            <a:chExt cx="600" cy="782"/>
          </a:xfrm>
        </p:grpSpPr>
        <p:sp>
          <p:nvSpPr>
            <p:cNvPr id="32777" name="Rectangle 12"/>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32778" name="AutoShape 13"/>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32779" name="Rectangle 14"/>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780" name="Line 15"/>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781" name="Line 16"/>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782" name="Line 17"/>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783" name="Line 18"/>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784" name="Line 19"/>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785" name="Rectangle 20"/>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32786" name="Rectangle 21"/>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2787" name="Line 22"/>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788" name="Line 23"/>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789" name="Rectangle 24"/>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2790" name="Rectangle 25"/>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45818" name="Rectangle 26"/>
            <p:cNvSpPr>
              <a:spLocks noChangeArrowheads="1"/>
            </p:cNvSpPr>
            <p:nvPr/>
          </p:nvSpPr>
          <p:spPr bwMode="auto">
            <a:xfrm>
              <a:off x="5184" y="2277"/>
              <a:ext cx="334"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2/3*#ppt_w"/>
                                          </p:val>
                                        </p:tav>
                                        <p:tav tm="100000">
                                          <p:val>
                                            <p:strVal val="#ppt_w"/>
                                          </p:val>
                                        </p:tav>
                                      </p:tavLst>
                                    </p:anim>
                                    <p:anim calcmode="lin" valueType="num">
                                      <p:cBhvr>
                                        <p:cTn id="8" dur="500" fill="hold"/>
                                        <p:tgtEl>
                                          <p:spTgt spid="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34818" name="Picture 3" descr="Capernaum area aerial, 115-20tb"/>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15950" y="612775"/>
            <a:ext cx="7948613" cy="566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46823" name="Text Box 7"/>
          <p:cNvSpPr txBox="1">
            <a:spLocks noChangeArrowheads="1"/>
          </p:cNvSpPr>
          <p:nvPr/>
        </p:nvSpPr>
        <p:spPr bwMode="auto">
          <a:xfrm>
            <a:off x="1033971" y="4802188"/>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400" dirty="0" smtClean="0">
                <a:solidFill>
                  <a:schemeClr val="tx1"/>
                </a:solidFill>
                <a:effectLst>
                  <a:glow rad="127000">
                    <a:schemeClr val="bg2"/>
                  </a:glow>
                </a:effectLst>
              </a:rPr>
              <a:t>JISU </a:t>
            </a:r>
            <a:r>
              <a:rPr lang="en-US" sz="2400" dirty="0" err="1">
                <a:solidFill>
                  <a:schemeClr val="tx1"/>
                </a:solidFill>
                <a:effectLst>
                  <a:glow rad="127000">
                    <a:schemeClr val="bg2"/>
                  </a:glow>
                </a:effectLst>
              </a:rPr>
              <a:t>na</a:t>
            </a:r>
            <a:r>
              <a:rPr lang="en-US" sz="2400" dirty="0">
                <a:solidFill>
                  <a:schemeClr val="tx1"/>
                </a:solidFill>
                <a:effectLst>
                  <a:glow rad="127000">
                    <a:schemeClr val="bg2"/>
                  </a:glow>
                </a:effectLst>
              </a:rPr>
              <a:t> meta </a:t>
            </a:r>
            <a:r>
              <a:rPr lang="en-US" sz="2400" dirty="0" err="1" smtClean="0">
                <a:solidFill>
                  <a:schemeClr val="tx1"/>
                </a:solidFill>
                <a:effectLst>
                  <a:glow rad="127000">
                    <a:schemeClr val="bg2"/>
                  </a:glow>
                </a:effectLst>
              </a:rPr>
              <a:t>yentsoa</a:t>
            </a:r>
            <a:r>
              <a:rPr lang="en-US" sz="2400" dirty="0" smtClean="0">
                <a:solidFill>
                  <a:schemeClr val="tx1"/>
                </a:solidFill>
                <a:effectLst>
                  <a:glow rad="127000">
                    <a:schemeClr val="bg2"/>
                  </a:glow>
                </a:effectLst>
              </a:rPr>
              <a:t> </a:t>
            </a:r>
            <a:r>
              <a:rPr lang="en-US" sz="2400" dirty="0">
                <a:solidFill>
                  <a:schemeClr val="tx1"/>
                </a:solidFill>
                <a:effectLst>
                  <a:glow rad="127000">
                    <a:schemeClr val="bg2"/>
                  </a:glow>
                </a:effectLst>
              </a:rPr>
              <a:t>ji </a:t>
            </a:r>
            <a:r>
              <a:rPr lang="en-US" sz="2400" dirty="0">
                <a:solidFill>
                  <a:schemeClr val="tx1"/>
                </a:solidFill>
                <a:ea typeface="+mn-ea"/>
                <a:cs typeface="+mn-cs"/>
              </a:rPr>
              <a:t>:</a:t>
            </a:r>
          </a:p>
        </p:txBody>
      </p:sp>
      <p:sp>
        <p:nvSpPr>
          <p:cNvPr id="546824" name="Text Box 8"/>
          <p:cNvSpPr txBox="1">
            <a:spLocks noChangeArrowheads="1"/>
          </p:cNvSpPr>
          <p:nvPr/>
        </p:nvSpPr>
        <p:spPr bwMode="auto">
          <a:xfrm>
            <a:off x="1161987" y="5275263"/>
            <a:ext cx="6391275" cy="83099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dirty="0">
                <a:solidFill>
                  <a:schemeClr val="tx1"/>
                </a:solidFill>
                <a:ea typeface="+mn-ea"/>
                <a:cs typeface="+mn-cs"/>
              </a:rPr>
              <a:t>Capernaum Meta ji </a:t>
            </a:r>
            <a:r>
              <a:rPr lang="en-US" sz="2400" dirty="0" err="1">
                <a:solidFill>
                  <a:schemeClr val="tx1"/>
                </a:solidFill>
                <a:ea typeface="+mn-ea"/>
                <a:cs typeface="+mn-cs"/>
              </a:rPr>
              <a:t>Ephya</a:t>
            </a:r>
            <a:r>
              <a:rPr lang="en-US" sz="2400" dirty="0">
                <a:solidFill>
                  <a:schemeClr val="tx1"/>
                </a:solidFill>
                <a:ea typeface="+mn-ea"/>
                <a:cs typeface="+mn-cs"/>
              </a:rPr>
              <a:t> </a:t>
            </a:r>
            <a:r>
              <a:rPr lang="en-US" sz="2400" dirty="0" err="1">
                <a:solidFill>
                  <a:schemeClr val="tx1"/>
                </a:solidFill>
                <a:ea typeface="+mn-ea"/>
                <a:cs typeface="+mn-cs"/>
              </a:rPr>
              <a:t>wae</a:t>
            </a:r>
            <a:r>
              <a:rPr lang="en-US" sz="2400" dirty="0">
                <a:solidFill>
                  <a:schemeClr val="tx1"/>
                </a:solidFill>
                <a:ea typeface="+mn-ea"/>
                <a:cs typeface="+mn-cs"/>
              </a:rPr>
              <a:t> </a:t>
            </a:r>
            <a:r>
              <a:rPr lang="en-US" sz="2400" dirty="0" err="1">
                <a:solidFill>
                  <a:schemeClr val="tx1"/>
                </a:solidFill>
                <a:ea typeface="+mn-ea"/>
                <a:cs typeface="+mn-cs"/>
              </a:rPr>
              <a:t>na</a:t>
            </a:r>
            <a:r>
              <a:rPr lang="en-US" sz="2400" dirty="0">
                <a:solidFill>
                  <a:schemeClr val="tx1"/>
                </a:solidFill>
                <a:ea typeface="+mn-ea"/>
                <a:cs typeface="+mn-cs"/>
              </a:rPr>
              <a:t> </a:t>
            </a:r>
            <a:r>
              <a:rPr lang="en-US" sz="2400" dirty="0" err="1">
                <a:solidFill>
                  <a:schemeClr val="tx1"/>
                </a:solidFill>
                <a:ea typeface="+mn-ea"/>
                <a:cs typeface="+mn-cs"/>
              </a:rPr>
              <a:t>evoni</a:t>
            </a:r>
            <a:r>
              <a:rPr lang="en-US" sz="2400" dirty="0">
                <a:solidFill>
                  <a:schemeClr val="tx1"/>
                </a:solidFill>
                <a:ea typeface="+mn-ea"/>
                <a:cs typeface="+mn-cs"/>
              </a:rPr>
              <a:t> zeta </a:t>
            </a:r>
            <a:r>
              <a:rPr lang="en-US" sz="2400" dirty="0" err="1">
                <a:solidFill>
                  <a:schemeClr val="tx1"/>
                </a:solidFill>
                <a:ea typeface="+mn-ea"/>
                <a:cs typeface="+mn-cs"/>
              </a:rPr>
              <a:t>cho</a:t>
            </a:r>
            <a:endParaRPr lang="en-US" sz="2400" dirty="0">
              <a:solidFill>
                <a:schemeClr val="tx1"/>
              </a:solidFill>
              <a:ea typeface="+mn-ea"/>
              <a:cs typeface="+mn-cs"/>
            </a:endParaRPr>
          </a:p>
        </p:txBody>
      </p:sp>
      <p:sp>
        <p:nvSpPr>
          <p:cNvPr id="546825" name="Rectangle 9"/>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16</a:t>
            </a:r>
          </a:p>
        </p:txBody>
      </p:sp>
      <p:sp>
        <p:nvSpPr>
          <p:cNvPr id="34822" name="Rectangle 25"/>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34823" name="Group 26"/>
          <p:cNvGrpSpPr>
            <a:grpSpLocks/>
          </p:cNvGrpSpPr>
          <p:nvPr/>
        </p:nvGrpSpPr>
        <p:grpSpPr bwMode="auto">
          <a:xfrm>
            <a:off x="8005763" y="3429000"/>
            <a:ext cx="952500" cy="1241425"/>
            <a:chOff x="5043" y="2160"/>
            <a:chExt cx="600" cy="782"/>
          </a:xfrm>
        </p:grpSpPr>
        <p:sp>
          <p:nvSpPr>
            <p:cNvPr id="34824" name="Rectangle 10"/>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34825" name="AutoShape 11"/>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34826" name="Rectangle 12"/>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4827" name="Line 13"/>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28" name="Line 14"/>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29" name="Line 15"/>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30" name="Line 16"/>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31" name="Line 17"/>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32" name="Rectangle 18"/>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34833" name="Rectangle 19"/>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4834" name="Line 20"/>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35" name="Line 21"/>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36" name="Rectangle 22"/>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4837" name="Rectangle 23"/>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46840" name="Rectangle 24"/>
            <p:cNvSpPr>
              <a:spLocks noChangeArrowheads="1"/>
            </p:cNvSpPr>
            <p:nvPr/>
          </p:nvSpPr>
          <p:spPr bwMode="auto">
            <a:xfrm>
              <a:off x="5184" y="2277"/>
              <a:ext cx="334"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36866" name="Picture 3" descr="Capernaum area aerial, 115-19tb"/>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569913" y="595313"/>
            <a:ext cx="7983537" cy="570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47846" name="Text Box 6"/>
          <p:cNvSpPr txBox="1">
            <a:spLocks noChangeArrowheads="1"/>
          </p:cNvSpPr>
          <p:nvPr/>
        </p:nvSpPr>
        <p:spPr bwMode="auto">
          <a:xfrm>
            <a:off x="1009587" y="4819650"/>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400" dirty="0" smtClean="0">
                <a:solidFill>
                  <a:schemeClr val="tx1"/>
                </a:solidFill>
                <a:effectLst>
                  <a:glow rad="127000">
                    <a:schemeClr val="bg2"/>
                  </a:glow>
                </a:effectLst>
              </a:rPr>
              <a:t>JISU </a:t>
            </a:r>
            <a:r>
              <a:rPr lang="en-US" sz="2400" dirty="0" err="1">
                <a:solidFill>
                  <a:schemeClr val="tx1"/>
                </a:solidFill>
                <a:effectLst>
                  <a:glow rad="127000">
                    <a:schemeClr val="bg2"/>
                  </a:glow>
                </a:effectLst>
              </a:rPr>
              <a:t>na</a:t>
            </a:r>
            <a:r>
              <a:rPr lang="en-US" sz="2400" dirty="0">
                <a:solidFill>
                  <a:schemeClr val="tx1"/>
                </a:solidFill>
                <a:effectLst>
                  <a:glow rad="127000">
                    <a:schemeClr val="bg2"/>
                  </a:glow>
                </a:effectLst>
              </a:rPr>
              <a:t> meta </a:t>
            </a:r>
            <a:r>
              <a:rPr lang="en-US" sz="2400" dirty="0" err="1" smtClean="0">
                <a:solidFill>
                  <a:schemeClr val="tx1"/>
                </a:solidFill>
                <a:effectLst>
                  <a:glow rad="127000">
                    <a:schemeClr val="bg2"/>
                  </a:glow>
                </a:effectLst>
              </a:rPr>
              <a:t>yentsao</a:t>
            </a:r>
            <a:r>
              <a:rPr lang="en-US" sz="2400" dirty="0" smtClean="0">
                <a:solidFill>
                  <a:schemeClr val="tx1"/>
                </a:solidFill>
                <a:effectLst>
                  <a:glow rad="127000">
                    <a:schemeClr val="bg2"/>
                  </a:glow>
                </a:effectLst>
              </a:rPr>
              <a:t> </a:t>
            </a:r>
            <a:r>
              <a:rPr lang="en-US" sz="2400" dirty="0">
                <a:solidFill>
                  <a:schemeClr val="tx1"/>
                </a:solidFill>
                <a:effectLst>
                  <a:glow rad="127000">
                    <a:schemeClr val="bg2"/>
                  </a:glow>
                </a:effectLst>
              </a:rPr>
              <a:t>ji </a:t>
            </a:r>
            <a:r>
              <a:rPr lang="en-US" sz="2400" dirty="0">
                <a:solidFill>
                  <a:schemeClr val="tx1"/>
                </a:solidFill>
                <a:ea typeface="+mn-ea"/>
                <a:cs typeface="+mn-cs"/>
              </a:rPr>
              <a:t>:</a:t>
            </a:r>
          </a:p>
        </p:txBody>
      </p:sp>
      <p:sp>
        <p:nvSpPr>
          <p:cNvPr id="547848"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17</a:t>
            </a:r>
          </a:p>
        </p:txBody>
      </p:sp>
      <p:sp>
        <p:nvSpPr>
          <p:cNvPr id="547864" name="Text Box 24"/>
          <p:cNvSpPr txBox="1">
            <a:spLocks noChangeArrowheads="1"/>
          </p:cNvSpPr>
          <p:nvPr/>
        </p:nvSpPr>
        <p:spPr bwMode="auto">
          <a:xfrm>
            <a:off x="1137603" y="5321273"/>
            <a:ext cx="6391275" cy="138499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dirty="0">
                <a:solidFill>
                  <a:schemeClr val="tx1"/>
                </a:solidFill>
              </a:rPr>
              <a:t>Capernaum Meta ji </a:t>
            </a:r>
            <a:r>
              <a:rPr lang="en-US" sz="2400" dirty="0" err="1">
                <a:solidFill>
                  <a:schemeClr val="tx1"/>
                </a:solidFill>
              </a:rPr>
              <a:t>Ephya</a:t>
            </a:r>
            <a:r>
              <a:rPr lang="en-US" sz="2400" dirty="0">
                <a:solidFill>
                  <a:schemeClr val="tx1"/>
                </a:solidFill>
              </a:rPr>
              <a:t> </a:t>
            </a:r>
            <a:r>
              <a:rPr lang="en-US" sz="2400" dirty="0" err="1">
                <a:solidFill>
                  <a:schemeClr val="tx1"/>
                </a:solidFill>
              </a:rPr>
              <a:t>wae</a:t>
            </a:r>
            <a:r>
              <a:rPr lang="en-US" sz="2400" dirty="0">
                <a:solidFill>
                  <a:schemeClr val="tx1"/>
                </a:solidFill>
              </a:rPr>
              <a:t> </a:t>
            </a:r>
            <a:r>
              <a:rPr lang="en-US" sz="2400" dirty="0" err="1">
                <a:solidFill>
                  <a:schemeClr val="tx1"/>
                </a:solidFill>
              </a:rPr>
              <a:t>na</a:t>
            </a:r>
            <a:r>
              <a:rPr lang="en-US" sz="2400" dirty="0">
                <a:solidFill>
                  <a:schemeClr val="tx1"/>
                </a:solidFill>
              </a:rPr>
              <a:t> </a:t>
            </a:r>
            <a:r>
              <a:rPr lang="en-US" sz="2400" dirty="0" err="1">
                <a:solidFill>
                  <a:schemeClr val="tx1"/>
                </a:solidFill>
              </a:rPr>
              <a:t>evoni</a:t>
            </a:r>
            <a:r>
              <a:rPr lang="en-US" sz="2400" dirty="0">
                <a:solidFill>
                  <a:schemeClr val="tx1"/>
                </a:solidFill>
              </a:rPr>
              <a:t> zeta </a:t>
            </a:r>
            <a:r>
              <a:rPr lang="en-US" sz="2400" dirty="0" err="1">
                <a:solidFill>
                  <a:schemeClr val="tx1"/>
                </a:solidFill>
              </a:rPr>
              <a:t>cho</a:t>
            </a:r>
            <a:endParaRPr lang="en-US" sz="2400" dirty="0">
              <a:solidFill>
                <a:schemeClr val="tx1"/>
              </a:solidFill>
            </a:endParaRPr>
          </a:p>
          <a:p>
            <a:pPr algn="ctr">
              <a:spcBef>
                <a:spcPct val="50000"/>
              </a:spcBef>
              <a:defRPr/>
            </a:pPr>
            <a:endParaRPr lang="en-US" sz="2400" dirty="0">
              <a:solidFill>
                <a:schemeClr val="tx1"/>
              </a:solidFill>
              <a:ea typeface="+mn-ea"/>
              <a:cs typeface="+mn-cs"/>
            </a:endParaRPr>
          </a:p>
        </p:txBody>
      </p:sp>
      <p:sp>
        <p:nvSpPr>
          <p:cNvPr id="36870" name="Rectangle 25"/>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36871" name="Group 26"/>
          <p:cNvGrpSpPr>
            <a:grpSpLocks/>
          </p:cNvGrpSpPr>
          <p:nvPr/>
        </p:nvGrpSpPr>
        <p:grpSpPr bwMode="auto">
          <a:xfrm>
            <a:off x="8005763" y="3429000"/>
            <a:ext cx="952500" cy="1241425"/>
            <a:chOff x="5043" y="2160"/>
            <a:chExt cx="600" cy="782"/>
          </a:xfrm>
        </p:grpSpPr>
        <p:sp>
          <p:nvSpPr>
            <p:cNvPr id="36872" name="Rectangle 9"/>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36873"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36874"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6875"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76"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77"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78"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79"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80" name="Rectangle 17"/>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36881"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6882"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83"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84"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6885" name="Rectangle 22"/>
            <p:cNvSpPr>
              <a:spLocks noChangeArrowheads="1"/>
            </p:cNvSpPr>
            <p:nvPr/>
          </p:nvSpPr>
          <p:spPr bwMode="auto">
            <a:xfrm>
              <a:off x="5199" y="2290"/>
              <a:ext cx="293" cy="8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47863" name="Rectangle 23"/>
            <p:cNvSpPr>
              <a:spLocks noChangeArrowheads="1"/>
            </p:cNvSpPr>
            <p:nvPr/>
          </p:nvSpPr>
          <p:spPr bwMode="auto">
            <a:xfrm>
              <a:off x="5184" y="2277"/>
              <a:ext cx="339"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a:solidFill>
                    <a:srgbClr val="000000"/>
                  </a:solidFill>
                  <a:effectLst>
                    <a:outerShdw blurRad="38100" dist="38100" dir="2700000" algn="tl">
                      <a:srgbClr val="FFFFFF"/>
                    </a:outerShdw>
                  </a:effectLst>
                  <a:latin typeface="Helvetica" charset="0"/>
                </a:rPr>
                <a:t>Ehum</a:t>
              </a:r>
              <a:endParaRPr lang="en-US" sz="1000" i="1" dirty="0">
                <a:solidFill>
                  <a:srgbClr val="000000"/>
                </a:solidFill>
                <a:effectLst>
                  <a:outerShdw blurRad="38100" dist="38100" dir="2700000" algn="tl">
                    <a:srgbClr val="FFFFFF"/>
                  </a:outerShdw>
                </a:effectLst>
                <a:latin typeface="Helvetica" charset="0"/>
              </a:endParaRPr>
            </a:p>
          </p:txBody>
        </p:sp>
      </p:gr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38914" name="Picture 3" descr="Capernaum aerial, 115-18tb"/>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571500" y="608013"/>
            <a:ext cx="79121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48870" name="Text Box 6"/>
          <p:cNvSpPr txBox="1">
            <a:spLocks noChangeArrowheads="1"/>
          </p:cNvSpPr>
          <p:nvPr/>
        </p:nvSpPr>
        <p:spPr bwMode="auto">
          <a:xfrm>
            <a:off x="1046163" y="4804569"/>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400" dirty="0" smtClean="0">
                <a:solidFill>
                  <a:schemeClr val="tx1"/>
                </a:solidFill>
                <a:effectLst>
                  <a:glow rad="127000">
                    <a:schemeClr val="bg2"/>
                  </a:glow>
                </a:effectLst>
              </a:rPr>
              <a:t>JISU </a:t>
            </a:r>
            <a:r>
              <a:rPr lang="en-US" sz="2400" dirty="0" err="1">
                <a:solidFill>
                  <a:schemeClr val="tx1"/>
                </a:solidFill>
                <a:effectLst>
                  <a:glow rad="127000">
                    <a:schemeClr val="bg2"/>
                  </a:glow>
                </a:effectLst>
              </a:rPr>
              <a:t>na</a:t>
            </a:r>
            <a:r>
              <a:rPr lang="en-US" sz="2400" dirty="0">
                <a:solidFill>
                  <a:schemeClr val="tx1"/>
                </a:solidFill>
                <a:effectLst>
                  <a:glow rad="127000">
                    <a:schemeClr val="bg2"/>
                  </a:glow>
                </a:effectLst>
              </a:rPr>
              <a:t> meta </a:t>
            </a:r>
            <a:r>
              <a:rPr lang="en-US" sz="2400" dirty="0" err="1" smtClean="0">
                <a:solidFill>
                  <a:schemeClr val="tx1"/>
                </a:solidFill>
                <a:effectLst>
                  <a:glow rad="127000">
                    <a:schemeClr val="bg2"/>
                  </a:glow>
                </a:effectLst>
              </a:rPr>
              <a:t>yentsoa</a:t>
            </a:r>
            <a:r>
              <a:rPr lang="en-US" sz="2400" dirty="0" smtClean="0">
                <a:solidFill>
                  <a:schemeClr val="tx1"/>
                </a:solidFill>
                <a:effectLst>
                  <a:glow rad="127000">
                    <a:schemeClr val="bg2"/>
                  </a:glow>
                </a:effectLst>
              </a:rPr>
              <a:t> </a:t>
            </a:r>
            <a:r>
              <a:rPr lang="en-US" sz="2400" dirty="0">
                <a:solidFill>
                  <a:schemeClr val="tx1"/>
                </a:solidFill>
                <a:effectLst>
                  <a:glow rad="127000">
                    <a:schemeClr val="bg2"/>
                  </a:glow>
                </a:effectLst>
              </a:rPr>
              <a:t>ji </a:t>
            </a:r>
            <a:r>
              <a:rPr lang="en-US" sz="2400" dirty="0">
                <a:solidFill>
                  <a:schemeClr val="tx1"/>
                </a:solidFill>
                <a:ea typeface="+mn-ea"/>
                <a:cs typeface="+mn-cs"/>
              </a:rPr>
              <a:t>:</a:t>
            </a:r>
          </a:p>
        </p:txBody>
      </p:sp>
      <p:sp>
        <p:nvSpPr>
          <p:cNvPr id="548872" name="Oval 8"/>
          <p:cNvSpPr>
            <a:spLocks noChangeArrowheads="1"/>
          </p:cNvSpPr>
          <p:nvPr/>
        </p:nvSpPr>
        <p:spPr bwMode="auto">
          <a:xfrm>
            <a:off x="1747838" y="2370138"/>
            <a:ext cx="3181350" cy="752475"/>
          </a:xfrm>
          <a:prstGeom prst="ellipse">
            <a:avLst/>
          </a:prstGeom>
          <a:noFill/>
          <a:ln w="57150">
            <a:solidFill>
              <a:srgbClr val="FFFF00"/>
            </a:solidFill>
            <a:round/>
            <a:headEnd/>
            <a:tailEnd/>
          </a:ln>
          <a:effectLst>
            <a:outerShdw blurRad="63500" dist="46662" dir="3284183" algn="ctr" rotWithShape="0">
              <a:schemeClr val="bg2">
                <a:alpha val="74998"/>
              </a:schemeClr>
            </a:outerShdw>
          </a:effectLst>
        </p:spPr>
        <p:txBody>
          <a:bodyPr wrap="none" anchor="ctr"/>
          <a:lstStyle/>
          <a:p>
            <a:pPr algn="ctr">
              <a:defRPr/>
            </a:pPr>
            <a:endParaRPr lang="en-US">
              <a:solidFill>
                <a:srgbClr val="FFFF00"/>
              </a:solidFill>
              <a:ea typeface="+mn-ea"/>
              <a:cs typeface="+mn-cs"/>
            </a:endParaRPr>
          </a:p>
        </p:txBody>
      </p:sp>
      <p:sp>
        <p:nvSpPr>
          <p:cNvPr id="548873" name="Rectangle 9"/>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18</a:t>
            </a:r>
          </a:p>
        </p:txBody>
      </p:sp>
      <p:sp>
        <p:nvSpPr>
          <p:cNvPr id="548889" name="Text Box 25"/>
          <p:cNvSpPr txBox="1">
            <a:spLocks noChangeArrowheads="1"/>
          </p:cNvSpPr>
          <p:nvPr/>
        </p:nvSpPr>
        <p:spPr bwMode="auto">
          <a:xfrm>
            <a:off x="1164432" y="5252342"/>
            <a:ext cx="6391275" cy="138499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dirty="0">
                <a:solidFill>
                  <a:schemeClr val="tx1"/>
                </a:solidFill>
              </a:rPr>
              <a:t>Capernaum Meta ji </a:t>
            </a:r>
            <a:r>
              <a:rPr lang="en-US" sz="2400" dirty="0" err="1">
                <a:solidFill>
                  <a:schemeClr val="tx1"/>
                </a:solidFill>
              </a:rPr>
              <a:t>Ephya</a:t>
            </a:r>
            <a:r>
              <a:rPr lang="en-US" sz="2400" dirty="0">
                <a:solidFill>
                  <a:schemeClr val="tx1"/>
                </a:solidFill>
              </a:rPr>
              <a:t> </a:t>
            </a:r>
            <a:r>
              <a:rPr lang="en-US" sz="2400" dirty="0" err="1">
                <a:solidFill>
                  <a:schemeClr val="tx1"/>
                </a:solidFill>
              </a:rPr>
              <a:t>wae</a:t>
            </a:r>
            <a:r>
              <a:rPr lang="en-US" sz="2400" dirty="0">
                <a:solidFill>
                  <a:schemeClr val="tx1"/>
                </a:solidFill>
              </a:rPr>
              <a:t> </a:t>
            </a:r>
            <a:r>
              <a:rPr lang="en-US" sz="2400" dirty="0" err="1">
                <a:solidFill>
                  <a:schemeClr val="tx1"/>
                </a:solidFill>
              </a:rPr>
              <a:t>na</a:t>
            </a:r>
            <a:r>
              <a:rPr lang="en-US" sz="2400" dirty="0">
                <a:solidFill>
                  <a:schemeClr val="tx1"/>
                </a:solidFill>
              </a:rPr>
              <a:t> </a:t>
            </a:r>
            <a:r>
              <a:rPr lang="en-US" sz="2400" dirty="0" err="1">
                <a:solidFill>
                  <a:schemeClr val="tx1"/>
                </a:solidFill>
              </a:rPr>
              <a:t>evoni</a:t>
            </a:r>
            <a:r>
              <a:rPr lang="en-US" sz="2400" dirty="0">
                <a:solidFill>
                  <a:schemeClr val="tx1"/>
                </a:solidFill>
              </a:rPr>
              <a:t> zeta </a:t>
            </a:r>
            <a:r>
              <a:rPr lang="en-US" sz="2400" dirty="0" err="1">
                <a:solidFill>
                  <a:schemeClr val="tx1"/>
                </a:solidFill>
              </a:rPr>
              <a:t>cho</a:t>
            </a:r>
            <a:endParaRPr lang="en-US" sz="2400" dirty="0">
              <a:solidFill>
                <a:schemeClr val="tx1"/>
              </a:solidFill>
            </a:endParaRPr>
          </a:p>
          <a:p>
            <a:pPr algn="ctr">
              <a:spcBef>
                <a:spcPct val="50000"/>
              </a:spcBef>
              <a:defRPr/>
            </a:pPr>
            <a:endParaRPr lang="en-US" sz="2400" dirty="0">
              <a:solidFill>
                <a:schemeClr val="tx1"/>
              </a:solidFill>
              <a:ea typeface="+mn-ea"/>
              <a:cs typeface="+mn-cs"/>
            </a:endParaRPr>
          </a:p>
        </p:txBody>
      </p:sp>
      <p:sp>
        <p:nvSpPr>
          <p:cNvPr id="38919" name="Rectangle 26"/>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38920" name="Group 27"/>
          <p:cNvGrpSpPr>
            <a:grpSpLocks/>
          </p:cNvGrpSpPr>
          <p:nvPr/>
        </p:nvGrpSpPr>
        <p:grpSpPr bwMode="auto">
          <a:xfrm>
            <a:off x="8005763" y="3429000"/>
            <a:ext cx="952500" cy="1241425"/>
            <a:chOff x="5043" y="2160"/>
            <a:chExt cx="600" cy="782"/>
          </a:xfrm>
        </p:grpSpPr>
        <p:sp>
          <p:nvSpPr>
            <p:cNvPr id="38921" name="Rectangle 10"/>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38922" name="AutoShape 11"/>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38923" name="Rectangle 12"/>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8924" name="Line 13"/>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25" name="Line 14"/>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26" name="Line 15"/>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27" name="Line 16"/>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28" name="Line 17"/>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29" name="Rectangle 18"/>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38930" name="Rectangle 19"/>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31" name="Line 20"/>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32" name="Line 21"/>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33" name="Rectangle 22"/>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34" name="Rectangle 23"/>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48888" name="Rectangle 24"/>
            <p:cNvSpPr>
              <a:spLocks noChangeArrowheads="1"/>
            </p:cNvSpPr>
            <p:nvPr/>
          </p:nvSpPr>
          <p:spPr bwMode="auto">
            <a:xfrm>
              <a:off x="5184" y="2277"/>
              <a:ext cx="334"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48872"/>
                                        </p:tgtEl>
                                        <p:attrNameLst>
                                          <p:attrName>style.visibility</p:attrName>
                                        </p:attrNameLst>
                                      </p:cBhvr>
                                      <p:to>
                                        <p:strVal val="visible"/>
                                      </p:to>
                                    </p:set>
                                    <p:anim calcmode="lin" valueType="num">
                                      <p:cBhvr>
                                        <p:cTn id="7" dur="500" fill="hold"/>
                                        <p:tgtEl>
                                          <p:spTgt spid="548872"/>
                                        </p:tgtEl>
                                        <p:attrNameLst>
                                          <p:attrName>ppt_w</p:attrName>
                                        </p:attrNameLst>
                                      </p:cBhvr>
                                      <p:tavLst>
                                        <p:tav tm="0">
                                          <p:val>
                                            <p:strVal val="2/3*#ppt_w"/>
                                          </p:val>
                                        </p:tav>
                                        <p:tav tm="100000">
                                          <p:val>
                                            <p:strVal val="#ppt_w"/>
                                          </p:val>
                                        </p:tav>
                                      </p:tavLst>
                                    </p:anim>
                                    <p:anim calcmode="lin" valueType="num">
                                      <p:cBhvr>
                                        <p:cTn id="8" dur="500" fill="hold"/>
                                        <p:tgtEl>
                                          <p:spTgt spid="54887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872"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Text Box 2"/>
          <p:cNvSpPr txBox="1">
            <a:spLocks noChangeArrowheads="1"/>
          </p:cNvSpPr>
          <p:nvPr/>
        </p:nvSpPr>
        <p:spPr bwMode="auto">
          <a:xfrm>
            <a:off x="1860550" y="1204913"/>
            <a:ext cx="5657850" cy="470898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en-US" sz="6000" dirty="0" err="1" smtClean="0">
                <a:solidFill>
                  <a:srgbClr val="FFFF00"/>
                </a:solidFill>
              </a:rPr>
              <a:t>Potsow</a:t>
            </a:r>
            <a:r>
              <a:rPr lang="en-US" sz="6000" dirty="0" smtClean="0">
                <a:solidFill>
                  <a:srgbClr val="FFFF00"/>
                </a:solidFill>
              </a:rPr>
              <a:t> </a:t>
            </a:r>
            <a:r>
              <a:rPr lang="en-US" sz="6000" dirty="0" err="1" smtClean="0">
                <a:solidFill>
                  <a:srgbClr val="FFFF00"/>
                </a:solidFill>
              </a:rPr>
              <a:t>na</a:t>
            </a:r>
            <a:r>
              <a:rPr lang="en-US" sz="6000" dirty="0" smtClean="0">
                <a:solidFill>
                  <a:srgbClr val="FFFF00"/>
                </a:solidFill>
              </a:rPr>
              <a:t> Abraham </a:t>
            </a:r>
            <a:r>
              <a:rPr lang="en-US" sz="6000" dirty="0" err="1" smtClean="0">
                <a:solidFill>
                  <a:srgbClr val="FFFF00"/>
                </a:solidFill>
              </a:rPr>
              <a:t>phyochak</a:t>
            </a:r>
            <a:r>
              <a:rPr lang="en-US" sz="6000" dirty="0" smtClean="0">
                <a:solidFill>
                  <a:srgbClr val="FFFF00"/>
                </a:solidFill>
              </a:rPr>
              <a:t> bi </a:t>
            </a:r>
            <a:r>
              <a:rPr lang="en-US" sz="6000" dirty="0" err="1" smtClean="0">
                <a:solidFill>
                  <a:srgbClr val="FFFF00"/>
                </a:solidFill>
              </a:rPr>
              <a:t>si</a:t>
            </a:r>
            <a:r>
              <a:rPr lang="en-US" sz="6000" dirty="0" smtClean="0">
                <a:solidFill>
                  <a:srgbClr val="FFFF00"/>
                </a:solidFill>
              </a:rPr>
              <a:t> </a:t>
            </a:r>
            <a:r>
              <a:rPr lang="en-US" sz="6000" dirty="0" err="1" smtClean="0">
                <a:solidFill>
                  <a:srgbClr val="FFFF00"/>
                </a:solidFill>
              </a:rPr>
              <a:t>unzu</a:t>
            </a:r>
            <a:r>
              <a:rPr lang="en-US" sz="6000" dirty="0" smtClean="0">
                <a:solidFill>
                  <a:srgbClr val="FFFF00"/>
                </a:solidFill>
              </a:rPr>
              <a:t> </a:t>
            </a:r>
            <a:r>
              <a:rPr lang="en-US" sz="6000" dirty="0" err="1" smtClean="0">
                <a:solidFill>
                  <a:srgbClr val="FFFF00"/>
                </a:solidFill>
              </a:rPr>
              <a:t>othung</a:t>
            </a:r>
            <a:r>
              <a:rPr lang="en-US" sz="6000" dirty="0" smtClean="0">
                <a:solidFill>
                  <a:srgbClr val="FFFF00"/>
                </a:solidFill>
              </a:rPr>
              <a:t> </a:t>
            </a:r>
            <a:r>
              <a:rPr lang="en-US" sz="6000" dirty="0" err="1" smtClean="0">
                <a:solidFill>
                  <a:srgbClr val="FFFF00"/>
                </a:solidFill>
              </a:rPr>
              <a:t>eni</a:t>
            </a:r>
            <a:r>
              <a:rPr lang="en-US" sz="6000" dirty="0" smtClean="0">
                <a:solidFill>
                  <a:srgbClr val="FFFF00"/>
                </a:solidFill>
              </a:rPr>
              <a:t> silo....</a:t>
            </a:r>
            <a:endParaRPr lang="en-US" sz="6000" dirty="0">
              <a:solidFill>
                <a:srgbClr val="FFFF00"/>
              </a:solidFill>
            </a:endParaRPr>
          </a:p>
        </p:txBody>
      </p:sp>
      <p:pic>
        <p:nvPicPr>
          <p:cNvPr id="688131"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6738" y="538163"/>
            <a:ext cx="7985125" cy="57435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 name="Group 4"/>
          <p:cNvGrpSpPr>
            <a:grpSpLocks/>
          </p:cNvGrpSpPr>
          <p:nvPr/>
        </p:nvGrpSpPr>
        <p:grpSpPr bwMode="auto">
          <a:xfrm>
            <a:off x="2344738" y="1531938"/>
            <a:ext cx="4443413" cy="3598862"/>
            <a:chOff x="1477" y="965"/>
            <a:chExt cx="2799" cy="2267"/>
          </a:xfrm>
        </p:grpSpPr>
        <p:sp>
          <p:nvSpPr>
            <p:cNvPr id="4141" name="Rectangle 5"/>
            <p:cNvSpPr>
              <a:spLocks noChangeArrowheads="1"/>
            </p:cNvSpPr>
            <p:nvPr/>
          </p:nvSpPr>
          <p:spPr bwMode="auto">
            <a:xfrm>
              <a:off x="1528" y="1181"/>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688134" name="Rectangle 6"/>
            <p:cNvSpPr>
              <a:spLocks noChangeArrowheads="1"/>
            </p:cNvSpPr>
            <p:nvPr/>
          </p:nvSpPr>
          <p:spPr bwMode="auto">
            <a:xfrm>
              <a:off x="1608" y="999"/>
              <a:ext cx="736" cy="173"/>
            </a:xfrm>
            <a:prstGeom prst="rect">
              <a:avLst/>
            </a:prstGeom>
            <a:noFill/>
            <a:ln w="9525">
              <a:noFill/>
              <a:miter lim="800000"/>
              <a:headEnd/>
              <a:tailEnd/>
            </a:ln>
          </p:spPr>
          <p:txBody>
            <a:bodyPr wrap="none" lIns="0" tIns="0" rIns="0" bIns="0">
              <a:spAutoFit/>
            </a:bodyPr>
            <a:lstStyle/>
            <a:p>
              <a:pPr algn="ctr">
                <a:defRPr/>
              </a:pPr>
              <a:r>
                <a:rPr lang="en-US"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4143" name="Rectangle 7"/>
            <p:cNvSpPr>
              <a:spLocks noChangeArrowheads="1"/>
            </p:cNvSpPr>
            <p:nvPr/>
          </p:nvSpPr>
          <p:spPr bwMode="auto">
            <a:xfrm>
              <a:off x="1528" y="1181"/>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144" name="AutoShape 8"/>
            <p:cNvSpPr>
              <a:spLocks noChangeArrowheads="1"/>
            </p:cNvSpPr>
            <p:nvPr/>
          </p:nvSpPr>
          <p:spPr bwMode="auto">
            <a:xfrm>
              <a:off x="1528" y="965"/>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145" name="Rectangle 9"/>
            <p:cNvSpPr>
              <a:spLocks noChangeArrowheads="1"/>
            </p:cNvSpPr>
            <p:nvPr/>
          </p:nvSpPr>
          <p:spPr bwMode="auto">
            <a:xfrm>
              <a:off x="1528" y="1189"/>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688138" name="Rectangle 10"/>
            <p:cNvSpPr>
              <a:spLocks noChangeArrowheads="1"/>
            </p:cNvSpPr>
            <p:nvPr/>
          </p:nvSpPr>
          <p:spPr bwMode="auto">
            <a:xfrm>
              <a:off x="1477" y="967"/>
              <a:ext cx="827" cy="271"/>
            </a:xfrm>
            <a:prstGeom prst="rect">
              <a:avLst/>
            </a:prstGeom>
            <a:noFill/>
            <a:ln w="9525">
              <a:noFill/>
              <a:miter lim="800000"/>
              <a:headEnd/>
              <a:tailEnd/>
            </a:ln>
          </p:spPr>
          <p:txBody>
            <a:bodyPr wrap="none" lIns="0" tIns="0" rIns="0" bIns="0">
              <a:spAutoFit/>
            </a:bodyPr>
            <a:lstStyle/>
            <a:p>
              <a:pPr algn="ctr">
                <a:defRPr/>
              </a:pPr>
              <a:r>
                <a:rPr lang="en-US" dirty="0">
                  <a:solidFill>
                    <a:srgbClr val="790015"/>
                  </a:solidFill>
                  <a:latin typeface="Helvetica" charset="0"/>
                </a:rPr>
                <a:t>  </a:t>
              </a:r>
              <a:r>
                <a:rPr lang="en-US" dirty="0" smtClean="0">
                  <a:solidFill>
                    <a:srgbClr val="790015"/>
                  </a:solidFill>
                  <a:latin typeface="Helvetica" charset="0"/>
                </a:rPr>
                <a:t>LYUYINGO</a:t>
              </a:r>
              <a:endParaRPr lang="en-US" sz="2800" dirty="0">
                <a:solidFill>
                  <a:srgbClr val="FFA27C"/>
                </a:solidFill>
                <a:effectLst>
                  <a:outerShdw blurRad="38100" dist="38100" dir="2700000" algn="tl">
                    <a:srgbClr val="000000"/>
                  </a:outerShdw>
                </a:effectLst>
                <a:latin typeface="Helvetica" charset="0"/>
              </a:endParaRPr>
            </a:p>
          </p:txBody>
        </p:sp>
        <p:sp>
          <p:nvSpPr>
            <p:cNvPr id="4147" name="Line 11"/>
            <p:cNvSpPr>
              <a:spLocks noChangeShapeType="1"/>
            </p:cNvSpPr>
            <p:nvPr/>
          </p:nvSpPr>
          <p:spPr bwMode="auto">
            <a:xfrm>
              <a:off x="1528" y="1127"/>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148" name="Line 12"/>
            <p:cNvSpPr>
              <a:spLocks noChangeShapeType="1"/>
            </p:cNvSpPr>
            <p:nvPr/>
          </p:nvSpPr>
          <p:spPr bwMode="auto">
            <a:xfrm>
              <a:off x="2317" y="1181"/>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149" name="Rectangle 13"/>
            <p:cNvSpPr>
              <a:spLocks noChangeArrowheads="1"/>
            </p:cNvSpPr>
            <p:nvPr/>
          </p:nvSpPr>
          <p:spPr bwMode="auto">
            <a:xfrm>
              <a:off x="1675" y="1342"/>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688142" name="Rectangle 14"/>
            <p:cNvSpPr>
              <a:spLocks noChangeArrowheads="1"/>
            </p:cNvSpPr>
            <p:nvPr/>
          </p:nvSpPr>
          <p:spPr bwMode="auto">
            <a:xfrm>
              <a:off x="1751" y="1174"/>
              <a:ext cx="736" cy="173"/>
            </a:xfrm>
            <a:prstGeom prst="rect">
              <a:avLst/>
            </a:prstGeom>
            <a:noFill/>
            <a:ln w="9525">
              <a:noFill/>
              <a:miter lim="800000"/>
              <a:headEnd/>
              <a:tailEnd/>
            </a:ln>
          </p:spPr>
          <p:txBody>
            <a:bodyPr wrap="none" lIns="0" tIns="0" rIns="0" bIns="0">
              <a:spAutoFit/>
            </a:bodyPr>
            <a:lstStyle/>
            <a:p>
              <a:pPr algn="ctr">
                <a:defRPr/>
              </a:pPr>
              <a:r>
                <a:rPr lang="en-US"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4151" name="Rectangle 15"/>
            <p:cNvSpPr>
              <a:spLocks noChangeArrowheads="1"/>
            </p:cNvSpPr>
            <p:nvPr/>
          </p:nvSpPr>
          <p:spPr bwMode="auto">
            <a:xfrm>
              <a:off x="1675" y="134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152" name="AutoShape 16"/>
            <p:cNvSpPr>
              <a:spLocks noChangeArrowheads="1"/>
            </p:cNvSpPr>
            <p:nvPr/>
          </p:nvSpPr>
          <p:spPr bwMode="auto">
            <a:xfrm>
              <a:off x="1675" y="1127"/>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153" name="Rectangle 17"/>
            <p:cNvSpPr>
              <a:spLocks noChangeArrowheads="1"/>
            </p:cNvSpPr>
            <p:nvPr/>
          </p:nvSpPr>
          <p:spPr bwMode="auto">
            <a:xfrm>
              <a:off x="1675" y="1350"/>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688146" name="Rectangle 18"/>
            <p:cNvSpPr>
              <a:spLocks noChangeArrowheads="1"/>
            </p:cNvSpPr>
            <p:nvPr/>
          </p:nvSpPr>
          <p:spPr bwMode="auto">
            <a:xfrm>
              <a:off x="1615" y="1134"/>
              <a:ext cx="824" cy="173"/>
            </a:xfrm>
            <a:prstGeom prst="rect">
              <a:avLst/>
            </a:prstGeom>
            <a:noFill/>
            <a:ln w="9525">
              <a:noFill/>
              <a:miter lim="800000"/>
              <a:headEnd/>
              <a:tailEnd/>
            </a:ln>
          </p:spPr>
          <p:txBody>
            <a:bodyPr wrap="none" lIns="0" tIns="0" rIns="0" bIns="0">
              <a:spAutoFit/>
            </a:bodyPr>
            <a:lstStyle/>
            <a:p>
              <a:pPr algn="ctr">
                <a:defRPr/>
              </a:pPr>
              <a:r>
                <a:rPr lang="en-US">
                  <a:solidFill>
                    <a:srgbClr val="790015"/>
                  </a:solidFill>
                  <a:latin typeface="Helvetica" charset="0"/>
                </a:rPr>
                <a:t>  ABRAHAM</a:t>
              </a:r>
              <a:endParaRPr lang="en-US" sz="2800">
                <a:solidFill>
                  <a:srgbClr val="FFA27C"/>
                </a:solidFill>
                <a:effectLst>
                  <a:outerShdw blurRad="38100" dist="38100" dir="2700000" algn="tl">
                    <a:srgbClr val="000000"/>
                  </a:outerShdw>
                </a:effectLst>
                <a:latin typeface="Helvetica" charset="0"/>
              </a:endParaRPr>
            </a:p>
          </p:txBody>
        </p:sp>
        <p:sp>
          <p:nvSpPr>
            <p:cNvPr id="4155" name="Line 19"/>
            <p:cNvSpPr>
              <a:spLocks noChangeShapeType="1"/>
            </p:cNvSpPr>
            <p:nvPr/>
          </p:nvSpPr>
          <p:spPr bwMode="auto">
            <a:xfrm>
              <a:off x="1675" y="1302"/>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156" name="Line 20"/>
            <p:cNvSpPr>
              <a:spLocks noChangeShapeType="1"/>
            </p:cNvSpPr>
            <p:nvPr/>
          </p:nvSpPr>
          <p:spPr bwMode="auto">
            <a:xfrm>
              <a:off x="2464" y="1342"/>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157" name="Rectangle 21"/>
            <p:cNvSpPr>
              <a:spLocks noChangeArrowheads="1"/>
            </p:cNvSpPr>
            <p:nvPr/>
          </p:nvSpPr>
          <p:spPr bwMode="auto">
            <a:xfrm>
              <a:off x="1822" y="1517"/>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688150" name="Rectangle 22"/>
            <p:cNvSpPr>
              <a:spLocks noChangeArrowheads="1"/>
            </p:cNvSpPr>
            <p:nvPr/>
          </p:nvSpPr>
          <p:spPr bwMode="auto">
            <a:xfrm>
              <a:off x="1894" y="1335"/>
              <a:ext cx="736" cy="173"/>
            </a:xfrm>
            <a:prstGeom prst="rect">
              <a:avLst/>
            </a:prstGeom>
            <a:noFill/>
            <a:ln w="9525">
              <a:noFill/>
              <a:miter lim="800000"/>
              <a:headEnd/>
              <a:tailEnd/>
            </a:ln>
          </p:spPr>
          <p:txBody>
            <a:bodyPr wrap="none" lIns="0" tIns="0" rIns="0" bIns="0">
              <a:spAutoFit/>
            </a:bodyPr>
            <a:lstStyle/>
            <a:p>
              <a:pPr algn="ctr">
                <a:defRPr/>
              </a:pPr>
              <a:r>
                <a:rPr lang="en-US"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4159" name="Rectangle 23"/>
            <p:cNvSpPr>
              <a:spLocks noChangeArrowheads="1"/>
            </p:cNvSpPr>
            <p:nvPr/>
          </p:nvSpPr>
          <p:spPr bwMode="auto">
            <a:xfrm>
              <a:off x="1822" y="1517"/>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160" name="AutoShape 24"/>
            <p:cNvSpPr>
              <a:spLocks noChangeArrowheads="1"/>
            </p:cNvSpPr>
            <p:nvPr/>
          </p:nvSpPr>
          <p:spPr bwMode="auto">
            <a:xfrm>
              <a:off x="1822" y="1302"/>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161" name="Rectangle 25"/>
            <p:cNvSpPr>
              <a:spLocks noChangeArrowheads="1"/>
            </p:cNvSpPr>
            <p:nvPr/>
          </p:nvSpPr>
          <p:spPr bwMode="auto">
            <a:xfrm>
              <a:off x="1822" y="1525"/>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688154" name="Rectangle 26"/>
            <p:cNvSpPr>
              <a:spLocks noChangeArrowheads="1"/>
            </p:cNvSpPr>
            <p:nvPr/>
          </p:nvSpPr>
          <p:spPr bwMode="auto">
            <a:xfrm>
              <a:off x="1811" y="1303"/>
              <a:ext cx="704" cy="173"/>
            </a:xfrm>
            <a:prstGeom prst="rect">
              <a:avLst/>
            </a:prstGeom>
            <a:noFill/>
            <a:ln w="9525">
              <a:noFill/>
              <a:miter lim="800000"/>
              <a:headEnd/>
              <a:tailEnd/>
            </a:ln>
          </p:spPr>
          <p:txBody>
            <a:bodyPr wrap="none" lIns="0" tIns="0" rIns="0" bIns="0">
              <a:spAutoFit/>
            </a:bodyPr>
            <a:lstStyle/>
            <a:p>
              <a:pPr algn="ctr">
                <a:defRPr/>
              </a:pPr>
              <a:r>
                <a:rPr lang="en-US">
                  <a:solidFill>
                    <a:srgbClr val="790015"/>
                  </a:solidFill>
                  <a:latin typeface="Helvetica" charset="0"/>
                </a:rPr>
                <a:t>   </a:t>
              </a:r>
              <a:r>
                <a:rPr lang="en-US" smtClean="0">
                  <a:solidFill>
                    <a:srgbClr val="790015"/>
                  </a:solidFill>
                  <a:latin typeface="Helvetica" charset="0"/>
                </a:rPr>
                <a:t>JOSEPH</a:t>
              </a:r>
              <a:endParaRPr lang="en-US" sz="2800" dirty="0">
                <a:solidFill>
                  <a:srgbClr val="FFA27C"/>
                </a:solidFill>
                <a:effectLst>
                  <a:outerShdw blurRad="38100" dist="38100" dir="2700000" algn="tl">
                    <a:srgbClr val="000000"/>
                  </a:outerShdw>
                </a:effectLst>
                <a:latin typeface="Helvetica" charset="0"/>
              </a:endParaRPr>
            </a:p>
          </p:txBody>
        </p:sp>
        <p:sp>
          <p:nvSpPr>
            <p:cNvPr id="4163" name="Line 27"/>
            <p:cNvSpPr>
              <a:spLocks noChangeShapeType="1"/>
            </p:cNvSpPr>
            <p:nvPr/>
          </p:nvSpPr>
          <p:spPr bwMode="auto">
            <a:xfrm>
              <a:off x="1822" y="1463"/>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164" name="Line 28"/>
            <p:cNvSpPr>
              <a:spLocks noChangeShapeType="1"/>
            </p:cNvSpPr>
            <p:nvPr/>
          </p:nvSpPr>
          <p:spPr bwMode="auto">
            <a:xfrm>
              <a:off x="2598" y="1517"/>
              <a:ext cx="442"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165" name="Rectangle 29"/>
            <p:cNvSpPr>
              <a:spLocks noChangeArrowheads="1"/>
            </p:cNvSpPr>
            <p:nvPr/>
          </p:nvSpPr>
          <p:spPr bwMode="auto">
            <a:xfrm>
              <a:off x="1996" y="1678"/>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166" name="AutoShape 30"/>
            <p:cNvSpPr>
              <a:spLocks noChangeArrowheads="1"/>
            </p:cNvSpPr>
            <p:nvPr/>
          </p:nvSpPr>
          <p:spPr bwMode="auto">
            <a:xfrm>
              <a:off x="1996" y="1463"/>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167" name="Rectangle 31"/>
            <p:cNvSpPr>
              <a:spLocks noChangeArrowheads="1"/>
            </p:cNvSpPr>
            <p:nvPr/>
          </p:nvSpPr>
          <p:spPr bwMode="auto">
            <a:xfrm>
              <a:off x="2012" y="1686"/>
              <a:ext cx="961" cy="377"/>
            </a:xfrm>
            <a:prstGeom prst="rect">
              <a:avLst/>
            </a:prstGeom>
            <a:solidFill>
              <a:srgbClr val="FFD34A"/>
            </a:solidFill>
            <a:ln w="31750">
              <a:solidFill>
                <a:srgbClr val="FFD34A"/>
              </a:solidFill>
              <a:miter lim="800000"/>
              <a:headEnd/>
              <a:tailEnd/>
            </a:ln>
          </p:spPr>
          <p:txBody>
            <a:bodyPr/>
            <a:lstStyle/>
            <a:p>
              <a:endParaRPr lang="en-US"/>
            </a:p>
          </p:txBody>
        </p:sp>
        <p:sp>
          <p:nvSpPr>
            <p:cNvPr id="688160" name="Rectangle 32"/>
            <p:cNvSpPr>
              <a:spLocks noChangeArrowheads="1"/>
            </p:cNvSpPr>
            <p:nvPr/>
          </p:nvSpPr>
          <p:spPr bwMode="auto">
            <a:xfrm>
              <a:off x="2022" y="1464"/>
              <a:ext cx="646" cy="271"/>
            </a:xfrm>
            <a:prstGeom prst="rect">
              <a:avLst/>
            </a:prstGeom>
            <a:noFill/>
            <a:ln w="9525">
              <a:noFill/>
              <a:miter lim="800000"/>
              <a:headEnd/>
              <a:tailEnd/>
            </a:ln>
          </p:spPr>
          <p:txBody>
            <a:bodyPr wrap="none" lIns="0" tIns="0" rIns="0" bIns="0">
              <a:spAutoFit/>
            </a:bodyPr>
            <a:lstStyle/>
            <a:p>
              <a:pPr algn="ctr">
                <a:defRPr/>
              </a:pPr>
              <a:r>
                <a:rPr lang="en-US">
                  <a:solidFill>
                    <a:srgbClr val="790015"/>
                  </a:solidFill>
                  <a:latin typeface="Helvetica" charset="0"/>
                </a:rPr>
                <a:t>   </a:t>
              </a:r>
              <a:r>
                <a:rPr lang="en-US" smtClean="0">
                  <a:solidFill>
                    <a:srgbClr val="790015"/>
                  </a:solidFill>
                  <a:latin typeface="Helvetica" charset="0"/>
                </a:rPr>
                <a:t>MOSES</a:t>
              </a:r>
              <a:endParaRPr lang="en-US" sz="2800" dirty="0">
                <a:solidFill>
                  <a:srgbClr val="FFA27C"/>
                </a:solidFill>
                <a:effectLst>
                  <a:outerShdw blurRad="38100" dist="38100" dir="2700000" algn="tl">
                    <a:srgbClr val="000000"/>
                  </a:outerShdw>
                </a:effectLst>
                <a:latin typeface="Helvetica" charset="0"/>
              </a:endParaRPr>
            </a:p>
          </p:txBody>
        </p:sp>
        <p:sp>
          <p:nvSpPr>
            <p:cNvPr id="4169" name="Line 33"/>
            <p:cNvSpPr>
              <a:spLocks noChangeShapeType="1"/>
            </p:cNvSpPr>
            <p:nvPr/>
          </p:nvSpPr>
          <p:spPr bwMode="auto">
            <a:xfrm>
              <a:off x="2786" y="1678"/>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170" name="Rectangle 34"/>
            <p:cNvSpPr>
              <a:spLocks noChangeArrowheads="1"/>
            </p:cNvSpPr>
            <p:nvPr/>
          </p:nvSpPr>
          <p:spPr bwMode="auto">
            <a:xfrm>
              <a:off x="2143" y="1840"/>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171" name="AutoShape 35"/>
            <p:cNvSpPr>
              <a:spLocks noChangeArrowheads="1"/>
            </p:cNvSpPr>
            <p:nvPr/>
          </p:nvSpPr>
          <p:spPr bwMode="auto">
            <a:xfrm>
              <a:off x="2143" y="1638"/>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172" name="Rectangle 36"/>
            <p:cNvSpPr>
              <a:spLocks noChangeArrowheads="1"/>
            </p:cNvSpPr>
            <p:nvPr/>
          </p:nvSpPr>
          <p:spPr bwMode="auto">
            <a:xfrm>
              <a:off x="2143" y="1848"/>
              <a:ext cx="872" cy="390"/>
            </a:xfrm>
            <a:prstGeom prst="rect">
              <a:avLst/>
            </a:prstGeom>
            <a:solidFill>
              <a:srgbClr val="FFD34A"/>
            </a:solidFill>
            <a:ln w="31750">
              <a:solidFill>
                <a:srgbClr val="FFD34A"/>
              </a:solidFill>
              <a:miter lim="800000"/>
              <a:headEnd/>
              <a:tailEnd/>
            </a:ln>
          </p:spPr>
          <p:txBody>
            <a:bodyPr/>
            <a:lstStyle/>
            <a:p>
              <a:endParaRPr lang="en-US"/>
            </a:p>
          </p:txBody>
        </p:sp>
        <p:sp>
          <p:nvSpPr>
            <p:cNvPr id="688165" name="Rectangle 37"/>
            <p:cNvSpPr>
              <a:spLocks noChangeArrowheads="1"/>
            </p:cNvSpPr>
            <p:nvPr/>
          </p:nvSpPr>
          <p:spPr bwMode="auto">
            <a:xfrm>
              <a:off x="2116" y="1639"/>
              <a:ext cx="720" cy="173"/>
            </a:xfrm>
            <a:prstGeom prst="rect">
              <a:avLst/>
            </a:prstGeom>
            <a:noFill/>
            <a:ln w="9525">
              <a:noFill/>
              <a:miter lim="800000"/>
              <a:headEnd/>
              <a:tailEnd/>
            </a:ln>
          </p:spPr>
          <p:txBody>
            <a:bodyPr wrap="none" lIns="0" tIns="0" rIns="0" bIns="0">
              <a:spAutoFit/>
            </a:bodyPr>
            <a:lstStyle/>
            <a:p>
              <a:pPr algn="ctr">
                <a:defRPr/>
              </a:pPr>
              <a:r>
                <a:rPr lang="en-US">
                  <a:solidFill>
                    <a:srgbClr val="790015"/>
                  </a:solidFill>
                  <a:latin typeface="Helvetica" charset="0"/>
                </a:rPr>
                <a:t>   </a:t>
              </a:r>
              <a:r>
                <a:rPr lang="en-US" smtClean="0">
                  <a:solidFill>
                    <a:srgbClr val="790015"/>
                  </a:solidFill>
                  <a:latin typeface="Helvetica" charset="0"/>
                </a:rPr>
                <a:t>JOSHUA</a:t>
              </a:r>
              <a:endParaRPr lang="en-US" sz="2800" dirty="0">
                <a:solidFill>
                  <a:srgbClr val="FFA27C"/>
                </a:solidFill>
                <a:effectLst>
                  <a:outerShdw blurRad="38100" dist="38100" dir="2700000" algn="tl">
                    <a:srgbClr val="000000"/>
                  </a:outerShdw>
                </a:effectLst>
                <a:latin typeface="Helvetica" charset="0"/>
              </a:endParaRPr>
            </a:p>
          </p:txBody>
        </p:sp>
        <p:sp>
          <p:nvSpPr>
            <p:cNvPr id="4174" name="Line 38"/>
            <p:cNvSpPr>
              <a:spLocks noChangeShapeType="1"/>
            </p:cNvSpPr>
            <p:nvPr/>
          </p:nvSpPr>
          <p:spPr bwMode="auto">
            <a:xfrm>
              <a:off x="2143" y="1800"/>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175" name="Rectangle 39"/>
            <p:cNvSpPr>
              <a:spLocks noChangeArrowheads="1"/>
            </p:cNvSpPr>
            <p:nvPr/>
          </p:nvSpPr>
          <p:spPr bwMode="auto">
            <a:xfrm>
              <a:off x="2277" y="2023"/>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176" name="AutoShape 40"/>
            <p:cNvSpPr>
              <a:spLocks noChangeArrowheads="1"/>
            </p:cNvSpPr>
            <p:nvPr/>
          </p:nvSpPr>
          <p:spPr bwMode="auto">
            <a:xfrm>
              <a:off x="2277" y="1800"/>
              <a:ext cx="819"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4177" name="Rectangle 41"/>
            <p:cNvSpPr>
              <a:spLocks noChangeArrowheads="1"/>
            </p:cNvSpPr>
            <p:nvPr/>
          </p:nvSpPr>
          <p:spPr bwMode="auto">
            <a:xfrm>
              <a:off x="2277" y="2023"/>
              <a:ext cx="965" cy="390"/>
            </a:xfrm>
            <a:prstGeom prst="rect">
              <a:avLst/>
            </a:prstGeom>
            <a:solidFill>
              <a:srgbClr val="FFD34A"/>
            </a:solidFill>
            <a:ln w="31750">
              <a:solidFill>
                <a:srgbClr val="FFD34A"/>
              </a:solidFill>
              <a:miter lim="800000"/>
              <a:headEnd/>
              <a:tailEnd/>
            </a:ln>
          </p:spPr>
          <p:txBody>
            <a:bodyPr/>
            <a:lstStyle/>
            <a:p>
              <a:endParaRPr lang="en-US"/>
            </a:p>
          </p:txBody>
        </p:sp>
        <p:sp>
          <p:nvSpPr>
            <p:cNvPr id="688170" name="Rectangle 42"/>
            <p:cNvSpPr>
              <a:spLocks noChangeArrowheads="1"/>
            </p:cNvSpPr>
            <p:nvPr/>
          </p:nvSpPr>
          <p:spPr bwMode="auto">
            <a:xfrm>
              <a:off x="1977" y="1801"/>
              <a:ext cx="1274" cy="271"/>
            </a:xfrm>
            <a:prstGeom prst="rect">
              <a:avLst/>
            </a:prstGeom>
            <a:noFill/>
            <a:ln w="9525">
              <a:noFill/>
              <a:miter lim="800000"/>
              <a:headEnd/>
              <a:tailEnd/>
            </a:ln>
          </p:spPr>
          <p:txBody>
            <a:bodyPr wrap="none" lIns="0" tIns="0" rIns="0" bIns="0">
              <a:spAutoFit/>
            </a:bodyPr>
            <a:lstStyle/>
            <a:p>
              <a:pPr algn="ctr">
                <a:defRPr/>
              </a:pPr>
              <a:r>
                <a:rPr lang="en-US">
                  <a:solidFill>
                    <a:srgbClr val="790015"/>
                  </a:solidFill>
                  <a:latin typeface="Helvetica" charset="0"/>
                </a:rPr>
                <a:t>   </a:t>
              </a:r>
              <a:r>
                <a:rPr lang="en-US" smtClean="0">
                  <a:solidFill>
                    <a:srgbClr val="790015"/>
                  </a:solidFill>
                  <a:latin typeface="Helvetica" charset="0"/>
                </a:rPr>
                <a:t>Tssolup </a:t>
              </a:r>
              <a:r>
                <a:rPr lang="en-US" dirty="0" err="1" smtClean="0">
                  <a:solidFill>
                    <a:srgbClr val="790015"/>
                  </a:solidFill>
                  <a:latin typeface="Helvetica" charset="0"/>
                </a:rPr>
                <a:t>phyolup</a:t>
              </a:r>
              <a:endParaRPr lang="en-US" sz="2800" dirty="0">
                <a:solidFill>
                  <a:srgbClr val="FFA27C"/>
                </a:solidFill>
                <a:effectLst>
                  <a:outerShdw blurRad="38100" dist="38100" dir="2700000" algn="tl">
                    <a:srgbClr val="000000"/>
                  </a:outerShdw>
                </a:effectLst>
                <a:latin typeface="Helvetica" charset="0"/>
              </a:endParaRPr>
            </a:p>
          </p:txBody>
        </p:sp>
        <p:sp>
          <p:nvSpPr>
            <p:cNvPr id="4179" name="Line 43"/>
            <p:cNvSpPr>
              <a:spLocks noChangeShapeType="1"/>
            </p:cNvSpPr>
            <p:nvPr/>
          </p:nvSpPr>
          <p:spPr bwMode="auto">
            <a:xfrm>
              <a:off x="2277" y="1983"/>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180" name="Rectangle 44"/>
            <p:cNvSpPr>
              <a:spLocks noChangeArrowheads="1"/>
            </p:cNvSpPr>
            <p:nvPr/>
          </p:nvSpPr>
          <p:spPr bwMode="auto">
            <a:xfrm>
              <a:off x="2416" y="2210"/>
              <a:ext cx="1365" cy="466"/>
            </a:xfrm>
            <a:prstGeom prst="rect">
              <a:avLst/>
            </a:prstGeom>
            <a:solidFill>
              <a:srgbClr val="FFD34A"/>
            </a:solidFill>
            <a:ln w="31750">
              <a:solidFill>
                <a:srgbClr val="1A0004"/>
              </a:solidFill>
              <a:miter lim="800000"/>
              <a:headEnd/>
              <a:tailEnd/>
            </a:ln>
          </p:spPr>
          <p:txBody>
            <a:bodyPr/>
            <a:lstStyle/>
            <a:p>
              <a:endParaRPr lang="en-US"/>
            </a:p>
          </p:txBody>
        </p:sp>
        <p:sp>
          <p:nvSpPr>
            <p:cNvPr id="4181" name="AutoShape 45"/>
            <p:cNvSpPr>
              <a:spLocks noChangeArrowheads="1"/>
            </p:cNvSpPr>
            <p:nvPr/>
          </p:nvSpPr>
          <p:spPr bwMode="auto">
            <a:xfrm>
              <a:off x="2416" y="1983"/>
              <a:ext cx="834"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182" name="Rectangle 46"/>
            <p:cNvSpPr>
              <a:spLocks noChangeArrowheads="1"/>
            </p:cNvSpPr>
            <p:nvPr/>
          </p:nvSpPr>
          <p:spPr bwMode="auto">
            <a:xfrm>
              <a:off x="2416" y="2214"/>
              <a:ext cx="937" cy="377"/>
            </a:xfrm>
            <a:prstGeom prst="rect">
              <a:avLst/>
            </a:prstGeom>
            <a:solidFill>
              <a:srgbClr val="FFD34A"/>
            </a:solidFill>
            <a:ln w="31750">
              <a:solidFill>
                <a:srgbClr val="FFD34A"/>
              </a:solidFill>
              <a:miter lim="800000"/>
              <a:headEnd/>
              <a:tailEnd/>
            </a:ln>
          </p:spPr>
          <p:txBody>
            <a:bodyPr/>
            <a:lstStyle/>
            <a:p>
              <a:endParaRPr lang="en-US"/>
            </a:p>
          </p:txBody>
        </p:sp>
        <p:sp>
          <p:nvSpPr>
            <p:cNvPr id="688175" name="Rectangle 47"/>
            <p:cNvSpPr>
              <a:spLocks noChangeArrowheads="1"/>
            </p:cNvSpPr>
            <p:nvPr/>
          </p:nvSpPr>
          <p:spPr bwMode="auto">
            <a:xfrm>
              <a:off x="2295" y="1984"/>
              <a:ext cx="953" cy="271"/>
            </a:xfrm>
            <a:prstGeom prst="rect">
              <a:avLst/>
            </a:prstGeom>
            <a:noFill/>
            <a:ln w="9525">
              <a:noFill/>
              <a:miter lim="800000"/>
              <a:headEnd/>
              <a:tailEnd/>
            </a:ln>
          </p:spPr>
          <p:txBody>
            <a:bodyPr wrap="none" lIns="0" tIns="0" rIns="0" bIns="0">
              <a:spAutoFit/>
            </a:bodyPr>
            <a:lstStyle/>
            <a:p>
              <a:pPr algn="ctr">
                <a:defRPr/>
              </a:pPr>
              <a:r>
                <a:rPr lang="en-US" dirty="0">
                  <a:solidFill>
                    <a:srgbClr val="790015"/>
                  </a:solidFill>
                  <a:latin typeface="Helvetica" charset="0"/>
                </a:rPr>
                <a:t>   </a:t>
              </a:r>
              <a:r>
                <a:rPr lang="en-US" dirty="0" err="1" smtClean="0">
                  <a:solidFill>
                    <a:srgbClr val="790015"/>
                  </a:solidFill>
                  <a:latin typeface="Helvetica" charset="0"/>
                </a:rPr>
                <a:t>Roza</a:t>
              </a:r>
              <a:r>
                <a:rPr lang="en-US" dirty="0" smtClean="0">
                  <a:solidFill>
                    <a:srgbClr val="790015"/>
                  </a:solidFill>
                  <a:latin typeface="Helvetica" charset="0"/>
                </a:rPr>
                <a:t> </a:t>
              </a:r>
              <a:r>
                <a:rPr lang="en-US" dirty="0" err="1" smtClean="0">
                  <a:solidFill>
                    <a:srgbClr val="790015"/>
                  </a:solidFill>
                  <a:latin typeface="Helvetica" charset="0"/>
                </a:rPr>
                <a:t>Pfüchi</a:t>
              </a:r>
              <a:endParaRPr lang="en-US" sz="2800" dirty="0">
                <a:solidFill>
                  <a:srgbClr val="FFA27C"/>
                </a:solidFill>
                <a:effectLst>
                  <a:outerShdw blurRad="38100" dist="38100" dir="2700000" algn="tl">
                    <a:srgbClr val="000000"/>
                  </a:outerShdw>
                </a:effectLst>
                <a:latin typeface="Helvetica" charset="0"/>
              </a:endParaRPr>
            </a:p>
          </p:txBody>
        </p:sp>
        <p:sp>
          <p:nvSpPr>
            <p:cNvPr id="4184" name="Line 48"/>
            <p:cNvSpPr>
              <a:spLocks noChangeShapeType="1"/>
            </p:cNvSpPr>
            <p:nvPr/>
          </p:nvSpPr>
          <p:spPr bwMode="auto">
            <a:xfrm>
              <a:off x="2416" y="2161"/>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185" name="Rectangle 49"/>
            <p:cNvSpPr>
              <a:spLocks noChangeArrowheads="1"/>
            </p:cNvSpPr>
            <p:nvPr/>
          </p:nvSpPr>
          <p:spPr bwMode="auto">
            <a:xfrm>
              <a:off x="2566" y="2384"/>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186" name="AutoShape 50"/>
            <p:cNvSpPr>
              <a:spLocks noChangeArrowheads="1"/>
            </p:cNvSpPr>
            <p:nvPr/>
          </p:nvSpPr>
          <p:spPr bwMode="auto">
            <a:xfrm>
              <a:off x="2566" y="2161"/>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187" name="Rectangle 51"/>
            <p:cNvSpPr>
              <a:spLocks noChangeArrowheads="1"/>
            </p:cNvSpPr>
            <p:nvPr/>
          </p:nvSpPr>
          <p:spPr bwMode="auto">
            <a:xfrm>
              <a:off x="2566" y="2384"/>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688180" name="Rectangle 52"/>
            <p:cNvSpPr>
              <a:spLocks noChangeArrowheads="1"/>
            </p:cNvSpPr>
            <p:nvPr/>
          </p:nvSpPr>
          <p:spPr bwMode="auto">
            <a:xfrm>
              <a:off x="2301" y="2159"/>
              <a:ext cx="1193" cy="271"/>
            </a:xfrm>
            <a:prstGeom prst="rect">
              <a:avLst/>
            </a:prstGeom>
            <a:noFill/>
            <a:ln w="9525">
              <a:noFill/>
              <a:miter lim="800000"/>
              <a:headEnd/>
              <a:tailEnd/>
            </a:ln>
          </p:spPr>
          <p:txBody>
            <a:bodyPr wrap="none" lIns="0" tIns="0" rIns="0" bIns="0">
              <a:spAutoFit/>
            </a:bodyPr>
            <a:lstStyle/>
            <a:p>
              <a:pPr algn="ctr">
                <a:defRPr/>
              </a:pPr>
              <a:r>
                <a:rPr lang="en-US" dirty="0">
                  <a:solidFill>
                    <a:srgbClr val="790015"/>
                  </a:solidFill>
                  <a:latin typeface="Helvetica" charset="0"/>
                </a:rPr>
                <a:t>   </a:t>
              </a:r>
              <a:r>
                <a:rPr lang="en-US" dirty="0" smtClean="0">
                  <a:solidFill>
                    <a:srgbClr val="790015"/>
                  </a:solidFill>
                  <a:latin typeface="Helvetica" charset="0"/>
                </a:rPr>
                <a:t>RHUMAE EVAN</a:t>
              </a:r>
              <a:endParaRPr lang="en-US" sz="2800" dirty="0">
                <a:solidFill>
                  <a:srgbClr val="FFA27C"/>
                </a:solidFill>
                <a:effectLst>
                  <a:outerShdw blurRad="38100" dist="38100" dir="2700000" algn="tl">
                    <a:srgbClr val="000000"/>
                  </a:outerShdw>
                </a:effectLst>
                <a:latin typeface="Helvetica" charset="0"/>
              </a:endParaRPr>
            </a:p>
          </p:txBody>
        </p:sp>
        <p:sp>
          <p:nvSpPr>
            <p:cNvPr id="4189" name="Line 53"/>
            <p:cNvSpPr>
              <a:spLocks noChangeShapeType="1"/>
            </p:cNvSpPr>
            <p:nvPr/>
          </p:nvSpPr>
          <p:spPr bwMode="auto">
            <a:xfrm>
              <a:off x="2566" y="2344"/>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190" name="Line 54"/>
            <p:cNvSpPr>
              <a:spLocks noChangeShapeType="1"/>
            </p:cNvSpPr>
            <p:nvPr/>
          </p:nvSpPr>
          <p:spPr bwMode="auto">
            <a:xfrm>
              <a:off x="3356" y="2384"/>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191" name="Rectangle 55"/>
            <p:cNvSpPr>
              <a:spLocks noChangeArrowheads="1"/>
            </p:cNvSpPr>
            <p:nvPr/>
          </p:nvSpPr>
          <p:spPr bwMode="auto">
            <a:xfrm>
              <a:off x="2738" y="2559"/>
              <a:ext cx="1364" cy="458"/>
            </a:xfrm>
            <a:prstGeom prst="rect">
              <a:avLst/>
            </a:prstGeom>
            <a:solidFill>
              <a:srgbClr val="FFD34A"/>
            </a:solidFill>
            <a:ln w="31750">
              <a:solidFill>
                <a:srgbClr val="1A0004"/>
              </a:solidFill>
              <a:miter lim="800000"/>
              <a:headEnd/>
              <a:tailEnd/>
            </a:ln>
          </p:spPr>
          <p:txBody>
            <a:bodyPr/>
            <a:lstStyle/>
            <a:p>
              <a:endParaRPr lang="en-US"/>
            </a:p>
          </p:txBody>
        </p:sp>
        <p:sp>
          <p:nvSpPr>
            <p:cNvPr id="4192" name="AutoShape 56"/>
            <p:cNvSpPr>
              <a:spLocks noChangeArrowheads="1"/>
            </p:cNvSpPr>
            <p:nvPr/>
          </p:nvSpPr>
          <p:spPr bwMode="auto">
            <a:xfrm>
              <a:off x="2738" y="2344"/>
              <a:ext cx="789"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193" name="Rectangle 57"/>
            <p:cNvSpPr>
              <a:spLocks noChangeArrowheads="1"/>
            </p:cNvSpPr>
            <p:nvPr/>
          </p:nvSpPr>
          <p:spPr bwMode="auto">
            <a:xfrm>
              <a:off x="2738" y="2559"/>
              <a:ext cx="963" cy="377"/>
            </a:xfrm>
            <a:prstGeom prst="rect">
              <a:avLst/>
            </a:prstGeom>
            <a:solidFill>
              <a:srgbClr val="FFD34A"/>
            </a:solidFill>
            <a:ln w="31750">
              <a:solidFill>
                <a:srgbClr val="FFD34A"/>
              </a:solidFill>
              <a:miter lim="800000"/>
              <a:headEnd/>
              <a:tailEnd/>
            </a:ln>
          </p:spPr>
          <p:txBody>
            <a:bodyPr/>
            <a:lstStyle/>
            <a:p>
              <a:endParaRPr lang="en-US"/>
            </a:p>
          </p:txBody>
        </p:sp>
        <p:sp>
          <p:nvSpPr>
            <p:cNvPr id="688186" name="Rectangle 58"/>
            <p:cNvSpPr>
              <a:spLocks noChangeArrowheads="1"/>
            </p:cNvSpPr>
            <p:nvPr/>
          </p:nvSpPr>
          <p:spPr bwMode="auto">
            <a:xfrm>
              <a:off x="2635" y="2345"/>
              <a:ext cx="867" cy="271"/>
            </a:xfrm>
            <a:prstGeom prst="rect">
              <a:avLst/>
            </a:prstGeom>
            <a:noFill/>
            <a:ln w="9525">
              <a:noFill/>
              <a:miter lim="800000"/>
              <a:headEnd/>
              <a:tailEnd/>
            </a:ln>
          </p:spPr>
          <p:txBody>
            <a:bodyPr wrap="none" lIns="0" tIns="0" rIns="0" bIns="0">
              <a:spAutoFit/>
            </a:bodyPr>
            <a:lstStyle/>
            <a:p>
              <a:pPr algn="ctr">
                <a:defRPr/>
              </a:pPr>
              <a:r>
                <a:rPr lang="en-US" dirty="0">
                  <a:solidFill>
                    <a:srgbClr val="790015"/>
                  </a:solidFill>
                  <a:latin typeface="Helvetica" charset="0"/>
                </a:rPr>
                <a:t>   </a:t>
              </a:r>
              <a:r>
                <a:rPr lang="en-US" dirty="0" smtClean="0">
                  <a:solidFill>
                    <a:srgbClr val="790015"/>
                  </a:solidFill>
                  <a:latin typeface="Helvetica" charset="0"/>
                </a:rPr>
                <a:t>YING </a:t>
              </a:r>
              <a:r>
                <a:rPr lang="en-US" dirty="0" err="1" smtClean="0">
                  <a:solidFill>
                    <a:srgbClr val="790015"/>
                  </a:solidFill>
                  <a:latin typeface="Helvetica" charset="0"/>
                </a:rPr>
                <a:t>YING</a:t>
              </a:r>
              <a:endParaRPr lang="en-US" sz="2800" dirty="0">
                <a:solidFill>
                  <a:srgbClr val="FFA27C"/>
                </a:solidFill>
                <a:effectLst>
                  <a:outerShdw blurRad="38100" dist="38100" dir="2700000" algn="tl">
                    <a:srgbClr val="000000"/>
                  </a:outerShdw>
                </a:effectLst>
                <a:latin typeface="Helvetica" charset="0"/>
              </a:endParaRPr>
            </a:p>
          </p:txBody>
        </p:sp>
        <p:sp>
          <p:nvSpPr>
            <p:cNvPr id="4195" name="Line 59"/>
            <p:cNvSpPr>
              <a:spLocks noChangeShapeType="1"/>
            </p:cNvSpPr>
            <p:nvPr/>
          </p:nvSpPr>
          <p:spPr bwMode="auto">
            <a:xfrm>
              <a:off x="2738" y="2519"/>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196" name="Line 60"/>
            <p:cNvSpPr>
              <a:spLocks noChangeShapeType="1"/>
            </p:cNvSpPr>
            <p:nvPr/>
          </p:nvSpPr>
          <p:spPr bwMode="auto">
            <a:xfrm>
              <a:off x="3527" y="2559"/>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197" name="Rectangle 61"/>
            <p:cNvSpPr>
              <a:spLocks noChangeArrowheads="1"/>
            </p:cNvSpPr>
            <p:nvPr/>
          </p:nvSpPr>
          <p:spPr bwMode="auto">
            <a:xfrm>
              <a:off x="2911" y="2769"/>
              <a:ext cx="1365" cy="463"/>
            </a:xfrm>
            <a:prstGeom prst="rect">
              <a:avLst/>
            </a:prstGeom>
            <a:solidFill>
              <a:srgbClr val="FFD34A"/>
            </a:solidFill>
            <a:ln w="31750">
              <a:solidFill>
                <a:srgbClr val="1A0004"/>
              </a:solidFill>
              <a:miter lim="800000"/>
              <a:headEnd/>
              <a:tailEnd/>
            </a:ln>
          </p:spPr>
          <p:txBody>
            <a:bodyPr/>
            <a:lstStyle/>
            <a:p>
              <a:endParaRPr lang="en-US"/>
            </a:p>
          </p:txBody>
        </p:sp>
        <p:sp>
          <p:nvSpPr>
            <p:cNvPr id="4198" name="AutoShape 62"/>
            <p:cNvSpPr>
              <a:spLocks noChangeArrowheads="1"/>
            </p:cNvSpPr>
            <p:nvPr/>
          </p:nvSpPr>
          <p:spPr bwMode="auto">
            <a:xfrm>
              <a:off x="2911" y="251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199" name="Rectangle 63"/>
            <p:cNvSpPr>
              <a:spLocks noChangeArrowheads="1"/>
            </p:cNvSpPr>
            <p:nvPr/>
          </p:nvSpPr>
          <p:spPr bwMode="auto">
            <a:xfrm>
              <a:off x="2911" y="2789"/>
              <a:ext cx="865" cy="378"/>
            </a:xfrm>
            <a:prstGeom prst="rect">
              <a:avLst/>
            </a:prstGeom>
            <a:solidFill>
              <a:srgbClr val="FFD34A"/>
            </a:solidFill>
            <a:ln w="31750">
              <a:solidFill>
                <a:srgbClr val="FFD34A"/>
              </a:solidFill>
              <a:miter lim="800000"/>
              <a:headEnd/>
              <a:tailEnd/>
            </a:ln>
          </p:spPr>
          <p:txBody>
            <a:bodyPr/>
            <a:lstStyle/>
            <a:p>
              <a:endParaRPr lang="en-US"/>
            </a:p>
          </p:txBody>
        </p:sp>
        <p:grpSp>
          <p:nvGrpSpPr>
            <p:cNvPr id="4200" name="Group 64"/>
            <p:cNvGrpSpPr>
              <a:grpSpLocks/>
            </p:cNvGrpSpPr>
            <p:nvPr/>
          </p:nvGrpSpPr>
          <p:grpSpPr bwMode="auto">
            <a:xfrm>
              <a:off x="2990" y="2533"/>
              <a:ext cx="577" cy="281"/>
              <a:chOff x="3062" y="3101"/>
              <a:chExt cx="577" cy="281"/>
            </a:xfrm>
          </p:grpSpPr>
          <p:sp>
            <p:nvSpPr>
              <p:cNvPr id="688193" name="Rectangle 65"/>
              <p:cNvSpPr>
                <a:spLocks noChangeArrowheads="1"/>
              </p:cNvSpPr>
              <p:nvPr/>
            </p:nvSpPr>
            <p:spPr bwMode="auto">
              <a:xfrm>
                <a:off x="3062" y="3112"/>
                <a:ext cx="187" cy="269"/>
              </a:xfrm>
              <a:prstGeom prst="rect">
                <a:avLst/>
              </a:prstGeom>
              <a:noFill/>
              <a:ln w="9525">
                <a:noFill/>
                <a:miter lim="800000"/>
                <a:headEnd/>
                <a:tailEnd/>
              </a:ln>
            </p:spPr>
            <p:txBody>
              <a:bodyPr wrap="none" lIns="0" tIns="0" rIns="0" bIns="0">
                <a:spAutoFit/>
              </a:bodyPr>
              <a:lstStyle/>
              <a:p>
                <a:pPr algn="ctr">
                  <a:defRPr/>
                </a:pPr>
                <a:r>
                  <a:rPr lang="en-US" sz="2800">
                    <a:solidFill>
                      <a:schemeClr val="accent1"/>
                    </a:solidFill>
                    <a:latin typeface="Helvetica" charset="0"/>
                  </a:rPr>
                  <a:t>   </a:t>
                </a:r>
                <a:endParaRPr lang="en-US" sz="4000">
                  <a:solidFill>
                    <a:schemeClr val="accent1"/>
                  </a:solidFill>
                  <a:effectLst>
                    <a:outerShdw blurRad="38100" dist="38100" dir="2700000" algn="tl">
                      <a:srgbClr val="000000"/>
                    </a:outerShdw>
                  </a:effectLst>
                  <a:latin typeface="Helvetica" charset="0"/>
                </a:endParaRPr>
              </a:p>
            </p:txBody>
          </p:sp>
          <p:sp>
            <p:nvSpPr>
              <p:cNvPr id="688194" name="Rectangle 66"/>
              <p:cNvSpPr>
                <a:spLocks noChangeArrowheads="1"/>
              </p:cNvSpPr>
              <p:nvPr/>
            </p:nvSpPr>
            <p:spPr bwMode="auto">
              <a:xfrm>
                <a:off x="3118" y="3101"/>
                <a:ext cx="521" cy="281"/>
              </a:xfrm>
              <a:prstGeom prst="rect">
                <a:avLst/>
              </a:prstGeom>
              <a:noFill/>
              <a:ln w="9525">
                <a:noFill/>
                <a:miter lim="800000"/>
                <a:headEnd/>
                <a:tailEnd/>
              </a:ln>
            </p:spPr>
            <p:txBody>
              <a:bodyPr wrap="none" lIns="0" tIns="0" rIns="0" bIns="0">
                <a:spAutoFit/>
              </a:bodyPr>
              <a:lstStyle/>
              <a:p>
                <a:pPr algn="ctr">
                  <a:defRPr/>
                </a:pPr>
                <a:r>
                  <a:rPr lang="en-US" sz="2900" smtClean="0">
                    <a:solidFill>
                      <a:schemeClr val="accent1"/>
                    </a:solidFill>
                    <a:latin typeface="Helvetica" charset="0"/>
                  </a:rPr>
                  <a:t>JISU</a:t>
                </a:r>
                <a:endParaRPr lang="en-US" sz="4000" dirty="0">
                  <a:solidFill>
                    <a:schemeClr val="accent1"/>
                  </a:solidFill>
                  <a:effectLst>
                    <a:outerShdw blurRad="38100" dist="38100" dir="2700000" algn="tl">
                      <a:srgbClr val="000000"/>
                    </a:outerShdw>
                  </a:effectLst>
                  <a:latin typeface="Helvetica" charset="0"/>
                </a:endParaRPr>
              </a:p>
            </p:txBody>
          </p:sp>
        </p:grpSp>
        <p:sp>
          <p:nvSpPr>
            <p:cNvPr id="4201" name="Line 67"/>
            <p:cNvSpPr>
              <a:spLocks noChangeShapeType="1"/>
            </p:cNvSpPr>
            <p:nvPr/>
          </p:nvSpPr>
          <p:spPr bwMode="auto">
            <a:xfrm>
              <a:off x="2911" y="2721"/>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02" name="Line 68"/>
            <p:cNvSpPr>
              <a:spLocks noChangeShapeType="1"/>
            </p:cNvSpPr>
            <p:nvPr/>
          </p:nvSpPr>
          <p:spPr bwMode="auto">
            <a:xfrm>
              <a:off x="1996" y="1638"/>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4" name="Group 69"/>
          <p:cNvGrpSpPr>
            <a:grpSpLocks/>
          </p:cNvGrpSpPr>
          <p:nvPr/>
        </p:nvGrpSpPr>
        <p:grpSpPr bwMode="auto">
          <a:xfrm>
            <a:off x="474661" y="2076450"/>
            <a:ext cx="2290763" cy="2941638"/>
            <a:chOff x="299" y="1308"/>
            <a:chExt cx="1443" cy="1853"/>
          </a:xfrm>
        </p:grpSpPr>
        <p:sp>
          <p:nvSpPr>
            <p:cNvPr id="688198" name="Rectangle 70"/>
            <p:cNvSpPr>
              <a:spLocks noChangeArrowheads="1"/>
            </p:cNvSpPr>
            <p:nvPr/>
          </p:nvSpPr>
          <p:spPr bwMode="auto">
            <a:xfrm>
              <a:off x="299" y="2019"/>
              <a:ext cx="1443" cy="1142"/>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algn="ctr">
                <a:defRPr/>
              </a:pPr>
              <a:r>
                <a:rPr lang="en-US" sz="2800" i="1" dirty="0" err="1" smtClean="0">
                  <a:solidFill>
                    <a:srgbClr val="FAFD00"/>
                  </a:solidFill>
                  <a:ea typeface="+mn-ea"/>
                  <a:cs typeface="+mn-cs"/>
                </a:rPr>
                <a:t>Untsontsow</a:t>
              </a:r>
              <a:r>
                <a:rPr lang="en-US" sz="2800" i="1" dirty="0" smtClean="0">
                  <a:solidFill>
                    <a:srgbClr val="FAFD00"/>
                  </a:solidFill>
                  <a:ea typeface="+mn-ea"/>
                  <a:cs typeface="+mn-cs"/>
                </a:rPr>
                <a:t> </a:t>
              </a:r>
              <a:endParaRPr lang="en-US" sz="2800" i="1" dirty="0">
                <a:solidFill>
                  <a:srgbClr val="FAFD00"/>
                </a:solidFill>
                <a:ea typeface="+mn-ea"/>
                <a:cs typeface="+mn-cs"/>
              </a:endParaRPr>
            </a:p>
            <a:p>
              <a:pPr algn="ctr">
                <a:defRPr/>
              </a:pPr>
              <a:r>
                <a:rPr lang="en-US" sz="2800" i="1" dirty="0" err="1" smtClean="0">
                  <a:solidFill>
                    <a:srgbClr val="FAFD00"/>
                  </a:solidFill>
                  <a:ea typeface="+mn-ea"/>
                  <a:cs typeface="+mn-cs"/>
                </a:rPr>
                <a:t>Potsow</a:t>
              </a:r>
              <a:r>
                <a:rPr lang="en-US" sz="2800" i="1" dirty="0" smtClean="0">
                  <a:solidFill>
                    <a:srgbClr val="FAFD00"/>
                  </a:solidFill>
                  <a:ea typeface="+mn-ea"/>
                  <a:cs typeface="+mn-cs"/>
                </a:rPr>
                <a:t> </a:t>
              </a:r>
              <a:endParaRPr lang="en-US" sz="2800" i="1" dirty="0">
                <a:solidFill>
                  <a:srgbClr val="FAFD00"/>
                </a:solidFill>
                <a:ea typeface="+mn-ea"/>
                <a:cs typeface="+mn-cs"/>
              </a:endParaRPr>
            </a:p>
            <a:p>
              <a:pPr algn="ctr">
                <a:defRPr/>
              </a:pPr>
              <a:r>
                <a:rPr lang="en-US" sz="2800" i="1" dirty="0" err="1" smtClean="0">
                  <a:solidFill>
                    <a:srgbClr val="FAFD00"/>
                  </a:solidFill>
                  <a:ea typeface="+mn-ea"/>
                  <a:cs typeface="+mn-cs"/>
                </a:rPr>
                <a:t>Lhi-ünsung</a:t>
              </a:r>
              <a:endParaRPr lang="en-US" sz="2800" i="1" dirty="0" smtClean="0">
                <a:solidFill>
                  <a:srgbClr val="FAFD00"/>
                </a:solidFill>
                <a:ea typeface="+mn-ea"/>
                <a:cs typeface="+mn-cs"/>
              </a:endParaRPr>
            </a:p>
            <a:p>
              <a:pPr algn="ctr">
                <a:defRPr/>
              </a:pPr>
              <a:r>
                <a:rPr lang="en-US" sz="2800" i="1" dirty="0" err="1" smtClean="0">
                  <a:solidFill>
                    <a:srgbClr val="FAFD00"/>
                  </a:solidFill>
                  <a:ea typeface="+mn-ea"/>
                  <a:cs typeface="+mn-cs"/>
                </a:rPr>
                <a:t>ethan</a:t>
              </a:r>
              <a:endParaRPr lang="en-US" sz="2800" i="1" dirty="0">
                <a:solidFill>
                  <a:srgbClr val="FAFD00"/>
                </a:solidFill>
                <a:ea typeface="+mn-ea"/>
                <a:cs typeface="+mn-cs"/>
              </a:endParaRPr>
            </a:p>
          </p:txBody>
        </p:sp>
        <p:sp>
          <p:nvSpPr>
            <p:cNvPr id="688199" name="AutoShape 71"/>
            <p:cNvSpPr>
              <a:spLocks noChangeArrowheads="1"/>
            </p:cNvSpPr>
            <p:nvPr/>
          </p:nvSpPr>
          <p:spPr bwMode="auto">
            <a:xfrm>
              <a:off x="728" y="1308"/>
              <a:ext cx="736" cy="612"/>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81320" dir="3080412" algn="ctr" rotWithShape="0">
                <a:schemeClr val="bg2">
                  <a:alpha val="74998"/>
                </a:schemeClr>
              </a:outerShdw>
            </a:effectLst>
          </p:spPr>
          <p:txBody>
            <a:bodyPr wrap="none" anchor="ctr"/>
            <a:lstStyle/>
            <a:p>
              <a:pPr>
                <a:defRPr/>
              </a:pPr>
              <a:endParaRPr lang="en-US">
                <a:ea typeface="+mn-ea"/>
                <a:cs typeface="+mn-cs"/>
              </a:endParaRPr>
            </a:p>
          </p:txBody>
        </p:sp>
      </p:grpSp>
      <p:grpSp>
        <p:nvGrpSpPr>
          <p:cNvPr id="5" name="Group 72"/>
          <p:cNvGrpSpPr>
            <a:grpSpLocks/>
          </p:cNvGrpSpPr>
          <p:nvPr/>
        </p:nvGrpSpPr>
        <p:grpSpPr bwMode="auto">
          <a:xfrm>
            <a:off x="6253163" y="793750"/>
            <a:ext cx="2085975" cy="2216150"/>
            <a:chOff x="3939" y="500"/>
            <a:chExt cx="1314" cy="1396"/>
          </a:xfrm>
        </p:grpSpPr>
        <p:sp>
          <p:nvSpPr>
            <p:cNvPr id="688201" name="Rectangle 73"/>
            <p:cNvSpPr>
              <a:spLocks noChangeArrowheads="1"/>
            </p:cNvSpPr>
            <p:nvPr/>
          </p:nvSpPr>
          <p:spPr bwMode="auto">
            <a:xfrm>
              <a:off x="4080" y="500"/>
              <a:ext cx="1173" cy="1258"/>
            </a:xfrm>
            <a:prstGeom prst="rect">
              <a:avLst/>
            </a:prstGeom>
            <a:gradFill rotWithShape="1">
              <a:gsLst>
                <a:gs pos="0">
                  <a:schemeClr val="accent1">
                    <a:gamma/>
                    <a:shade val="19216"/>
                    <a:invGamma/>
                  </a:schemeClr>
                </a:gs>
                <a:gs pos="50000">
                  <a:schemeClr val="accent1"/>
                </a:gs>
                <a:gs pos="100000">
                  <a:schemeClr val="accent1">
                    <a:gamma/>
                    <a:shade val="19216"/>
                    <a:invGamma/>
                  </a:schemeClr>
                </a:gs>
              </a:gsLst>
              <a:lin ang="5400000" scaled="1"/>
            </a:gradFill>
            <a:ln w="50800">
              <a:solidFill>
                <a:schemeClr val="accent2"/>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88202" name="Rectangle 74"/>
            <p:cNvSpPr>
              <a:spLocks noChangeArrowheads="1"/>
            </p:cNvSpPr>
            <p:nvPr/>
          </p:nvSpPr>
          <p:spPr bwMode="auto">
            <a:xfrm>
              <a:off x="3939" y="560"/>
              <a:ext cx="1301" cy="1336"/>
            </a:xfrm>
            <a:prstGeom prst="rect">
              <a:avLst/>
            </a:prstGeom>
            <a:noFill/>
            <a:ln w="12700">
              <a:noFill/>
              <a:miter lim="800000"/>
              <a:headEnd/>
              <a:tailEnd/>
            </a:ln>
            <a:effectLst>
              <a:outerShdw blurRad="63500" dist="57501" dir="3723739" algn="ctr" rotWithShape="0">
                <a:schemeClr val="bg2">
                  <a:alpha val="74998"/>
                </a:schemeClr>
              </a:outerShdw>
            </a:effectLst>
          </p:spPr>
          <p:txBody>
            <a:bodyPr lIns="90487" tIns="44450" rIns="90487" bIns="44450">
              <a:spAutoFit/>
            </a:bodyPr>
            <a:lstStyle/>
            <a:p>
              <a:pPr algn="ctr">
                <a:defRPr/>
              </a:pPr>
              <a:r>
                <a:rPr lang="ja-JP" altLang="en-US" sz="2800" i="1" dirty="0">
                  <a:solidFill>
                    <a:srgbClr val="FAFD00"/>
                  </a:solidFill>
                  <a:latin typeface="Times" charset="0"/>
                </a:rPr>
                <a:t>“</a:t>
              </a:r>
              <a:r>
                <a:rPr lang="en-US" sz="2000" i="1" dirty="0">
                  <a:solidFill>
                    <a:srgbClr val="FAFD00"/>
                  </a:solidFill>
                  <a:latin typeface="Times" charset="0"/>
                </a:rPr>
                <a:t>...</a:t>
              </a:r>
              <a:r>
                <a:rPr lang="en-US" sz="2000" i="1" dirty="0" err="1">
                  <a:solidFill>
                    <a:srgbClr val="FAFD00"/>
                  </a:solidFill>
                  <a:latin typeface="Times" charset="0"/>
                </a:rPr>
                <a:t>khato</a:t>
              </a:r>
              <a:r>
                <a:rPr lang="en-US" sz="2000" i="1" dirty="0">
                  <a:solidFill>
                    <a:srgbClr val="FAFD00"/>
                  </a:solidFill>
                  <a:latin typeface="Times" charset="0"/>
                </a:rPr>
                <a:t> lea</a:t>
              </a:r>
            </a:p>
            <a:p>
              <a:pPr algn="ctr">
                <a:defRPr/>
              </a:pPr>
              <a:r>
                <a:rPr lang="en-US" sz="2000" i="1" dirty="0">
                  <a:solidFill>
                    <a:srgbClr val="FAFD00"/>
                  </a:solidFill>
                  <a:latin typeface="Times" charset="0"/>
                </a:rPr>
                <a:t>  </a:t>
              </a:r>
              <a:r>
                <a:rPr lang="en-US" sz="2000" i="1" dirty="0" err="1" smtClean="0">
                  <a:solidFill>
                    <a:srgbClr val="FAFD00"/>
                  </a:solidFill>
                  <a:latin typeface="Times" charset="0"/>
                </a:rPr>
                <a:t>kvüthung</a:t>
              </a:r>
              <a:r>
                <a:rPr lang="en-US" sz="2000" i="1" dirty="0" smtClean="0">
                  <a:solidFill>
                    <a:srgbClr val="FAFD00"/>
                  </a:solidFill>
                  <a:latin typeface="Times" charset="0"/>
                </a:rPr>
                <a:t> </a:t>
              </a:r>
              <a:endParaRPr lang="en-US" sz="2000" i="1" dirty="0">
                <a:solidFill>
                  <a:srgbClr val="FAFD00"/>
                </a:solidFill>
                <a:latin typeface="Times" charset="0"/>
              </a:endParaRPr>
            </a:p>
            <a:p>
              <a:pPr algn="ctr">
                <a:defRPr/>
              </a:pPr>
              <a:r>
                <a:rPr lang="en-US" sz="2000" i="1" dirty="0">
                  <a:solidFill>
                    <a:srgbClr val="FAFD00"/>
                  </a:solidFill>
                  <a:latin typeface="Times" charset="0"/>
                </a:rPr>
                <a:t>  </a:t>
              </a:r>
              <a:r>
                <a:rPr lang="en-US" sz="2000" i="1" dirty="0" err="1">
                  <a:solidFill>
                    <a:srgbClr val="FAFD00"/>
                  </a:solidFill>
                  <a:latin typeface="Times" charset="0"/>
                </a:rPr>
                <a:t>yuta</a:t>
              </a:r>
              <a:r>
                <a:rPr lang="en-US" sz="2000" i="1" dirty="0">
                  <a:solidFill>
                    <a:srgbClr val="FAFD00"/>
                  </a:solidFill>
                  <a:latin typeface="Times" charset="0"/>
                </a:rPr>
                <a:t> ji </a:t>
              </a:r>
              <a:r>
                <a:rPr lang="en-US" sz="2000" i="1" dirty="0" err="1">
                  <a:solidFill>
                    <a:srgbClr val="FAFD00"/>
                  </a:solidFill>
                  <a:latin typeface="Times" charset="0"/>
                </a:rPr>
                <a:t>bencho</a:t>
              </a:r>
              <a:r>
                <a:rPr lang="en-US" sz="2000" i="1" dirty="0">
                  <a:solidFill>
                    <a:srgbClr val="FAFD00"/>
                  </a:solidFill>
                  <a:latin typeface="Times" charset="0"/>
                </a:rPr>
                <a:t> ...</a:t>
              </a:r>
              <a:r>
                <a:rPr lang="ja-JP" altLang="en-US" sz="2000" i="1" dirty="0">
                  <a:solidFill>
                    <a:srgbClr val="FAFD00"/>
                  </a:solidFill>
                  <a:latin typeface="Times" charset="0"/>
                </a:rPr>
                <a:t>”</a:t>
              </a:r>
              <a:endParaRPr lang="en-US" sz="2000" i="1" dirty="0">
                <a:solidFill>
                  <a:srgbClr val="FAFD00"/>
                </a:solidFill>
                <a:latin typeface="Times" charset="0"/>
              </a:endParaRPr>
            </a:p>
            <a:p>
              <a:pPr algn="ctr">
                <a:defRPr/>
              </a:pPr>
              <a:r>
                <a:rPr lang="en-US" sz="2000" i="1" dirty="0">
                  <a:solidFill>
                    <a:srgbClr val="FAFD00"/>
                  </a:solidFill>
                  <a:latin typeface="Times" charset="0"/>
                </a:rPr>
                <a:t>     Gal. 4:4</a:t>
              </a:r>
            </a:p>
            <a:p>
              <a:pPr algn="ctr">
                <a:defRPr/>
              </a:pPr>
              <a:endParaRPr lang="en-US" sz="2400" i="1" dirty="0">
                <a:solidFill>
                  <a:srgbClr val="FAFD00"/>
                </a:solidFill>
                <a:latin typeface="Times" charset="0"/>
              </a:endParaRPr>
            </a:p>
          </p:txBody>
        </p:sp>
      </p:grpSp>
      <p:grpSp>
        <p:nvGrpSpPr>
          <p:cNvPr id="6" name="Group 75"/>
          <p:cNvGrpSpPr>
            <a:grpSpLocks/>
          </p:cNvGrpSpPr>
          <p:nvPr/>
        </p:nvGrpSpPr>
        <p:grpSpPr bwMode="auto">
          <a:xfrm>
            <a:off x="4127500" y="3581400"/>
            <a:ext cx="3111500" cy="1930400"/>
            <a:chOff x="2600" y="2256"/>
            <a:chExt cx="1960" cy="1216"/>
          </a:xfrm>
        </p:grpSpPr>
        <p:sp>
          <p:nvSpPr>
            <p:cNvPr id="688204" name="AutoShape 76"/>
            <p:cNvSpPr>
              <a:spLocks noChangeArrowheads="1"/>
            </p:cNvSpPr>
            <p:nvPr/>
          </p:nvSpPr>
          <p:spPr bwMode="auto">
            <a:xfrm>
              <a:off x="2800" y="2432"/>
              <a:ext cx="1552" cy="848"/>
            </a:xfrm>
            <a:prstGeom prst="roundRect">
              <a:avLst>
                <a:gd name="adj" fmla="val 16667"/>
              </a:avLst>
            </a:prstGeom>
            <a:noFill/>
            <a:ln w="76200">
              <a:solidFill>
                <a:srgbClr val="5E87FC"/>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88205" name="AutoShape 77"/>
            <p:cNvSpPr>
              <a:spLocks noChangeArrowheads="1"/>
            </p:cNvSpPr>
            <p:nvPr/>
          </p:nvSpPr>
          <p:spPr bwMode="auto">
            <a:xfrm>
              <a:off x="2680" y="2328"/>
              <a:ext cx="1776" cy="1032"/>
            </a:xfrm>
            <a:prstGeom prst="roundRect">
              <a:avLst>
                <a:gd name="adj" fmla="val 16667"/>
              </a:avLst>
            </a:prstGeom>
            <a:noFill/>
            <a:ln w="76200">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88206" name="AutoShape 78"/>
            <p:cNvSpPr>
              <a:spLocks noChangeArrowheads="1"/>
            </p:cNvSpPr>
            <p:nvPr/>
          </p:nvSpPr>
          <p:spPr bwMode="auto">
            <a:xfrm>
              <a:off x="2600" y="2256"/>
              <a:ext cx="1960" cy="1216"/>
            </a:xfrm>
            <a:prstGeom prst="roundRect">
              <a:avLst>
                <a:gd name="adj" fmla="val 16667"/>
              </a:avLst>
            </a:prstGeom>
            <a:noFill/>
            <a:ln w="76200">
              <a:solidFill>
                <a:srgbClr val="5E87FC"/>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grpSp>
        <p:nvGrpSpPr>
          <p:cNvPr id="7" name="Group 79"/>
          <p:cNvGrpSpPr>
            <a:grpSpLocks/>
          </p:cNvGrpSpPr>
          <p:nvPr/>
        </p:nvGrpSpPr>
        <p:grpSpPr bwMode="auto">
          <a:xfrm>
            <a:off x="2919413" y="914400"/>
            <a:ext cx="3246437" cy="4870450"/>
            <a:chOff x="1839" y="576"/>
            <a:chExt cx="2045" cy="3068"/>
          </a:xfrm>
        </p:grpSpPr>
        <p:sp>
          <p:nvSpPr>
            <p:cNvPr id="688208" name="Rectangle 80"/>
            <p:cNvSpPr>
              <a:spLocks noChangeArrowheads="1"/>
            </p:cNvSpPr>
            <p:nvPr/>
          </p:nvSpPr>
          <p:spPr bwMode="auto">
            <a:xfrm>
              <a:off x="1972" y="868"/>
              <a:ext cx="1912" cy="2776"/>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123" name="AutoShape 81"/>
            <p:cNvSpPr>
              <a:spLocks noChangeArrowheads="1"/>
            </p:cNvSpPr>
            <p:nvPr/>
          </p:nvSpPr>
          <p:spPr bwMode="auto">
            <a:xfrm>
              <a:off x="1972" y="628"/>
              <a:ext cx="1048" cy="664"/>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124" name="Rectangle 82"/>
            <p:cNvSpPr>
              <a:spLocks noChangeArrowheads="1"/>
            </p:cNvSpPr>
            <p:nvPr/>
          </p:nvSpPr>
          <p:spPr bwMode="auto">
            <a:xfrm>
              <a:off x="1972" y="868"/>
              <a:ext cx="1288" cy="664"/>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125" name="Rectangle 83"/>
            <p:cNvSpPr>
              <a:spLocks noChangeArrowheads="1"/>
            </p:cNvSpPr>
            <p:nvPr/>
          </p:nvSpPr>
          <p:spPr bwMode="auto">
            <a:xfrm>
              <a:off x="2006" y="585"/>
              <a:ext cx="908"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126" name="Line 84"/>
            <p:cNvSpPr>
              <a:spLocks noChangeShapeType="1"/>
            </p:cNvSpPr>
            <p:nvPr/>
          </p:nvSpPr>
          <p:spPr bwMode="auto">
            <a:xfrm>
              <a:off x="2104" y="1712"/>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27" name="Line 85"/>
            <p:cNvSpPr>
              <a:spLocks noChangeShapeType="1"/>
            </p:cNvSpPr>
            <p:nvPr/>
          </p:nvSpPr>
          <p:spPr bwMode="auto">
            <a:xfrm>
              <a:off x="2104" y="2000"/>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28" name="Line 86"/>
            <p:cNvSpPr>
              <a:spLocks noChangeShapeType="1"/>
            </p:cNvSpPr>
            <p:nvPr/>
          </p:nvSpPr>
          <p:spPr bwMode="auto">
            <a:xfrm>
              <a:off x="2104" y="3152"/>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29" name="Line 87"/>
            <p:cNvSpPr>
              <a:spLocks noChangeShapeType="1"/>
            </p:cNvSpPr>
            <p:nvPr/>
          </p:nvSpPr>
          <p:spPr bwMode="auto">
            <a:xfrm>
              <a:off x="2104" y="1424"/>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30" name="Line 88"/>
            <p:cNvSpPr>
              <a:spLocks noChangeShapeType="1"/>
            </p:cNvSpPr>
            <p:nvPr/>
          </p:nvSpPr>
          <p:spPr bwMode="auto">
            <a:xfrm>
              <a:off x="2104" y="2288"/>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31" name="Line 89"/>
            <p:cNvSpPr>
              <a:spLocks noChangeShapeType="1"/>
            </p:cNvSpPr>
            <p:nvPr/>
          </p:nvSpPr>
          <p:spPr bwMode="auto">
            <a:xfrm>
              <a:off x="2104" y="2864"/>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32" name="Line 90"/>
            <p:cNvSpPr>
              <a:spLocks noChangeShapeType="1"/>
            </p:cNvSpPr>
            <p:nvPr/>
          </p:nvSpPr>
          <p:spPr bwMode="auto">
            <a:xfrm>
              <a:off x="2104" y="2576"/>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33" name="Rectangle 91"/>
            <p:cNvSpPr>
              <a:spLocks noChangeArrowheads="1"/>
            </p:cNvSpPr>
            <p:nvPr/>
          </p:nvSpPr>
          <p:spPr bwMode="auto">
            <a:xfrm>
              <a:off x="1839" y="576"/>
              <a:ext cx="915" cy="4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0" dirty="0">
                  <a:solidFill>
                    <a:schemeClr val="accent1"/>
                  </a:solidFill>
                  <a:latin typeface="Times" charset="0"/>
                </a:rPr>
                <a:t>   </a:t>
              </a:r>
              <a:r>
                <a:rPr lang="en-US" sz="3600" dirty="0" smtClean="0">
                  <a:solidFill>
                    <a:schemeClr val="accent1"/>
                  </a:solidFill>
                  <a:latin typeface="Times" charset="0"/>
                </a:rPr>
                <a:t>JISU</a:t>
              </a:r>
              <a:endParaRPr lang="en-US" sz="3600" dirty="0">
                <a:solidFill>
                  <a:schemeClr val="accent1"/>
                </a:solidFill>
                <a:latin typeface="Times" charset="0"/>
              </a:endParaRPr>
            </a:p>
          </p:txBody>
        </p:sp>
      </p:grpSp>
      <p:sp>
        <p:nvSpPr>
          <p:cNvPr id="4104" name="AutoShape 92"/>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4105" name="Rectangle 93"/>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106" name="Line 94"/>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7" name="Line 95"/>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8" name="Line 96"/>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9" name="Line 97"/>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10" name="Line 98"/>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11" name="Rectangle 99"/>
          <p:cNvSpPr>
            <a:spLocks noChangeArrowheads="1"/>
          </p:cNvSpPr>
          <p:nvPr/>
        </p:nvSpPr>
        <p:spPr bwMode="auto">
          <a:xfrm>
            <a:off x="8034338" y="3429000"/>
            <a:ext cx="52418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4112" name="Rectangle 100"/>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113" name="Line 101"/>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14" name="Line 102"/>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15" name="Rectangle 103"/>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116" name="Rectangle 104"/>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117" name="Text Box 10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688234" name="Rectangle 106"/>
          <p:cNvSpPr>
            <a:spLocks noChangeArrowheads="1"/>
          </p:cNvSpPr>
          <p:nvPr/>
        </p:nvSpPr>
        <p:spPr bwMode="auto">
          <a:xfrm>
            <a:off x="8091488" y="65214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01</a:t>
            </a:r>
          </a:p>
        </p:txBody>
      </p:sp>
      <p:sp>
        <p:nvSpPr>
          <p:cNvPr id="4119" name="Text Box 107"/>
          <p:cNvSpPr txBox="1">
            <a:spLocks noChangeArrowheads="1"/>
          </p:cNvSpPr>
          <p:nvPr/>
        </p:nvSpPr>
        <p:spPr bwMode="auto">
          <a:xfrm>
            <a:off x="6975962" y="6283732"/>
            <a:ext cx="167225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a:solidFill>
                  <a:schemeClr val="tx1"/>
                </a:solidFill>
                <a:latin typeface="Arial" charset="0"/>
              </a:rPr>
              <a:t>Okhe</a:t>
            </a:r>
            <a:r>
              <a:rPr lang="en-US" sz="1200" dirty="0">
                <a:solidFill>
                  <a:schemeClr val="tx1"/>
                </a:solidFill>
                <a:latin typeface="Arial" charset="0"/>
              </a:rPr>
              <a:t> </a:t>
            </a:r>
            <a:r>
              <a:rPr lang="en-US" sz="1200" dirty="0" err="1">
                <a:solidFill>
                  <a:schemeClr val="tx1"/>
                </a:solidFill>
                <a:latin typeface="Arial" charset="0"/>
              </a:rPr>
              <a:t>kako</a:t>
            </a:r>
            <a:r>
              <a:rPr lang="en-US" sz="1200" dirty="0">
                <a:solidFill>
                  <a:schemeClr val="tx1"/>
                </a:solidFill>
                <a:latin typeface="Arial" charset="0"/>
              </a:rPr>
              <a:t> pg. 39-41</a:t>
            </a:r>
          </a:p>
        </p:txBody>
      </p:sp>
      <p:sp>
        <p:nvSpPr>
          <p:cNvPr id="4120" name="Text Box 108"/>
          <p:cNvSpPr txBox="1">
            <a:spLocks noChangeArrowheads="1"/>
          </p:cNvSpPr>
          <p:nvPr/>
        </p:nvSpPr>
        <p:spPr bwMode="auto">
          <a:xfrm>
            <a:off x="8662988" y="6421438"/>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4121" name="Text Box 109"/>
          <p:cNvSpPr txBox="1">
            <a:spLocks noChangeArrowheads="1"/>
          </p:cNvSpPr>
          <p:nvPr/>
        </p:nvSpPr>
        <p:spPr bwMode="auto">
          <a:xfrm>
            <a:off x="8601075" y="6435725"/>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688131"/>
                                        </p:tgtEl>
                                        <p:attrNameLst>
                                          <p:attrName>style.visibility</p:attrName>
                                        </p:attrNameLst>
                                      </p:cBhvr>
                                      <p:to>
                                        <p:strVal val="visible"/>
                                      </p:to>
                                    </p:set>
                                    <p:animEffect transition="in" filter="barn(outVertical)">
                                      <p:cBhvr>
                                        <p:cTn id="7" dur="500"/>
                                        <p:tgtEl>
                                          <p:spTgt spid="6881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3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2000" fill="hold"/>
                                        <p:tgtEl>
                                          <p:spTgt spid="2"/>
                                        </p:tgtEl>
                                        <p:attrNameLst>
                                          <p:attrName>ppt_w</p:attrName>
                                        </p:attrNameLst>
                                      </p:cBhvr>
                                      <p:tavLst>
                                        <p:tav tm="0">
                                          <p:val>
                                            <p:strVal val="(6*min(max(#ppt_w*#ppt_h,.3),1)-7.4)/-.7*#ppt_w"/>
                                          </p:val>
                                        </p:tav>
                                        <p:tav tm="100000">
                                          <p:val>
                                            <p:strVal val="#ppt_w"/>
                                          </p:val>
                                        </p:tav>
                                      </p:tavLst>
                                    </p:anim>
                                    <p:anim calcmode="lin" valueType="num">
                                      <p:cBhvr>
                                        <p:cTn id="13" dur="2000" fill="hold"/>
                                        <p:tgtEl>
                                          <p:spTgt spid="2"/>
                                        </p:tgtEl>
                                        <p:attrNameLst>
                                          <p:attrName>ppt_h</p:attrName>
                                        </p:attrNameLst>
                                      </p:cBhvr>
                                      <p:tavLst>
                                        <p:tav tm="0">
                                          <p:val>
                                            <p:strVal val="(6*min(max(#ppt_w*#ppt_h,.3),1)-7.4)/-.7*#ppt_h"/>
                                          </p:val>
                                        </p:tav>
                                        <p:tav tm="100000">
                                          <p:val>
                                            <p:strVal val="#ppt_h"/>
                                          </p:val>
                                        </p:tav>
                                      </p:tavLst>
                                    </p:anim>
                                    <p:anim calcmode="lin" valueType="num">
                                      <p:cBhvr>
                                        <p:cTn id="14" dur="2000" fill="hold"/>
                                        <p:tgtEl>
                                          <p:spTgt spid="2"/>
                                        </p:tgtEl>
                                        <p:attrNameLst>
                                          <p:attrName>ppt_x</p:attrName>
                                        </p:attrNameLst>
                                      </p:cBhvr>
                                      <p:tavLst>
                                        <p:tav tm="0">
                                          <p:val>
                                            <p:fltVal val="0.5"/>
                                          </p:val>
                                        </p:tav>
                                        <p:tav tm="100000">
                                          <p:val>
                                            <p:strVal val="#ppt_x"/>
                                          </p:val>
                                        </p:tav>
                                      </p:tavLst>
                                    </p:anim>
                                    <p:anim calcmode="lin" valueType="num">
                                      <p:cBhvr>
                                        <p:cTn id="15" dur="2000" fill="hold"/>
                                        <p:tgtEl>
                                          <p:spTgt spid="2"/>
                                        </p:tgtEl>
                                        <p:attrNameLst>
                                          <p:attrName>ppt_y</p:attrName>
                                        </p:attrNameLst>
                                      </p:cBhvr>
                                      <p:tavLst>
                                        <p:tav tm="0">
                                          <p:val>
                                            <p:strVal val="1+(6*min(max(#ppt_w*#ppt_h,.3),1)-7.4)/-.7*#ppt_h/2"/>
                                          </p:val>
                                        </p:tav>
                                        <p:tav tm="100000">
                                          <p:val>
                                            <p:strVal val="#ppt_y"/>
                                          </p:val>
                                        </p:tav>
                                      </p:tavLst>
                                    </p:anim>
                                  </p:childTnLst>
                                </p:cTn>
                              </p:par>
                            </p:childTnLst>
                          </p:cTn>
                        </p:par>
                        <p:par>
                          <p:cTn id="16" fill="hold" nodeType="afterGroup">
                            <p:stCondLst>
                              <p:cond delay="2000"/>
                            </p:stCondLst>
                            <p:childTnLst>
                              <p:par>
                                <p:cTn id="17" presetID="23" presetClass="entr" presetSubtype="52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2000" fill="hold"/>
                                        <p:tgtEl>
                                          <p:spTgt spid="5"/>
                                        </p:tgtEl>
                                        <p:attrNameLst>
                                          <p:attrName>ppt_w</p:attrName>
                                        </p:attrNameLst>
                                      </p:cBhvr>
                                      <p:tavLst>
                                        <p:tav tm="0">
                                          <p:val>
                                            <p:fltVal val="0"/>
                                          </p:val>
                                        </p:tav>
                                        <p:tav tm="100000">
                                          <p:val>
                                            <p:strVal val="#ppt_w"/>
                                          </p:val>
                                        </p:tav>
                                      </p:tavLst>
                                    </p:anim>
                                    <p:anim calcmode="lin" valueType="num">
                                      <p:cBhvr>
                                        <p:cTn id="20" dur="2000" fill="hold"/>
                                        <p:tgtEl>
                                          <p:spTgt spid="5"/>
                                        </p:tgtEl>
                                        <p:attrNameLst>
                                          <p:attrName>ppt_h</p:attrName>
                                        </p:attrNameLst>
                                      </p:cBhvr>
                                      <p:tavLst>
                                        <p:tav tm="0">
                                          <p:val>
                                            <p:fltVal val="0"/>
                                          </p:val>
                                        </p:tav>
                                        <p:tav tm="100000">
                                          <p:val>
                                            <p:strVal val="#ppt_h"/>
                                          </p:val>
                                        </p:tav>
                                      </p:tavLst>
                                    </p:anim>
                                    <p:anim calcmode="lin" valueType="num">
                                      <p:cBhvr>
                                        <p:cTn id="21" dur="2000" fill="hold"/>
                                        <p:tgtEl>
                                          <p:spTgt spid="5"/>
                                        </p:tgtEl>
                                        <p:attrNameLst>
                                          <p:attrName>ppt_x</p:attrName>
                                        </p:attrNameLst>
                                      </p:cBhvr>
                                      <p:tavLst>
                                        <p:tav tm="0">
                                          <p:val>
                                            <p:fltVal val="0.5"/>
                                          </p:val>
                                        </p:tav>
                                        <p:tav tm="100000">
                                          <p:val>
                                            <p:strVal val="#ppt_x"/>
                                          </p:val>
                                        </p:tav>
                                      </p:tavLst>
                                    </p:anim>
                                    <p:anim calcmode="lin" valueType="num">
                                      <p:cBhvr>
                                        <p:cTn id="22" dur="20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 calcmode="lin" valueType="num">
                                      <p:cBhvr>
                                        <p:cTn id="29" dur="1000" fill="hold"/>
                                        <p:tgtEl>
                                          <p:spTgt spid="4"/>
                                        </p:tgtEl>
                                        <p:attrNameLst>
                                          <p:attrName>ppt_x</p:attrName>
                                        </p:attrNameLst>
                                      </p:cBhvr>
                                      <p:tavLst>
                                        <p:tav tm="0">
                                          <p:val>
                                            <p:fltVal val="0.5"/>
                                          </p:val>
                                        </p:tav>
                                        <p:tav tm="100000">
                                          <p:val>
                                            <p:strVal val="#ppt_x"/>
                                          </p:val>
                                        </p:tav>
                                      </p:tavLst>
                                    </p:anim>
                                    <p:anim calcmode="lin" valueType="num">
                                      <p:cBhvr>
                                        <p:cTn id="30" dur="1000" fill="hold"/>
                                        <p:tgtEl>
                                          <p:spTgt spid="4"/>
                                        </p:tgtEl>
                                        <p:attrNameLst>
                                          <p:attrName>ppt_y</p:attrName>
                                        </p:attrNameLst>
                                      </p:cBhvr>
                                      <p:tavLst>
                                        <p:tav tm="0">
                                          <p:val>
                                            <p:fltVal val="0.5"/>
                                          </p:val>
                                        </p:tav>
                                        <p:tav tm="100000">
                                          <p:val>
                                            <p:strVal val="#ppt_y"/>
                                          </p:val>
                                        </p:tav>
                                      </p:tavLst>
                                    </p:anim>
                                  </p:childTnLst>
                                </p:cTn>
                              </p:par>
                            </p:childTnLst>
                          </p:cTn>
                        </p:par>
                        <p:par>
                          <p:cTn id="31" fill="hold" nodeType="afterGroup">
                            <p:stCondLst>
                              <p:cond delay="1000"/>
                            </p:stCondLst>
                            <p:childTnLst>
                              <p:par>
                                <p:cTn id="32" presetID="7" presetClass="entr" presetSubtype="4"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2000" fill="hold"/>
                                        <p:tgtEl>
                                          <p:spTgt spid="6"/>
                                        </p:tgtEl>
                                        <p:attrNameLst>
                                          <p:attrName>ppt_x</p:attrName>
                                        </p:attrNameLst>
                                      </p:cBhvr>
                                      <p:tavLst>
                                        <p:tav tm="0">
                                          <p:val>
                                            <p:strVal val="#ppt_x"/>
                                          </p:val>
                                        </p:tav>
                                        <p:tav tm="100000">
                                          <p:val>
                                            <p:strVal val="#ppt_x"/>
                                          </p:val>
                                        </p:tav>
                                      </p:tavLst>
                                    </p:anim>
                                    <p:anim calcmode="lin" valueType="num">
                                      <p:cBhvr additive="base">
                                        <p:cTn id="35" dur="2000" fill="hold"/>
                                        <p:tgtEl>
                                          <p:spTgt spid="6"/>
                                        </p:tgtEl>
                                        <p:attrNameLst>
                                          <p:attrName>ppt_y</p:attrName>
                                        </p:attrNameLst>
                                      </p:cBhvr>
                                      <p:tavLst>
                                        <p:tav tm="0">
                                          <p:val>
                                            <p:strVal val="1+#ppt_h/2"/>
                                          </p:val>
                                        </p:tav>
                                        <p:tav tm="100000">
                                          <p:val>
                                            <p:strVal val="#ppt_y"/>
                                          </p:val>
                                        </p:tav>
                                      </p:tavLst>
                                    </p:anim>
                                  </p:childTnLst>
                                </p:cTn>
                              </p:par>
                            </p:childTnLst>
                          </p:cTn>
                        </p:par>
                        <p:par>
                          <p:cTn id="36" fill="hold" nodeType="afterGroup">
                            <p:stCondLst>
                              <p:cond delay="3000"/>
                            </p:stCondLst>
                            <p:childTnLst>
                              <p:par>
                                <p:cTn id="37" presetID="23" presetClass="entr" presetSubtype="528"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 calcmode="lin" valueType="num">
                                      <p:cBhvr>
                                        <p:cTn id="41" dur="500" fill="hold"/>
                                        <p:tgtEl>
                                          <p:spTgt spid="7"/>
                                        </p:tgtEl>
                                        <p:attrNameLst>
                                          <p:attrName>ppt_x</p:attrName>
                                        </p:attrNameLst>
                                      </p:cBhvr>
                                      <p:tavLst>
                                        <p:tav tm="0">
                                          <p:val>
                                            <p:fltVal val="0.5"/>
                                          </p:val>
                                        </p:tav>
                                        <p:tav tm="100000">
                                          <p:val>
                                            <p:strVal val="#ppt_x"/>
                                          </p:val>
                                        </p:tav>
                                      </p:tavLst>
                                    </p:anim>
                                    <p:anim calcmode="lin" valueType="num">
                                      <p:cBhvr>
                                        <p:cTn id="42" dur="50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40962" name="Picture 3" descr="Capernaum view from Sea of Galilee boat, 53-31tb"/>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574675" y="622300"/>
            <a:ext cx="7983538" cy="564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49894" name="Text Box 6"/>
          <p:cNvSpPr txBox="1">
            <a:spLocks noChangeArrowheads="1"/>
          </p:cNvSpPr>
          <p:nvPr/>
        </p:nvSpPr>
        <p:spPr bwMode="auto">
          <a:xfrm>
            <a:off x="1046163" y="4670426"/>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400" dirty="0" smtClean="0">
                <a:solidFill>
                  <a:schemeClr val="tx1"/>
                </a:solidFill>
                <a:effectLst>
                  <a:glow rad="127000">
                    <a:schemeClr val="bg2"/>
                  </a:glow>
                </a:effectLst>
              </a:rPr>
              <a:t>JISU </a:t>
            </a:r>
            <a:r>
              <a:rPr lang="en-US" sz="2400" dirty="0" err="1">
                <a:solidFill>
                  <a:schemeClr val="tx1"/>
                </a:solidFill>
                <a:effectLst>
                  <a:glow rad="127000">
                    <a:schemeClr val="bg2"/>
                  </a:glow>
                </a:effectLst>
              </a:rPr>
              <a:t>na</a:t>
            </a:r>
            <a:r>
              <a:rPr lang="en-US" sz="2400" dirty="0">
                <a:solidFill>
                  <a:schemeClr val="tx1"/>
                </a:solidFill>
                <a:effectLst>
                  <a:glow rad="127000">
                    <a:schemeClr val="bg2"/>
                  </a:glow>
                </a:effectLst>
              </a:rPr>
              <a:t> meta </a:t>
            </a:r>
            <a:r>
              <a:rPr lang="en-US" sz="2400" dirty="0" err="1" smtClean="0">
                <a:solidFill>
                  <a:schemeClr val="tx1"/>
                </a:solidFill>
                <a:effectLst>
                  <a:glow rad="127000">
                    <a:schemeClr val="bg2"/>
                  </a:glow>
                </a:effectLst>
              </a:rPr>
              <a:t>yentsoa</a:t>
            </a:r>
            <a:r>
              <a:rPr lang="en-US" sz="2400" dirty="0" smtClean="0">
                <a:solidFill>
                  <a:schemeClr val="tx1"/>
                </a:solidFill>
                <a:effectLst>
                  <a:glow rad="127000">
                    <a:schemeClr val="bg2"/>
                  </a:glow>
                </a:effectLst>
              </a:rPr>
              <a:t> </a:t>
            </a:r>
            <a:r>
              <a:rPr lang="en-US" sz="2400" dirty="0">
                <a:solidFill>
                  <a:schemeClr val="tx1"/>
                </a:solidFill>
                <a:effectLst>
                  <a:glow rad="127000">
                    <a:schemeClr val="bg2"/>
                  </a:glow>
                </a:effectLst>
              </a:rPr>
              <a:t>ji </a:t>
            </a:r>
            <a:r>
              <a:rPr lang="en-US" sz="2400" dirty="0">
                <a:solidFill>
                  <a:schemeClr val="tx1"/>
                </a:solidFill>
                <a:ea typeface="+mn-ea"/>
                <a:cs typeface="+mn-cs"/>
              </a:rPr>
              <a:t>:</a:t>
            </a:r>
          </a:p>
        </p:txBody>
      </p:sp>
      <p:sp>
        <p:nvSpPr>
          <p:cNvPr id="549895" name="Text Box 7"/>
          <p:cNvSpPr txBox="1">
            <a:spLocks noChangeArrowheads="1"/>
          </p:cNvSpPr>
          <p:nvPr/>
        </p:nvSpPr>
        <p:spPr bwMode="auto">
          <a:xfrm>
            <a:off x="1149795" y="5252342"/>
            <a:ext cx="6391275" cy="138499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dirty="0">
                <a:solidFill>
                  <a:schemeClr val="tx1"/>
                </a:solidFill>
              </a:rPr>
              <a:t>Capernaum Meta ji </a:t>
            </a:r>
            <a:r>
              <a:rPr lang="en-US" sz="2400" dirty="0" err="1">
                <a:solidFill>
                  <a:schemeClr val="tx1"/>
                </a:solidFill>
              </a:rPr>
              <a:t>Orhungi</a:t>
            </a:r>
            <a:r>
              <a:rPr lang="en-US" sz="2400" dirty="0">
                <a:solidFill>
                  <a:schemeClr val="tx1"/>
                </a:solidFill>
              </a:rPr>
              <a:t> </a:t>
            </a:r>
            <a:r>
              <a:rPr lang="en-US" sz="2400" dirty="0" err="1">
                <a:solidFill>
                  <a:schemeClr val="tx1"/>
                </a:solidFill>
              </a:rPr>
              <a:t>na</a:t>
            </a:r>
            <a:r>
              <a:rPr lang="en-US" sz="2400" dirty="0">
                <a:solidFill>
                  <a:schemeClr val="tx1"/>
                </a:solidFill>
              </a:rPr>
              <a:t> </a:t>
            </a:r>
            <a:r>
              <a:rPr lang="en-US" sz="2400" dirty="0" err="1">
                <a:solidFill>
                  <a:schemeClr val="tx1"/>
                </a:solidFill>
              </a:rPr>
              <a:t>evoni</a:t>
            </a:r>
            <a:r>
              <a:rPr lang="en-US" sz="2400" dirty="0">
                <a:solidFill>
                  <a:schemeClr val="tx1"/>
                </a:solidFill>
              </a:rPr>
              <a:t> zeta </a:t>
            </a:r>
            <a:r>
              <a:rPr lang="en-US" sz="2400" dirty="0" err="1">
                <a:solidFill>
                  <a:schemeClr val="tx1"/>
                </a:solidFill>
              </a:rPr>
              <a:t>cho</a:t>
            </a:r>
            <a:endParaRPr lang="en-US" sz="2400" dirty="0">
              <a:solidFill>
                <a:schemeClr val="tx1"/>
              </a:solidFill>
            </a:endParaRPr>
          </a:p>
          <a:p>
            <a:pPr algn="ctr">
              <a:spcBef>
                <a:spcPct val="50000"/>
              </a:spcBef>
              <a:defRPr/>
            </a:pPr>
            <a:endParaRPr lang="en-US" sz="2400" dirty="0">
              <a:solidFill>
                <a:schemeClr val="tx1"/>
              </a:solidFill>
              <a:ea typeface="+mn-ea"/>
              <a:cs typeface="+mn-cs"/>
            </a:endParaRPr>
          </a:p>
        </p:txBody>
      </p:sp>
      <p:sp>
        <p:nvSpPr>
          <p:cNvPr id="549896"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19</a:t>
            </a:r>
          </a:p>
        </p:txBody>
      </p:sp>
      <p:sp>
        <p:nvSpPr>
          <p:cNvPr id="40966" name="Rectangle 25"/>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40967" name="Group 26"/>
          <p:cNvGrpSpPr>
            <a:grpSpLocks/>
          </p:cNvGrpSpPr>
          <p:nvPr/>
        </p:nvGrpSpPr>
        <p:grpSpPr bwMode="auto">
          <a:xfrm>
            <a:off x="8005763" y="3429000"/>
            <a:ext cx="952500" cy="1241425"/>
            <a:chOff x="5043" y="2160"/>
            <a:chExt cx="600" cy="782"/>
          </a:xfrm>
        </p:grpSpPr>
        <p:sp>
          <p:nvSpPr>
            <p:cNvPr id="40968" name="Rectangle 9"/>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40969"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40970"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0971"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72"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73"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74"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75"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76" name="Rectangle 17"/>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40977"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0978"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79"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80" name="Rectangle 21"/>
            <p:cNvSpPr>
              <a:spLocks noChangeArrowheads="1"/>
            </p:cNvSpPr>
            <p:nvPr/>
          </p:nvSpPr>
          <p:spPr bwMode="auto">
            <a:xfrm>
              <a:off x="5064"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0981"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49911" name="Rectangle 23"/>
            <p:cNvSpPr>
              <a:spLocks noChangeArrowheads="1"/>
            </p:cNvSpPr>
            <p:nvPr/>
          </p:nvSpPr>
          <p:spPr bwMode="auto">
            <a:xfrm>
              <a:off x="5184" y="2277"/>
              <a:ext cx="334"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43010" name="Picture 3" descr="Capernaum from boat2, tb n0115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22300" y="611188"/>
            <a:ext cx="7899400" cy="568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50918" name="Text Box 6"/>
          <p:cNvSpPr txBox="1">
            <a:spLocks noChangeArrowheads="1"/>
          </p:cNvSpPr>
          <p:nvPr/>
        </p:nvSpPr>
        <p:spPr bwMode="auto">
          <a:xfrm>
            <a:off x="1033971" y="4802981"/>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400" dirty="0" smtClean="0">
                <a:solidFill>
                  <a:schemeClr val="tx1"/>
                </a:solidFill>
                <a:effectLst>
                  <a:glow rad="127000">
                    <a:schemeClr val="bg2"/>
                  </a:glow>
                </a:effectLst>
              </a:rPr>
              <a:t>JISU </a:t>
            </a:r>
            <a:r>
              <a:rPr lang="en-US" sz="2400" dirty="0" err="1">
                <a:solidFill>
                  <a:schemeClr val="tx1"/>
                </a:solidFill>
                <a:effectLst>
                  <a:glow rad="127000">
                    <a:schemeClr val="bg2"/>
                  </a:glow>
                </a:effectLst>
              </a:rPr>
              <a:t>na</a:t>
            </a:r>
            <a:r>
              <a:rPr lang="en-US" sz="2400" dirty="0">
                <a:solidFill>
                  <a:schemeClr val="tx1"/>
                </a:solidFill>
                <a:effectLst>
                  <a:glow rad="127000">
                    <a:schemeClr val="bg2"/>
                  </a:glow>
                </a:effectLst>
              </a:rPr>
              <a:t> meta </a:t>
            </a:r>
            <a:r>
              <a:rPr lang="en-US" sz="2400" dirty="0" err="1" smtClean="0">
                <a:solidFill>
                  <a:schemeClr val="tx1"/>
                </a:solidFill>
                <a:effectLst>
                  <a:glow rad="127000">
                    <a:schemeClr val="bg2"/>
                  </a:glow>
                </a:effectLst>
              </a:rPr>
              <a:t>yentsoa</a:t>
            </a:r>
            <a:r>
              <a:rPr lang="en-US" sz="2400" dirty="0" smtClean="0">
                <a:solidFill>
                  <a:schemeClr val="tx1"/>
                </a:solidFill>
                <a:effectLst>
                  <a:glow rad="127000">
                    <a:schemeClr val="bg2"/>
                  </a:glow>
                </a:effectLst>
              </a:rPr>
              <a:t> </a:t>
            </a:r>
            <a:r>
              <a:rPr lang="en-US" sz="2400" dirty="0">
                <a:solidFill>
                  <a:schemeClr val="tx1"/>
                </a:solidFill>
                <a:effectLst>
                  <a:glow rad="127000">
                    <a:schemeClr val="bg2"/>
                  </a:glow>
                </a:effectLst>
              </a:rPr>
              <a:t>ji </a:t>
            </a:r>
            <a:r>
              <a:rPr lang="en-US" sz="2400" dirty="0">
                <a:solidFill>
                  <a:schemeClr val="tx1"/>
                </a:solidFill>
                <a:ea typeface="+mn-ea"/>
                <a:cs typeface="+mn-cs"/>
              </a:rPr>
              <a:t>:</a:t>
            </a:r>
          </a:p>
        </p:txBody>
      </p:sp>
      <p:sp>
        <p:nvSpPr>
          <p:cNvPr id="550921" name="Rectangle 9"/>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20</a:t>
            </a:r>
          </a:p>
        </p:txBody>
      </p:sp>
      <p:sp>
        <p:nvSpPr>
          <p:cNvPr id="550937" name="Text Box 25"/>
          <p:cNvSpPr txBox="1">
            <a:spLocks noChangeArrowheads="1"/>
          </p:cNvSpPr>
          <p:nvPr/>
        </p:nvSpPr>
        <p:spPr bwMode="auto">
          <a:xfrm>
            <a:off x="1263650" y="5357514"/>
            <a:ext cx="6391275" cy="138499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dirty="0">
                <a:solidFill>
                  <a:schemeClr val="tx1"/>
                </a:solidFill>
              </a:rPr>
              <a:t>Capernaum Meta ji </a:t>
            </a:r>
            <a:r>
              <a:rPr lang="en-US" sz="2400" dirty="0" err="1">
                <a:solidFill>
                  <a:schemeClr val="tx1"/>
                </a:solidFill>
              </a:rPr>
              <a:t>Orhungi</a:t>
            </a:r>
            <a:r>
              <a:rPr lang="en-US" sz="2400" dirty="0">
                <a:solidFill>
                  <a:schemeClr val="tx1"/>
                </a:solidFill>
              </a:rPr>
              <a:t> </a:t>
            </a:r>
            <a:r>
              <a:rPr lang="en-US" sz="2400" dirty="0" err="1">
                <a:solidFill>
                  <a:schemeClr val="tx1"/>
                </a:solidFill>
              </a:rPr>
              <a:t>na</a:t>
            </a:r>
            <a:r>
              <a:rPr lang="en-US" sz="2400" dirty="0">
                <a:solidFill>
                  <a:schemeClr val="tx1"/>
                </a:solidFill>
              </a:rPr>
              <a:t> </a:t>
            </a:r>
            <a:r>
              <a:rPr lang="en-US" sz="2400" dirty="0" err="1">
                <a:solidFill>
                  <a:schemeClr val="tx1"/>
                </a:solidFill>
              </a:rPr>
              <a:t>evoni</a:t>
            </a:r>
            <a:r>
              <a:rPr lang="en-US" sz="2400" dirty="0">
                <a:solidFill>
                  <a:schemeClr val="tx1"/>
                </a:solidFill>
              </a:rPr>
              <a:t> zeta </a:t>
            </a:r>
            <a:r>
              <a:rPr lang="en-US" sz="2400" dirty="0" err="1">
                <a:solidFill>
                  <a:schemeClr val="tx1"/>
                </a:solidFill>
              </a:rPr>
              <a:t>cho</a:t>
            </a:r>
            <a:endParaRPr lang="en-US" sz="2400" dirty="0">
              <a:solidFill>
                <a:schemeClr val="tx1"/>
              </a:solidFill>
            </a:endParaRPr>
          </a:p>
          <a:p>
            <a:pPr algn="ctr">
              <a:spcBef>
                <a:spcPct val="50000"/>
              </a:spcBef>
              <a:defRPr/>
            </a:pPr>
            <a:endParaRPr lang="en-US" sz="2400" dirty="0">
              <a:solidFill>
                <a:schemeClr val="tx1"/>
              </a:solidFill>
              <a:ea typeface="+mn-ea"/>
              <a:cs typeface="+mn-cs"/>
            </a:endParaRPr>
          </a:p>
        </p:txBody>
      </p:sp>
      <p:sp>
        <p:nvSpPr>
          <p:cNvPr id="43014" name="Rectangle 26"/>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43015" name="Group 27"/>
          <p:cNvGrpSpPr>
            <a:grpSpLocks/>
          </p:cNvGrpSpPr>
          <p:nvPr/>
        </p:nvGrpSpPr>
        <p:grpSpPr bwMode="auto">
          <a:xfrm>
            <a:off x="8005763" y="3429000"/>
            <a:ext cx="952500" cy="1241425"/>
            <a:chOff x="5043" y="2160"/>
            <a:chExt cx="600" cy="782"/>
          </a:xfrm>
        </p:grpSpPr>
        <p:sp>
          <p:nvSpPr>
            <p:cNvPr id="43016" name="Rectangle 10"/>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43017" name="AutoShape 11"/>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43018" name="Rectangle 12"/>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019" name="Line 13"/>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20" name="Line 14"/>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21" name="Line 15"/>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22" name="Line 16"/>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23" name="Line 17"/>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24" name="Rectangle 18"/>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43025" name="Rectangle 19"/>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3026" name="Line 20"/>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27" name="Line 21"/>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28" name="Rectangle 22"/>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3029" name="Rectangle 23"/>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50936" name="Rectangle 24"/>
            <p:cNvSpPr>
              <a:spLocks noChangeArrowheads="1"/>
            </p:cNvSpPr>
            <p:nvPr/>
          </p:nvSpPr>
          <p:spPr bwMode="auto">
            <a:xfrm>
              <a:off x="5184" y="2277"/>
              <a:ext cx="334"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45058" name="Picture 3" descr="Capernaum from boat, tb n0115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74688" y="587375"/>
            <a:ext cx="7823200" cy="5675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51942" name="Text Box 6"/>
          <p:cNvSpPr txBox="1">
            <a:spLocks noChangeArrowheads="1"/>
          </p:cNvSpPr>
          <p:nvPr/>
        </p:nvSpPr>
        <p:spPr bwMode="auto">
          <a:xfrm>
            <a:off x="1046163" y="4670426"/>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400" dirty="0" smtClean="0">
                <a:solidFill>
                  <a:schemeClr val="tx1"/>
                </a:solidFill>
                <a:effectLst>
                  <a:glow rad="127000">
                    <a:schemeClr val="bg2"/>
                  </a:glow>
                </a:effectLst>
              </a:rPr>
              <a:t>JISU </a:t>
            </a:r>
            <a:r>
              <a:rPr lang="en-US" sz="2400" dirty="0" err="1">
                <a:solidFill>
                  <a:schemeClr val="tx1"/>
                </a:solidFill>
                <a:effectLst>
                  <a:glow rad="127000">
                    <a:schemeClr val="bg2"/>
                  </a:glow>
                </a:effectLst>
              </a:rPr>
              <a:t>na</a:t>
            </a:r>
            <a:r>
              <a:rPr lang="en-US" sz="2400" dirty="0">
                <a:solidFill>
                  <a:schemeClr val="tx1"/>
                </a:solidFill>
                <a:effectLst>
                  <a:glow rad="127000">
                    <a:schemeClr val="bg2"/>
                  </a:glow>
                </a:effectLst>
              </a:rPr>
              <a:t> meta </a:t>
            </a:r>
            <a:r>
              <a:rPr lang="en-US" sz="2400" dirty="0" err="1" smtClean="0">
                <a:solidFill>
                  <a:schemeClr val="tx1"/>
                </a:solidFill>
                <a:effectLst>
                  <a:glow rad="127000">
                    <a:schemeClr val="bg2"/>
                  </a:glow>
                </a:effectLst>
              </a:rPr>
              <a:t>yentsoa</a:t>
            </a:r>
            <a:r>
              <a:rPr lang="en-US" sz="2400" dirty="0" smtClean="0">
                <a:solidFill>
                  <a:schemeClr val="tx1"/>
                </a:solidFill>
                <a:effectLst>
                  <a:glow rad="127000">
                    <a:schemeClr val="bg2"/>
                  </a:glow>
                </a:effectLst>
              </a:rPr>
              <a:t> </a:t>
            </a:r>
            <a:r>
              <a:rPr lang="en-US" sz="2400" dirty="0">
                <a:solidFill>
                  <a:schemeClr val="tx1"/>
                </a:solidFill>
                <a:effectLst>
                  <a:glow rad="127000">
                    <a:schemeClr val="bg2"/>
                  </a:glow>
                </a:effectLst>
              </a:rPr>
              <a:t>ji </a:t>
            </a:r>
            <a:r>
              <a:rPr lang="en-US" sz="2400" dirty="0">
                <a:solidFill>
                  <a:schemeClr val="tx1"/>
                </a:solidFill>
                <a:ea typeface="+mn-ea"/>
                <a:cs typeface="+mn-cs"/>
              </a:rPr>
              <a:t>:</a:t>
            </a:r>
          </a:p>
        </p:txBody>
      </p:sp>
      <p:sp>
        <p:nvSpPr>
          <p:cNvPr id="551946" name="Rectangle 10"/>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21</a:t>
            </a:r>
          </a:p>
        </p:txBody>
      </p:sp>
      <p:sp>
        <p:nvSpPr>
          <p:cNvPr id="551962" name="Text Box 26"/>
          <p:cNvSpPr txBox="1">
            <a:spLocks noChangeArrowheads="1"/>
          </p:cNvSpPr>
          <p:nvPr/>
        </p:nvSpPr>
        <p:spPr bwMode="auto">
          <a:xfrm>
            <a:off x="1243013" y="5252342"/>
            <a:ext cx="6391275" cy="138499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dirty="0">
                <a:solidFill>
                  <a:schemeClr val="tx1"/>
                </a:solidFill>
              </a:rPr>
              <a:t>Capernaum Meta ji </a:t>
            </a:r>
            <a:r>
              <a:rPr lang="en-US" sz="2400" dirty="0" err="1">
                <a:solidFill>
                  <a:schemeClr val="tx1"/>
                </a:solidFill>
              </a:rPr>
              <a:t>Ephya</a:t>
            </a:r>
            <a:r>
              <a:rPr lang="en-US" sz="2400" dirty="0">
                <a:solidFill>
                  <a:schemeClr val="tx1"/>
                </a:solidFill>
              </a:rPr>
              <a:t> </a:t>
            </a:r>
            <a:r>
              <a:rPr lang="en-US" sz="2400" dirty="0" err="1">
                <a:solidFill>
                  <a:schemeClr val="tx1"/>
                </a:solidFill>
              </a:rPr>
              <a:t>wae</a:t>
            </a:r>
            <a:r>
              <a:rPr lang="en-US" sz="2400" dirty="0">
                <a:solidFill>
                  <a:schemeClr val="tx1"/>
                </a:solidFill>
              </a:rPr>
              <a:t> </a:t>
            </a:r>
            <a:r>
              <a:rPr lang="en-US" sz="2400" dirty="0" err="1">
                <a:solidFill>
                  <a:schemeClr val="tx1"/>
                </a:solidFill>
              </a:rPr>
              <a:t>na</a:t>
            </a:r>
            <a:r>
              <a:rPr lang="en-US" sz="2400" dirty="0">
                <a:solidFill>
                  <a:schemeClr val="tx1"/>
                </a:solidFill>
              </a:rPr>
              <a:t> </a:t>
            </a:r>
            <a:r>
              <a:rPr lang="en-US" sz="2400" dirty="0" err="1">
                <a:solidFill>
                  <a:schemeClr val="tx1"/>
                </a:solidFill>
              </a:rPr>
              <a:t>evoni</a:t>
            </a:r>
            <a:r>
              <a:rPr lang="en-US" sz="2400" dirty="0">
                <a:solidFill>
                  <a:schemeClr val="tx1"/>
                </a:solidFill>
              </a:rPr>
              <a:t> zeta </a:t>
            </a:r>
            <a:r>
              <a:rPr lang="en-US" sz="2400" dirty="0" err="1">
                <a:solidFill>
                  <a:schemeClr val="tx1"/>
                </a:solidFill>
              </a:rPr>
              <a:t>cho</a:t>
            </a:r>
            <a:endParaRPr lang="en-US" sz="2400" dirty="0">
              <a:solidFill>
                <a:schemeClr val="tx1"/>
              </a:solidFill>
            </a:endParaRPr>
          </a:p>
          <a:p>
            <a:pPr algn="ctr">
              <a:spcBef>
                <a:spcPct val="50000"/>
              </a:spcBef>
              <a:defRPr/>
            </a:pPr>
            <a:endParaRPr lang="en-US" sz="2400" dirty="0">
              <a:solidFill>
                <a:schemeClr val="tx1"/>
              </a:solidFill>
              <a:ea typeface="+mn-ea"/>
              <a:cs typeface="+mn-cs"/>
            </a:endParaRPr>
          </a:p>
        </p:txBody>
      </p:sp>
      <p:sp>
        <p:nvSpPr>
          <p:cNvPr id="45062" name="Rectangle 27"/>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45063" name="Group 28"/>
          <p:cNvGrpSpPr>
            <a:grpSpLocks/>
          </p:cNvGrpSpPr>
          <p:nvPr/>
        </p:nvGrpSpPr>
        <p:grpSpPr bwMode="auto">
          <a:xfrm>
            <a:off x="8005763" y="3429000"/>
            <a:ext cx="952500" cy="1241425"/>
            <a:chOff x="5043" y="2160"/>
            <a:chExt cx="600" cy="782"/>
          </a:xfrm>
        </p:grpSpPr>
        <p:sp>
          <p:nvSpPr>
            <p:cNvPr id="45064" name="Rectangle 11"/>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45065" name="AutoShape 12"/>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45066" name="Rectangle 13"/>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5067" name="Line 14"/>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68" name="Line 15"/>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69" name="Line 16"/>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70" name="Line 17"/>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71" name="Line 18"/>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72" name="Rectangle 19"/>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45073" name="Rectangle 20"/>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5074" name="Line 21"/>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75" name="Line 22"/>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76" name="Rectangle 23"/>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5077" name="Rectangle 24"/>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51961" name="Rectangle 25"/>
            <p:cNvSpPr>
              <a:spLocks noChangeArrowheads="1"/>
            </p:cNvSpPr>
            <p:nvPr/>
          </p:nvSpPr>
          <p:spPr bwMode="auto">
            <a:xfrm>
              <a:off x="5184" y="2277"/>
              <a:ext cx="334"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47106" name="Picture 3" descr="Capernaum synagogue from boat, tb n0630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558800" y="655638"/>
            <a:ext cx="7966075" cy="561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61158" name="Text Box 6"/>
          <p:cNvSpPr txBox="1">
            <a:spLocks noChangeArrowheads="1"/>
          </p:cNvSpPr>
          <p:nvPr/>
        </p:nvSpPr>
        <p:spPr bwMode="auto">
          <a:xfrm>
            <a:off x="1046163" y="5014913"/>
            <a:ext cx="75850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400" dirty="0" smtClean="0">
                <a:solidFill>
                  <a:schemeClr val="tx1"/>
                </a:solidFill>
                <a:effectLst>
                  <a:glow rad="127000">
                    <a:schemeClr val="bg2"/>
                  </a:glow>
                </a:effectLst>
              </a:rPr>
              <a:t>JISU </a:t>
            </a:r>
            <a:r>
              <a:rPr lang="en-US" sz="2400" dirty="0" err="1">
                <a:solidFill>
                  <a:schemeClr val="tx1"/>
                </a:solidFill>
                <a:effectLst>
                  <a:glow rad="127000">
                    <a:schemeClr val="bg2"/>
                  </a:glow>
                </a:effectLst>
              </a:rPr>
              <a:t>na</a:t>
            </a:r>
            <a:r>
              <a:rPr lang="en-US" sz="2400" dirty="0">
                <a:solidFill>
                  <a:schemeClr val="tx1"/>
                </a:solidFill>
                <a:effectLst>
                  <a:glow rad="127000">
                    <a:schemeClr val="bg2"/>
                  </a:glow>
                </a:effectLst>
              </a:rPr>
              <a:t> meta </a:t>
            </a:r>
            <a:r>
              <a:rPr lang="en-US" sz="2400" dirty="0" err="1" smtClean="0">
                <a:solidFill>
                  <a:schemeClr val="tx1"/>
                </a:solidFill>
                <a:effectLst>
                  <a:glow rad="127000">
                    <a:schemeClr val="bg2"/>
                  </a:glow>
                </a:effectLst>
              </a:rPr>
              <a:t>yentsoa</a:t>
            </a:r>
            <a:r>
              <a:rPr lang="en-US" sz="2400" dirty="0" smtClean="0">
                <a:solidFill>
                  <a:schemeClr val="tx1"/>
                </a:solidFill>
                <a:effectLst>
                  <a:glow rad="127000">
                    <a:schemeClr val="bg2"/>
                  </a:glow>
                </a:effectLst>
              </a:rPr>
              <a:t> </a:t>
            </a:r>
            <a:r>
              <a:rPr lang="en-US" sz="2400" dirty="0">
                <a:solidFill>
                  <a:schemeClr val="tx1"/>
                </a:solidFill>
                <a:effectLst>
                  <a:glow rad="127000">
                    <a:schemeClr val="bg2"/>
                  </a:glow>
                </a:effectLst>
              </a:rPr>
              <a:t>ji </a:t>
            </a:r>
            <a:r>
              <a:rPr lang="en-US" sz="2400" dirty="0">
                <a:solidFill>
                  <a:schemeClr val="tx1"/>
                </a:solidFill>
                <a:ea typeface="+mn-ea"/>
                <a:cs typeface="+mn-cs"/>
              </a:rPr>
              <a:t>:</a:t>
            </a:r>
          </a:p>
        </p:txBody>
      </p:sp>
      <p:sp>
        <p:nvSpPr>
          <p:cNvPr id="561159" name="Text Box 7"/>
          <p:cNvSpPr txBox="1">
            <a:spLocks noChangeArrowheads="1"/>
          </p:cNvSpPr>
          <p:nvPr/>
        </p:nvSpPr>
        <p:spPr bwMode="auto">
          <a:xfrm>
            <a:off x="1198563" y="5495925"/>
            <a:ext cx="75850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dirty="0">
                <a:solidFill>
                  <a:schemeClr val="tx1"/>
                </a:solidFill>
                <a:ea typeface="+mn-ea"/>
                <a:cs typeface="+mn-cs"/>
              </a:rPr>
              <a:t> Capernaum ji </a:t>
            </a:r>
            <a:r>
              <a:rPr lang="en-US" sz="2400" err="1">
                <a:solidFill>
                  <a:schemeClr val="tx1"/>
                </a:solidFill>
                <a:ea typeface="+mn-ea"/>
                <a:cs typeface="+mn-cs"/>
              </a:rPr>
              <a:t>jana</a:t>
            </a:r>
            <a:r>
              <a:rPr lang="en-US" sz="2400">
                <a:solidFill>
                  <a:schemeClr val="tx1"/>
                </a:solidFill>
                <a:ea typeface="+mn-ea"/>
                <a:cs typeface="+mn-cs"/>
              </a:rPr>
              <a:t> </a:t>
            </a:r>
            <a:r>
              <a:rPr lang="en-US" sz="2400" smtClean="0">
                <a:solidFill>
                  <a:schemeClr val="tx1"/>
                </a:solidFill>
                <a:ea typeface="+mn-ea"/>
                <a:cs typeface="+mn-cs"/>
              </a:rPr>
              <a:t>la:Synagogue </a:t>
            </a:r>
            <a:r>
              <a:rPr lang="en-US" sz="2400" dirty="0">
                <a:solidFill>
                  <a:schemeClr val="tx1"/>
                </a:solidFill>
                <a:ea typeface="+mn-ea"/>
                <a:cs typeface="+mn-cs"/>
              </a:rPr>
              <a:t>Meta</a:t>
            </a:r>
          </a:p>
        </p:txBody>
      </p:sp>
      <p:sp>
        <p:nvSpPr>
          <p:cNvPr id="561160"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22</a:t>
            </a:r>
          </a:p>
        </p:txBody>
      </p:sp>
      <p:sp>
        <p:nvSpPr>
          <p:cNvPr id="47110"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47111" name="Group 25"/>
          <p:cNvGrpSpPr>
            <a:grpSpLocks/>
          </p:cNvGrpSpPr>
          <p:nvPr/>
        </p:nvGrpSpPr>
        <p:grpSpPr bwMode="auto">
          <a:xfrm>
            <a:off x="8005763" y="3429000"/>
            <a:ext cx="952500" cy="1241425"/>
            <a:chOff x="5043" y="2160"/>
            <a:chExt cx="600" cy="782"/>
          </a:xfrm>
        </p:grpSpPr>
        <p:sp>
          <p:nvSpPr>
            <p:cNvPr id="47112" name="Rectangle 9"/>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47113"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47114"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7115"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16"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17"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18"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19"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20" name="Rectangle 17"/>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47121"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7122"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23"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24"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7125"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61175" name="Rectangle 23"/>
            <p:cNvSpPr>
              <a:spLocks noChangeArrowheads="1"/>
            </p:cNvSpPr>
            <p:nvPr/>
          </p:nvSpPr>
          <p:spPr bwMode="auto">
            <a:xfrm>
              <a:off x="5184" y="2277"/>
              <a:ext cx="334"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49154" name="Picture 3" descr="Capernaum entrance, 53-36tb"/>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30238" y="628650"/>
            <a:ext cx="7904162" cy="564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53991" name="Text Box 7"/>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400" dirty="0" smtClean="0">
                <a:solidFill>
                  <a:schemeClr val="tx1"/>
                </a:solidFill>
                <a:effectLst>
                  <a:glow rad="127000">
                    <a:schemeClr val="bg2"/>
                  </a:glow>
                </a:effectLst>
              </a:rPr>
              <a:t>JISU </a:t>
            </a:r>
            <a:r>
              <a:rPr lang="en-US" sz="2400" dirty="0" err="1">
                <a:solidFill>
                  <a:schemeClr val="tx1"/>
                </a:solidFill>
                <a:effectLst>
                  <a:glow rad="127000">
                    <a:schemeClr val="bg2"/>
                  </a:glow>
                </a:effectLst>
              </a:rPr>
              <a:t>na</a:t>
            </a:r>
            <a:r>
              <a:rPr lang="en-US" sz="2400" dirty="0">
                <a:solidFill>
                  <a:schemeClr val="tx1"/>
                </a:solidFill>
                <a:effectLst>
                  <a:glow rad="127000">
                    <a:schemeClr val="bg2"/>
                  </a:glow>
                </a:effectLst>
              </a:rPr>
              <a:t> meta </a:t>
            </a:r>
            <a:r>
              <a:rPr lang="en-US" sz="2400" dirty="0" err="1" smtClean="0">
                <a:solidFill>
                  <a:schemeClr val="tx1"/>
                </a:solidFill>
                <a:effectLst>
                  <a:glow rad="127000">
                    <a:schemeClr val="bg2"/>
                  </a:glow>
                </a:effectLst>
              </a:rPr>
              <a:t>yentsoa</a:t>
            </a:r>
            <a:r>
              <a:rPr lang="en-US" sz="2400" dirty="0" smtClean="0">
                <a:solidFill>
                  <a:schemeClr val="tx1"/>
                </a:solidFill>
                <a:effectLst>
                  <a:glow rad="127000">
                    <a:schemeClr val="bg2"/>
                  </a:glow>
                </a:effectLst>
              </a:rPr>
              <a:t> </a:t>
            </a:r>
            <a:r>
              <a:rPr lang="en-US" sz="2400" dirty="0">
                <a:solidFill>
                  <a:schemeClr val="tx1"/>
                </a:solidFill>
                <a:effectLst>
                  <a:glow rad="127000">
                    <a:schemeClr val="bg2"/>
                  </a:glow>
                </a:effectLst>
              </a:rPr>
              <a:t>ji </a:t>
            </a:r>
            <a:r>
              <a:rPr lang="en-US" sz="2400" dirty="0">
                <a:solidFill>
                  <a:schemeClr val="tx1"/>
                </a:solidFill>
                <a:ea typeface="+mn-ea"/>
                <a:cs typeface="+mn-cs"/>
              </a:rPr>
              <a:t>:</a:t>
            </a:r>
          </a:p>
        </p:txBody>
      </p:sp>
      <p:sp>
        <p:nvSpPr>
          <p:cNvPr id="553992" name="Text Box 8"/>
          <p:cNvSpPr txBox="1">
            <a:spLocks noChangeArrowheads="1"/>
          </p:cNvSpPr>
          <p:nvPr/>
        </p:nvSpPr>
        <p:spPr bwMode="auto">
          <a:xfrm>
            <a:off x="1198563" y="5495925"/>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en-US" dirty="0" err="1">
                <a:solidFill>
                  <a:schemeClr val="tx1"/>
                </a:solidFill>
              </a:rPr>
              <a:t>Rhovota</a:t>
            </a:r>
            <a:r>
              <a:rPr lang="en-US" dirty="0">
                <a:solidFill>
                  <a:schemeClr val="tx1"/>
                </a:solidFill>
              </a:rPr>
              <a:t> </a:t>
            </a:r>
            <a:r>
              <a:rPr lang="en-US" dirty="0" err="1">
                <a:solidFill>
                  <a:schemeClr val="tx1"/>
                </a:solidFill>
              </a:rPr>
              <a:t>ka</a:t>
            </a:r>
            <a:r>
              <a:rPr lang="en-US" dirty="0">
                <a:solidFill>
                  <a:schemeClr val="tx1"/>
                </a:solidFill>
              </a:rPr>
              <a:t> </a:t>
            </a:r>
            <a:r>
              <a:rPr lang="en-US" smtClean="0">
                <a:solidFill>
                  <a:schemeClr val="tx1"/>
                </a:solidFill>
              </a:rPr>
              <a:t>“JISU </a:t>
            </a:r>
            <a:r>
              <a:rPr lang="en-US" dirty="0" err="1">
                <a:solidFill>
                  <a:schemeClr val="tx1"/>
                </a:solidFill>
              </a:rPr>
              <a:t>Oyan</a:t>
            </a:r>
            <a:r>
              <a:rPr lang="en-US" dirty="0">
                <a:solidFill>
                  <a:schemeClr val="tx1"/>
                </a:solidFill>
              </a:rPr>
              <a:t> ji</a:t>
            </a:r>
            <a:r>
              <a:rPr lang="ja-JP" altLang="en-US" dirty="0">
                <a:solidFill>
                  <a:schemeClr val="tx1"/>
                </a:solidFill>
              </a:rPr>
              <a:t>”</a:t>
            </a:r>
            <a:endParaRPr lang="en-US" dirty="0">
              <a:solidFill>
                <a:schemeClr val="tx1"/>
              </a:solidFill>
            </a:endParaRPr>
          </a:p>
        </p:txBody>
      </p:sp>
      <p:sp>
        <p:nvSpPr>
          <p:cNvPr id="553993" name="Rectangle 9"/>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23</a:t>
            </a:r>
          </a:p>
        </p:txBody>
      </p:sp>
      <p:sp>
        <p:nvSpPr>
          <p:cNvPr id="49158" name="Rectangle 25"/>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49159" name="Group 26"/>
          <p:cNvGrpSpPr>
            <a:grpSpLocks/>
          </p:cNvGrpSpPr>
          <p:nvPr/>
        </p:nvGrpSpPr>
        <p:grpSpPr bwMode="auto">
          <a:xfrm>
            <a:off x="8005763" y="3429000"/>
            <a:ext cx="952500" cy="1241425"/>
            <a:chOff x="5043" y="2160"/>
            <a:chExt cx="600" cy="782"/>
          </a:xfrm>
        </p:grpSpPr>
        <p:sp>
          <p:nvSpPr>
            <p:cNvPr id="49160" name="Rectangle 10"/>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49161" name="AutoShape 11"/>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49162" name="Rectangle 12"/>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9163" name="Line 13"/>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64" name="Line 14"/>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65" name="Line 15"/>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66" name="Line 16"/>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67" name="Line 17"/>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68" name="Rectangle 18"/>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49169" name="Rectangle 19"/>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9170" name="Line 20"/>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71" name="Line 21"/>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72" name="Rectangle 22"/>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9173" name="Rectangle 23"/>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54008" name="Rectangle 24"/>
            <p:cNvSpPr>
              <a:spLocks noChangeArrowheads="1"/>
            </p:cNvSpPr>
            <p:nvPr/>
          </p:nvSpPr>
          <p:spPr bwMode="auto">
            <a:xfrm>
              <a:off x="5184" y="2277"/>
              <a:ext cx="353"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51202" name="Picture 3" descr="Capernaum synagogue, tb n0115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20713" y="620713"/>
            <a:ext cx="7953375" cy="569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55014" name="Text Box 6"/>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400" dirty="0" smtClean="0">
                <a:solidFill>
                  <a:schemeClr val="tx1"/>
                </a:solidFill>
                <a:effectLst>
                  <a:glow rad="127000">
                    <a:schemeClr val="bg2"/>
                  </a:glow>
                </a:effectLst>
              </a:rPr>
              <a:t>JISU </a:t>
            </a:r>
            <a:r>
              <a:rPr lang="en-US" sz="2400" dirty="0" err="1">
                <a:solidFill>
                  <a:schemeClr val="tx1"/>
                </a:solidFill>
                <a:effectLst>
                  <a:glow rad="127000">
                    <a:schemeClr val="bg2"/>
                  </a:glow>
                </a:effectLst>
              </a:rPr>
              <a:t>na</a:t>
            </a:r>
            <a:r>
              <a:rPr lang="en-US" sz="2400" dirty="0">
                <a:solidFill>
                  <a:schemeClr val="tx1"/>
                </a:solidFill>
                <a:effectLst>
                  <a:glow rad="127000">
                    <a:schemeClr val="bg2"/>
                  </a:glow>
                </a:effectLst>
              </a:rPr>
              <a:t> meta </a:t>
            </a:r>
            <a:r>
              <a:rPr lang="en-US" sz="2400" dirty="0" err="1" smtClean="0">
                <a:solidFill>
                  <a:schemeClr val="tx1"/>
                </a:solidFill>
                <a:effectLst>
                  <a:glow rad="127000">
                    <a:schemeClr val="bg2"/>
                  </a:glow>
                </a:effectLst>
              </a:rPr>
              <a:t>yentsoa</a:t>
            </a:r>
            <a:r>
              <a:rPr lang="en-US" sz="2400" dirty="0" smtClean="0">
                <a:solidFill>
                  <a:schemeClr val="tx1"/>
                </a:solidFill>
                <a:effectLst>
                  <a:glow rad="127000">
                    <a:schemeClr val="bg2"/>
                  </a:glow>
                </a:effectLst>
              </a:rPr>
              <a:t> </a:t>
            </a:r>
            <a:r>
              <a:rPr lang="en-US" sz="2400" dirty="0">
                <a:solidFill>
                  <a:schemeClr val="tx1"/>
                </a:solidFill>
                <a:effectLst>
                  <a:glow rad="127000">
                    <a:schemeClr val="bg2"/>
                  </a:glow>
                </a:effectLst>
              </a:rPr>
              <a:t>ji </a:t>
            </a:r>
            <a:r>
              <a:rPr lang="en-US" sz="2400" dirty="0">
                <a:solidFill>
                  <a:schemeClr val="tx1"/>
                </a:solidFill>
                <a:ea typeface="+mn-ea"/>
                <a:cs typeface="+mn-cs"/>
              </a:rPr>
              <a:t>:</a:t>
            </a:r>
          </a:p>
        </p:txBody>
      </p:sp>
      <p:sp>
        <p:nvSpPr>
          <p:cNvPr id="555015" name="Text Box 7"/>
          <p:cNvSpPr txBox="1">
            <a:spLocks noChangeArrowheads="1"/>
          </p:cNvSpPr>
          <p:nvPr/>
        </p:nvSpPr>
        <p:spPr bwMode="auto">
          <a:xfrm>
            <a:off x="1198563" y="5495925"/>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dirty="0" err="1">
                <a:solidFill>
                  <a:schemeClr val="tx1"/>
                </a:solidFill>
                <a:ea typeface="+mn-ea"/>
                <a:cs typeface="+mn-cs"/>
              </a:rPr>
              <a:t>Enhunga</a:t>
            </a:r>
            <a:r>
              <a:rPr lang="en-US" sz="2400" dirty="0">
                <a:solidFill>
                  <a:schemeClr val="tx1"/>
                </a:solidFill>
                <a:ea typeface="+mn-ea"/>
                <a:cs typeface="+mn-cs"/>
              </a:rPr>
              <a:t> </a:t>
            </a:r>
            <a:r>
              <a:rPr lang="en-US" sz="2400">
                <a:solidFill>
                  <a:schemeClr val="tx1"/>
                </a:solidFill>
                <a:ea typeface="+mn-ea"/>
                <a:cs typeface="+mn-cs"/>
              </a:rPr>
              <a:t>Capernaum </a:t>
            </a:r>
            <a:r>
              <a:rPr lang="en-US" sz="2400" smtClean="0">
                <a:solidFill>
                  <a:schemeClr val="tx1"/>
                </a:solidFill>
                <a:ea typeface="+mn-ea"/>
                <a:cs typeface="+mn-cs"/>
              </a:rPr>
              <a:t>Synagogue </a:t>
            </a:r>
            <a:r>
              <a:rPr lang="en-US" sz="2400" dirty="0">
                <a:solidFill>
                  <a:schemeClr val="tx1"/>
                </a:solidFill>
                <a:ea typeface="+mn-ea"/>
                <a:cs typeface="+mn-cs"/>
              </a:rPr>
              <a:t>Meta ji</a:t>
            </a:r>
          </a:p>
        </p:txBody>
      </p:sp>
      <p:sp>
        <p:nvSpPr>
          <p:cNvPr id="555016"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24</a:t>
            </a:r>
          </a:p>
        </p:txBody>
      </p:sp>
      <p:sp>
        <p:nvSpPr>
          <p:cNvPr id="51206"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51207" name="Group 25"/>
          <p:cNvGrpSpPr>
            <a:grpSpLocks/>
          </p:cNvGrpSpPr>
          <p:nvPr/>
        </p:nvGrpSpPr>
        <p:grpSpPr bwMode="auto">
          <a:xfrm>
            <a:off x="8005763" y="3429000"/>
            <a:ext cx="952500" cy="1241425"/>
            <a:chOff x="5043" y="2160"/>
            <a:chExt cx="600" cy="782"/>
          </a:xfrm>
        </p:grpSpPr>
        <p:sp>
          <p:nvSpPr>
            <p:cNvPr id="51208" name="Rectangle 9"/>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51209"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51210"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1211"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12"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13"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14"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15"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16" name="Rectangle 17"/>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51217"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1218"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19"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20"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1221"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55031" name="Rectangle 23"/>
            <p:cNvSpPr>
              <a:spLocks noChangeArrowheads="1"/>
            </p:cNvSpPr>
            <p:nvPr/>
          </p:nvSpPr>
          <p:spPr bwMode="auto">
            <a:xfrm>
              <a:off x="5184" y="2277"/>
              <a:ext cx="334"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53250" name="Picture 3" descr="Capernaum synagogue panorama, df 1003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661988" y="600075"/>
            <a:ext cx="7881937" cy="567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6038" name="Text Box 6"/>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400" dirty="0" smtClean="0">
                <a:solidFill>
                  <a:schemeClr val="tx1"/>
                </a:solidFill>
                <a:effectLst>
                  <a:glow rad="127000">
                    <a:schemeClr val="bg2"/>
                  </a:glow>
                </a:effectLst>
              </a:rPr>
              <a:t>JISU </a:t>
            </a:r>
            <a:r>
              <a:rPr lang="en-US" sz="2400" dirty="0" err="1">
                <a:solidFill>
                  <a:schemeClr val="tx1"/>
                </a:solidFill>
                <a:effectLst>
                  <a:glow rad="127000">
                    <a:schemeClr val="bg2"/>
                  </a:glow>
                </a:effectLst>
              </a:rPr>
              <a:t>na</a:t>
            </a:r>
            <a:r>
              <a:rPr lang="en-US" sz="2400" dirty="0">
                <a:solidFill>
                  <a:schemeClr val="tx1"/>
                </a:solidFill>
                <a:effectLst>
                  <a:glow rad="127000">
                    <a:schemeClr val="bg2"/>
                  </a:glow>
                </a:effectLst>
              </a:rPr>
              <a:t> meta </a:t>
            </a:r>
            <a:r>
              <a:rPr lang="en-US" sz="2400" dirty="0" err="1" smtClean="0">
                <a:solidFill>
                  <a:schemeClr val="tx1"/>
                </a:solidFill>
                <a:effectLst>
                  <a:glow rad="127000">
                    <a:schemeClr val="bg2"/>
                  </a:glow>
                </a:effectLst>
              </a:rPr>
              <a:t>yentsoa</a:t>
            </a:r>
            <a:r>
              <a:rPr lang="en-US" sz="2400" dirty="0" smtClean="0">
                <a:solidFill>
                  <a:schemeClr val="tx1"/>
                </a:solidFill>
                <a:effectLst>
                  <a:glow rad="127000">
                    <a:schemeClr val="bg2"/>
                  </a:glow>
                </a:effectLst>
              </a:rPr>
              <a:t> </a:t>
            </a:r>
            <a:r>
              <a:rPr lang="en-US" sz="2400" dirty="0">
                <a:solidFill>
                  <a:schemeClr val="tx1"/>
                </a:solidFill>
                <a:effectLst>
                  <a:glow rad="127000">
                    <a:schemeClr val="bg2"/>
                  </a:glow>
                </a:effectLst>
              </a:rPr>
              <a:t>ji </a:t>
            </a:r>
            <a:r>
              <a:rPr lang="en-US" sz="2400" dirty="0">
                <a:solidFill>
                  <a:schemeClr val="tx1"/>
                </a:solidFill>
                <a:ea typeface="+mn-ea"/>
                <a:cs typeface="+mn-cs"/>
              </a:rPr>
              <a:t>:</a:t>
            </a:r>
          </a:p>
        </p:txBody>
      </p:sp>
      <p:sp>
        <p:nvSpPr>
          <p:cNvPr id="556039" name="Text Box 7"/>
          <p:cNvSpPr txBox="1">
            <a:spLocks noChangeArrowheads="1"/>
          </p:cNvSpPr>
          <p:nvPr/>
        </p:nvSpPr>
        <p:spPr bwMode="auto">
          <a:xfrm>
            <a:off x="1174179" y="5472113"/>
            <a:ext cx="6391275" cy="10156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dirty="0" err="1">
                <a:solidFill>
                  <a:schemeClr val="tx1"/>
                </a:solidFill>
              </a:rPr>
              <a:t>Enhunga</a:t>
            </a:r>
            <a:r>
              <a:rPr lang="en-US" sz="2400" dirty="0">
                <a:solidFill>
                  <a:schemeClr val="tx1"/>
                </a:solidFill>
              </a:rPr>
              <a:t> </a:t>
            </a:r>
            <a:r>
              <a:rPr lang="en-US" sz="2400">
                <a:solidFill>
                  <a:schemeClr val="tx1"/>
                </a:solidFill>
              </a:rPr>
              <a:t>Capernaum </a:t>
            </a:r>
            <a:r>
              <a:rPr lang="en-US" sz="2400" smtClean="0">
                <a:solidFill>
                  <a:schemeClr val="tx1"/>
                </a:solidFill>
              </a:rPr>
              <a:t>Synagogue </a:t>
            </a:r>
            <a:r>
              <a:rPr lang="en-US" sz="2400" dirty="0">
                <a:solidFill>
                  <a:schemeClr val="tx1"/>
                </a:solidFill>
              </a:rPr>
              <a:t>Meta ji</a:t>
            </a:r>
          </a:p>
          <a:p>
            <a:pPr algn="ctr">
              <a:spcBef>
                <a:spcPct val="50000"/>
              </a:spcBef>
              <a:defRPr/>
            </a:pPr>
            <a:endParaRPr lang="en-US" sz="2400" dirty="0">
              <a:solidFill>
                <a:schemeClr val="tx1"/>
              </a:solidFill>
              <a:ea typeface="+mn-ea"/>
              <a:cs typeface="+mn-cs"/>
            </a:endParaRPr>
          </a:p>
        </p:txBody>
      </p:sp>
      <p:sp>
        <p:nvSpPr>
          <p:cNvPr id="556040" name="Rectangle 8"/>
          <p:cNvSpPr>
            <a:spLocks noChangeArrowheads="1"/>
          </p:cNvSpPr>
          <p:nvPr/>
        </p:nvSpPr>
        <p:spPr bwMode="auto">
          <a:xfrm>
            <a:off x="8091488" y="6510338"/>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25</a:t>
            </a:r>
          </a:p>
        </p:txBody>
      </p:sp>
      <p:sp>
        <p:nvSpPr>
          <p:cNvPr id="53254" name="Rectangle 25"/>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53255" name="Group 26"/>
          <p:cNvGrpSpPr>
            <a:grpSpLocks/>
          </p:cNvGrpSpPr>
          <p:nvPr/>
        </p:nvGrpSpPr>
        <p:grpSpPr bwMode="auto">
          <a:xfrm>
            <a:off x="8005763" y="3429000"/>
            <a:ext cx="952500" cy="1241425"/>
            <a:chOff x="5043" y="2160"/>
            <a:chExt cx="600" cy="782"/>
          </a:xfrm>
        </p:grpSpPr>
        <p:sp>
          <p:nvSpPr>
            <p:cNvPr id="53256" name="Rectangle 9"/>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53257"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53258"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3259"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60"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61"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62"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63"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64" name="Rectangle 17"/>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53265"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3266"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67"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68"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3269"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56055" name="Rectangle 23"/>
            <p:cNvSpPr>
              <a:spLocks noChangeArrowheads="1"/>
            </p:cNvSpPr>
            <p:nvPr/>
          </p:nvSpPr>
          <p:spPr bwMode="auto">
            <a:xfrm>
              <a:off x="5184" y="2277"/>
              <a:ext cx="353"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85" descr="Capernaum synagogue interior2, tb q10260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23888" y="595313"/>
            <a:ext cx="7869237"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55298" name="Text Box 43"/>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pPr>
            <a:endParaRPr lang="en-US" sz="1600">
              <a:solidFill>
                <a:schemeClr val="tx1"/>
              </a:solidFill>
            </a:endParaRPr>
          </a:p>
        </p:txBody>
      </p:sp>
      <p:sp>
        <p:nvSpPr>
          <p:cNvPr id="372781" name="Text Box 45"/>
          <p:cNvSpPr txBox="1">
            <a:spLocks noChangeArrowheads="1"/>
          </p:cNvSpPr>
          <p:nvPr/>
        </p:nvSpPr>
        <p:spPr bwMode="auto">
          <a:xfrm>
            <a:off x="1776413"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a:solidFill>
                  <a:schemeClr val="tx1"/>
                </a:solidFill>
                <a:ea typeface="+mn-ea"/>
                <a:cs typeface="+mn-cs"/>
              </a:rPr>
              <a:t>Mark 1:21; John 6:59</a:t>
            </a:r>
          </a:p>
        </p:txBody>
      </p:sp>
      <p:sp>
        <p:nvSpPr>
          <p:cNvPr id="55300" name="Text Box 74"/>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72814" name="Rectangle 7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26</a:t>
            </a:r>
          </a:p>
        </p:txBody>
      </p:sp>
      <p:sp>
        <p:nvSpPr>
          <p:cNvPr id="372816" name="Text Box 80"/>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400" dirty="0" smtClean="0">
                <a:solidFill>
                  <a:schemeClr val="tx1"/>
                </a:solidFill>
                <a:effectLst>
                  <a:glow rad="127000">
                    <a:schemeClr val="bg2"/>
                  </a:glow>
                </a:effectLst>
              </a:rPr>
              <a:t>JISU </a:t>
            </a:r>
            <a:r>
              <a:rPr lang="en-US" sz="2400" dirty="0" err="1">
                <a:solidFill>
                  <a:schemeClr val="tx1"/>
                </a:solidFill>
                <a:effectLst>
                  <a:glow rad="127000">
                    <a:schemeClr val="bg2"/>
                  </a:glow>
                </a:effectLst>
              </a:rPr>
              <a:t>na</a:t>
            </a:r>
            <a:r>
              <a:rPr lang="en-US" sz="2400" dirty="0">
                <a:solidFill>
                  <a:schemeClr val="tx1"/>
                </a:solidFill>
                <a:effectLst>
                  <a:glow rad="127000">
                    <a:schemeClr val="bg2"/>
                  </a:glow>
                </a:effectLst>
              </a:rPr>
              <a:t> meta </a:t>
            </a:r>
            <a:r>
              <a:rPr lang="en-US" sz="2400" dirty="0" err="1" smtClean="0">
                <a:solidFill>
                  <a:schemeClr val="tx1"/>
                </a:solidFill>
                <a:effectLst>
                  <a:glow rad="127000">
                    <a:schemeClr val="bg2"/>
                  </a:glow>
                </a:effectLst>
              </a:rPr>
              <a:t>yentsoa</a:t>
            </a:r>
            <a:r>
              <a:rPr lang="en-US" sz="2400" dirty="0" smtClean="0">
                <a:solidFill>
                  <a:schemeClr val="tx1"/>
                </a:solidFill>
                <a:effectLst>
                  <a:glow rad="127000">
                    <a:schemeClr val="bg2"/>
                  </a:glow>
                </a:effectLst>
              </a:rPr>
              <a:t> </a:t>
            </a:r>
            <a:r>
              <a:rPr lang="en-US" sz="2400" dirty="0">
                <a:solidFill>
                  <a:schemeClr val="tx1"/>
                </a:solidFill>
                <a:effectLst>
                  <a:glow rad="127000">
                    <a:schemeClr val="bg2"/>
                  </a:glow>
                </a:effectLst>
              </a:rPr>
              <a:t>ji </a:t>
            </a:r>
            <a:r>
              <a:rPr lang="en-US" sz="2400" dirty="0">
                <a:solidFill>
                  <a:schemeClr val="tx1"/>
                </a:solidFill>
                <a:ea typeface="+mn-ea"/>
                <a:cs typeface="+mn-cs"/>
              </a:rPr>
              <a:t>:</a:t>
            </a:r>
          </a:p>
        </p:txBody>
      </p:sp>
      <p:sp>
        <p:nvSpPr>
          <p:cNvPr id="372817" name="Text Box 81"/>
          <p:cNvSpPr txBox="1">
            <a:spLocks noChangeArrowheads="1"/>
          </p:cNvSpPr>
          <p:nvPr/>
        </p:nvSpPr>
        <p:spPr bwMode="auto">
          <a:xfrm>
            <a:off x="1198563" y="5495925"/>
            <a:ext cx="6391275" cy="10156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dirty="0" err="1">
                <a:solidFill>
                  <a:schemeClr val="tx1"/>
                </a:solidFill>
              </a:rPr>
              <a:t>Enhunga</a:t>
            </a:r>
            <a:r>
              <a:rPr lang="en-US" sz="2400" dirty="0">
                <a:solidFill>
                  <a:schemeClr val="tx1"/>
                </a:solidFill>
              </a:rPr>
              <a:t> </a:t>
            </a:r>
            <a:r>
              <a:rPr lang="en-US" sz="2400">
                <a:solidFill>
                  <a:schemeClr val="tx1"/>
                </a:solidFill>
              </a:rPr>
              <a:t>Capernaum </a:t>
            </a:r>
            <a:r>
              <a:rPr lang="en-US" sz="2400" smtClean="0">
                <a:solidFill>
                  <a:schemeClr val="tx1"/>
                </a:solidFill>
              </a:rPr>
              <a:t>Synagogue </a:t>
            </a:r>
            <a:r>
              <a:rPr lang="en-US" sz="2400" dirty="0">
                <a:solidFill>
                  <a:schemeClr val="tx1"/>
                </a:solidFill>
              </a:rPr>
              <a:t>Meta ji</a:t>
            </a:r>
          </a:p>
          <a:p>
            <a:pPr algn="ctr">
              <a:spcBef>
                <a:spcPct val="50000"/>
              </a:spcBef>
              <a:defRPr/>
            </a:pPr>
            <a:endParaRPr lang="en-US" sz="2400" dirty="0">
              <a:solidFill>
                <a:schemeClr val="tx1"/>
              </a:solidFill>
              <a:ea typeface="+mn-ea"/>
              <a:cs typeface="+mn-cs"/>
            </a:endParaRPr>
          </a:p>
        </p:txBody>
      </p:sp>
      <p:sp>
        <p:nvSpPr>
          <p:cNvPr id="55304" name="Rectangle 86"/>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55305" name="Group 87"/>
          <p:cNvGrpSpPr>
            <a:grpSpLocks/>
          </p:cNvGrpSpPr>
          <p:nvPr/>
        </p:nvGrpSpPr>
        <p:grpSpPr bwMode="auto">
          <a:xfrm>
            <a:off x="8005763" y="3429000"/>
            <a:ext cx="952500" cy="1241425"/>
            <a:chOff x="5043" y="2160"/>
            <a:chExt cx="600" cy="782"/>
          </a:xfrm>
        </p:grpSpPr>
        <p:sp>
          <p:nvSpPr>
            <p:cNvPr id="55306" name="AutoShape 6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55307" name="Rectangle 6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5308" name="Line 6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309" name="Line 6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310" name="Line 6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311" name="Line 6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312" name="Line 6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313" name="Rectangle 67"/>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55314" name="Rectangle 6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5315" name="Line 6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316" name="Line 7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317" name="Rectangle 7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5318" name="Rectangle 7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72809" name="Rectangle 73"/>
            <p:cNvSpPr>
              <a:spLocks noChangeArrowheads="1"/>
            </p:cNvSpPr>
            <p:nvPr/>
          </p:nvSpPr>
          <p:spPr bwMode="auto">
            <a:xfrm>
              <a:off x="5184" y="2277"/>
              <a:ext cx="353"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57346" name="Picture 3" descr="Capernaum synagogue with earlier basalt level2, tb n0115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41350" y="590550"/>
            <a:ext cx="7894638"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57062" name="Text Box 6"/>
          <p:cNvSpPr txBox="1">
            <a:spLocks noChangeArrowheads="1"/>
          </p:cNvSpPr>
          <p:nvPr/>
        </p:nvSpPr>
        <p:spPr bwMode="auto">
          <a:xfrm>
            <a:off x="1033971" y="4806950"/>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400" dirty="0" smtClean="0">
                <a:solidFill>
                  <a:schemeClr val="tx1"/>
                </a:solidFill>
                <a:effectLst>
                  <a:glow rad="127000">
                    <a:schemeClr val="bg2"/>
                  </a:glow>
                </a:effectLst>
              </a:rPr>
              <a:t>JISU </a:t>
            </a:r>
            <a:r>
              <a:rPr lang="en-US" sz="2400" dirty="0" err="1">
                <a:solidFill>
                  <a:schemeClr val="tx1"/>
                </a:solidFill>
                <a:effectLst>
                  <a:glow rad="127000">
                    <a:schemeClr val="bg2"/>
                  </a:glow>
                </a:effectLst>
              </a:rPr>
              <a:t>na</a:t>
            </a:r>
            <a:r>
              <a:rPr lang="en-US" sz="2400" dirty="0">
                <a:solidFill>
                  <a:schemeClr val="tx1"/>
                </a:solidFill>
                <a:effectLst>
                  <a:glow rad="127000">
                    <a:schemeClr val="bg2"/>
                  </a:glow>
                </a:effectLst>
              </a:rPr>
              <a:t> meta </a:t>
            </a:r>
            <a:r>
              <a:rPr lang="en-US" sz="2400" dirty="0" err="1" smtClean="0">
                <a:solidFill>
                  <a:schemeClr val="tx1"/>
                </a:solidFill>
                <a:effectLst>
                  <a:glow rad="127000">
                    <a:schemeClr val="bg2"/>
                  </a:glow>
                </a:effectLst>
              </a:rPr>
              <a:t>yentsoa</a:t>
            </a:r>
            <a:r>
              <a:rPr lang="en-US" sz="2400" dirty="0" smtClean="0">
                <a:solidFill>
                  <a:schemeClr val="tx1"/>
                </a:solidFill>
                <a:effectLst>
                  <a:glow rad="127000">
                    <a:schemeClr val="bg2"/>
                  </a:glow>
                </a:effectLst>
              </a:rPr>
              <a:t> </a:t>
            </a:r>
            <a:r>
              <a:rPr lang="en-US" sz="2400" dirty="0">
                <a:solidFill>
                  <a:schemeClr val="tx1"/>
                </a:solidFill>
                <a:effectLst>
                  <a:glow rad="127000">
                    <a:schemeClr val="bg2"/>
                  </a:glow>
                </a:effectLst>
              </a:rPr>
              <a:t>ji </a:t>
            </a:r>
            <a:r>
              <a:rPr lang="en-US" sz="2400" dirty="0">
                <a:solidFill>
                  <a:schemeClr val="tx1"/>
                </a:solidFill>
                <a:ea typeface="+mn-ea"/>
                <a:cs typeface="+mn-cs"/>
              </a:rPr>
              <a:t>:</a:t>
            </a:r>
          </a:p>
        </p:txBody>
      </p:sp>
      <p:sp>
        <p:nvSpPr>
          <p:cNvPr id="557063" name="Text Box 7"/>
          <p:cNvSpPr txBox="1">
            <a:spLocks noChangeArrowheads="1"/>
          </p:cNvSpPr>
          <p:nvPr/>
        </p:nvSpPr>
        <p:spPr bwMode="auto">
          <a:xfrm>
            <a:off x="1134777" y="5264150"/>
            <a:ext cx="6391275" cy="83099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dirty="0" err="1">
                <a:solidFill>
                  <a:schemeClr val="tx1"/>
                </a:solidFill>
                <a:ea typeface="+mn-ea"/>
                <a:cs typeface="+mn-cs"/>
              </a:rPr>
              <a:t>Olong</a:t>
            </a:r>
            <a:r>
              <a:rPr lang="en-US" sz="2400" dirty="0">
                <a:solidFill>
                  <a:schemeClr val="tx1"/>
                </a:solidFill>
                <a:ea typeface="+mn-ea"/>
                <a:cs typeface="+mn-cs"/>
              </a:rPr>
              <a:t> </a:t>
            </a:r>
            <a:r>
              <a:rPr lang="en-US" sz="2400" dirty="0" err="1">
                <a:solidFill>
                  <a:schemeClr val="tx1"/>
                </a:solidFill>
                <a:ea typeface="+mn-ea"/>
                <a:cs typeface="+mn-cs"/>
              </a:rPr>
              <a:t>lan</a:t>
            </a:r>
            <a:r>
              <a:rPr lang="en-US" sz="2400" dirty="0">
                <a:solidFill>
                  <a:schemeClr val="tx1"/>
                </a:solidFill>
                <a:ea typeface="+mn-ea"/>
                <a:cs typeface="+mn-cs"/>
              </a:rPr>
              <a:t> Capernaum meta ji lo </a:t>
            </a:r>
            <a:r>
              <a:rPr lang="en-US" sz="2400" err="1">
                <a:solidFill>
                  <a:schemeClr val="tx1"/>
                </a:solidFill>
                <a:ea typeface="+mn-ea"/>
                <a:cs typeface="+mn-cs"/>
              </a:rPr>
              <a:t>evo</a:t>
            </a:r>
            <a:r>
              <a:rPr lang="en-US" sz="2400">
                <a:solidFill>
                  <a:schemeClr val="tx1"/>
                </a:solidFill>
                <a:ea typeface="+mn-ea"/>
                <a:cs typeface="+mn-cs"/>
              </a:rPr>
              <a:t> </a:t>
            </a:r>
            <a:r>
              <a:rPr lang="en-US" sz="2400" smtClean="0">
                <a:solidFill>
                  <a:schemeClr val="tx1"/>
                </a:solidFill>
                <a:ea typeface="+mn-ea"/>
                <a:cs typeface="+mn-cs"/>
              </a:rPr>
              <a:t>tsukona </a:t>
            </a:r>
            <a:endParaRPr lang="en-US" sz="2400" dirty="0">
              <a:solidFill>
                <a:schemeClr val="tx1"/>
              </a:solidFill>
              <a:ea typeface="+mn-ea"/>
              <a:cs typeface="+mn-cs"/>
            </a:endParaRPr>
          </a:p>
        </p:txBody>
      </p:sp>
      <p:sp>
        <p:nvSpPr>
          <p:cNvPr id="557064"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27</a:t>
            </a:r>
          </a:p>
        </p:txBody>
      </p:sp>
      <p:sp>
        <p:nvSpPr>
          <p:cNvPr id="57350"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57351" name="Group 25"/>
          <p:cNvGrpSpPr>
            <a:grpSpLocks/>
          </p:cNvGrpSpPr>
          <p:nvPr/>
        </p:nvGrpSpPr>
        <p:grpSpPr bwMode="auto">
          <a:xfrm>
            <a:off x="8005763" y="3429000"/>
            <a:ext cx="952500" cy="1241425"/>
            <a:chOff x="5043" y="2160"/>
            <a:chExt cx="600" cy="782"/>
          </a:xfrm>
        </p:grpSpPr>
        <p:sp>
          <p:nvSpPr>
            <p:cNvPr id="57352" name="Rectangle 9"/>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57353"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57354"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7355"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356"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357"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358"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359"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360" name="Rectangle 17"/>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57361"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7362"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363"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364"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7365"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57079" name="Rectangle 23"/>
            <p:cNvSpPr>
              <a:spLocks noChangeArrowheads="1"/>
            </p:cNvSpPr>
            <p:nvPr/>
          </p:nvSpPr>
          <p:spPr bwMode="auto">
            <a:xfrm>
              <a:off x="5184" y="2277"/>
              <a:ext cx="334"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59394" name="Picture 3" descr="Capernaum synagogue with 1st c level, df 10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44525" y="600075"/>
            <a:ext cx="7900988" cy="5684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8086" name="Text Box 6"/>
          <p:cNvSpPr txBox="1">
            <a:spLocks noChangeArrowheads="1"/>
          </p:cNvSpPr>
          <p:nvPr/>
        </p:nvSpPr>
        <p:spPr bwMode="auto">
          <a:xfrm>
            <a:off x="1046163" y="4808538"/>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400" dirty="0" smtClean="0">
                <a:solidFill>
                  <a:schemeClr val="tx1"/>
                </a:solidFill>
                <a:effectLst>
                  <a:glow rad="127000">
                    <a:schemeClr val="bg2"/>
                  </a:glow>
                </a:effectLst>
              </a:rPr>
              <a:t>JISU </a:t>
            </a:r>
            <a:r>
              <a:rPr lang="en-US" sz="2400" dirty="0" err="1">
                <a:solidFill>
                  <a:schemeClr val="tx1"/>
                </a:solidFill>
                <a:effectLst>
                  <a:glow rad="127000">
                    <a:schemeClr val="bg2"/>
                  </a:glow>
                </a:effectLst>
              </a:rPr>
              <a:t>na</a:t>
            </a:r>
            <a:r>
              <a:rPr lang="en-US" sz="2400" dirty="0">
                <a:solidFill>
                  <a:schemeClr val="tx1"/>
                </a:solidFill>
                <a:effectLst>
                  <a:glow rad="127000">
                    <a:schemeClr val="bg2"/>
                  </a:glow>
                </a:effectLst>
              </a:rPr>
              <a:t> meta </a:t>
            </a:r>
            <a:r>
              <a:rPr lang="en-US" sz="2400" dirty="0" err="1" smtClean="0">
                <a:solidFill>
                  <a:schemeClr val="tx1"/>
                </a:solidFill>
                <a:effectLst>
                  <a:glow rad="127000">
                    <a:schemeClr val="bg2"/>
                  </a:glow>
                </a:effectLst>
              </a:rPr>
              <a:t>yentsoa</a:t>
            </a:r>
            <a:r>
              <a:rPr lang="en-US" sz="2400" dirty="0" smtClean="0">
                <a:solidFill>
                  <a:schemeClr val="tx1"/>
                </a:solidFill>
                <a:effectLst>
                  <a:glow rad="127000">
                    <a:schemeClr val="bg2"/>
                  </a:glow>
                </a:effectLst>
              </a:rPr>
              <a:t> </a:t>
            </a:r>
            <a:r>
              <a:rPr lang="en-US" sz="2400" dirty="0">
                <a:solidFill>
                  <a:schemeClr val="tx1"/>
                </a:solidFill>
                <a:effectLst>
                  <a:glow rad="127000">
                    <a:schemeClr val="bg2"/>
                  </a:glow>
                </a:effectLst>
              </a:rPr>
              <a:t>ji </a:t>
            </a:r>
            <a:r>
              <a:rPr lang="en-US" sz="2400" dirty="0">
                <a:solidFill>
                  <a:schemeClr val="tx1"/>
                </a:solidFill>
                <a:ea typeface="+mn-ea"/>
                <a:cs typeface="+mn-cs"/>
              </a:rPr>
              <a:t>:</a:t>
            </a:r>
          </a:p>
        </p:txBody>
      </p:sp>
      <p:sp>
        <p:nvSpPr>
          <p:cNvPr id="558087" name="Text Box 7"/>
          <p:cNvSpPr txBox="1">
            <a:spLocks noChangeArrowheads="1"/>
          </p:cNvSpPr>
          <p:nvPr/>
        </p:nvSpPr>
        <p:spPr bwMode="auto">
          <a:xfrm>
            <a:off x="1142207" y="5265738"/>
            <a:ext cx="6391275" cy="138499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dirty="0" err="1">
                <a:solidFill>
                  <a:schemeClr val="tx1"/>
                </a:solidFill>
              </a:rPr>
              <a:t>Olong</a:t>
            </a:r>
            <a:r>
              <a:rPr lang="en-US" sz="2400" dirty="0">
                <a:solidFill>
                  <a:schemeClr val="tx1"/>
                </a:solidFill>
              </a:rPr>
              <a:t> </a:t>
            </a:r>
            <a:r>
              <a:rPr lang="en-US" sz="2400" dirty="0" err="1">
                <a:solidFill>
                  <a:schemeClr val="tx1"/>
                </a:solidFill>
              </a:rPr>
              <a:t>lan</a:t>
            </a:r>
            <a:r>
              <a:rPr lang="en-US" sz="2400" dirty="0">
                <a:solidFill>
                  <a:schemeClr val="tx1"/>
                </a:solidFill>
              </a:rPr>
              <a:t> Capernaum meta ji lo </a:t>
            </a:r>
            <a:r>
              <a:rPr lang="en-US" sz="2400" err="1">
                <a:solidFill>
                  <a:schemeClr val="tx1"/>
                </a:solidFill>
              </a:rPr>
              <a:t>evo</a:t>
            </a:r>
            <a:r>
              <a:rPr lang="en-US" sz="2400">
                <a:solidFill>
                  <a:schemeClr val="tx1"/>
                </a:solidFill>
              </a:rPr>
              <a:t> </a:t>
            </a:r>
            <a:r>
              <a:rPr lang="en-US" sz="2400" smtClean="0">
                <a:solidFill>
                  <a:schemeClr val="tx1"/>
                </a:solidFill>
              </a:rPr>
              <a:t>tsukona </a:t>
            </a:r>
            <a:endParaRPr lang="en-US" sz="2400" dirty="0">
              <a:solidFill>
                <a:schemeClr val="tx1"/>
              </a:solidFill>
            </a:endParaRPr>
          </a:p>
          <a:p>
            <a:pPr algn="ctr">
              <a:spcBef>
                <a:spcPct val="50000"/>
              </a:spcBef>
              <a:defRPr/>
            </a:pPr>
            <a:endParaRPr lang="en-US" sz="2400" dirty="0">
              <a:solidFill>
                <a:schemeClr val="tx1"/>
              </a:solidFill>
              <a:ea typeface="+mn-ea"/>
              <a:cs typeface="+mn-cs"/>
            </a:endParaRPr>
          </a:p>
        </p:txBody>
      </p:sp>
      <p:sp>
        <p:nvSpPr>
          <p:cNvPr id="558088"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28</a:t>
            </a:r>
          </a:p>
        </p:txBody>
      </p:sp>
      <p:sp>
        <p:nvSpPr>
          <p:cNvPr id="59398"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59399" name="Group 25"/>
          <p:cNvGrpSpPr>
            <a:grpSpLocks/>
          </p:cNvGrpSpPr>
          <p:nvPr/>
        </p:nvGrpSpPr>
        <p:grpSpPr bwMode="auto">
          <a:xfrm>
            <a:off x="8005763" y="3429000"/>
            <a:ext cx="952500" cy="1241425"/>
            <a:chOff x="5043" y="2160"/>
            <a:chExt cx="600" cy="782"/>
          </a:xfrm>
        </p:grpSpPr>
        <p:sp>
          <p:nvSpPr>
            <p:cNvPr id="59400" name="Rectangle 9"/>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59401"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59402"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9403"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9404"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9405"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9406"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9407"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9408" name="Rectangle 17"/>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59409"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9410" name="Line 19"/>
            <p:cNvSpPr>
              <a:spLocks noChangeShapeType="1"/>
            </p:cNvSpPr>
            <p:nvPr/>
          </p:nvSpPr>
          <p:spPr bwMode="auto">
            <a:xfrm>
              <a:off x="5071" y="242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9411"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9412"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9413"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58103" name="Rectangle 23"/>
            <p:cNvSpPr>
              <a:spLocks noChangeArrowheads="1"/>
            </p:cNvSpPr>
            <p:nvPr/>
          </p:nvSpPr>
          <p:spPr bwMode="auto">
            <a:xfrm>
              <a:off x="5184" y="2277"/>
              <a:ext cx="334"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6"/>
          <p:cNvSpPr>
            <a:spLocks noChangeArrowheads="1"/>
          </p:cNvSpPr>
          <p:nvPr/>
        </p:nvSpPr>
        <p:spPr bwMode="auto">
          <a:xfrm>
            <a:off x="7172325" y="5608638"/>
            <a:ext cx="1176338"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99025" name="Rectangle 17"/>
          <p:cNvSpPr>
            <a:spLocks noChangeArrowheads="1"/>
          </p:cNvSpPr>
          <p:nvPr/>
        </p:nvSpPr>
        <p:spPr bwMode="auto">
          <a:xfrm>
            <a:off x="3833813" y="3860800"/>
            <a:ext cx="3271837" cy="15541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99026" name="AutoShape 18"/>
          <p:cNvSpPr>
            <a:spLocks noChangeArrowheads="1"/>
          </p:cNvSpPr>
          <p:nvPr/>
        </p:nvSpPr>
        <p:spPr bwMode="auto">
          <a:xfrm>
            <a:off x="1011238" y="23002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148" name="Rectangle 21"/>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6149" name="Group 61"/>
          <p:cNvGrpSpPr>
            <a:grpSpLocks/>
          </p:cNvGrpSpPr>
          <p:nvPr/>
        </p:nvGrpSpPr>
        <p:grpSpPr bwMode="auto">
          <a:xfrm>
            <a:off x="2919413" y="914400"/>
            <a:ext cx="3246437" cy="4870450"/>
            <a:chOff x="1839" y="576"/>
            <a:chExt cx="2045" cy="3068"/>
          </a:xfrm>
        </p:grpSpPr>
        <p:sp>
          <p:nvSpPr>
            <p:cNvPr id="299070" name="Rectangle 62"/>
            <p:cNvSpPr>
              <a:spLocks noChangeArrowheads="1"/>
            </p:cNvSpPr>
            <p:nvPr/>
          </p:nvSpPr>
          <p:spPr bwMode="auto">
            <a:xfrm>
              <a:off x="1972" y="868"/>
              <a:ext cx="1912" cy="2776"/>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178" name="AutoShape 63"/>
            <p:cNvSpPr>
              <a:spLocks noChangeArrowheads="1"/>
            </p:cNvSpPr>
            <p:nvPr/>
          </p:nvSpPr>
          <p:spPr bwMode="auto">
            <a:xfrm>
              <a:off x="1972" y="628"/>
              <a:ext cx="1048" cy="664"/>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6179" name="Rectangle 64"/>
            <p:cNvSpPr>
              <a:spLocks noChangeArrowheads="1"/>
            </p:cNvSpPr>
            <p:nvPr/>
          </p:nvSpPr>
          <p:spPr bwMode="auto">
            <a:xfrm>
              <a:off x="1972" y="868"/>
              <a:ext cx="1288" cy="664"/>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6180" name="Rectangle 65"/>
            <p:cNvSpPr>
              <a:spLocks noChangeArrowheads="1"/>
            </p:cNvSpPr>
            <p:nvPr/>
          </p:nvSpPr>
          <p:spPr bwMode="auto">
            <a:xfrm>
              <a:off x="2006" y="585"/>
              <a:ext cx="908"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181" name="Line 66"/>
            <p:cNvSpPr>
              <a:spLocks noChangeShapeType="1"/>
            </p:cNvSpPr>
            <p:nvPr/>
          </p:nvSpPr>
          <p:spPr bwMode="auto">
            <a:xfrm>
              <a:off x="2104" y="1712"/>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82" name="Line 67"/>
            <p:cNvSpPr>
              <a:spLocks noChangeShapeType="1"/>
            </p:cNvSpPr>
            <p:nvPr/>
          </p:nvSpPr>
          <p:spPr bwMode="auto">
            <a:xfrm>
              <a:off x="2104" y="2000"/>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83" name="Line 68"/>
            <p:cNvSpPr>
              <a:spLocks noChangeShapeType="1"/>
            </p:cNvSpPr>
            <p:nvPr/>
          </p:nvSpPr>
          <p:spPr bwMode="auto">
            <a:xfrm>
              <a:off x="2104" y="3152"/>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84" name="Line 69"/>
            <p:cNvSpPr>
              <a:spLocks noChangeShapeType="1"/>
            </p:cNvSpPr>
            <p:nvPr/>
          </p:nvSpPr>
          <p:spPr bwMode="auto">
            <a:xfrm>
              <a:off x="2104" y="1424"/>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85" name="Line 70"/>
            <p:cNvSpPr>
              <a:spLocks noChangeShapeType="1"/>
            </p:cNvSpPr>
            <p:nvPr/>
          </p:nvSpPr>
          <p:spPr bwMode="auto">
            <a:xfrm>
              <a:off x="2104" y="2288"/>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86" name="Line 71"/>
            <p:cNvSpPr>
              <a:spLocks noChangeShapeType="1"/>
            </p:cNvSpPr>
            <p:nvPr/>
          </p:nvSpPr>
          <p:spPr bwMode="auto">
            <a:xfrm>
              <a:off x="2104" y="2864"/>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87" name="Line 72"/>
            <p:cNvSpPr>
              <a:spLocks noChangeShapeType="1"/>
            </p:cNvSpPr>
            <p:nvPr/>
          </p:nvSpPr>
          <p:spPr bwMode="auto">
            <a:xfrm>
              <a:off x="2104" y="2576"/>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88" name="Rectangle 73"/>
            <p:cNvSpPr>
              <a:spLocks noChangeArrowheads="1"/>
            </p:cNvSpPr>
            <p:nvPr/>
          </p:nvSpPr>
          <p:spPr bwMode="auto">
            <a:xfrm>
              <a:off x="1839" y="576"/>
              <a:ext cx="915" cy="4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0">
                  <a:solidFill>
                    <a:schemeClr val="accent1"/>
                  </a:solidFill>
                  <a:latin typeface="Times" charset="0"/>
                </a:rPr>
                <a:t>   </a:t>
              </a:r>
              <a:r>
                <a:rPr lang="en-US" sz="3600" smtClean="0">
                  <a:solidFill>
                    <a:schemeClr val="accent1"/>
                  </a:solidFill>
                  <a:latin typeface="Times" charset="0"/>
                </a:rPr>
                <a:t>JISU</a:t>
              </a:r>
              <a:endParaRPr lang="en-US" sz="3600" dirty="0">
                <a:solidFill>
                  <a:schemeClr val="accent1"/>
                </a:solidFill>
                <a:latin typeface="Times" charset="0"/>
              </a:endParaRPr>
            </a:p>
          </p:txBody>
        </p:sp>
      </p:grpSp>
      <p:sp>
        <p:nvSpPr>
          <p:cNvPr id="299021" name="Rectangle 13"/>
          <p:cNvSpPr>
            <a:spLocks noChangeArrowheads="1"/>
          </p:cNvSpPr>
          <p:nvPr/>
        </p:nvSpPr>
        <p:spPr bwMode="auto">
          <a:xfrm>
            <a:off x="3948113" y="1724025"/>
            <a:ext cx="1542088"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i="1" dirty="0">
                <a:solidFill>
                  <a:schemeClr val="accent1"/>
                </a:solidFill>
                <a:latin typeface="Times" charset="0"/>
              </a:rPr>
              <a:t>EKUM</a:t>
            </a:r>
          </a:p>
        </p:txBody>
      </p:sp>
      <p:sp>
        <p:nvSpPr>
          <p:cNvPr id="299022" name="Rectangle 14"/>
          <p:cNvSpPr>
            <a:spLocks noChangeArrowheads="1"/>
          </p:cNvSpPr>
          <p:nvPr/>
        </p:nvSpPr>
        <p:spPr bwMode="auto">
          <a:xfrm>
            <a:off x="3732213" y="2181225"/>
            <a:ext cx="2465417"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i="1" dirty="0">
                <a:solidFill>
                  <a:schemeClr val="accent1"/>
                </a:solidFill>
                <a:latin typeface="Times" charset="0"/>
              </a:rPr>
              <a:t>DONPHEN</a:t>
            </a:r>
          </a:p>
        </p:txBody>
      </p:sp>
      <p:sp>
        <p:nvSpPr>
          <p:cNvPr id="299023" name="Rectangle 15"/>
          <p:cNvSpPr>
            <a:spLocks noChangeArrowheads="1"/>
          </p:cNvSpPr>
          <p:nvPr/>
        </p:nvSpPr>
        <p:spPr bwMode="auto">
          <a:xfrm>
            <a:off x="3516313" y="2638425"/>
            <a:ext cx="2503890"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i="1" dirty="0">
                <a:solidFill>
                  <a:schemeClr val="accent1"/>
                </a:solidFill>
                <a:latin typeface="Times" charset="0"/>
              </a:rPr>
              <a:t>EKHUM KI</a:t>
            </a:r>
          </a:p>
        </p:txBody>
      </p:sp>
      <p:sp>
        <p:nvSpPr>
          <p:cNvPr id="299053" name="Text Box 45"/>
          <p:cNvSpPr txBox="1">
            <a:spLocks noChangeArrowheads="1"/>
          </p:cNvSpPr>
          <p:nvPr/>
        </p:nvSpPr>
        <p:spPr bwMode="auto">
          <a:xfrm>
            <a:off x="561975" y="3746500"/>
            <a:ext cx="7658100" cy="1077218"/>
          </a:xfrm>
          <a:prstGeom prst="rect">
            <a:avLst/>
          </a:prstGeom>
          <a:noFill/>
          <a:ln w="12700">
            <a:noFill/>
            <a:miter lim="800000"/>
            <a:headEnd/>
            <a:tailEnd/>
          </a:ln>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en-US" sz="3200" dirty="0" smtClean="0">
                <a:solidFill>
                  <a:srgbClr val="00FFFF"/>
                </a:solidFill>
                <a:effectLst>
                  <a:glow rad="101600">
                    <a:schemeClr val="bg2">
                      <a:alpha val="75000"/>
                    </a:schemeClr>
                  </a:glow>
                  <a:outerShdw blurRad="50800" dist="63500" dir="2700000" algn="tl" rotWithShape="0">
                    <a:srgbClr val="000000"/>
                  </a:outerShdw>
                </a:effectLst>
              </a:rPr>
              <a:t>POTSOE </a:t>
            </a:r>
            <a:r>
              <a:rPr lang="en-US" sz="3200" dirty="0">
                <a:solidFill>
                  <a:srgbClr val="00FFFF"/>
                </a:solidFill>
                <a:effectLst>
                  <a:glow rad="101600">
                    <a:schemeClr val="bg2">
                      <a:alpha val="75000"/>
                    </a:schemeClr>
                  </a:glow>
                  <a:outerShdw blurRad="50800" dist="63500" dir="2700000" algn="tl" rotWithShape="0">
                    <a:srgbClr val="000000"/>
                  </a:outerShdw>
                </a:effectLst>
              </a:rPr>
              <a:t>NA ABRAHAM OCHUM </a:t>
            </a:r>
            <a:r>
              <a:rPr lang="en-US" sz="3200" dirty="0" smtClean="0">
                <a:solidFill>
                  <a:srgbClr val="00FFFF"/>
                </a:solidFill>
                <a:effectLst>
                  <a:glow rad="101600">
                    <a:schemeClr val="bg2">
                      <a:alpha val="75000"/>
                    </a:schemeClr>
                  </a:glow>
                  <a:outerShdw blurRad="50800" dist="63500" dir="2700000" algn="tl" rotWithShape="0">
                    <a:srgbClr val="000000"/>
                  </a:outerShdw>
                </a:effectLst>
              </a:rPr>
              <a:t>ÜNCHEAO </a:t>
            </a:r>
            <a:r>
              <a:rPr lang="en-US" sz="3200" dirty="0">
                <a:solidFill>
                  <a:srgbClr val="00FFFF"/>
                </a:solidFill>
                <a:effectLst>
                  <a:glow rad="101600">
                    <a:schemeClr val="bg2">
                      <a:alpha val="75000"/>
                    </a:schemeClr>
                  </a:glow>
                  <a:outerShdw blurRad="50800" dist="63500" dir="2700000" algn="tl" rotWithShape="0">
                    <a:srgbClr val="000000"/>
                  </a:outerShdw>
                </a:effectLst>
              </a:rPr>
              <a:t>PHYOCHAK </a:t>
            </a:r>
            <a:r>
              <a:rPr lang="en-US" sz="3200" dirty="0" smtClean="0">
                <a:solidFill>
                  <a:srgbClr val="00FFFF"/>
                </a:solidFill>
                <a:effectLst>
                  <a:glow rad="101600">
                    <a:schemeClr val="bg2">
                      <a:alpha val="75000"/>
                    </a:schemeClr>
                  </a:glow>
                  <a:outerShdw blurRad="50800" dist="63500" dir="2700000" algn="tl" rotWithShape="0">
                    <a:srgbClr val="000000"/>
                  </a:outerShdw>
                </a:effectLst>
              </a:rPr>
              <a:t>BIO </a:t>
            </a:r>
            <a:r>
              <a:rPr lang="en-US" sz="3200" dirty="0">
                <a:solidFill>
                  <a:srgbClr val="00FFFF"/>
                </a:solidFill>
                <a:effectLst>
                  <a:glow rad="101600">
                    <a:schemeClr val="bg2">
                      <a:alpha val="75000"/>
                    </a:schemeClr>
                  </a:glow>
                  <a:outerShdw blurRad="50800" dist="63500" dir="2700000" algn="tl" rotWithShape="0">
                    <a:srgbClr val="000000"/>
                  </a:outerShdw>
                </a:effectLst>
              </a:rPr>
              <a:t>JI</a:t>
            </a:r>
            <a:endParaRPr lang="en-US" sz="3200" dirty="0">
              <a:solidFill>
                <a:srgbClr val="00FF00"/>
              </a:solidFill>
              <a:effectLst>
                <a:glow rad="101600">
                  <a:schemeClr val="bg2">
                    <a:alpha val="75000"/>
                  </a:schemeClr>
                </a:glow>
                <a:outerShdw blurRad="50800" dist="63500" dir="2700000" algn="tl" rotWithShape="0">
                  <a:srgbClr val="000000"/>
                </a:outerShdw>
              </a:effectLst>
            </a:endParaRPr>
          </a:p>
        </p:txBody>
      </p:sp>
      <p:sp>
        <p:nvSpPr>
          <p:cNvPr id="299054" name="Text Box 46"/>
          <p:cNvSpPr txBox="1">
            <a:spLocks noChangeArrowheads="1"/>
          </p:cNvSpPr>
          <p:nvPr/>
        </p:nvSpPr>
        <p:spPr bwMode="auto">
          <a:xfrm>
            <a:off x="561975" y="5048250"/>
            <a:ext cx="7658100" cy="1077218"/>
          </a:xfrm>
          <a:prstGeom prst="rect">
            <a:avLst/>
          </a:prstGeom>
          <a:noFill/>
          <a:ln w="12700">
            <a:noFill/>
            <a:miter lim="800000"/>
            <a:headEnd/>
            <a:tailEnd/>
          </a:ln>
          <a:effectLst/>
        </p:spPr>
        <p:txBody>
          <a:bodyPr>
            <a:spAutoFit/>
          </a:bodyPr>
          <a:lstStyle/>
          <a:p>
            <a:pPr algn="ctr">
              <a:spcBef>
                <a:spcPct val="50000"/>
              </a:spcBef>
              <a:defRPr/>
            </a:pPr>
            <a:r>
              <a:rPr lang="en-US" sz="3200" dirty="0">
                <a:solidFill>
                  <a:schemeClr val="tx1"/>
                </a:solidFill>
                <a:effectLst>
                  <a:glow rad="101600">
                    <a:schemeClr val="bg2">
                      <a:alpha val="75000"/>
                    </a:schemeClr>
                  </a:glow>
                  <a:outerShdw blurRad="50800" dist="63500" dir="2700000" algn="tl" rotWithShape="0">
                    <a:srgbClr val="000000"/>
                  </a:outerShdw>
                </a:effectLst>
                <a:ea typeface="+mn-ea"/>
                <a:cs typeface="+mn-cs"/>
              </a:rPr>
              <a:t>HE JO ELAROE NA </a:t>
            </a:r>
            <a:r>
              <a:rPr lang="en-US" sz="3200" dirty="0" smtClean="0">
                <a:solidFill>
                  <a:schemeClr val="tx1"/>
                </a:solidFill>
                <a:effectLst>
                  <a:glow rad="101600">
                    <a:schemeClr val="bg2">
                      <a:alpha val="75000"/>
                    </a:schemeClr>
                  </a:glow>
                  <a:outerShdw blurRad="50800" dist="63500" dir="2700000" algn="tl" rotWithShape="0">
                    <a:srgbClr val="000000"/>
                  </a:outerShdw>
                </a:effectLst>
                <a:ea typeface="+mn-ea"/>
                <a:cs typeface="+mn-cs"/>
              </a:rPr>
              <a:t>UNTSONTSOW  </a:t>
            </a:r>
            <a:r>
              <a:rPr lang="en-US" sz="3200" dirty="0">
                <a:solidFill>
                  <a:schemeClr val="tx1"/>
                </a:solidFill>
                <a:effectLst>
                  <a:glow rad="101600">
                    <a:schemeClr val="bg2">
                      <a:alpha val="75000"/>
                    </a:schemeClr>
                  </a:glow>
                  <a:outerShdw blurRad="50800" dist="63500" dir="2700000" algn="tl" rotWithShape="0">
                    <a:srgbClr val="000000"/>
                  </a:outerShdw>
                </a:effectLst>
                <a:ea typeface="+mn-ea"/>
                <a:cs typeface="+mn-cs"/>
              </a:rPr>
              <a:t>JIANG ZETACHO…. </a:t>
            </a:r>
            <a:r>
              <a:rPr lang="en-US" sz="3200" dirty="0" smtClean="0">
                <a:solidFill>
                  <a:schemeClr val="tx1"/>
                </a:solidFill>
                <a:effectLst>
                  <a:glow rad="101600">
                    <a:schemeClr val="bg2">
                      <a:alpha val="75000"/>
                    </a:schemeClr>
                  </a:glow>
                  <a:outerShdw blurRad="50800" dist="63500" dir="2700000" algn="tl" rotWithShape="0">
                    <a:srgbClr val="000000"/>
                  </a:outerShdw>
                </a:effectLst>
                <a:ea typeface="+mn-ea"/>
                <a:cs typeface="+mn-cs"/>
              </a:rPr>
              <a:t>TOPVU </a:t>
            </a:r>
            <a:r>
              <a:rPr lang="en-US" sz="3200" dirty="0">
                <a:solidFill>
                  <a:schemeClr val="tx1"/>
                </a:solidFill>
                <a:effectLst>
                  <a:glow rad="101600">
                    <a:schemeClr val="bg2">
                      <a:alpha val="75000"/>
                    </a:schemeClr>
                  </a:glow>
                  <a:outerShdw blurRad="50800" dist="63500" dir="2700000" algn="tl" rotWithShape="0">
                    <a:srgbClr val="000000"/>
                  </a:outerShdw>
                </a:effectLst>
                <a:ea typeface="+mn-ea"/>
                <a:cs typeface="+mn-cs"/>
              </a:rPr>
              <a:t>JO MEK</a:t>
            </a:r>
          </a:p>
        </p:txBody>
      </p:sp>
      <p:sp>
        <p:nvSpPr>
          <p:cNvPr id="6155"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pPr>
            <a:endParaRPr lang="en-US" sz="1600">
              <a:solidFill>
                <a:schemeClr val="tx1"/>
              </a:solidFill>
            </a:endParaRPr>
          </a:p>
        </p:txBody>
      </p:sp>
      <p:sp>
        <p:nvSpPr>
          <p:cNvPr id="299085" name="Text Box 77"/>
          <p:cNvSpPr txBox="1">
            <a:spLocks noChangeArrowheads="1"/>
          </p:cNvSpPr>
          <p:nvPr/>
        </p:nvSpPr>
        <p:spPr bwMode="auto">
          <a:xfrm>
            <a:off x="1782763"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dirty="0" err="1">
                <a:solidFill>
                  <a:schemeClr val="tx1"/>
                </a:solidFill>
                <a:ea typeface="+mn-ea"/>
                <a:cs typeface="+mn-cs"/>
              </a:rPr>
              <a:t>Mathi</a:t>
            </a:r>
            <a:r>
              <a:rPr lang="en-US" sz="1400" dirty="0">
                <a:solidFill>
                  <a:schemeClr val="tx1"/>
                </a:solidFill>
                <a:ea typeface="+mn-ea"/>
                <a:cs typeface="+mn-cs"/>
              </a:rPr>
              <a:t>, Mark, Luke, John</a:t>
            </a:r>
          </a:p>
        </p:txBody>
      </p:sp>
      <p:sp>
        <p:nvSpPr>
          <p:cNvPr id="6157" name="AutoShape 92"/>
          <p:cNvSpPr>
            <a:spLocks noChangeArrowheads="1"/>
          </p:cNvSpPr>
          <p:nvPr/>
        </p:nvSpPr>
        <p:spPr bwMode="auto">
          <a:xfrm>
            <a:off x="8019542"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6158" name="Rectangle 93"/>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159" name="Line 94"/>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60" name="Line 95"/>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61" name="Line 96"/>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62" name="Line 97"/>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63" name="Line 98"/>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64" name="Rectangle 99"/>
          <p:cNvSpPr>
            <a:spLocks noChangeArrowheads="1"/>
          </p:cNvSpPr>
          <p:nvPr/>
        </p:nvSpPr>
        <p:spPr bwMode="auto">
          <a:xfrm>
            <a:off x="8034338" y="3429000"/>
            <a:ext cx="52418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6165" name="Rectangle 100"/>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166" name="Line 101"/>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67" name="Line 102"/>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68" name="Rectangle 103"/>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169" name="Rectangle 104"/>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170" name="Text Box 106"/>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171" name="Text Box 109"/>
          <p:cNvSpPr txBox="1">
            <a:spLocks noChangeArrowheads="1"/>
          </p:cNvSpPr>
          <p:nvPr/>
        </p:nvSpPr>
        <p:spPr bwMode="auto">
          <a:xfrm>
            <a:off x="8601075" y="6435725"/>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5</a:t>
            </a:r>
          </a:p>
        </p:txBody>
      </p:sp>
      <p:sp>
        <p:nvSpPr>
          <p:cNvPr id="299118" name="Rectangle 110"/>
          <p:cNvSpPr>
            <a:spLocks noChangeArrowheads="1"/>
          </p:cNvSpPr>
          <p:nvPr/>
        </p:nvSpPr>
        <p:spPr bwMode="auto">
          <a:xfrm>
            <a:off x="8091488" y="6519863"/>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02</a:t>
            </a:r>
          </a:p>
        </p:txBody>
      </p:sp>
      <p:sp>
        <p:nvSpPr>
          <p:cNvPr id="6173" name="Text Box 112"/>
          <p:cNvSpPr txBox="1">
            <a:spLocks noChangeArrowheads="1"/>
          </p:cNvSpPr>
          <p:nvPr/>
        </p:nvSpPr>
        <p:spPr bwMode="auto">
          <a:xfrm>
            <a:off x="6975962" y="6283732"/>
            <a:ext cx="167225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a:solidFill>
                  <a:schemeClr val="tx1"/>
                </a:solidFill>
                <a:latin typeface="Arial" charset="0"/>
              </a:rPr>
              <a:t>Okhe</a:t>
            </a:r>
            <a:r>
              <a:rPr lang="en-US" sz="1200" dirty="0">
                <a:solidFill>
                  <a:schemeClr val="tx1"/>
                </a:solidFill>
                <a:latin typeface="Arial" charset="0"/>
              </a:rPr>
              <a:t> </a:t>
            </a:r>
            <a:r>
              <a:rPr lang="en-US" sz="1200" dirty="0" err="1">
                <a:solidFill>
                  <a:schemeClr val="tx1"/>
                </a:solidFill>
                <a:latin typeface="Arial" charset="0"/>
              </a:rPr>
              <a:t>kako</a:t>
            </a:r>
            <a:r>
              <a:rPr lang="en-US" sz="1200" dirty="0">
                <a:solidFill>
                  <a:schemeClr val="tx1"/>
                </a:solidFill>
                <a:latin typeface="Arial" charset="0"/>
              </a:rPr>
              <a:t> pg. 39-41</a:t>
            </a:r>
          </a:p>
        </p:txBody>
      </p:sp>
      <p:grpSp>
        <p:nvGrpSpPr>
          <p:cNvPr id="6174" name="Group 116"/>
          <p:cNvGrpSpPr>
            <a:grpSpLocks/>
          </p:cNvGrpSpPr>
          <p:nvPr/>
        </p:nvGrpSpPr>
        <p:grpSpPr bwMode="auto">
          <a:xfrm>
            <a:off x="519113" y="76200"/>
            <a:ext cx="854075" cy="1704975"/>
            <a:chOff x="327" y="48"/>
            <a:chExt cx="538" cy="1074"/>
          </a:xfrm>
        </p:grpSpPr>
        <p:sp>
          <p:nvSpPr>
            <p:cNvPr id="299122" name="Rectangle 114"/>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299123" name="Line 115"/>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99053"/>
                                        </p:tgtEl>
                                        <p:attrNameLst>
                                          <p:attrName>style.visibility</p:attrName>
                                        </p:attrNameLst>
                                      </p:cBhvr>
                                      <p:to>
                                        <p:strVal val="visible"/>
                                      </p:to>
                                    </p:set>
                                    <p:anim calcmode="lin" valueType="num">
                                      <p:cBhvr>
                                        <p:cTn id="7" dur="500" fill="hold"/>
                                        <p:tgtEl>
                                          <p:spTgt spid="299053"/>
                                        </p:tgtEl>
                                        <p:attrNameLst>
                                          <p:attrName>ppt_w</p:attrName>
                                        </p:attrNameLst>
                                      </p:cBhvr>
                                      <p:tavLst>
                                        <p:tav tm="0">
                                          <p:val>
                                            <p:fltVal val="0"/>
                                          </p:val>
                                        </p:tav>
                                        <p:tav tm="100000">
                                          <p:val>
                                            <p:strVal val="#ppt_w"/>
                                          </p:val>
                                        </p:tav>
                                      </p:tavLst>
                                    </p:anim>
                                    <p:anim calcmode="lin" valueType="num">
                                      <p:cBhvr>
                                        <p:cTn id="8" dur="500" fill="hold"/>
                                        <p:tgtEl>
                                          <p:spTgt spid="299053"/>
                                        </p:tgtEl>
                                        <p:attrNameLst>
                                          <p:attrName>ppt_h</p:attrName>
                                        </p:attrNameLst>
                                      </p:cBhvr>
                                      <p:tavLst>
                                        <p:tav tm="0">
                                          <p:val>
                                            <p:fltVal val="0"/>
                                          </p:val>
                                        </p:tav>
                                        <p:tav tm="100000">
                                          <p:val>
                                            <p:strVal val="#ppt_h"/>
                                          </p:val>
                                        </p:tav>
                                      </p:tavLst>
                                    </p:anim>
                                    <p:anim calcmode="lin" valueType="num">
                                      <p:cBhvr>
                                        <p:cTn id="9" dur="500" fill="hold"/>
                                        <p:tgtEl>
                                          <p:spTgt spid="299053"/>
                                        </p:tgtEl>
                                        <p:attrNameLst>
                                          <p:attrName>ppt_x</p:attrName>
                                        </p:attrNameLst>
                                      </p:cBhvr>
                                      <p:tavLst>
                                        <p:tav tm="0">
                                          <p:val>
                                            <p:fltVal val="0.5"/>
                                          </p:val>
                                        </p:tav>
                                        <p:tav tm="100000">
                                          <p:val>
                                            <p:strVal val="#ppt_x"/>
                                          </p:val>
                                        </p:tav>
                                      </p:tavLst>
                                    </p:anim>
                                    <p:anim calcmode="lin" valueType="num">
                                      <p:cBhvr>
                                        <p:cTn id="10" dur="500" fill="hold"/>
                                        <p:tgtEl>
                                          <p:spTgt spid="29905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99054"/>
                                        </p:tgtEl>
                                        <p:attrNameLst>
                                          <p:attrName>style.visibility</p:attrName>
                                        </p:attrNameLst>
                                      </p:cBhvr>
                                      <p:to>
                                        <p:strVal val="visible"/>
                                      </p:to>
                                    </p:set>
                                    <p:anim calcmode="lin" valueType="num">
                                      <p:cBhvr>
                                        <p:cTn id="15" dur="500" fill="hold"/>
                                        <p:tgtEl>
                                          <p:spTgt spid="299054"/>
                                        </p:tgtEl>
                                        <p:attrNameLst>
                                          <p:attrName>ppt_w</p:attrName>
                                        </p:attrNameLst>
                                      </p:cBhvr>
                                      <p:tavLst>
                                        <p:tav tm="0">
                                          <p:val>
                                            <p:fltVal val="0"/>
                                          </p:val>
                                        </p:tav>
                                        <p:tav tm="100000">
                                          <p:val>
                                            <p:strVal val="#ppt_w"/>
                                          </p:val>
                                        </p:tav>
                                      </p:tavLst>
                                    </p:anim>
                                    <p:anim calcmode="lin" valueType="num">
                                      <p:cBhvr>
                                        <p:cTn id="16" dur="500" fill="hold"/>
                                        <p:tgtEl>
                                          <p:spTgt spid="299054"/>
                                        </p:tgtEl>
                                        <p:attrNameLst>
                                          <p:attrName>ppt_h</p:attrName>
                                        </p:attrNameLst>
                                      </p:cBhvr>
                                      <p:tavLst>
                                        <p:tav tm="0">
                                          <p:val>
                                            <p:fltVal val="0"/>
                                          </p:val>
                                        </p:tav>
                                        <p:tav tm="100000">
                                          <p:val>
                                            <p:strVal val="#ppt_h"/>
                                          </p:val>
                                        </p:tav>
                                      </p:tavLst>
                                    </p:anim>
                                    <p:anim calcmode="lin" valueType="num">
                                      <p:cBhvr>
                                        <p:cTn id="17" dur="500" fill="hold"/>
                                        <p:tgtEl>
                                          <p:spTgt spid="299054"/>
                                        </p:tgtEl>
                                        <p:attrNameLst>
                                          <p:attrName>ppt_x</p:attrName>
                                        </p:attrNameLst>
                                      </p:cBhvr>
                                      <p:tavLst>
                                        <p:tav tm="0">
                                          <p:val>
                                            <p:fltVal val="0.5"/>
                                          </p:val>
                                        </p:tav>
                                        <p:tav tm="100000">
                                          <p:val>
                                            <p:strVal val="#ppt_x"/>
                                          </p:val>
                                        </p:tav>
                                      </p:tavLst>
                                    </p:anim>
                                    <p:anim calcmode="lin" valueType="num">
                                      <p:cBhvr>
                                        <p:cTn id="18" dur="500" fill="hold"/>
                                        <p:tgtEl>
                                          <p:spTgt spid="299054"/>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299021"/>
                                        </p:tgtEl>
                                        <p:attrNameLst>
                                          <p:attrName>style.visibility</p:attrName>
                                        </p:attrNameLst>
                                      </p:cBhvr>
                                      <p:to>
                                        <p:strVal val="visible"/>
                                      </p:to>
                                    </p:set>
                                    <p:anim calcmode="lin" valueType="num">
                                      <p:cBhvr>
                                        <p:cTn id="23" dur="500" fill="hold"/>
                                        <p:tgtEl>
                                          <p:spTgt spid="299021"/>
                                        </p:tgtEl>
                                        <p:attrNameLst>
                                          <p:attrName>ppt_x</p:attrName>
                                        </p:attrNameLst>
                                      </p:cBhvr>
                                      <p:tavLst>
                                        <p:tav tm="0">
                                          <p:val>
                                            <p:strVal val="#ppt_x-#ppt_w/2"/>
                                          </p:val>
                                        </p:tav>
                                        <p:tav tm="100000">
                                          <p:val>
                                            <p:strVal val="#ppt_x"/>
                                          </p:val>
                                        </p:tav>
                                      </p:tavLst>
                                    </p:anim>
                                    <p:anim calcmode="lin" valueType="num">
                                      <p:cBhvr>
                                        <p:cTn id="24" dur="500" fill="hold"/>
                                        <p:tgtEl>
                                          <p:spTgt spid="299021"/>
                                        </p:tgtEl>
                                        <p:attrNameLst>
                                          <p:attrName>ppt_y</p:attrName>
                                        </p:attrNameLst>
                                      </p:cBhvr>
                                      <p:tavLst>
                                        <p:tav tm="0">
                                          <p:val>
                                            <p:strVal val="#ppt_y"/>
                                          </p:val>
                                        </p:tav>
                                        <p:tav tm="100000">
                                          <p:val>
                                            <p:strVal val="#ppt_y"/>
                                          </p:val>
                                        </p:tav>
                                      </p:tavLst>
                                    </p:anim>
                                    <p:anim calcmode="lin" valueType="num">
                                      <p:cBhvr>
                                        <p:cTn id="25" dur="500" fill="hold"/>
                                        <p:tgtEl>
                                          <p:spTgt spid="299021"/>
                                        </p:tgtEl>
                                        <p:attrNameLst>
                                          <p:attrName>ppt_w</p:attrName>
                                        </p:attrNameLst>
                                      </p:cBhvr>
                                      <p:tavLst>
                                        <p:tav tm="0">
                                          <p:val>
                                            <p:fltVal val="0"/>
                                          </p:val>
                                        </p:tav>
                                        <p:tav tm="100000">
                                          <p:val>
                                            <p:strVal val="#ppt_w"/>
                                          </p:val>
                                        </p:tav>
                                      </p:tavLst>
                                    </p:anim>
                                    <p:anim calcmode="lin" valueType="num">
                                      <p:cBhvr>
                                        <p:cTn id="26" dur="500" fill="hold"/>
                                        <p:tgtEl>
                                          <p:spTgt spid="299021"/>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299022"/>
                                        </p:tgtEl>
                                        <p:attrNameLst>
                                          <p:attrName>style.visibility</p:attrName>
                                        </p:attrNameLst>
                                      </p:cBhvr>
                                      <p:to>
                                        <p:strVal val="visible"/>
                                      </p:to>
                                    </p:set>
                                    <p:anim calcmode="lin" valueType="num">
                                      <p:cBhvr>
                                        <p:cTn id="31" dur="500" fill="hold"/>
                                        <p:tgtEl>
                                          <p:spTgt spid="299022"/>
                                        </p:tgtEl>
                                        <p:attrNameLst>
                                          <p:attrName>ppt_x</p:attrName>
                                        </p:attrNameLst>
                                      </p:cBhvr>
                                      <p:tavLst>
                                        <p:tav tm="0">
                                          <p:val>
                                            <p:strVal val="#ppt_x-#ppt_w/2"/>
                                          </p:val>
                                        </p:tav>
                                        <p:tav tm="100000">
                                          <p:val>
                                            <p:strVal val="#ppt_x"/>
                                          </p:val>
                                        </p:tav>
                                      </p:tavLst>
                                    </p:anim>
                                    <p:anim calcmode="lin" valueType="num">
                                      <p:cBhvr>
                                        <p:cTn id="32" dur="500" fill="hold"/>
                                        <p:tgtEl>
                                          <p:spTgt spid="299022"/>
                                        </p:tgtEl>
                                        <p:attrNameLst>
                                          <p:attrName>ppt_y</p:attrName>
                                        </p:attrNameLst>
                                      </p:cBhvr>
                                      <p:tavLst>
                                        <p:tav tm="0">
                                          <p:val>
                                            <p:strVal val="#ppt_y"/>
                                          </p:val>
                                        </p:tav>
                                        <p:tav tm="100000">
                                          <p:val>
                                            <p:strVal val="#ppt_y"/>
                                          </p:val>
                                        </p:tav>
                                      </p:tavLst>
                                    </p:anim>
                                    <p:anim calcmode="lin" valueType="num">
                                      <p:cBhvr>
                                        <p:cTn id="33" dur="500" fill="hold"/>
                                        <p:tgtEl>
                                          <p:spTgt spid="299022"/>
                                        </p:tgtEl>
                                        <p:attrNameLst>
                                          <p:attrName>ppt_w</p:attrName>
                                        </p:attrNameLst>
                                      </p:cBhvr>
                                      <p:tavLst>
                                        <p:tav tm="0">
                                          <p:val>
                                            <p:fltVal val="0"/>
                                          </p:val>
                                        </p:tav>
                                        <p:tav tm="100000">
                                          <p:val>
                                            <p:strVal val="#ppt_w"/>
                                          </p:val>
                                        </p:tav>
                                      </p:tavLst>
                                    </p:anim>
                                    <p:anim calcmode="lin" valueType="num">
                                      <p:cBhvr>
                                        <p:cTn id="34" dur="500" fill="hold"/>
                                        <p:tgtEl>
                                          <p:spTgt spid="299022"/>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299023"/>
                                        </p:tgtEl>
                                        <p:attrNameLst>
                                          <p:attrName>style.visibility</p:attrName>
                                        </p:attrNameLst>
                                      </p:cBhvr>
                                      <p:to>
                                        <p:strVal val="visible"/>
                                      </p:to>
                                    </p:set>
                                    <p:anim calcmode="lin" valueType="num">
                                      <p:cBhvr>
                                        <p:cTn id="39" dur="500" fill="hold"/>
                                        <p:tgtEl>
                                          <p:spTgt spid="299023"/>
                                        </p:tgtEl>
                                        <p:attrNameLst>
                                          <p:attrName>ppt_x</p:attrName>
                                        </p:attrNameLst>
                                      </p:cBhvr>
                                      <p:tavLst>
                                        <p:tav tm="0">
                                          <p:val>
                                            <p:strVal val="#ppt_x-#ppt_w/2"/>
                                          </p:val>
                                        </p:tav>
                                        <p:tav tm="100000">
                                          <p:val>
                                            <p:strVal val="#ppt_x"/>
                                          </p:val>
                                        </p:tav>
                                      </p:tavLst>
                                    </p:anim>
                                    <p:anim calcmode="lin" valueType="num">
                                      <p:cBhvr>
                                        <p:cTn id="40" dur="500" fill="hold"/>
                                        <p:tgtEl>
                                          <p:spTgt spid="299023"/>
                                        </p:tgtEl>
                                        <p:attrNameLst>
                                          <p:attrName>ppt_y</p:attrName>
                                        </p:attrNameLst>
                                      </p:cBhvr>
                                      <p:tavLst>
                                        <p:tav tm="0">
                                          <p:val>
                                            <p:strVal val="#ppt_y"/>
                                          </p:val>
                                        </p:tav>
                                        <p:tav tm="100000">
                                          <p:val>
                                            <p:strVal val="#ppt_y"/>
                                          </p:val>
                                        </p:tav>
                                      </p:tavLst>
                                    </p:anim>
                                    <p:anim calcmode="lin" valueType="num">
                                      <p:cBhvr>
                                        <p:cTn id="41" dur="500" fill="hold"/>
                                        <p:tgtEl>
                                          <p:spTgt spid="299023"/>
                                        </p:tgtEl>
                                        <p:attrNameLst>
                                          <p:attrName>ppt_w</p:attrName>
                                        </p:attrNameLst>
                                      </p:cBhvr>
                                      <p:tavLst>
                                        <p:tav tm="0">
                                          <p:val>
                                            <p:fltVal val="0"/>
                                          </p:val>
                                        </p:tav>
                                        <p:tav tm="100000">
                                          <p:val>
                                            <p:strVal val="#ppt_w"/>
                                          </p:val>
                                        </p:tav>
                                      </p:tavLst>
                                    </p:anim>
                                    <p:anim calcmode="lin" valueType="num">
                                      <p:cBhvr>
                                        <p:cTn id="42" dur="500" fill="hold"/>
                                        <p:tgtEl>
                                          <p:spTgt spid="2990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21" grpId="0" autoUpdateAnimBg="0"/>
      <p:bldP spid="299022" grpId="0" autoUpdateAnimBg="0"/>
      <p:bldP spid="299023" grpId="0" autoUpdateAnimBg="0"/>
      <p:bldP spid="299053" grpId="0" autoUpdateAnimBg="0"/>
      <p:bldP spid="299054"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61442" name="Picture 3" descr="Capernaum basalt insulae, tb n0115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25475" y="596900"/>
            <a:ext cx="7891463" cy="564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59110" name="Text Box 6"/>
          <p:cNvSpPr txBox="1">
            <a:spLocks noChangeArrowheads="1"/>
          </p:cNvSpPr>
          <p:nvPr/>
        </p:nvSpPr>
        <p:spPr bwMode="auto">
          <a:xfrm>
            <a:off x="1021779" y="4670426"/>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400" dirty="0" smtClean="0">
                <a:solidFill>
                  <a:schemeClr val="tx1"/>
                </a:solidFill>
                <a:effectLst>
                  <a:glow rad="127000">
                    <a:schemeClr val="bg2"/>
                  </a:glow>
                </a:effectLst>
              </a:rPr>
              <a:t>JISU </a:t>
            </a:r>
            <a:r>
              <a:rPr lang="en-US" sz="2400" dirty="0" err="1">
                <a:solidFill>
                  <a:schemeClr val="tx1"/>
                </a:solidFill>
                <a:effectLst>
                  <a:glow rad="127000">
                    <a:schemeClr val="bg2"/>
                  </a:glow>
                </a:effectLst>
              </a:rPr>
              <a:t>na</a:t>
            </a:r>
            <a:r>
              <a:rPr lang="en-US" sz="2400" dirty="0">
                <a:solidFill>
                  <a:schemeClr val="tx1"/>
                </a:solidFill>
                <a:effectLst>
                  <a:glow rad="127000">
                    <a:schemeClr val="bg2"/>
                  </a:glow>
                </a:effectLst>
              </a:rPr>
              <a:t> meta </a:t>
            </a:r>
            <a:r>
              <a:rPr lang="en-US" sz="2400" dirty="0" err="1" smtClean="0">
                <a:solidFill>
                  <a:schemeClr val="tx1"/>
                </a:solidFill>
                <a:effectLst>
                  <a:glow rad="127000">
                    <a:schemeClr val="bg2"/>
                  </a:glow>
                </a:effectLst>
              </a:rPr>
              <a:t>yentsoa</a:t>
            </a:r>
            <a:r>
              <a:rPr lang="en-US" sz="2400" dirty="0" smtClean="0">
                <a:solidFill>
                  <a:schemeClr val="tx1"/>
                </a:solidFill>
                <a:effectLst>
                  <a:glow rad="127000">
                    <a:schemeClr val="bg2"/>
                  </a:glow>
                </a:effectLst>
              </a:rPr>
              <a:t> </a:t>
            </a:r>
            <a:r>
              <a:rPr lang="en-US" sz="2400" dirty="0">
                <a:solidFill>
                  <a:schemeClr val="tx1"/>
                </a:solidFill>
                <a:effectLst>
                  <a:glow rad="127000">
                    <a:schemeClr val="bg2"/>
                  </a:glow>
                </a:effectLst>
              </a:rPr>
              <a:t>ji </a:t>
            </a:r>
            <a:r>
              <a:rPr lang="en-US" sz="2400" dirty="0">
                <a:solidFill>
                  <a:schemeClr val="tx1"/>
                </a:solidFill>
                <a:ea typeface="+mn-ea"/>
                <a:cs typeface="+mn-cs"/>
              </a:rPr>
              <a:t>:</a:t>
            </a:r>
          </a:p>
        </p:txBody>
      </p:sp>
      <p:sp>
        <p:nvSpPr>
          <p:cNvPr id="559111" name="Text Box 7"/>
          <p:cNvSpPr txBox="1">
            <a:spLocks noChangeArrowheads="1"/>
          </p:cNvSpPr>
          <p:nvPr/>
        </p:nvSpPr>
        <p:spPr bwMode="auto">
          <a:xfrm>
            <a:off x="1149795" y="5267752"/>
            <a:ext cx="6391275" cy="83099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dirty="0">
                <a:solidFill>
                  <a:schemeClr val="tx1"/>
                </a:solidFill>
                <a:ea typeface="+mn-ea"/>
                <a:cs typeface="+mn-cs"/>
              </a:rPr>
              <a:t>Capernaum meta lo </a:t>
            </a:r>
            <a:r>
              <a:rPr lang="en-US" sz="2400">
                <a:solidFill>
                  <a:schemeClr val="tx1"/>
                </a:solidFill>
                <a:ea typeface="+mn-ea"/>
                <a:cs typeface="+mn-cs"/>
              </a:rPr>
              <a:t>Peter</a:t>
            </a:r>
            <a:r>
              <a:rPr lang="fr-FR" sz="2400" smtClean="0">
                <a:solidFill>
                  <a:schemeClr val="tx1"/>
                </a:solidFill>
                <a:ea typeface="+mn-ea"/>
                <a:cs typeface="+mn-cs"/>
              </a:rPr>
              <a:t>’</a:t>
            </a:r>
            <a:r>
              <a:rPr lang="en-US" sz="2400" smtClean="0">
                <a:solidFill>
                  <a:schemeClr val="tx1"/>
                </a:solidFill>
                <a:ea typeface="+mn-ea"/>
                <a:cs typeface="+mn-cs"/>
              </a:rPr>
              <a:t>s </a:t>
            </a:r>
            <a:r>
              <a:rPr lang="en-US" sz="2400" dirty="0" err="1">
                <a:solidFill>
                  <a:schemeClr val="tx1"/>
                </a:solidFill>
                <a:ea typeface="+mn-ea"/>
                <a:cs typeface="+mn-cs"/>
              </a:rPr>
              <a:t>oke</a:t>
            </a:r>
            <a:r>
              <a:rPr lang="en-US" sz="2400" dirty="0">
                <a:solidFill>
                  <a:schemeClr val="tx1"/>
                </a:solidFill>
                <a:ea typeface="+mn-ea"/>
                <a:cs typeface="+mn-cs"/>
              </a:rPr>
              <a:t> ji </a:t>
            </a:r>
            <a:r>
              <a:rPr lang="en-US" sz="2400" dirty="0" err="1">
                <a:solidFill>
                  <a:schemeClr val="tx1"/>
                </a:solidFill>
                <a:ea typeface="+mn-ea"/>
                <a:cs typeface="+mn-cs"/>
              </a:rPr>
              <a:t>talangi</a:t>
            </a:r>
            <a:r>
              <a:rPr lang="en-US" sz="2400" dirty="0">
                <a:solidFill>
                  <a:schemeClr val="tx1"/>
                </a:solidFill>
                <a:ea typeface="+mn-ea"/>
                <a:cs typeface="+mn-cs"/>
              </a:rPr>
              <a:t> </a:t>
            </a:r>
            <a:r>
              <a:rPr lang="en-US" sz="2400" dirty="0" err="1">
                <a:solidFill>
                  <a:schemeClr val="tx1"/>
                </a:solidFill>
                <a:ea typeface="+mn-ea"/>
                <a:cs typeface="+mn-cs"/>
              </a:rPr>
              <a:t>vata</a:t>
            </a:r>
            <a:r>
              <a:rPr lang="en-US" sz="2400" dirty="0">
                <a:solidFill>
                  <a:schemeClr val="tx1"/>
                </a:solidFill>
                <a:ea typeface="+mn-ea"/>
                <a:cs typeface="+mn-cs"/>
              </a:rPr>
              <a:t> </a:t>
            </a:r>
            <a:r>
              <a:rPr lang="en-US" sz="2400" dirty="0" err="1">
                <a:solidFill>
                  <a:schemeClr val="tx1"/>
                </a:solidFill>
                <a:ea typeface="+mn-ea"/>
                <a:cs typeface="+mn-cs"/>
              </a:rPr>
              <a:t>cho</a:t>
            </a:r>
            <a:endParaRPr lang="en-US" sz="2400" dirty="0">
              <a:solidFill>
                <a:schemeClr val="tx1"/>
              </a:solidFill>
              <a:ea typeface="+mn-ea"/>
              <a:cs typeface="+mn-cs"/>
            </a:endParaRPr>
          </a:p>
        </p:txBody>
      </p:sp>
      <p:sp>
        <p:nvSpPr>
          <p:cNvPr id="559112"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29</a:t>
            </a:r>
          </a:p>
        </p:txBody>
      </p:sp>
      <p:sp>
        <p:nvSpPr>
          <p:cNvPr id="61446"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61447" name="Group 25"/>
          <p:cNvGrpSpPr>
            <a:grpSpLocks/>
          </p:cNvGrpSpPr>
          <p:nvPr/>
        </p:nvGrpSpPr>
        <p:grpSpPr bwMode="auto">
          <a:xfrm>
            <a:off x="8005763" y="3429000"/>
            <a:ext cx="952500" cy="1241425"/>
            <a:chOff x="5043" y="2160"/>
            <a:chExt cx="600" cy="782"/>
          </a:xfrm>
        </p:grpSpPr>
        <p:sp>
          <p:nvSpPr>
            <p:cNvPr id="61448" name="Rectangle 9"/>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61449"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61450"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1451"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52"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53"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54"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55"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56" name="Rectangle 17"/>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61457"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1458"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59"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60"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1461"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59127" name="Rectangle 23"/>
            <p:cNvSpPr>
              <a:spLocks noChangeArrowheads="1"/>
            </p:cNvSpPr>
            <p:nvPr/>
          </p:nvSpPr>
          <p:spPr bwMode="auto">
            <a:xfrm>
              <a:off x="5184" y="2277"/>
              <a:ext cx="334"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63490" name="Picture 3" descr="Capernaum Byzantine remains over Peter's house, tb n011500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604838" y="558800"/>
            <a:ext cx="7927975" cy="571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60134" name="Text Box 6"/>
          <p:cNvSpPr txBox="1">
            <a:spLocks noChangeArrowheads="1"/>
          </p:cNvSpPr>
          <p:nvPr/>
        </p:nvSpPr>
        <p:spPr bwMode="auto">
          <a:xfrm>
            <a:off x="1084263" y="4670426"/>
            <a:ext cx="6391275" cy="457200"/>
          </a:xfrm>
          <a:prstGeom prst="rect">
            <a:avLst/>
          </a:prstGeom>
          <a:noFill/>
          <a:ln w="12700">
            <a:noFill/>
            <a:miter lim="800000"/>
            <a:headEnd/>
            <a:tailEnd/>
          </a:ln>
          <a:effectLst/>
        </p:spPr>
        <p:txBody>
          <a:bodyPr>
            <a:spAutoFit/>
          </a:bodyPr>
          <a:lstStyle/>
          <a:p>
            <a:pPr>
              <a:spcBef>
                <a:spcPct val="50000"/>
              </a:spcBef>
              <a:defRPr/>
            </a:pPr>
            <a:r>
              <a:rPr lang="en-US" sz="2400" dirty="0" smtClean="0">
                <a:solidFill>
                  <a:schemeClr val="tx1"/>
                </a:solidFill>
                <a:effectLst>
                  <a:glow rad="127000">
                    <a:schemeClr val="bg2"/>
                  </a:glow>
                </a:effectLst>
              </a:rPr>
              <a:t>JISU </a:t>
            </a:r>
            <a:r>
              <a:rPr lang="en-US" sz="2400" dirty="0" err="1">
                <a:solidFill>
                  <a:schemeClr val="tx1"/>
                </a:solidFill>
                <a:effectLst>
                  <a:glow rad="127000">
                    <a:schemeClr val="bg2"/>
                  </a:glow>
                </a:effectLst>
              </a:rPr>
              <a:t>na</a:t>
            </a:r>
            <a:r>
              <a:rPr lang="en-US" sz="2400" dirty="0">
                <a:solidFill>
                  <a:schemeClr val="tx1"/>
                </a:solidFill>
                <a:effectLst>
                  <a:glow rad="127000">
                    <a:schemeClr val="bg2"/>
                  </a:glow>
                </a:effectLst>
              </a:rPr>
              <a:t> meta </a:t>
            </a:r>
            <a:r>
              <a:rPr lang="en-US" sz="2400" dirty="0" err="1" smtClean="0">
                <a:solidFill>
                  <a:schemeClr val="tx1"/>
                </a:solidFill>
                <a:effectLst>
                  <a:glow rad="127000">
                    <a:schemeClr val="bg2"/>
                  </a:glow>
                </a:effectLst>
              </a:rPr>
              <a:t>yentsoa</a:t>
            </a:r>
            <a:r>
              <a:rPr lang="en-US" sz="2400" dirty="0" smtClean="0">
                <a:solidFill>
                  <a:schemeClr val="tx1"/>
                </a:solidFill>
                <a:effectLst>
                  <a:glow rad="127000">
                    <a:schemeClr val="bg2"/>
                  </a:glow>
                </a:effectLst>
              </a:rPr>
              <a:t> </a:t>
            </a:r>
            <a:r>
              <a:rPr lang="en-US" sz="2400" dirty="0">
                <a:solidFill>
                  <a:schemeClr val="tx1"/>
                </a:solidFill>
                <a:effectLst>
                  <a:glow rad="127000">
                    <a:schemeClr val="bg2"/>
                  </a:glow>
                </a:effectLst>
              </a:rPr>
              <a:t>ji </a:t>
            </a:r>
            <a:r>
              <a:rPr lang="en-US" sz="2400" dirty="0">
                <a:solidFill>
                  <a:schemeClr val="accent1"/>
                </a:solidFill>
                <a:effectLst>
                  <a:glow rad="101600">
                    <a:schemeClr val="tx1">
                      <a:alpha val="91000"/>
                    </a:schemeClr>
                  </a:glow>
                </a:effectLst>
                <a:ea typeface="+mn-ea"/>
                <a:cs typeface="+mn-cs"/>
              </a:rPr>
              <a:t>:</a:t>
            </a:r>
          </a:p>
        </p:txBody>
      </p:sp>
      <p:sp>
        <p:nvSpPr>
          <p:cNvPr id="560135" name="Text Box 7"/>
          <p:cNvSpPr txBox="1">
            <a:spLocks noChangeArrowheads="1"/>
          </p:cNvSpPr>
          <p:nvPr/>
        </p:nvSpPr>
        <p:spPr bwMode="auto">
          <a:xfrm>
            <a:off x="1084263" y="5272514"/>
            <a:ext cx="6827837" cy="830997"/>
          </a:xfrm>
          <a:prstGeom prst="rect">
            <a:avLst/>
          </a:prstGeom>
          <a:noFill/>
          <a:ln w="12700">
            <a:noFill/>
            <a:miter lim="800000"/>
            <a:headEnd/>
            <a:tailEnd/>
          </a:ln>
          <a:effectLst/>
        </p:spPr>
        <p:txBody>
          <a:bodyPr>
            <a:spAutoFit/>
          </a:bodyPr>
          <a:lstStyle/>
          <a:p>
            <a:pPr algn="ctr">
              <a:spcBef>
                <a:spcPct val="50000"/>
              </a:spcBef>
              <a:defRPr/>
            </a:pPr>
            <a:r>
              <a:rPr lang="en-US" sz="2400" dirty="0">
                <a:solidFill>
                  <a:schemeClr val="accent1"/>
                </a:solidFill>
                <a:effectLst>
                  <a:glow rad="101600">
                    <a:schemeClr val="tx1">
                      <a:alpha val="91000"/>
                    </a:schemeClr>
                  </a:glow>
                </a:effectLst>
                <a:ea typeface="+mn-ea"/>
                <a:cs typeface="+mn-cs"/>
              </a:rPr>
              <a:t>Capernaum meta lo </a:t>
            </a:r>
            <a:r>
              <a:rPr lang="en-US" sz="2400">
                <a:solidFill>
                  <a:schemeClr val="accent1"/>
                </a:solidFill>
                <a:effectLst>
                  <a:glow rad="101600">
                    <a:schemeClr val="tx1">
                      <a:alpha val="91000"/>
                    </a:schemeClr>
                  </a:glow>
                </a:effectLst>
                <a:ea typeface="+mn-ea"/>
                <a:cs typeface="+mn-cs"/>
              </a:rPr>
              <a:t>Peter</a:t>
            </a:r>
            <a:r>
              <a:rPr lang="fr-FR" sz="2400" smtClean="0">
                <a:solidFill>
                  <a:schemeClr val="accent1"/>
                </a:solidFill>
                <a:effectLst>
                  <a:glow rad="101600">
                    <a:schemeClr val="tx1">
                      <a:alpha val="91000"/>
                    </a:schemeClr>
                  </a:glow>
                </a:effectLst>
                <a:ea typeface="+mn-ea"/>
                <a:cs typeface="+mn-cs"/>
              </a:rPr>
              <a:t>’</a:t>
            </a:r>
            <a:r>
              <a:rPr lang="en-US" sz="2400" smtClean="0">
                <a:solidFill>
                  <a:schemeClr val="accent1"/>
                </a:solidFill>
                <a:effectLst>
                  <a:glow rad="101600">
                    <a:schemeClr val="tx1">
                      <a:alpha val="91000"/>
                    </a:schemeClr>
                  </a:glow>
                </a:effectLst>
                <a:ea typeface="+mn-ea"/>
                <a:cs typeface="+mn-cs"/>
              </a:rPr>
              <a:t>s </a:t>
            </a:r>
            <a:r>
              <a:rPr lang="en-US" sz="2400" dirty="0">
                <a:solidFill>
                  <a:schemeClr val="accent1"/>
                </a:solidFill>
                <a:effectLst>
                  <a:glow rad="101600">
                    <a:schemeClr val="tx1">
                      <a:alpha val="91000"/>
                    </a:schemeClr>
                  </a:glow>
                </a:effectLst>
                <a:ea typeface="+mn-ea"/>
                <a:cs typeface="+mn-cs"/>
              </a:rPr>
              <a:t>Oki </a:t>
            </a:r>
            <a:r>
              <a:rPr lang="en-US" sz="2400" dirty="0" err="1">
                <a:solidFill>
                  <a:schemeClr val="accent1"/>
                </a:solidFill>
                <a:effectLst>
                  <a:glow rad="101600">
                    <a:schemeClr val="tx1">
                      <a:alpha val="91000"/>
                    </a:schemeClr>
                  </a:glow>
                </a:effectLst>
                <a:ea typeface="+mn-ea"/>
                <a:cs typeface="+mn-cs"/>
              </a:rPr>
              <a:t>Enhyolan</a:t>
            </a:r>
            <a:r>
              <a:rPr lang="en-US" sz="2400" dirty="0">
                <a:solidFill>
                  <a:schemeClr val="accent1"/>
                </a:solidFill>
                <a:effectLst>
                  <a:glow rad="101600">
                    <a:schemeClr val="tx1">
                      <a:alpha val="91000"/>
                    </a:schemeClr>
                  </a:glow>
                </a:effectLst>
                <a:ea typeface="+mn-ea"/>
                <a:cs typeface="+mn-cs"/>
              </a:rPr>
              <a:t> chi </a:t>
            </a:r>
            <a:r>
              <a:rPr lang="en-US" sz="2400" dirty="0" err="1">
                <a:solidFill>
                  <a:schemeClr val="accent1"/>
                </a:solidFill>
                <a:effectLst>
                  <a:glow rad="101600">
                    <a:schemeClr val="tx1">
                      <a:alpha val="91000"/>
                    </a:schemeClr>
                  </a:glow>
                </a:effectLst>
                <a:ea typeface="+mn-ea"/>
                <a:cs typeface="+mn-cs"/>
              </a:rPr>
              <a:t>eli</a:t>
            </a:r>
            <a:r>
              <a:rPr lang="en-US" sz="2400" dirty="0">
                <a:solidFill>
                  <a:schemeClr val="accent1"/>
                </a:solidFill>
                <a:effectLst>
                  <a:glow rad="101600">
                    <a:schemeClr val="tx1">
                      <a:alpha val="91000"/>
                    </a:schemeClr>
                  </a:glow>
                </a:effectLst>
                <a:ea typeface="+mn-ea"/>
                <a:cs typeface="+mn-cs"/>
              </a:rPr>
              <a:t> ji</a:t>
            </a:r>
          </a:p>
        </p:txBody>
      </p:sp>
      <p:sp>
        <p:nvSpPr>
          <p:cNvPr id="560136"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30</a:t>
            </a:r>
          </a:p>
        </p:txBody>
      </p:sp>
      <p:sp>
        <p:nvSpPr>
          <p:cNvPr id="63494"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63495" name="Group 25"/>
          <p:cNvGrpSpPr>
            <a:grpSpLocks/>
          </p:cNvGrpSpPr>
          <p:nvPr/>
        </p:nvGrpSpPr>
        <p:grpSpPr bwMode="auto">
          <a:xfrm>
            <a:off x="8005764" y="3429000"/>
            <a:ext cx="952500" cy="1241425"/>
            <a:chOff x="5043" y="2160"/>
            <a:chExt cx="600" cy="782"/>
          </a:xfrm>
        </p:grpSpPr>
        <p:sp>
          <p:nvSpPr>
            <p:cNvPr id="63496" name="Rectangle 9"/>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63497"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63498"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3499"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00"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01"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02"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03"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04" name="Rectangle 17"/>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63505"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3506"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07"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08"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3509"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60151" name="Rectangle 23"/>
            <p:cNvSpPr>
              <a:spLocks noChangeArrowheads="1"/>
            </p:cNvSpPr>
            <p:nvPr/>
          </p:nvSpPr>
          <p:spPr bwMode="auto">
            <a:xfrm>
              <a:off x="5074" y="2277"/>
              <a:ext cx="334" cy="153"/>
            </a:xfrm>
            <a:prstGeom prst="rect">
              <a:avLst/>
            </a:prstGeom>
            <a:noFill/>
            <a:ln w="12700">
              <a:noFill/>
              <a:miter lim="800000"/>
              <a:headEnd/>
              <a:tailEnd/>
            </a:ln>
            <a:effectLst/>
          </p:spPr>
          <p:txBody>
            <a:bodyPr wrap="none" lIns="90487" tIns="44450" rIns="90487" bIns="44450">
              <a:spAutoFit/>
            </a:bodyPr>
            <a:lstStyle/>
            <a:p>
              <a:pPr algn="ctr">
                <a:defRPr/>
              </a:pPr>
              <a:r>
                <a:rPr lang="en-US" sz="1000" i="1" dirty="0" err="1">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65538" name="Picture 3" descr="Sunset from Kursi, tb n1118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30238" y="628650"/>
            <a:ext cx="7870825" cy="559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88805" name="Text Box 5"/>
          <p:cNvSpPr txBox="1">
            <a:spLocks noChangeArrowheads="1"/>
          </p:cNvSpPr>
          <p:nvPr/>
        </p:nvSpPr>
        <p:spPr bwMode="auto">
          <a:xfrm>
            <a:off x="1123157" y="4633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400" dirty="0" smtClean="0">
                <a:solidFill>
                  <a:schemeClr val="tx1"/>
                </a:solidFill>
                <a:effectLst>
                  <a:glow rad="127000">
                    <a:schemeClr val="bg2"/>
                  </a:glow>
                </a:effectLst>
              </a:rPr>
              <a:t>JISU </a:t>
            </a:r>
            <a:r>
              <a:rPr lang="en-US" sz="2400" dirty="0" err="1">
                <a:solidFill>
                  <a:schemeClr val="tx1"/>
                </a:solidFill>
                <a:effectLst>
                  <a:glow rad="127000">
                    <a:schemeClr val="bg2"/>
                  </a:glow>
                </a:effectLst>
              </a:rPr>
              <a:t>na</a:t>
            </a:r>
            <a:r>
              <a:rPr lang="en-US" sz="2400" dirty="0">
                <a:solidFill>
                  <a:schemeClr val="tx1"/>
                </a:solidFill>
                <a:effectLst>
                  <a:glow rad="127000">
                    <a:schemeClr val="bg2"/>
                  </a:glow>
                </a:effectLst>
              </a:rPr>
              <a:t> meta </a:t>
            </a:r>
            <a:r>
              <a:rPr lang="en-US" sz="2400" dirty="0" err="1" smtClean="0">
                <a:solidFill>
                  <a:schemeClr val="tx1"/>
                </a:solidFill>
                <a:effectLst>
                  <a:glow rad="127000">
                    <a:schemeClr val="bg2"/>
                  </a:glow>
                </a:effectLst>
              </a:rPr>
              <a:t>yentsoa</a:t>
            </a:r>
            <a:r>
              <a:rPr lang="en-US" sz="2400" dirty="0" smtClean="0">
                <a:solidFill>
                  <a:schemeClr val="tx1"/>
                </a:solidFill>
                <a:effectLst>
                  <a:glow rad="127000">
                    <a:schemeClr val="bg2"/>
                  </a:glow>
                </a:effectLst>
              </a:rPr>
              <a:t> </a:t>
            </a:r>
            <a:r>
              <a:rPr lang="en-US" sz="2400" dirty="0">
                <a:solidFill>
                  <a:schemeClr val="tx1"/>
                </a:solidFill>
                <a:effectLst>
                  <a:glow rad="127000">
                    <a:schemeClr val="bg2"/>
                  </a:glow>
                </a:effectLst>
              </a:rPr>
              <a:t>ji </a:t>
            </a:r>
            <a:r>
              <a:rPr lang="en-US" sz="2400" dirty="0">
                <a:solidFill>
                  <a:schemeClr val="tx1"/>
                </a:solidFill>
                <a:ea typeface="+mn-ea"/>
                <a:cs typeface="+mn-cs"/>
              </a:rPr>
              <a:t>:</a:t>
            </a:r>
          </a:p>
        </p:txBody>
      </p:sp>
      <p:sp>
        <p:nvSpPr>
          <p:cNvPr id="588806" name="Text Box 6"/>
          <p:cNvSpPr txBox="1">
            <a:spLocks noChangeArrowheads="1"/>
          </p:cNvSpPr>
          <p:nvPr/>
        </p:nvSpPr>
        <p:spPr bwMode="auto">
          <a:xfrm>
            <a:off x="1123157" y="5239970"/>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a:solidFill>
                  <a:schemeClr val="tx1"/>
                </a:solidFill>
                <a:ea typeface="+mn-ea"/>
                <a:cs typeface="+mn-cs"/>
              </a:rPr>
              <a:t>Galilee </a:t>
            </a:r>
            <a:r>
              <a:rPr lang="en-US" sz="2400" smtClean="0">
                <a:solidFill>
                  <a:schemeClr val="tx1"/>
                </a:solidFill>
                <a:ea typeface="+mn-ea"/>
                <a:cs typeface="+mn-cs"/>
              </a:rPr>
              <a:t>Tsümang </a:t>
            </a:r>
            <a:r>
              <a:rPr lang="en-US" sz="2400" dirty="0">
                <a:solidFill>
                  <a:schemeClr val="tx1"/>
                </a:solidFill>
                <a:ea typeface="+mn-ea"/>
                <a:cs typeface="+mn-cs"/>
              </a:rPr>
              <a:t>ji lo </a:t>
            </a:r>
            <a:r>
              <a:rPr lang="en-US" sz="2400" dirty="0" err="1">
                <a:solidFill>
                  <a:schemeClr val="tx1"/>
                </a:solidFill>
                <a:ea typeface="+mn-ea"/>
                <a:cs typeface="+mn-cs"/>
              </a:rPr>
              <a:t>eyng</a:t>
            </a:r>
            <a:r>
              <a:rPr lang="en-US" sz="2400" dirty="0">
                <a:solidFill>
                  <a:schemeClr val="tx1"/>
                </a:solidFill>
                <a:ea typeface="+mn-ea"/>
                <a:cs typeface="+mn-cs"/>
              </a:rPr>
              <a:t> </a:t>
            </a:r>
            <a:r>
              <a:rPr lang="en-US" sz="2400" dirty="0" err="1">
                <a:solidFill>
                  <a:schemeClr val="tx1"/>
                </a:solidFill>
                <a:ea typeface="+mn-ea"/>
                <a:cs typeface="+mn-cs"/>
              </a:rPr>
              <a:t>rhetan</a:t>
            </a:r>
            <a:r>
              <a:rPr lang="en-US" sz="2400" dirty="0">
                <a:solidFill>
                  <a:schemeClr val="tx1"/>
                </a:solidFill>
                <a:ea typeface="+mn-ea"/>
                <a:cs typeface="+mn-cs"/>
              </a:rPr>
              <a:t> </a:t>
            </a:r>
            <a:r>
              <a:rPr lang="en-US" sz="2400" dirty="0" err="1">
                <a:solidFill>
                  <a:schemeClr val="tx1"/>
                </a:solidFill>
                <a:ea typeface="+mn-ea"/>
                <a:cs typeface="+mn-cs"/>
              </a:rPr>
              <a:t>mo</a:t>
            </a:r>
            <a:r>
              <a:rPr lang="en-US" sz="2400" dirty="0">
                <a:solidFill>
                  <a:schemeClr val="tx1"/>
                </a:solidFill>
                <a:ea typeface="+mn-ea"/>
                <a:cs typeface="+mn-cs"/>
              </a:rPr>
              <a:t> ji</a:t>
            </a:r>
          </a:p>
        </p:txBody>
      </p:sp>
      <p:sp>
        <p:nvSpPr>
          <p:cNvPr id="588807" name="Rectangle 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31</a:t>
            </a:r>
          </a:p>
        </p:txBody>
      </p:sp>
      <p:sp>
        <p:nvSpPr>
          <p:cNvPr id="65542" name="Rectangle 23"/>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65543" name="Group 24"/>
          <p:cNvGrpSpPr>
            <a:grpSpLocks/>
          </p:cNvGrpSpPr>
          <p:nvPr/>
        </p:nvGrpSpPr>
        <p:grpSpPr bwMode="auto">
          <a:xfrm>
            <a:off x="8005763" y="3429000"/>
            <a:ext cx="952500" cy="1241425"/>
            <a:chOff x="5043" y="2160"/>
            <a:chExt cx="600" cy="782"/>
          </a:xfrm>
        </p:grpSpPr>
        <p:sp>
          <p:nvSpPr>
            <p:cNvPr id="65544" name="Rectangle 8"/>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65545" name="AutoShape 9"/>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65546" name="Rectangle 10"/>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5547" name="Line 11"/>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48" name="Line 12"/>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49" name="Line 13"/>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50" name="Line 14"/>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51" name="Line 15"/>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52" name="Rectangle 16"/>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65553" name="Rectangle 17"/>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554" name="Line 18"/>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55" name="Line 19"/>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56" name="Rectangle 20"/>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557" name="Rectangle 21"/>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88822" name="Rectangle 22"/>
            <p:cNvSpPr>
              <a:spLocks noChangeArrowheads="1"/>
            </p:cNvSpPr>
            <p:nvPr/>
          </p:nvSpPr>
          <p:spPr bwMode="auto">
            <a:xfrm>
              <a:off x="5184" y="2277"/>
              <a:ext cx="334"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sp>
        <p:nvSpPr>
          <p:cNvPr id="594951" name="Rectangle 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32</a:t>
            </a:r>
          </a:p>
        </p:txBody>
      </p:sp>
      <p:pic>
        <p:nvPicPr>
          <p:cNvPr id="67587" name="Picture 23" descr="Mount of Beatitudes, tb n0630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719138" y="619125"/>
            <a:ext cx="7772400" cy="556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94949" name="Text Box 5"/>
          <p:cNvSpPr txBox="1">
            <a:spLocks noChangeArrowheads="1"/>
          </p:cNvSpPr>
          <p:nvPr/>
        </p:nvSpPr>
        <p:spPr bwMode="auto">
          <a:xfrm>
            <a:off x="1046163" y="47990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400" dirty="0" smtClean="0">
                <a:solidFill>
                  <a:schemeClr val="tx1"/>
                </a:solidFill>
                <a:effectLst>
                  <a:glow rad="127000">
                    <a:schemeClr val="bg2"/>
                  </a:glow>
                </a:effectLst>
              </a:rPr>
              <a:t>JISU </a:t>
            </a:r>
            <a:r>
              <a:rPr lang="en-US" sz="2400" dirty="0" err="1">
                <a:solidFill>
                  <a:schemeClr val="tx1"/>
                </a:solidFill>
                <a:effectLst>
                  <a:glow rad="127000">
                    <a:schemeClr val="bg2"/>
                  </a:glow>
                </a:effectLst>
              </a:rPr>
              <a:t>na</a:t>
            </a:r>
            <a:r>
              <a:rPr lang="en-US" sz="2400" dirty="0">
                <a:solidFill>
                  <a:schemeClr val="tx1"/>
                </a:solidFill>
                <a:effectLst>
                  <a:glow rad="127000">
                    <a:schemeClr val="bg2"/>
                  </a:glow>
                </a:effectLst>
              </a:rPr>
              <a:t> meta </a:t>
            </a:r>
            <a:r>
              <a:rPr lang="en-US" sz="2400" dirty="0" err="1" smtClean="0">
                <a:solidFill>
                  <a:schemeClr val="tx1"/>
                </a:solidFill>
                <a:effectLst>
                  <a:glow rad="127000">
                    <a:schemeClr val="bg2"/>
                  </a:glow>
                </a:effectLst>
              </a:rPr>
              <a:t>yentsoa</a:t>
            </a:r>
            <a:r>
              <a:rPr lang="en-US" sz="2400" dirty="0" smtClean="0">
                <a:solidFill>
                  <a:schemeClr val="tx1"/>
                </a:solidFill>
                <a:effectLst>
                  <a:glow rad="127000">
                    <a:schemeClr val="bg2"/>
                  </a:glow>
                </a:effectLst>
              </a:rPr>
              <a:t> </a:t>
            </a:r>
            <a:r>
              <a:rPr lang="en-US" sz="2400" dirty="0">
                <a:solidFill>
                  <a:schemeClr val="tx1"/>
                </a:solidFill>
                <a:effectLst>
                  <a:glow rad="127000">
                    <a:schemeClr val="bg2"/>
                  </a:glow>
                </a:effectLst>
              </a:rPr>
              <a:t>ji </a:t>
            </a:r>
            <a:r>
              <a:rPr lang="en-US" sz="2400" dirty="0">
                <a:solidFill>
                  <a:schemeClr val="tx1"/>
                </a:solidFill>
                <a:ea typeface="+mn-ea"/>
                <a:cs typeface="+mn-cs"/>
              </a:rPr>
              <a:t>:</a:t>
            </a:r>
          </a:p>
        </p:txBody>
      </p:sp>
      <p:sp>
        <p:nvSpPr>
          <p:cNvPr id="594950" name="Text Box 6"/>
          <p:cNvSpPr txBox="1">
            <a:spLocks noChangeArrowheads="1"/>
          </p:cNvSpPr>
          <p:nvPr/>
        </p:nvSpPr>
        <p:spPr bwMode="auto">
          <a:xfrm>
            <a:off x="1164696" y="5302677"/>
            <a:ext cx="6391275" cy="83099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dirty="0" smtClean="0">
                <a:solidFill>
                  <a:schemeClr val="tx1"/>
                </a:solidFill>
                <a:ea typeface="+mn-ea"/>
                <a:cs typeface="+mn-cs"/>
              </a:rPr>
              <a:t>Meta hi </a:t>
            </a:r>
            <a:r>
              <a:rPr lang="en-US" sz="2400" dirty="0" err="1" smtClean="0">
                <a:solidFill>
                  <a:schemeClr val="tx1"/>
                </a:solidFill>
                <a:ea typeface="+mn-ea"/>
                <a:cs typeface="+mn-cs"/>
              </a:rPr>
              <a:t>omying</a:t>
            </a:r>
            <a:r>
              <a:rPr lang="en-US" sz="2400" dirty="0" smtClean="0">
                <a:solidFill>
                  <a:schemeClr val="tx1"/>
                </a:solidFill>
                <a:ea typeface="+mn-ea"/>
                <a:cs typeface="+mn-cs"/>
              </a:rPr>
              <a:t> </a:t>
            </a:r>
            <a:r>
              <a:rPr lang="en-US" sz="2400" dirty="0" err="1" smtClean="0">
                <a:solidFill>
                  <a:schemeClr val="tx1"/>
                </a:solidFill>
                <a:ea typeface="+mn-ea"/>
                <a:cs typeface="+mn-cs"/>
              </a:rPr>
              <a:t>jo</a:t>
            </a:r>
            <a:r>
              <a:rPr lang="en-US" sz="2400" dirty="0" smtClean="0">
                <a:solidFill>
                  <a:schemeClr val="tx1"/>
                </a:solidFill>
                <a:ea typeface="+mn-ea"/>
                <a:cs typeface="+mn-cs"/>
              </a:rPr>
              <a:t> Mount </a:t>
            </a:r>
            <a:r>
              <a:rPr lang="en-US" sz="2400" dirty="0">
                <a:solidFill>
                  <a:schemeClr val="tx1"/>
                </a:solidFill>
                <a:ea typeface="+mn-ea"/>
                <a:cs typeface="+mn-cs"/>
              </a:rPr>
              <a:t>of the </a:t>
            </a:r>
            <a:r>
              <a:rPr lang="en-US" sz="2400" dirty="0" smtClean="0">
                <a:solidFill>
                  <a:schemeClr val="tx1"/>
                </a:solidFill>
                <a:ea typeface="+mn-ea"/>
                <a:cs typeface="+mn-cs"/>
              </a:rPr>
              <a:t>Beatitudes </a:t>
            </a:r>
            <a:endParaRPr lang="en-US" sz="2400" dirty="0">
              <a:solidFill>
                <a:schemeClr val="tx1"/>
              </a:solidFill>
              <a:ea typeface="+mn-ea"/>
              <a:cs typeface="+mn-cs"/>
            </a:endParaRPr>
          </a:p>
        </p:txBody>
      </p:sp>
      <p:sp>
        <p:nvSpPr>
          <p:cNvPr id="67590"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67591" name="Group 25"/>
          <p:cNvGrpSpPr>
            <a:grpSpLocks/>
          </p:cNvGrpSpPr>
          <p:nvPr/>
        </p:nvGrpSpPr>
        <p:grpSpPr bwMode="auto">
          <a:xfrm>
            <a:off x="8005763" y="3429000"/>
            <a:ext cx="952500" cy="1241425"/>
            <a:chOff x="5043" y="2160"/>
            <a:chExt cx="600" cy="782"/>
          </a:xfrm>
        </p:grpSpPr>
        <p:sp>
          <p:nvSpPr>
            <p:cNvPr id="67592" name="Rectangle 8"/>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67593" name="AutoShape 9"/>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67594" name="Rectangle 10"/>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7595" name="Line 11"/>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596" name="Line 12"/>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597" name="Line 13"/>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598" name="Line 14"/>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599" name="Line 15"/>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600" name="Rectangle 16"/>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67601" name="Rectangle 17"/>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7602" name="Line 18"/>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603" name="Line 19"/>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604" name="Rectangle 20"/>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7605" name="Rectangle 21"/>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94966" name="Rectangle 22"/>
            <p:cNvSpPr>
              <a:spLocks noChangeArrowheads="1"/>
            </p:cNvSpPr>
            <p:nvPr/>
          </p:nvSpPr>
          <p:spPr bwMode="auto">
            <a:xfrm>
              <a:off x="5184" y="2277"/>
              <a:ext cx="353"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69634" name="Picture 3" descr="View of Sea of Galilee and Arbel from Upper Galilee, 104-19tb"/>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35000" y="614363"/>
            <a:ext cx="7851775" cy="5567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63206" name="Text Box 6"/>
          <p:cNvSpPr txBox="1">
            <a:spLocks noChangeArrowheads="1"/>
          </p:cNvSpPr>
          <p:nvPr/>
        </p:nvSpPr>
        <p:spPr bwMode="auto">
          <a:xfrm>
            <a:off x="1021779" y="4772025"/>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400" dirty="0" smtClean="0">
                <a:solidFill>
                  <a:schemeClr val="tx1"/>
                </a:solidFill>
                <a:effectLst>
                  <a:glow rad="127000">
                    <a:schemeClr val="bg2"/>
                  </a:glow>
                </a:effectLst>
              </a:rPr>
              <a:t>JISU </a:t>
            </a:r>
            <a:r>
              <a:rPr lang="en-US" sz="2400" dirty="0" err="1">
                <a:solidFill>
                  <a:schemeClr val="tx1"/>
                </a:solidFill>
                <a:effectLst>
                  <a:glow rad="127000">
                    <a:schemeClr val="bg2"/>
                  </a:glow>
                </a:effectLst>
              </a:rPr>
              <a:t>na</a:t>
            </a:r>
            <a:r>
              <a:rPr lang="en-US" sz="2400" dirty="0">
                <a:solidFill>
                  <a:schemeClr val="tx1"/>
                </a:solidFill>
                <a:effectLst>
                  <a:glow rad="127000">
                    <a:schemeClr val="bg2"/>
                  </a:glow>
                </a:effectLst>
              </a:rPr>
              <a:t> meta </a:t>
            </a:r>
            <a:r>
              <a:rPr lang="en-US" sz="2400" dirty="0" err="1" smtClean="0">
                <a:solidFill>
                  <a:schemeClr val="tx1"/>
                </a:solidFill>
                <a:effectLst>
                  <a:glow rad="127000">
                    <a:schemeClr val="bg2"/>
                  </a:glow>
                </a:effectLst>
              </a:rPr>
              <a:t>yentsoa</a:t>
            </a:r>
            <a:r>
              <a:rPr lang="en-US" sz="2400" dirty="0" smtClean="0">
                <a:solidFill>
                  <a:schemeClr val="tx1"/>
                </a:solidFill>
                <a:effectLst>
                  <a:glow rad="127000">
                    <a:schemeClr val="bg2"/>
                  </a:glow>
                </a:effectLst>
              </a:rPr>
              <a:t> </a:t>
            </a:r>
            <a:r>
              <a:rPr lang="en-US" sz="2400" dirty="0">
                <a:solidFill>
                  <a:schemeClr val="tx1"/>
                </a:solidFill>
                <a:effectLst>
                  <a:glow rad="127000">
                    <a:schemeClr val="bg2"/>
                  </a:glow>
                </a:effectLst>
              </a:rPr>
              <a:t>ji </a:t>
            </a:r>
            <a:r>
              <a:rPr lang="en-US" sz="2400" dirty="0">
                <a:solidFill>
                  <a:schemeClr val="tx1"/>
                </a:solidFill>
                <a:ea typeface="+mn-ea"/>
                <a:cs typeface="+mn-cs"/>
              </a:rPr>
              <a:t>:</a:t>
            </a:r>
          </a:p>
        </p:txBody>
      </p:sp>
      <p:sp>
        <p:nvSpPr>
          <p:cNvPr id="563207" name="Text Box 7"/>
          <p:cNvSpPr txBox="1">
            <a:spLocks noChangeArrowheads="1"/>
          </p:cNvSpPr>
          <p:nvPr/>
        </p:nvSpPr>
        <p:spPr bwMode="auto">
          <a:xfrm>
            <a:off x="1174179" y="5246688"/>
            <a:ext cx="6391275" cy="83099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dirty="0">
                <a:solidFill>
                  <a:schemeClr val="tx1"/>
                </a:solidFill>
                <a:ea typeface="+mn-ea"/>
                <a:cs typeface="+mn-cs"/>
              </a:rPr>
              <a:t>Galilee Meta ji </a:t>
            </a:r>
            <a:r>
              <a:rPr lang="en-US" sz="2400" dirty="0" err="1">
                <a:solidFill>
                  <a:schemeClr val="tx1"/>
                </a:solidFill>
                <a:ea typeface="+mn-ea"/>
                <a:cs typeface="+mn-cs"/>
              </a:rPr>
              <a:t>Phunglan</a:t>
            </a:r>
            <a:r>
              <a:rPr lang="en-US" sz="2400" dirty="0">
                <a:solidFill>
                  <a:schemeClr val="tx1"/>
                </a:solidFill>
                <a:ea typeface="+mn-ea"/>
                <a:cs typeface="+mn-cs"/>
              </a:rPr>
              <a:t> </a:t>
            </a:r>
            <a:r>
              <a:rPr lang="en-US" sz="2400" dirty="0" err="1">
                <a:solidFill>
                  <a:schemeClr val="tx1"/>
                </a:solidFill>
                <a:ea typeface="+mn-ea"/>
                <a:cs typeface="+mn-cs"/>
              </a:rPr>
              <a:t>ni</a:t>
            </a:r>
            <a:r>
              <a:rPr lang="en-US" sz="2400" dirty="0">
                <a:solidFill>
                  <a:schemeClr val="tx1"/>
                </a:solidFill>
                <a:ea typeface="+mn-ea"/>
                <a:cs typeface="+mn-cs"/>
              </a:rPr>
              <a:t> </a:t>
            </a:r>
            <a:r>
              <a:rPr lang="en-US" sz="2400" dirty="0" err="1">
                <a:solidFill>
                  <a:schemeClr val="tx1"/>
                </a:solidFill>
                <a:ea typeface="+mn-ea"/>
                <a:cs typeface="+mn-cs"/>
              </a:rPr>
              <a:t>na</a:t>
            </a:r>
            <a:r>
              <a:rPr lang="en-US" sz="2400" dirty="0">
                <a:solidFill>
                  <a:schemeClr val="tx1"/>
                </a:solidFill>
                <a:ea typeface="+mn-ea"/>
                <a:cs typeface="+mn-cs"/>
              </a:rPr>
              <a:t> </a:t>
            </a:r>
            <a:r>
              <a:rPr lang="en-US" sz="2400" dirty="0" err="1">
                <a:solidFill>
                  <a:schemeClr val="tx1"/>
                </a:solidFill>
                <a:ea typeface="+mn-ea"/>
                <a:cs typeface="+mn-cs"/>
              </a:rPr>
              <a:t>Chani</a:t>
            </a:r>
            <a:r>
              <a:rPr lang="en-US" sz="2400" dirty="0">
                <a:solidFill>
                  <a:schemeClr val="tx1"/>
                </a:solidFill>
                <a:ea typeface="+mn-ea"/>
                <a:cs typeface="+mn-cs"/>
              </a:rPr>
              <a:t> </a:t>
            </a:r>
            <a:r>
              <a:rPr lang="en-US" sz="2400" dirty="0" err="1">
                <a:solidFill>
                  <a:schemeClr val="tx1"/>
                </a:solidFill>
                <a:ea typeface="+mn-ea"/>
                <a:cs typeface="+mn-cs"/>
              </a:rPr>
              <a:t>ze</a:t>
            </a:r>
            <a:r>
              <a:rPr lang="en-US" sz="2400" dirty="0">
                <a:solidFill>
                  <a:schemeClr val="tx1"/>
                </a:solidFill>
                <a:ea typeface="+mn-ea"/>
                <a:cs typeface="+mn-cs"/>
              </a:rPr>
              <a:t> </a:t>
            </a:r>
            <a:r>
              <a:rPr lang="en-US" sz="2400" dirty="0" err="1">
                <a:solidFill>
                  <a:schemeClr val="tx1"/>
                </a:solidFill>
                <a:ea typeface="+mn-ea"/>
                <a:cs typeface="+mn-cs"/>
              </a:rPr>
              <a:t>cho</a:t>
            </a:r>
            <a:endParaRPr lang="en-US" sz="2400" dirty="0">
              <a:solidFill>
                <a:schemeClr val="tx1"/>
              </a:solidFill>
              <a:ea typeface="+mn-ea"/>
              <a:cs typeface="+mn-cs"/>
            </a:endParaRPr>
          </a:p>
        </p:txBody>
      </p:sp>
      <p:sp>
        <p:nvSpPr>
          <p:cNvPr id="563208"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33</a:t>
            </a:r>
          </a:p>
        </p:txBody>
      </p:sp>
      <p:sp>
        <p:nvSpPr>
          <p:cNvPr id="69638"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69639" name="Group 25"/>
          <p:cNvGrpSpPr>
            <a:grpSpLocks/>
          </p:cNvGrpSpPr>
          <p:nvPr/>
        </p:nvGrpSpPr>
        <p:grpSpPr bwMode="auto">
          <a:xfrm>
            <a:off x="8005763" y="3429000"/>
            <a:ext cx="952500" cy="1241425"/>
            <a:chOff x="5043" y="2160"/>
            <a:chExt cx="600" cy="782"/>
          </a:xfrm>
        </p:grpSpPr>
        <p:sp>
          <p:nvSpPr>
            <p:cNvPr id="69640" name="Rectangle 9"/>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69641"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69642"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9643"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644"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645"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646"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647"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648" name="Rectangle 17"/>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69649"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9650"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651"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652"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9653"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63223" name="Rectangle 23"/>
            <p:cNvSpPr>
              <a:spLocks noChangeArrowheads="1"/>
            </p:cNvSpPr>
            <p:nvPr/>
          </p:nvSpPr>
          <p:spPr bwMode="auto">
            <a:xfrm>
              <a:off x="5184" y="2277"/>
              <a:ext cx="353"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71682" name="Picture 3" descr="Mountains of Upper Galilee, 04010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15950" y="604838"/>
            <a:ext cx="7908925" cy="5675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2182" name="Text Box 6"/>
          <p:cNvSpPr txBox="1">
            <a:spLocks noChangeArrowheads="1"/>
          </p:cNvSpPr>
          <p:nvPr/>
        </p:nvSpPr>
        <p:spPr bwMode="auto">
          <a:xfrm>
            <a:off x="1085088" y="5014913"/>
            <a:ext cx="6352350"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p>
            <a:pPr>
              <a:spcBef>
                <a:spcPct val="50000"/>
              </a:spcBef>
              <a:defRPr/>
            </a:pPr>
            <a:r>
              <a:rPr lang="en-US" sz="2400" dirty="0" smtClean="0">
                <a:solidFill>
                  <a:schemeClr val="tx1"/>
                </a:solidFill>
                <a:effectLst>
                  <a:glow rad="127000">
                    <a:schemeClr val="bg2"/>
                  </a:glow>
                </a:effectLst>
              </a:rPr>
              <a:t>JISU </a:t>
            </a:r>
            <a:r>
              <a:rPr lang="en-US" sz="2400" dirty="0" err="1">
                <a:solidFill>
                  <a:schemeClr val="tx1"/>
                </a:solidFill>
                <a:effectLst>
                  <a:glow rad="127000">
                    <a:schemeClr val="bg2"/>
                  </a:glow>
                </a:effectLst>
              </a:rPr>
              <a:t>na</a:t>
            </a:r>
            <a:r>
              <a:rPr lang="en-US" sz="2400" dirty="0">
                <a:solidFill>
                  <a:schemeClr val="tx1"/>
                </a:solidFill>
                <a:effectLst>
                  <a:glow rad="127000">
                    <a:schemeClr val="bg2"/>
                  </a:glow>
                </a:effectLst>
              </a:rPr>
              <a:t> meta </a:t>
            </a:r>
            <a:r>
              <a:rPr lang="en-US" sz="2400" dirty="0" err="1" smtClean="0">
                <a:solidFill>
                  <a:schemeClr val="tx1"/>
                </a:solidFill>
                <a:effectLst>
                  <a:glow rad="127000">
                    <a:schemeClr val="bg2"/>
                  </a:glow>
                </a:effectLst>
              </a:rPr>
              <a:t>yentsoa</a:t>
            </a:r>
            <a:r>
              <a:rPr lang="en-US" sz="2400" dirty="0" smtClean="0">
                <a:solidFill>
                  <a:schemeClr val="tx1"/>
                </a:solidFill>
                <a:effectLst>
                  <a:glow rad="127000">
                    <a:schemeClr val="bg2"/>
                  </a:glow>
                </a:effectLst>
              </a:rPr>
              <a:t> </a:t>
            </a:r>
            <a:r>
              <a:rPr lang="en-US" sz="2400" dirty="0">
                <a:solidFill>
                  <a:schemeClr val="tx1"/>
                </a:solidFill>
                <a:effectLst>
                  <a:glow rad="127000">
                    <a:schemeClr val="bg2"/>
                  </a:glow>
                </a:effectLst>
              </a:rPr>
              <a:t>ji </a:t>
            </a:r>
            <a:r>
              <a:rPr lang="en-US" sz="2400" dirty="0">
                <a:solidFill>
                  <a:schemeClr val="tx1"/>
                </a:solidFill>
                <a:ea typeface="+mn-ea"/>
                <a:cs typeface="+mn-cs"/>
              </a:rPr>
              <a:t>:</a:t>
            </a:r>
          </a:p>
        </p:txBody>
      </p:sp>
      <p:sp>
        <p:nvSpPr>
          <p:cNvPr id="562183" name="Text Box 7"/>
          <p:cNvSpPr txBox="1">
            <a:spLocks noChangeArrowheads="1"/>
          </p:cNvSpPr>
          <p:nvPr/>
        </p:nvSpPr>
        <p:spPr bwMode="auto">
          <a:xfrm>
            <a:off x="1198563" y="5495925"/>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err="1">
                <a:solidFill>
                  <a:schemeClr val="tx1"/>
                </a:solidFill>
                <a:ea typeface="+mn-ea"/>
                <a:cs typeface="+mn-cs"/>
              </a:rPr>
              <a:t>Oyan</a:t>
            </a:r>
            <a:r>
              <a:rPr lang="en-US" sz="2400">
                <a:solidFill>
                  <a:schemeClr val="tx1"/>
                </a:solidFill>
                <a:ea typeface="+mn-ea"/>
                <a:cs typeface="+mn-cs"/>
              </a:rPr>
              <a:t> </a:t>
            </a:r>
            <a:r>
              <a:rPr lang="en-US" sz="2400" smtClean="0">
                <a:solidFill>
                  <a:schemeClr val="tx1"/>
                </a:solidFill>
                <a:ea typeface="+mn-ea"/>
                <a:cs typeface="+mn-cs"/>
              </a:rPr>
              <a:t>tsai </a:t>
            </a:r>
            <a:r>
              <a:rPr lang="en-US" sz="2400">
                <a:solidFill>
                  <a:schemeClr val="tx1"/>
                </a:solidFill>
                <a:ea typeface="+mn-ea"/>
                <a:cs typeface="+mn-cs"/>
              </a:rPr>
              <a:t>Galilee</a:t>
            </a:r>
            <a:r>
              <a:rPr lang="fr-FR" sz="2400" smtClean="0">
                <a:solidFill>
                  <a:schemeClr val="tx1"/>
                </a:solidFill>
                <a:ea typeface="+mn-ea"/>
                <a:cs typeface="+mn-cs"/>
              </a:rPr>
              <a:t>’</a:t>
            </a:r>
            <a:r>
              <a:rPr lang="en-US" sz="2400" smtClean="0">
                <a:solidFill>
                  <a:schemeClr val="tx1"/>
                </a:solidFill>
                <a:ea typeface="+mn-ea"/>
                <a:cs typeface="+mn-cs"/>
              </a:rPr>
              <a:t>s </a:t>
            </a:r>
            <a:r>
              <a:rPr lang="en-US" sz="2400" dirty="0">
                <a:solidFill>
                  <a:schemeClr val="tx1"/>
                </a:solidFill>
                <a:ea typeface="+mn-ea"/>
                <a:cs typeface="+mn-cs"/>
              </a:rPr>
              <a:t>Meta jiang  </a:t>
            </a:r>
          </a:p>
        </p:txBody>
      </p:sp>
      <p:sp>
        <p:nvSpPr>
          <p:cNvPr id="562184"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34</a:t>
            </a:r>
          </a:p>
        </p:txBody>
      </p:sp>
      <p:sp>
        <p:nvSpPr>
          <p:cNvPr id="71686"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71687" name="Group 25"/>
          <p:cNvGrpSpPr>
            <a:grpSpLocks/>
          </p:cNvGrpSpPr>
          <p:nvPr/>
        </p:nvGrpSpPr>
        <p:grpSpPr bwMode="auto">
          <a:xfrm>
            <a:off x="8005763" y="3429000"/>
            <a:ext cx="952500" cy="1241425"/>
            <a:chOff x="5043" y="2160"/>
            <a:chExt cx="600" cy="782"/>
          </a:xfrm>
        </p:grpSpPr>
        <p:sp>
          <p:nvSpPr>
            <p:cNvPr id="71688" name="Rectangle 9"/>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71689"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71690"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1691"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692"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693"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694"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695"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696" name="Rectangle 17"/>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71697"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1698"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699"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700"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1701"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62199" name="Rectangle 23"/>
            <p:cNvSpPr>
              <a:spLocks noChangeArrowheads="1"/>
            </p:cNvSpPr>
            <p:nvPr/>
          </p:nvSpPr>
          <p:spPr bwMode="auto">
            <a:xfrm>
              <a:off x="5184" y="2277"/>
              <a:ext cx="353"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73730" name="Picture 3" descr="Banias cave2, tb n0115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17538" y="612775"/>
            <a:ext cx="7881937" cy="561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73731" name="Rectangle 25"/>
          <p:cNvSpPr>
            <a:spLocks noChangeArrowheads="1"/>
          </p:cNvSpPr>
          <p:nvPr/>
        </p:nvSpPr>
        <p:spPr bwMode="auto">
          <a:xfrm>
            <a:off x="1028700" y="5080000"/>
            <a:ext cx="7005638" cy="1016000"/>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65254" name="Text Box 6"/>
          <p:cNvSpPr txBox="1">
            <a:spLocks noChangeArrowheads="1"/>
          </p:cNvSpPr>
          <p:nvPr/>
        </p:nvSpPr>
        <p:spPr bwMode="auto">
          <a:xfrm>
            <a:off x="1039813" y="5157788"/>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400" dirty="0" smtClean="0">
                <a:solidFill>
                  <a:schemeClr val="tx1"/>
                </a:solidFill>
                <a:effectLst>
                  <a:glow rad="127000">
                    <a:schemeClr val="bg2"/>
                  </a:glow>
                </a:effectLst>
              </a:rPr>
              <a:t>JISU </a:t>
            </a:r>
            <a:r>
              <a:rPr lang="en-US" sz="2400" dirty="0" err="1">
                <a:solidFill>
                  <a:schemeClr val="tx1"/>
                </a:solidFill>
                <a:effectLst>
                  <a:glow rad="127000">
                    <a:schemeClr val="bg2"/>
                  </a:glow>
                </a:effectLst>
              </a:rPr>
              <a:t>na</a:t>
            </a:r>
            <a:r>
              <a:rPr lang="en-US" sz="2400" dirty="0">
                <a:solidFill>
                  <a:schemeClr val="tx1"/>
                </a:solidFill>
                <a:effectLst>
                  <a:glow rad="127000">
                    <a:schemeClr val="bg2"/>
                  </a:glow>
                </a:effectLst>
              </a:rPr>
              <a:t> meta </a:t>
            </a:r>
            <a:r>
              <a:rPr lang="en-US" sz="2400" dirty="0" err="1" smtClean="0">
                <a:solidFill>
                  <a:schemeClr val="tx1"/>
                </a:solidFill>
                <a:effectLst>
                  <a:glow rad="127000">
                    <a:schemeClr val="bg2"/>
                  </a:glow>
                </a:effectLst>
              </a:rPr>
              <a:t>yentsoa</a:t>
            </a:r>
            <a:r>
              <a:rPr lang="en-US" sz="2400" dirty="0" smtClean="0">
                <a:solidFill>
                  <a:schemeClr val="tx1"/>
                </a:solidFill>
                <a:effectLst>
                  <a:glow rad="127000">
                    <a:schemeClr val="bg2"/>
                  </a:glow>
                </a:effectLst>
              </a:rPr>
              <a:t> </a:t>
            </a:r>
            <a:r>
              <a:rPr lang="en-US" sz="2400" dirty="0">
                <a:solidFill>
                  <a:schemeClr val="tx1"/>
                </a:solidFill>
                <a:effectLst>
                  <a:glow rad="127000">
                    <a:schemeClr val="bg2"/>
                  </a:glow>
                </a:effectLst>
              </a:rPr>
              <a:t>ji </a:t>
            </a:r>
            <a:r>
              <a:rPr lang="en-US" sz="2400" dirty="0">
                <a:solidFill>
                  <a:srgbClr val="FFFF00"/>
                </a:solidFill>
                <a:ea typeface="+mn-ea"/>
                <a:cs typeface="+mn-cs"/>
              </a:rPr>
              <a:t>:</a:t>
            </a:r>
          </a:p>
        </p:txBody>
      </p:sp>
      <p:sp>
        <p:nvSpPr>
          <p:cNvPr id="565255" name="Text Box 7"/>
          <p:cNvSpPr txBox="1">
            <a:spLocks noChangeArrowheads="1"/>
          </p:cNvSpPr>
          <p:nvPr/>
        </p:nvSpPr>
        <p:spPr bwMode="auto">
          <a:xfrm>
            <a:off x="890588" y="5638800"/>
            <a:ext cx="7415212"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en-US" dirty="0" smtClean="0">
                <a:solidFill>
                  <a:srgbClr val="FFFF00"/>
                </a:solidFill>
              </a:rPr>
              <a:t>Caesarea </a:t>
            </a:r>
            <a:r>
              <a:rPr lang="en-US" dirty="0">
                <a:solidFill>
                  <a:srgbClr val="FFFF00"/>
                </a:solidFill>
              </a:rPr>
              <a:t>Philippi -- </a:t>
            </a:r>
            <a:r>
              <a:rPr lang="en-US" dirty="0" smtClean="0">
                <a:solidFill>
                  <a:srgbClr val="FFFF00"/>
                </a:solidFill>
              </a:rPr>
              <a:t> </a:t>
            </a:r>
            <a:r>
              <a:rPr lang="en-US" dirty="0">
                <a:solidFill>
                  <a:srgbClr val="FFFF00"/>
                </a:solidFill>
              </a:rPr>
              <a:t>Peter: </a:t>
            </a:r>
            <a:r>
              <a:rPr lang="ja-JP" altLang="en-US" dirty="0">
                <a:solidFill>
                  <a:srgbClr val="FFFF00"/>
                </a:solidFill>
              </a:rPr>
              <a:t>“</a:t>
            </a:r>
            <a:r>
              <a:rPr lang="en-US" dirty="0" smtClean="0">
                <a:solidFill>
                  <a:srgbClr val="FFFF00"/>
                </a:solidFill>
              </a:rPr>
              <a:t>…</a:t>
            </a:r>
            <a:r>
              <a:rPr lang="en-US" dirty="0" err="1" smtClean="0">
                <a:solidFill>
                  <a:srgbClr val="FFFF00"/>
                </a:solidFill>
              </a:rPr>
              <a:t>Olung</a:t>
            </a:r>
            <a:r>
              <a:rPr lang="en-US" dirty="0" smtClean="0">
                <a:solidFill>
                  <a:srgbClr val="FFFF00"/>
                </a:solidFill>
              </a:rPr>
              <a:t> </a:t>
            </a:r>
            <a:r>
              <a:rPr lang="en-US" dirty="0" err="1" smtClean="0">
                <a:solidFill>
                  <a:srgbClr val="FFFF00"/>
                </a:solidFill>
              </a:rPr>
              <a:t>ji</a:t>
            </a:r>
            <a:r>
              <a:rPr lang="en-US" dirty="0" smtClean="0">
                <a:solidFill>
                  <a:srgbClr val="FFFF00"/>
                </a:solidFill>
              </a:rPr>
              <a:t> </a:t>
            </a:r>
            <a:r>
              <a:rPr lang="en-US" dirty="0" err="1" smtClean="0">
                <a:solidFill>
                  <a:srgbClr val="FFFF00"/>
                </a:solidFill>
              </a:rPr>
              <a:t>boni</a:t>
            </a:r>
            <a:r>
              <a:rPr lang="en-US" dirty="0" smtClean="0">
                <a:solidFill>
                  <a:srgbClr val="FFFF00"/>
                </a:solidFill>
              </a:rPr>
              <a:t> !</a:t>
            </a:r>
            <a:r>
              <a:rPr lang="ja-JP" altLang="en-US" dirty="0">
                <a:solidFill>
                  <a:srgbClr val="FFFF00"/>
                </a:solidFill>
              </a:rPr>
              <a:t>”</a:t>
            </a:r>
            <a:endParaRPr lang="en-US" dirty="0">
              <a:solidFill>
                <a:srgbClr val="FFFF00"/>
              </a:solidFill>
            </a:endParaRPr>
          </a:p>
        </p:txBody>
      </p:sp>
      <p:sp>
        <p:nvSpPr>
          <p:cNvPr id="565256"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35</a:t>
            </a:r>
          </a:p>
        </p:txBody>
      </p:sp>
      <p:sp>
        <p:nvSpPr>
          <p:cNvPr id="565257" name="Text Box 9"/>
          <p:cNvSpPr txBox="1">
            <a:spLocks noChangeArrowheads="1"/>
          </p:cNvSpPr>
          <p:nvPr/>
        </p:nvSpPr>
        <p:spPr bwMode="auto">
          <a:xfrm>
            <a:off x="1770063"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dirty="0" smtClean="0">
                <a:solidFill>
                  <a:schemeClr val="tx1"/>
                </a:solidFill>
                <a:ea typeface="+mn-ea"/>
                <a:cs typeface="+mn-cs"/>
              </a:rPr>
              <a:t>Mat </a:t>
            </a:r>
            <a:r>
              <a:rPr lang="en-US" sz="1400" dirty="0">
                <a:solidFill>
                  <a:schemeClr val="tx1"/>
                </a:solidFill>
                <a:ea typeface="+mn-ea"/>
                <a:cs typeface="+mn-cs"/>
              </a:rPr>
              <a:t>16:13-17</a:t>
            </a:r>
          </a:p>
        </p:txBody>
      </p:sp>
      <p:sp>
        <p:nvSpPr>
          <p:cNvPr id="73736" name="Rectangle 26"/>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73737" name="Group 27"/>
          <p:cNvGrpSpPr>
            <a:grpSpLocks/>
          </p:cNvGrpSpPr>
          <p:nvPr/>
        </p:nvGrpSpPr>
        <p:grpSpPr bwMode="auto">
          <a:xfrm>
            <a:off x="8005763" y="3429000"/>
            <a:ext cx="952500" cy="1241425"/>
            <a:chOff x="5043" y="2160"/>
            <a:chExt cx="600" cy="782"/>
          </a:xfrm>
        </p:grpSpPr>
        <p:sp>
          <p:nvSpPr>
            <p:cNvPr id="73738" name="Rectangle 10"/>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73739" name="AutoShape 11"/>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73740" name="Rectangle 12"/>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3741" name="Line 13"/>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742" name="Line 14"/>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743" name="Line 15"/>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744" name="Line 16"/>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745" name="Line 17"/>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746" name="Rectangle 18"/>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73747" name="Rectangle 19"/>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3748" name="Line 20"/>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749" name="Line 21"/>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750" name="Rectangle 22"/>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3751" name="Rectangle 23"/>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65272" name="Rectangle 24"/>
            <p:cNvSpPr>
              <a:spLocks noChangeArrowheads="1"/>
            </p:cNvSpPr>
            <p:nvPr/>
          </p:nvSpPr>
          <p:spPr bwMode="auto">
            <a:xfrm>
              <a:off x="5184" y="2277"/>
              <a:ext cx="353"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75778" name="Picture 3" descr="Nahal Senir, tb n0516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30238" y="608013"/>
            <a:ext cx="7824787" cy="5630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67302" name="Text Box 6"/>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400" dirty="0" smtClean="0">
                <a:solidFill>
                  <a:schemeClr val="tx1"/>
                </a:solidFill>
                <a:effectLst>
                  <a:glow rad="127000">
                    <a:schemeClr val="bg2"/>
                  </a:glow>
                </a:effectLst>
              </a:rPr>
              <a:t>JISU </a:t>
            </a:r>
            <a:r>
              <a:rPr lang="en-US" sz="2400" dirty="0" err="1">
                <a:solidFill>
                  <a:schemeClr val="tx1"/>
                </a:solidFill>
                <a:effectLst>
                  <a:glow rad="127000">
                    <a:schemeClr val="bg2"/>
                  </a:glow>
                </a:effectLst>
              </a:rPr>
              <a:t>na</a:t>
            </a:r>
            <a:r>
              <a:rPr lang="en-US" sz="2400" dirty="0">
                <a:solidFill>
                  <a:schemeClr val="tx1"/>
                </a:solidFill>
                <a:effectLst>
                  <a:glow rad="127000">
                    <a:schemeClr val="bg2"/>
                  </a:glow>
                </a:effectLst>
              </a:rPr>
              <a:t> meta </a:t>
            </a:r>
            <a:r>
              <a:rPr lang="en-US" sz="2400" dirty="0" err="1" smtClean="0">
                <a:solidFill>
                  <a:schemeClr val="tx1"/>
                </a:solidFill>
                <a:effectLst>
                  <a:glow rad="127000">
                    <a:schemeClr val="bg2"/>
                  </a:glow>
                </a:effectLst>
              </a:rPr>
              <a:t>yentsoa</a:t>
            </a:r>
            <a:r>
              <a:rPr lang="en-US" sz="2400" dirty="0" smtClean="0">
                <a:solidFill>
                  <a:schemeClr val="tx1"/>
                </a:solidFill>
                <a:effectLst>
                  <a:glow rad="127000">
                    <a:schemeClr val="bg2"/>
                  </a:glow>
                </a:effectLst>
              </a:rPr>
              <a:t> </a:t>
            </a:r>
            <a:r>
              <a:rPr lang="en-US" sz="2400" dirty="0">
                <a:solidFill>
                  <a:schemeClr val="tx1"/>
                </a:solidFill>
                <a:effectLst>
                  <a:glow rad="127000">
                    <a:schemeClr val="bg2"/>
                  </a:glow>
                </a:effectLst>
              </a:rPr>
              <a:t>ji </a:t>
            </a:r>
            <a:r>
              <a:rPr lang="en-US" sz="2400" dirty="0">
                <a:solidFill>
                  <a:schemeClr val="tx1"/>
                </a:solidFill>
                <a:ea typeface="+mn-ea"/>
                <a:cs typeface="+mn-cs"/>
              </a:rPr>
              <a:t>:</a:t>
            </a:r>
          </a:p>
        </p:txBody>
      </p:sp>
      <p:sp>
        <p:nvSpPr>
          <p:cNvPr id="567303" name="Text Box 7"/>
          <p:cNvSpPr txBox="1">
            <a:spLocks noChangeArrowheads="1"/>
          </p:cNvSpPr>
          <p:nvPr/>
        </p:nvSpPr>
        <p:spPr bwMode="auto">
          <a:xfrm>
            <a:off x="1198563" y="5495925"/>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dirty="0">
                <a:solidFill>
                  <a:schemeClr val="tx1"/>
                </a:solidFill>
                <a:ea typeface="+mn-ea"/>
                <a:cs typeface="+mn-cs"/>
              </a:rPr>
              <a:t>Jordan </a:t>
            </a:r>
            <a:r>
              <a:rPr lang="en-US" sz="2400" dirty="0" err="1">
                <a:solidFill>
                  <a:schemeClr val="tx1"/>
                </a:solidFill>
                <a:ea typeface="+mn-ea"/>
                <a:cs typeface="+mn-cs"/>
              </a:rPr>
              <a:t>Zykhvui</a:t>
            </a:r>
            <a:r>
              <a:rPr lang="en-US" sz="2400" dirty="0">
                <a:solidFill>
                  <a:schemeClr val="tx1"/>
                </a:solidFill>
                <a:ea typeface="+mn-ea"/>
                <a:cs typeface="+mn-cs"/>
              </a:rPr>
              <a:t> </a:t>
            </a:r>
            <a:r>
              <a:rPr lang="en-US" sz="2400" dirty="0" err="1">
                <a:solidFill>
                  <a:schemeClr val="tx1"/>
                </a:solidFill>
                <a:ea typeface="+mn-ea"/>
                <a:cs typeface="+mn-cs"/>
              </a:rPr>
              <a:t>omha</a:t>
            </a:r>
            <a:r>
              <a:rPr lang="en-US" sz="2400" dirty="0">
                <a:solidFill>
                  <a:schemeClr val="tx1"/>
                </a:solidFill>
                <a:ea typeface="+mn-ea"/>
                <a:cs typeface="+mn-cs"/>
              </a:rPr>
              <a:t> woe ji </a:t>
            </a:r>
          </a:p>
        </p:txBody>
      </p:sp>
      <p:sp>
        <p:nvSpPr>
          <p:cNvPr id="567304"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36</a:t>
            </a:r>
          </a:p>
        </p:txBody>
      </p:sp>
      <p:sp>
        <p:nvSpPr>
          <p:cNvPr id="75782"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75783" name="Group 25"/>
          <p:cNvGrpSpPr>
            <a:grpSpLocks/>
          </p:cNvGrpSpPr>
          <p:nvPr/>
        </p:nvGrpSpPr>
        <p:grpSpPr bwMode="auto">
          <a:xfrm>
            <a:off x="8005763" y="3429000"/>
            <a:ext cx="952500" cy="1241425"/>
            <a:chOff x="5043" y="2160"/>
            <a:chExt cx="600" cy="782"/>
          </a:xfrm>
        </p:grpSpPr>
        <p:sp>
          <p:nvSpPr>
            <p:cNvPr id="75784" name="Rectangle 9"/>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75785"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75786"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5787"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788"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789"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790"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791"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792" name="Rectangle 17"/>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75793"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5794"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795"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796"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5797"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67319" name="Rectangle 23"/>
            <p:cNvSpPr>
              <a:spLocks noChangeArrowheads="1"/>
            </p:cNvSpPr>
            <p:nvPr/>
          </p:nvSpPr>
          <p:spPr bwMode="auto">
            <a:xfrm>
              <a:off x="5184" y="2277"/>
              <a:ext cx="334"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77826" name="Picture 3" descr="Jordan River aerial"/>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20713" y="674688"/>
            <a:ext cx="7842250" cy="55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68326" name="Text Box 6"/>
          <p:cNvSpPr txBox="1">
            <a:spLocks noChangeArrowheads="1"/>
          </p:cNvSpPr>
          <p:nvPr/>
        </p:nvSpPr>
        <p:spPr bwMode="auto">
          <a:xfrm>
            <a:off x="985203" y="4633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400" dirty="0" smtClean="0">
                <a:solidFill>
                  <a:schemeClr val="tx1"/>
                </a:solidFill>
                <a:effectLst>
                  <a:glow rad="127000">
                    <a:schemeClr val="bg2"/>
                  </a:glow>
                </a:effectLst>
              </a:rPr>
              <a:t>JISU </a:t>
            </a:r>
            <a:r>
              <a:rPr lang="en-US" sz="2400" dirty="0" err="1">
                <a:solidFill>
                  <a:schemeClr val="tx1"/>
                </a:solidFill>
                <a:effectLst>
                  <a:glow rad="127000">
                    <a:schemeClr val="bg2"/>
                  </a:glow>
                </a:effectLst>
              </a:rPr>
              <a:t>na</a:t>
            </a:r>
            <a:r>
              <a:rPr lang="en-US" sz="2400" dirty="0">
                <a:solidFill>
                  <a:schemeClr val="tx1"/>
                </a:solidFill>
                <a:effectLst>
                  <a:glow rad="127000">
                    <a:schemeClr val="bg2"/>
                  </a:glow>
                </a:effectLst>
              </a:rPr>
              <a:t> meta </a:t>
            </a:r>
            <a:r>
              <a:rPr lang="en-US" sz="2400" dirty="0" err="1" smtClean="0">
                <a:solidFill>
                  <a:schemeClr val="tx1"/>
                </a:solidFill>
                <a:effectLst>
                  <a:glow rad="127000">
                    <a:schemeClr val="bg2"/>
                  </a:glow>
                </a:effectLst>
              </a:rPr>
              <a:t>yentsoa</a:t>
            </a:r>
            <a:r>
              <a:rPr lang="en-US" sz="2400" dirty="0" smtClean="0">
                <a:solidFill>
                  <a:schemeClr val="tx1"/>
                </a:solidFill>
                <a:effectLst>
                  <a:glow rad="127000">
                    <a:schemeClr val="bg2"/>
                  </a:glow>
                </a:effectLst>
              </a:rPr>
              <a:t> </a:t>
            </a:r>
            <a:r>
              <a:rPr lang="en-US" sz="2400" dirty="0">
                <a:solidFill>
                  <a:schemeClr val="tx1"/>
                </a:solidFill>
                <a:effectLst>
                  <a:glow rad="127000">
                    <a:schemeClr val="bg2"/>
                  </a:glow>
                </a:effectLst>
              </a:rPr>
              <a:t>ji </a:t>
            </a:r>
            <a:r>
              <a:rPr lang="en-US" sz="2400" dirty="0">
                <a:solidFill>
                  <a:schemeClr val="tx1"/>
                </a:solidFill>
                <a:ea typeface="+mn-ea"/>
                <a:cs typeface="+mn-cs"/>
              </a:rPr>
              <a:t>:</a:t>
            </a:r>
          </a:p>
        </p:txBody>
      </p:sp>
      <p:sp>
        <p:nvSpPr>
          <p:cNvPr id="568327" name="Text Box 7"/>
          <p:cNvSpPr txBox="1">
            <a:spLocks noChangeArrowheads="1"/>
          </p:cNvSpPr>
          <p:nvPr/>
        </p:nvSpPr>
        <p:spPr bwMode="auto">
          <a:xfrm>
            <a:off x="1186371" y="5244733"/>
            <a:ext cx="6391275" cy="83099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dirty="0">
                <a:solidFill>
                  <a:schemeClr val="tx1"/>
                </a:solidFill>
                <a:ea typeface="+mn-ea"/>
                <a:cs typeface="+mn-cs"/>
              </a:rPr>
              <a:t>Jordan </a:t>
            </a:r>
            <a:r>
              <a:rPr lang="en-US" sz="2400" dirty="0" err="1">
                <a:solidFill>
                  <a:schemeClr val="tx1"/>
                </a:solidFill>
                <a:ea typeface="+mn-ea"/>
                <a:cs typeface="+mn-cs"/>
              </a:rPr>
              <a:t>Zykhvu</a:t>
            </a:r>
            <a:r>
              <a:rPr lang="en-US" sz="2400" dirty="0">
                <a:solidFill>
                  <a:schemeClr val="tx1"/>
                </a:solidFill>
                <a:ea typeface="+mn-ea"/>
                <a:cs typeface="+mn-cs"/>
              </a:rPr>
              <a:t> ji </a:t>
            </a:r>
            <a:r>
              <a:rPr lang="en-US" sz="2400" dirty="0" err="1">
                <a:solidFill>
                  <a:schemeClr val="tx1"/>
                </a:solidFill>
                <a:ea typeface="+mn-ea"/>
                <a:cs typeface="+mn-cs"/>
              </a:rPr>
              <a:t>Eng</a:t>
            </a:r>
            <a:r>
              <a:rPr lang="en-US" sz="2400" dirty="0">
                <a:solidFill>
                  <a:schemeClr val="tx1"/>
                </a:solidFill>
                <a:ea typeface="+mn-ea"/>
                <a:cs typeface="+mn-cs"/>
              </a:rPr>
              <a:t> </a:t>
            </a:r>
            <a:r>
              <a:rPr lang="en-US" sz="2400" dirty="0" err="1">
                <a:solidFill>
                  <a:schemeClr val="tx1"/>
                </a:solidFill>
                <a:ea typeface="+mn-ea"/>
                <a:cs typeface="+mn-cs"/>
              </a:rPr>
              <a:t>rhelan</a:t>
            </a:r>
            <a:r>
              <a:rPr lang="en-US" sz="2400" dirty="0">
                <a:solidFill>
                  <a:schemeClr val="tx1"/>
                </a:solidFill>
                <a:ea typeface="+mn-ea"/>
                <a:cs typeface="+mn-cs"/>
              </a:rPr>
              <a:t> </a:t>
            </a:r>
            <a:r>
              <a:rPr lang="en-US" sz="2400" err="1">
                <a:solidFill>
                  <a:schemeClr val="tx1"/>
                </a:solidFill>
                <a:ea typeface="+mn-ea"/>
                <a:cs typeface="+mn-cs"/>
              </a:rPr>
              <a:t>mo</a:t>
            </a:r>
            <a:r>
              <a:rPr lang="en-US" sz="2400">
                <a:solidFill>
                  <a:schemeClr val="tx1"/>
                </a:solidFill>
                <a:ea typeface="+mn-ea"/>
                <a:cs typeface="+mn-cs"/>
              </a:rPr>
              <a:t> </a:t>
            </a:r>
            <a:r>
              <a:rPr lang="en-US" sz="2400" smtClean="0">
                <a:solidFill>
                  <a:schemeClr val="tx1"/>
                </a:solidFill>
                <a:ea typeface="+mn-ea"/>
                <a:cs typeface="+mn-cs"/>
              </a:rPr>
              <a:t>tsua </a:t>
            </a:r>
            <a:r>
              <a:rPr lang="en-US" sz="2400" dirty="0">
                <a:solidFill>
                  <a:schemeClr val="tx1"/>
                </a:solidFill>
                <a:ea typeface="+mn-ea"/>
                <a:cs typeface="+mn-cs"/>
              </a:rPr>
              <a:t>je </a:t>
            </a:r>
            <a:r>
              <a:rPr lang="en-US" sz="2400" dirty="0" err="1">
                <a:solidFill>
                  <a:schemeClr val="tx1"/>
                </a:solidFill>
                <a:ea typeface="+mn-ea"/>
                <a:cs typeface="+mn-cs"/>
              </a:rPr>
              <a:t>yi</a:t>
            </a:r>
            <a:r>
              <a:rPr lang="en-US" sz="2400" dirty="0">
                <a:solidFill>
                  <a:schemeClr val="tx1"/>
                </a:solidFill>
                <a:ea typeface="+mn-ea"/>
                <a:cs typeface="+mn-cs"/>
              </a:rPr>
              <a:t> la </a:t>
            </a:r>
          </a:p>
        </p:txBody>
      </p:sp>
      <p:sp>
        <p:nvSpPr>
          <p:cNvPr id="568328"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37</a:t>
            </a:r>
          </a:p>
        </p:txBody>
      </p:sp>
      <p:sp>
        <p:nvSpPr>
          <p:cNvPr id="77830"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77831" name="Group 25"/>
          <p:cNvGrpSpPr>
            <a:grpSpLocks/>
          </p:cNvGrpSpPr>
          <p:nvPr/>
        </p:nvGrpSpPr>
        <p:grpSpPr bwMode="auto">
          <a:xfrm>
            <a:off x="8005772" y="3429002"/>
            <a:ext cx="952501" cy="1241426"/>
            <a:chOff x="5043" y="2160"/>
            <a:chExt cx="600" cy="782"/>
          </a:xfrm>
        </p:grpSpPr>
        <p:sp>
          <p:nvSpPr>
            <p:cNvPr id="77832" name="Rectangle 9"/>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77833"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77834"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7835"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836"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837"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838"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839"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840" name="Rectangle 17"/>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77841"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7842"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843"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844"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7845"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68343" name="Rectangle 23"/>
            <p:cNvSpPr>
              <a:spLocks noChangeArrowheads="1"/>
            </p:cNvSpPr>
            <p:nvPr/>
          </p:nvSpPr>
          <p:spPr bwMode="auto">
            <a:xfrm>
              <a:off x="5184" y="2277"/>
              <a:ext cx="334"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79874" name="Picture 3" descr="Banias waterfall, tb n0115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22300" y="547688"/>
            <a:ext cx="7937500" cy="574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66278" name="Text Box 6"/>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400" dirty="0" smtClean="0">
                <a:solidFill>
                  <a:schemeClr val="tx1"/>
                </a:solidFill>
                <a:effectLst>
                  <a:glow rad="127000">
                    <a:schemeClr val="bg2"/>
                  </a:glow>
                </a:effectLst>
              </a:rPr>
              <a:t>JISU </a:t>
            </a:r>
            <a:r>
              <a:rPr lang="en-US" sz="2400" dirty="0" err="1">
                <a:solidFill>
                  <a:schemeClr val="tx1"/>
                </a:solidFill>
                <a:effectLst>
                  <a:glow rad="127000">
                    <a:schemeClr val="bg2"/>
                  </a:glow>
                </a:effectLst>
              </a:rPr>
              <a:t>na</a:t>
            </a:r>
            <a:r>
              <a:rPr lang="en-US" sz="2400" dirty="0">
                <a:solidFill>
                  <a:schemeClr val="tx1"/>
                </a:solidFill>
                <a:effectLst>
                  <a:glow rad="127000">
                    <a:schemeClr val="bg2"/>
                  </a:glow>
                </a:effectLst>
              </a:rPr>
              <a:t> meta </a:t>
            </a:r>
            <a:r>
              <a:rPr lang="en-US" sz="2400" dirty="0" err="1" smtClean="0">
                <a:solidFill>
                  <a:schemeClr val="tx1"/>
                </a:solidFill>
                <a:effectLst>
                  <a:glow rad="127000">
                    <a:schemeClr val="bg2"/>
                  </a:glow>
                </a:effectLst>
              </a:rPr>
              <a:t>yentsoa</a:t>
            </a:r>
            <a:r>
              <a:rPr lang="en-US" sz="2400" dirty="0" smtClean="0">
                <a:solidFill>
                  <a:schemeClr val="tx1"/>
                </a:solidFill>
                <a:effectLst>
                  <a:glow rad="127000">
                    <a:schemeClr val="bg2"/>
                  </a:glow>
                </a:effectLst>
              </a:rPr>
              <a:t> </a:t>
            </a:r>
            <a:r>
              <a:rPr lang="en-US" sz="2400" dirty="0">
                <a:solidFill>
                  <a:schemeClr val="tx1"/>
                </a:solidFill>
                <a:effectLst>
                  <a:glow rad="127000">
                    <a:schemeClr val="bg2"/>
                  </a:glow>
                </a:effectLst>
              </a:rPr>
              <a:t>ji </a:t>
            </a:r>
            <a:r>
              <a:rPr lang="en-US" sz="2400" dirty="0">
                <a:solidFill>
                  <a:schemeClr val="tx1"/>
                </a:solidFill>
                <a:ea typeface="+mn-ea"/>
                <a:cs typeface="+mn-cs"/>
              </a:rPr>
              <a:t>:</a:t>
            </a:r>
          </a:p>
        </p:txBody>
      </p:sp>
      <p:sp>
        <p:nvSpPr>
          <p:cNvPr id="566279" name="Text Box 7"/>
          <p:cNvSpPr txBox="1">
            <a:spLocks noChangeArrowheads="1"/>
          </p:cNvSpPr>
          <p:nvPr/>
        </p:nvSpPr>
        <p:spPr bwMode="auto">
          <a:xfrm>
            <a:off x="1198563" y="5495925"/>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dirty="0" smtClean="0">
                <a:solidFill>
                  <a:schemeClr val="tx1"/>
                </a:solidFill>
                <a:ea typeface="+mn-ea"/>
                <a:cs typeface="+mn-cs"/>
              </a:rPr>
              <a:t>Galilee</a:t>
            </a:r>
            <a:r>
              <a:rPr lang="fr-FR" sz="2400" dirty="0" smtClean="0">
                <a:solidFill>
                  <a:schemeClr val="tx1"/>
                </a:solidFill>
                <a:ea typeface="+mn-ea"/>
                <a:cs typeface="+mn-cs"/>
              </a:rPr>
              <a:t>'</a:t>
            </a:r>
            <a:r>
              <a:rPr lang="en-US" sz="2400" dirty="0" smtClean="0">
                <a:solidFill>
                  <a:schemeClr val="tx1"/>
                </a:solidFill>
                <a:ea typeface="+mn-ea"/>
                <a:cs typeface="+mn-cs"/>
              </a:rPr>
              <a:t>s </a:t>
            </a:r>
            <a:r>
              <a:rPr lang="en-US" sz="2400" dirty="0" err="1" smtClean="0">
                <a:solidFill>
                  <a:schemeClr val="tx1"/>
                </a:solidFill>
                <a:ea typeface="+mn-ea"/>
                <a:cs typeface="+mn-cs"/>
              </a:rPr>
              <a:t>ch</a:t>
            </a:r>
            <a:r>
              <a:rPr lang="en-US" sz="2400" dirty="0" err="1">
                <a:solidFill>
                  <a:schemeClr val="tx1"/>
                </a:solidFill>
                <a:ea typeface="+mn-ea"/>
                <a:cs typeface="+mn-cs"/>
              </a:rPr>
              <a:t>ü</a:t>
            </a:r>
            <a:r>
              <a:rPr lang="en-US" sz="2400" dirty="0" err="1" smtClean="0">
                <a:solidFill>
                  <a:schemeClr val="tx1"/>
                </a:solidFill>
                <a:ea typeface="+mn-ea"/>
                <a:cs typeface="+mn-cs"/>
              </a:rPr>
              <a:t>rani</a:t>
            </a:r>
            <a:r>
              <a:rPr lang="en-US" sz="2400" dirty="0" smtClean="0">
                <a:solidFill>
                  <a:schemeClr val="tx1"/>
                </a:solidFill>
                <a:ea typeface="+mn-ea"/>
                <a:cs typeface="+mn-cs"/>
              </a:rPr>
              <a:t> </a:t>
            </a:r>
            <a:endParaRPr lang="en-US" sz="2400" dirty="0">
              <a:solidFill>
                <a:schemeClr val="tx1"/>
              </a:solidFill>
              <a:ea typeface="+mn-ea"/>
              <a:cs typeface="+mn-cs"/>
            </a:endParaRPr>
          </a:p>
        </p:txBody>
      </p:sp>
      <p:sp>
        <p:nvSpPr>
          <p:cNvPr id="566280"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38</a:t>
            </a:r>
          </a:p>
        </p:txBody>
      </p:sp>
      <p:sp>
        <p:nvSpPr>
          <p:cNvPr id="79878"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79879" name="Group 25"/>
          <p:cNvGrpSpPr>
            <a:grpSpLocks/>
          </p:cNvGrpSpPr>
          <p:nvPr/>
        </p:nvGrpSpPr>
        <p:grpSpPr bwMode="auto">
          <a:xfrm>
            <a:off x="8005763" y="3429000"/>
            <a:ext cx="952500" cy="1241425"/>
            <a:chOff x="5043" y="2160"/>
            <a:chExt cx="600" cy="782"/>
          </a:xfrm>
        </p:grpSpPr>
        <p:sp>
          <p:nvSpPr>
            <p:cNvPr id="79880" name="Rectangle 9"/>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79881"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79882"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9883"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884"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885"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886"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887"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888" name="Rectangle 17"/>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79889"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9890"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891"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892"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9893"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66295" name="Rectangle 23"/>
            <p:cNvSpPr>
              <a:spLocks noChangeArrowheads="1"/>
            </p:cNvSpPr>
            <p:nvPr/>
          </p:nvSpPr>
          <p:spPr bwMode="auto">
            <a:xfrm>
              <a:off x="5184" y="2277"/>
              <a:ext cx="334" cy="250"/>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smtClean="0">
                  <a:solidFill>
                    <a:srgbClr val="000000"/>
                  </a:solidFill>
                  <a:effectLst>
                    <a:outerShdw blurRad="38100" dist="38100" dir="2700000" algn="tl">
                      <a:srgbClr val="FFFFFF"/>
                    </a:outerShdw>
                  </a:effectLst>
                  <a:latin typeface="Helvetica" charset="0"/>
                </a:rPr>
                <a:t>Ekum</a:t>
              </a:r>
              <a:endParaRPr lang="en-US" sz="1000" i="1" dirty="0" smtClean="0">
                <a:solidFill>
                  <a:srgbClr val="000000"/>
                </a:solidFill>
                <a:effectLst>
                  <a:outerShdw blurRad="38100" dist="38100" dir="2700000" algn="tl">
                    <a:srgbClr val="FFFFFF"/>
                  </a:outerShdw>
                </a:effectLst>
                <a:latin typeface="Helvetica" charset="0"/>
              </a:endParaRPr>
            </a:p>
            <a:p>
              <a:pPr>
                <a:defRPr/>
              </a:pPr>
              <a:endParaRPr lang="en-US" sz="1000" i="1" dirty="0">
                <a:solidFill>
                  <a:srgbClr val="000000"/>
                </a:solidFill>
                <a:effectLst>
                  <a:outerShdw blurRad="38100" dist="38100" dir="2700000" algn="tl">
                    <a:srgbClr val="FFFFFF"/>
                  </a:outerShdw>
                </a:effectLst>
                <a:latin typeface="Helvetica" charset="0"/>
              </a:endParaRPr>
            </a:p>
          </p:txBody>
        </p:sp>
      </p:gr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ChangeArrowheads="1"/>
          </p:cNvSpPr>
          <p:nvPr/>
        </p:nvSpPr>
        <p:spPr bwMode="auto">
          <a:xfrm>
            <a:off x="3130550" y="1377950"/>
            <a:ext cx="3035300" cy="44069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194"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819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8196" name="Rectangle 5"/>
          <p:cNvSpPr>
            <a:spLocks noChangeArrowheads="1"/>
          </p:cNvSpPr>
          <p:nvPr/>
        </p:nvSpPr>
        <p:spPr bwMode="auto">
          <a:xfrm>
            <a:off x="2919413" y="914400"/>
            <a:ext cx="1452320"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0">
                <a:solidFill>
                  <a:schemeClr val="accent1"/>
                </a:solidFill>
                <a:latin typeface="Times" charset="0"/>
              </a:rPr>
              <a:t>   </a:t>
            </a:r>
            <a:r>
              <a:rPr lang="en-US" sz="3600" smtClean="0">
                <a:solidFill>
                  <a:schemeClr val="accent1"/>
                </a:solidFill>
                <a:latin typeface="Times" charset="0"/>
              </a:rPr>
              <a:t>JISU</a:t>
            </a:r>
            <a:endParaRPr lang="en-US" sz="3600" dirty="0">
              <a:solidFill>
                <a:schemeClr val="accent1"/>
              </a:solidFill>
              <a:latin typeface="Times" charset="0"/>
            </a:endParaRPr>
          </a:p>
        </p:txBody>
      </p:sp>
      <p:sp>
        <p:nvSpPr>
          <p:cNvPr id="8197" name="Line 6"/>
          <p:cNvSpPr>
            <a:spLocks noChangeShapeType="1"/>
          </p:cNvSpPr>
          <p:nvPr/>
        </p:nvSpPr>
        <p:spPr bwMode="auto">
          <a:xfrm>
            <a:off x="3321050" y="3175000"/>
            <a:ext cx="25019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8" name="Line 7"/>
          <p:cNvSpPr>
            <a:spLocks noChangeShapeType="1"/>
          </p:cNvSpPr>
          <p:nvPr/>
        </p:nvSpPr>
        <p:spPr bwMode="auto">
          <a:xfrm>
            <a:off x="3321050" y="5003800"/>
            <a:ext cx="25019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9" name="Line 8"/>
          <p:cNvSpPr>
            <a:spLocks noChangeShapeType="1"/>
          </p:cNvSpPr>
          <p:nvPr/>
        </p:nvSpPr>
        <p:spPr bwMode="auto">
          <a:xfrm>
            <a:off x="3340100" y="2260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00" name="Line 9"/>
          <p:cNvSpPr>
            <a:spLocks noChangeShapeType="1"/>
          </p:cNvSpPr>
          <p:nvPr/>
        </p:nvSpPr>
        <p:spPr bwMode="auto">
          <a:xfrm>
            <a:off x="3321050" y="3632200"/>
            <a:ext cx="25019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01" name="Line 10"/>
          <p:cNvSpPr>
            <a:spLocks noChangeShapeType="1"/>
          </p:cNvSpPr>
          <p:nvPr/>
        </p:nvSpPr>
        <p:spPr bwMode="auto">
          <a:xfrm>
            <a:off x="3321050" y="4546600"/>
            <a:ext cx="25019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02" name="Line 11"/>
          <p:cNvSpPr>
            <a:spLocks noChangeShapeType="1"/>
          </p:cNvSpPr>
          <p:nvPr/>
        </p:nvSpPr>
        <p:spPr bwMode="auto">
          <a:xfrm>
            <a:off x="3321050" y="4089400"/>
            <a:ext cx="25019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03" name="Rectangle 12"/>
          <p:cNvSpPr>
            <a:spLocks noChangeArrowheads="1"/>
          </p:cNvSpPr>
          <p:nvPr/>
        </p:nvSpPr>
        <p:spPr bwMode="auto">
          <a:xfrm>
            <a:off x="7172325" y="5541963"/>
            <a:ext cx="1176338"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71022" name="AutoShape 14"/>
          <p:cNvSpPr>
            <a:spLocks noChangeArrowheads="1"/>
          </p:cNvSpPr>
          <p:nvPr/>
        </p:nvSpPr>
        <p:spPr bwMode="auto">
          <a:xfrm>
            <a:off x="960438" y="29225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205" name="Line 15"/>
          <p:cNvSpPr>
            <a:spLocks noChangeShapeType="1"/>
          </p:cNvSpPr>
          <p:nvPr/>
        </p:nvSpPr>
        <p:spPr bwMode="auto">
          <a:xfrm>
            <a:off x="3338513" y="2717800"/>
            <a:ext cx="25019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1024" name="Rectangle 16"/>
          <p:cNvSpPr>
            <a:spLocks noChangeArrowheads="1"/>
          </p:cNvSpPr>
          <p:nvPr/>
        </p:nvSpPr>
        <p:spPr bwMode="auto">
          <a:xfrm>
            <a:off x="2630488" y="2693988"/>
            <a:ext cx="5530850" cy="3192462"/>
          </a:xfrm>
          <a:prstGeom prst="rect">
            <a:avLst/>
          </a:prstGeom>
          <a:solidFill>
            <a:srgbClr val="006B61"/>
          </a:soli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71029" name="Rectangle 21"/>
          <p:cNvSpPr>
            <a:spLocks noChangeArrowheads="1"/>
          </p:cNvSpPr>
          <p:nvPr/>
        </p:nvSpPr>
        <p:spPr bwMode="auto">
          <a:xfrm>
            <a:off x="2538413" y="2700658"/>
            <a:ext cx="5745161" cy="3192156"/>
          </a:xfrm>
          <a:prstGeom prst="rect">
            <a:avLst/>
          </a:prstGeom>
          <a:noFill/>
          <a:ln w="12700">
            <a:noFill/>
            <a:miter lim="800000"/>
            <a:headEnd/>
            <a:tailEnd/>
          </a:ln>
          <a:effectLst/>
        </p:spPr>
        <p:txBody>
          <a:bodyPr wrap="none" lIns="90487" tIns="44450" rIns="90487" bIns="44450">
            <a:spAutoFit/>
          </a:bodyPr>
          <a:lstStyle/>
          <a:p>
            <a:pPr>
              <a:lnSpc>
                <a:spcPct val="120000"/>
              </a:lnSpc>
              <a:defRPr/>
            </a:pPr>
            <a:r>
              <a:rPr lang="en-US" sz="2800" dirty="0">
                <a:solidFill>
                  <a:srgbClr val="FAFD00"/>
                </a:solidFill>
                <a:effectLst>
                  <a:outerShdw blurRad="41275" dist="114300" dir="2700000" algn="tl" rotWithShape="0">
                    <a:srgbClr val="000000">
                      <a:alpha val="95000"/>
                    </a:srgbClr>
                  </a:outerShdw>
                </a:effectLst>
              </a:rPr>
              <a:t>• </a:t>
            </a:r>
            <a:r>
              <a:rPr lang="en-US" sz="2800" dirty="0" err="1" smtClean="0">
                <a:solidFill>
                  <a:srgbClr val="FAFD00"/>
                </a:solidFill>
                <a:effectLst>
                  <a:outerShdw blurRad="41275" dist="114300" dir="2700000" algn="tl" rotWithShape="0">
                    <a:srgbClr val="000000">
                      <a:alpha val="95000"/>
                    </a:srgbClr>
                  </a:outerShdw>
                </a:effectLst>
              </a:rPr>
              <a:t>Nongothung</a:t>
            </a:r>
            <a:r>
              <a:rPr lang="en-US" sz="2800" dirty="0" smtClean="0">
                <a:solidFill>
                  <a:srgbClr val="FAFD00"/>
                </a:solidFill>
                <a:effectLst>
                  <a:outerShdw blurRad="41275" dist="114300" dir="2700000" algn="tl" rotWithShape="0">
                    <a:srgbClr val="000000">
                      <a:alpha val="95000"/>
                    </a:srgbClr>
                  </a:outerShdw>
                </a:effectLst>
              </a:rPr>
              <a:t> Jo </a:t>
            </a:r>
            <a:r>
              <a:rPr lang="en-US" sz="2800" dirty="0">
                <a:solidFill>
                  <a:srgbClr val="FAFD00"/>
                </a:solidFill>
                <a:effectLst>
                  <a:outerShdw blurRad="41275" dist="114300" dir="2700000" algn="tl" rotWithShape="0">
                    <a:srgbClr val="000000">
                      <a:alpha val="95000"/>
                    </a:srgbClr>
                  </a:outerShdw>
                </a:effectLst>
              </a:rPr>
              <a:t>: </a:t>
            </a:r>
            <a:r>
              <a:rPr lang="ja-JP" altLang="en-US" sz="2800" dirty="0" smtClean="0">
                <a:solidFill>
                  <a:srgbClr val="FAFD00"/>
                </a:solidFill>
                <a:effectLst>
                  <a:outerShdw blurRad="41275" dist="114300" dir="2700000" algn="tl" rotWithShape="0">
                    <a:srgbClr val="000000">
                      <a:alpha val="95000"/>
                    </a:srgbClr>
                  </a:outerShdw>
                </a:effectLst>
              </a:rPr>
              <a:t>“</a:t>
            </a:r>
            <a:r>
              <a:rPr lang="en-US" sz="2800" dirty="0">
                <a:solidFill>
                  <a:srgbClr val="FAFD00"/>
                </a:solidFill>
                <a:effectLst>
                  <a:outerShdw blurRad="41275" dist="114300" dir="2700000" algn="tl" rotWithShape="0">
                    <a:srgbClr val="000000">
                      <a:alpha val="95000"/>
                    </a:srgbClr>
                  </a:outerShdw>
                </a:effectLst>
              </a:rPr>
              <a:t>Galilean</a:t>
            </a:r>
            <a:r>
              <a:rPr lang="ja-JP" altLang="en-US" sz="2800" dirty="0">
                <a:solidFill>
                  <a:srgbClr val="FAFD00"/>
                </a:solidFill>
                <a:effectLst>
                  <a:outerShdw blurRad="41275" dist="114300" dir="2700000" algn="tl" rotWithShape="0">
                    <a:srgbClr val="000000">
                      <a:alpha val="95000"/>
                    </a:srgbClr>
                  </a:outerShdw>
                </a:effectLst>
              </a:rPr>
              <a:t>”</a:t>
            </a:r>
            <a:endParaRPr lang="en-US" sz="2800" dirty="0">
              <a:solidFill>
                <a:srgbClr val="FAFD00"/>
              </a:solidFill>
              <a:effectLst>
                <a:outerShdw blurRad="41275" dist="114300" dir="2700000" algn="tl" rotWithShape="0">
                  <a:srgbClr val="000000">
                    <a:alpha val="95000"/>
                  </a:srgbClr>
                </a:outerShdw>
              </a:effectLst>
            </a:endParaRPr>
          </a:p>
          <a:p>
            <a:pPr>
              <a:lnSpc>
                <a:spcPct val="120000"/>
              </a:lnSpc>
              <a:defRPr/>
            </a:pPr>
            <a:r>
              <a:rPr lang="en-US" sz="2800" dirty="0">
                <a:solidFill>
                  <a:srgbClr val="FAFD00"/>
                </a:solidFill>
                <a:effectLst>
                  <a:outerShdw blurRad="41275" dist="114300" dir="2700000" algn="tl" rotWithShape="0">
                    <a:srgbClr val="000000">
                      <a:alpha val="95000"/>
                    </a:srgbClr>
                  </a:outerShdw>
                </a:effectLst>
              </a:rPr>
              <a:t>• </a:t>
            </a:r>
            <a:r>
              <a:rPr lang="en-US" sz="2800" dirty="0" smtClean="0">
                <a:solidFill>
                  <a:srgbClr val="FAFD00"/>
                </a:solidFill>
                <a:effectLst>
                  <a:outerShdw blurRad="41275" dist="114300" dir="2700000" algn="tl" rotWithShape="0">
                    <a:srgbClr val="000000">
                      <a:alpha val="95000"/>
                    </a:srgbClr>
                  </a:outerShdw>
                </a:effectLst>
              </a:rPr>
              <a:t>1st </a:t>
            </a:r>
            <a:r>
              <a:rPr lang="en-US" sz="2800" dirty="0" smtClean="0">
                <a:solidFill>
                  <a:schemeClr val="hlink"/>
                </a:solidFill>
                <a:effectLst>
                  <a:outerShdw blurRad="41275" dist="114300" dir="2700000" algn="tl" rotWithShape="0">
                    <a:srgbClr val="000000">
                      <a:alpha val="95000"/>
                    </a:srgbClr>
                  </a:outerShdw>
                </a:effectLst>
              </a:rPr>
              <a:t>JERUSALEM </a:t>
            </a:r>
            <a:r>
              <a:rPr lang="en-US" sz="2800" dirty="0" smtClean="0">
                <a:solidFill>
                  <a:srgbClr val="FAFD00"/>
                </a:solidFill>
                <a:effectLst>
                  <a:outerShdw blurRad="41275" dist="114300" dir="2700000" algn="tl" rotWithShape="0">
                    <a:srgbClr val="000000">
                      <a:alpha val="95000"/>
                    </a:srgbClr>
                  </a:outerShdw>
                </a:effectLst>
              </a:rPr>
              <a:t>Ministry</a:t>
            </a:r>
            <a:endParaRPr lang="en-US" sz="2800" dirty="0">
              <a:solidFill>
                <a:srgbClr val="FAFD00"/>
              </a:solidFill>
              <a:effectLst>
                <a:outerShdw blurRad="41275" dist="114300" dir="2700000" algn="tl" rotWithShape="0">
                  <a:srgbClr val="000000">
                    <a:alpha val="95000"/>
                  </a:srgbClr>
                </a:outerShdw>
              </a:effectLst>
            </a:endParaRPr>
          </a:p>
          <a:p>
            <a:pPr>
              <a:lnSpc>
                <a:spcPct val="120000"/>
              </a:lnSpc>
              <a:defRPr/>
            </a:pPr>
            <a:r>
              <a:rPr lang="en-US" sz="2800" dirty="0">
                <a:solidFill>
                  <a:srgbClr val="FAFD00"/>
                </a:solidFill>
                <a:effectLst>
                  <a:outerShdw blurRad="41275" dist="114300" dir="2700000" algn="tl" rotWithShape="0">
                    <a:srgbClr val="000000">
                      <a:alpha val="95000"/>
                    </a:srgbClr>
                  </a:outerShdw>
                </a:effectLst>
              </a:rPr>
              <a:t>• </a:t>
            </a:r>
            <a:r>
              <a:rPr lang="en-US" sz="2800" dirty="0">
                <a:solidFill>
                  <a:schemeClr val="hlink"/>
                </a:solidFill>
                <a:effectLst>
                  <a:outerShdw blurRad="41275" dist="114300" dir="2700000" algn="tl" rotWithShape="0">
                    <a:srgbClr val="000000">
                      <a:alpha val="95000"/>
                    </a:srgbClr>
                  </a:outerShdw>
                </a:effectLst>
              </a:rPr>
              <a:t>GALILEE </a:t>
            </a:r>
            <a:r>
              <a:rPr lang="en-US" sz="2800" dirty="0" err="1">
                <a:solidFill>
                  <a:srgbClr val="FAFD00"/>
                </a:solidFill>
                <a:effectLst>
                  <a:outerShdw blurRad="41275" dist="114300" dir="2700000" algn="tl" rotWithShape="0">
                    <a:srgbClr val="000000">
                      <a:alpha val="95000"/>
                    </a:srgbClr>
                  </a:outerShdw>
                </a:effectLst>
              </a:rPr>
              <a:t>Khochi</a:t>
            </a:r>
            <a:r>
              <a:rPr lang="en-US" sz="2800" dirty="0">
                <a:solidFill>
                  <a:srgbClr val="FAFD00"/>
                </a:solidFill>
                <a:effectLst>
                  <a:outerShdw blurRad="41275" dist="114300" dir="2700000" algn="tl" rotWithShape="0">
                    <a:srgbClr val="000000">
                      <a:alpha val="95000"/>
                    </a:srgbClr>
                  </a:outerShdw>
                </a:effectLst>
              </a:rPr>
              <a:t> </a:t>
            </a:r>
            <a:r>
              <a:rPr lang="en-US" sz="2800" dirty="0" err="1">
                <a:solidFill>
                  <a:srgbClr val="FAFD00"/>
                </a:solidFill>
                <a:effectLst>
                  <a:outerShdw blurRad="41275" dist="114300" dir="2700000" algn="tl" rotWithShape="0">
                    <a:srgbClr val="000000">
                      <a:alpha val="95000"/>
                    </a:srgbClr>
                  </a:outerShdw>
                </a:effectLst>
              </a:rPr>
              <a:t>cho</a:t>
            </a:r>
            <a:endParaRPr lang="en-US" sz="2800" dirty="0">
              <a:solidFill>
                <a:srgbClr val="00FF00"/>
              </a:solidFill>
              <a:effectLst>
                <a:outerShdw blurRad="41275" dist="114300" dir="2700000" algn="tl" rotWithShape="0">
                  <a:srgbClr val="000000">
                    <a:alpha val="95000"/>
                  </a:srgbClr>
                </a:outerShdw>
              </a:effectLst>
            </a:endParaRPr>
          </a:p>
          <a:p>
            <a:pPr>
              <a:lnSpc>
                <a:spcPct val="120000"/>
              </a:lnSpc>
              <a:defRPr/>
            </a:pPr>
            <a:r>
              <a:rPr lang="en-US" sz="2800" dirty="0">
                <a:solidFill>
                  <a:srgbClr val="FAFD00"/>
                </a:solidFill>
                <a:effectLst>
                  <a:outerShdw blurRad="41275" dist="114300" dir="2700000" algn="tl" rotWithShape="0">
                    <a:srgbClr val="000000">
                      <a:alpha val="95000"/>
                    </a:srgbClr>
                  </a:outerShdw>
                </a:effectLst>
              </a:rPr>
              <a:t>• </a:t>
            </a:r>
            <a:r>
              <a:rPr lang="en-US" sz="2800" dirty="0">
                <a:solidFill>
                  <a:schemeClr val="hlink"/>
                </a:solidFill>
                <a:effectLst>
                  <a:outerShdw blurRad="41275" dist="114300" dir="2700000" algn="tl" rotWithShape="0">
                    <a:srgbClr val="000000">
                      <a:alpha val="95000"/>
                    </a:srgbClr>
                  </a:outerShdw>
                </a:effectLst>
              </a:rPr>
              <a:t>CAPERNAUM</a:t>
            </a:r>
            <a:r>
              <a:rPr lang="en-US" sz="2800" dirty="0">
                <a:solidFill>
                  <a:srgbClr val="FAFD00"/>
                </a:solidFill>
                <a:effectLst>
                  <a:outerShdw blurRad="41275" dist="114300" dir="2700000" algn="tl" rotWithShape="0">
                    <a:srgbClr val="000000">
                      <a:alpha val="95000"/>
                    </a:srgbClr>
                  </a:outerShdw>
                </a:effectLst>
              </a:rPr>
              <a:t> </a:t>
            </a:r>
            <a:r>
              <a:rPr lang="en-US" sz="2800" dirty="0" smtClean="0">
                <a:solidFill>
                  <a:srgbClr val="FAFD00"/>
                </a:solidFill>
                <a:effectLst>
                  <a:outerShdw blurRad="41275" dist="114300" dir="2700000" algn="tl" rotWithShape="0">
                    <a:srgbClr val="000000">
                      <a:alpha val="95000"/>
                    </a:srgbClr>
                  </a:outerShdw>
                </a:effectLst>
              </a:rPr>
              <a:t>Headquarters</a:t>
            </a:r>
            <a:endParaRPr lang="en-US" sz="2800" dirty="0">
              <a:solidFill>
                <a:srgbClr val="FAFD00"/>
              </a:solidFill>
              <a:effectLst>
                <a:outerShdw blurRad="41275" dist="114300" dir="2700000" algn="tl" rotWithShape="0">
                  <a:srgbClr val="000000">
                    <a:alpha val="95000"/>
                  </a:srgbClr>
                </a:outerShdw>
              </a:effectLst>
            </a:endParaRPr>
          </a:p>
          <a:p>
            <a:pPr>
              <a:lnSpc>
                <a:spcPct val="120000"/>
              </a:lnSpc>
              <a:defRPr/>
            </a:pPr>
            <a:r>
              <a:rPr lang="en-US" sz="2800" dirty="0">
                <a:solidFill>
                  <a:srgbClr val="FAFD00"/>
                </a:solidFill>
                <a:effectLst>
                  <a:outerShdw blurRad="41275" dist="114300" dir="2700000" algn="tl" rotWithShape="0">
                    <a:srgbClr val="000000">
                      <a:alpha val="95000"/>
                    </a:srgbClr>
                  </a:outerShdw>
                </a:effectLst>
              </a:rPr>
              <a:t>• </a:t>
            </a:r>
            <a:r>
              <a:rPr lang="en-US" sz="2800" dirty="0">
                <a:solidFill>
                  <a:schemeClr val="hlink"/>
                </a:solidFill>
                <a:effectLst>
                  <a:outerShdw blurRad="41275" dist="114300" dir="2700000" algn="tl" rotWithShape="0">
                    <a:srgbClr val="000000">
                      <a:alpha val="95000"/>
                    </a:srgbClr>
                  </a:outerShdw>
                </a:effectLst>
              </a:rPr>
              <a:t>PEREAN</a:t>
            </a:r>
            <a:r>
              <a:rPr lang="en-US" sz="2800" dirty="0">
                <a:solidFill>
                  <a:srgbClr val="FAFD00"/>
                </a:solidFill>
                <a:effectLst>
                  <a:outerShdw blurRad="41275" dist="114300" dir="2700000" algn="tl" rotWithShape="0">
                    <a:srgbClr val="000000">
                      <a:alpha val="95000"/>
                    </a:srgbClr>
                  </a:outerShdw>
                </a:effectLst>
              </a:rPr>
              <a:t> </a:t>
            </a:r>
            <a:r>
              <a:rPr lang="en-US" sz="2800" dirty="0" smtClean="0">
                <a:solidFill>
                  <a:srgbClr val="FAFD00"/>
                </a:solidFill>
                <a:effectLst>
                  <a:outerShdw blurRad="41275" dist="114300" dir="2700000" algn="tl" rotWithShape="0">
                    <a:srgbClr val="000000">
                      <a:alpha val="95000"/>
                    </a:srgbClr>
                  </a:outerShdw>
                </a:effectLst>
              </a:rPr>
              <a:t>Ministry</a:t>
            </a:r>
            <a:endParaRPr lang="en-US" sz="2800" dirty="0">
              <a:solidFill>
                <a:srgbClr val="FAFD00"/>
              </a:solidFill>
              <a:effectLst>
                <a:outerShdw blurRad="41275" dist="114300" dir="2700000" algn="tl" rotWithShape="0">
                  <a:srgbClr val="000000">
                    <a:alpha val="95000"/>
                  </a:srgbClr>
                </a:outerShdw>
              </a:effectLst>
            </a:endParaRPr>
          </a:p>
          <a:p>
            <a:pPr>
              <a:lnSpc>
                <a:spcPct val="120000"/>
              </a:lnSpc>
              <a:defRPr/>
            </a:pPr>
            <a:r>
              <a:rPr lang="en-US" sz="2800" dirty="0">
                <a:solidFill>
                  <a:srgbClr val="FAFD00"/>
                </a:solidFill>
                <a:effectLst>
                  <a:outerShdw blurRad="41275" dist="114300" dir="2700000" algn="tl" rotWithShape="0">
                    <a:srgbClr val="000000">
                      <a:alpha val="95000"/>
                    </a:srgbClr>
                  </a:outerShdw>
                </a:effectLst>
              </a:rPr>
              <a:t>• </a:t>
            </a:r>
            <a:r>
              <a:rPr lang="en-US" sz="2800" dirty="0" err="1">
                <a:solidFill>
                  <a:srgbClr val="FAFD00"/>
                </a:solidFill>
                <a:effectLst>
                  <a:outerShdw blurRad="41275" dist="114300" dir="2700000" algn="tl" rotWithShape="0">
                    <a:srgbClr val="000000">
                      <a:alpha val="95000"/>
                    </a:srgbClr>
                  </a:outerShdw>
                </a:effectLst>
              </a:rPr>
              <a:t>Okhato</a:t>
            </a:r>
            <a:r>
              <a:rPr lang="en-US" sz="2800" dirty="0">
                <a:solidFill>
                  <a:srgbClr val="FAFD00"/>
                </a:solidFill>
                <a:effectLst>
                  <a:outerShdw blurRad="41275" dist="114300" dir="2700000" algn="tl" rotWithShape="0">
                    <a:srgbClr val="000000">
                      <a:alpha val="95000"/>
                    </a:srgbClr>
                  </a:outerShdw>
                </a:effectLst>
              </a:rPr>
              <a:t> </a:t>
            </a:r>
            <a:r>
              <a:rPr lang="en-US" sz="2800" dirty="0" smtClean="0">
                <a:solidFill>
                  <a:schemeClr val="hlink"/>
                </a:solidFill>
                <a:effectLst>
                  <a:outerShdw blurRad="41275" dist="114300" dir="2700000" algn="tl" rotWithShape="0">
                    <a:srgbClr val="000000">
                      <a:alpha val="95000"/>
                    </a:srgbClr>
                  </a:outerShdw>
                </a:effectLst>
              </a:rPr>
              <a:t>JERUSALEM</a:t>
            </a:r>
            <a:r>
              <a:rPr lang="en-US" sz="2800" dirty="0" smtClean="0">
                <a:solidFill>
                  <a:srgbClr val="FAFD00"/>
                </a:solidFill>
                <a:effectLst>
                  <a:outerShdw blurRad="41275" dist="114300" dir="2700000" algn="tl" rotWithShape="0">
                    <a:srgbClr val="000000">
                      <a:alpha val="95000"/>
                    </a:srgbClr>
                  </a:outerShdw>
                </a:effectLst>
              </a:rPr>
              <a:t> Ministry</a:t>
            </a:r>
            <a:endParaRPr lang="en-US" sz="3200" b="0" dirty="0">
              <a:solidFill>
                <a:srgbClr val="FAFD00"/>
              </a:solidFill>
              <a:effectLst>
                <a:outerShdw blurRad="41275" dist="114300" dir="2700000" algn="tl" rotWithShape="0">
                  <a:srgbClr val="000000">
                    <a:alpha val="95000"/>
                  </a:srgbClr>
                </a:outerShdw>
              </a:effectLst>
              <a:latin typeface="Times" charset="0"/>
            </a:endParaRPr>
          </a:p>
        </p:txBody>
      </p:sp>
      <p:sp>
        <p:nvSpPr>
          <p:cNvPr id="8208" name="Text Box 5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pPr>
            <a:endParaRPr lang="en-US" sz="1600">
              <a:solidFill>
                <a:schemeClr val="tx1"/>
              </a:solidFill>
            </a:endParaRPr>
          </a:p>
        </p:txBody>
      </p:sp>
      <p:sp>
        <p:nvSpPr>
          <p:cNvPr id="8209" name="AutoShape 73"/>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8210" name="Rectangle 74"/>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211" name="Line 75"/>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12" name="Line 76"/>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13" name="Line 77"/>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14" name="Line 78"/>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15" name="Line 79"/>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16" name="Rectangle 80"/>
          <p:cNvSpPr>
            <a:spLocks noChangeArrowheads="1"/>
          </p:cNvSpPr>
          <p:nvPr/>
        </p:nvSpPr>
        <p:spPr bwMode="auto">
          <a:xfrm>
            <a:off x="8034338" y="3429000"/>
            <a:ext cx="52418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8217" name="Rectangle 81"/>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218" name="Line 82"/>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19" name="Line 83"/>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20" name="Rectangle 84"/>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221" name="Rectangle 85"/>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71094" name="Rectangle 86"/>
          <p:cNvSpPr>
            <a:spLocks noChangeArrowheads="1"/>
          </p:cNvSpPr>
          <p:nvPr/>
        </p:nvSpPr>
        <p:spPr bwMode="auto">
          <a:xfrm>
            <a:off x="8229600" y="3614738"/>
            <a:ext cx="530593" cy="243656"/>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sp>
        <p:nvSpPr>
          <p:cNvPr id="8223" name="Text Box 87"/>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224" name="Text Box 91"/>
          <p:cNvSpPr txBox="1">
            <a:spLocks noChangeArrowheads="1"/>
          </p:cNvSpPr>
          <p:nvPr/>
        </p:nvSpPr>
        <p:spPr bwMode="auto">
          <a:xfrm>
            <a:off x="8601075" y="64373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6</a:t>
            </a:r>
          </a:p>
        </p:txBody>
      </p:sp>
      <p:sp>
        <p:nvSpPr>
          <p:cNvPr id="171100" name="Rectangle 92"/>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03</a:t>
            </a:r>
          </a:p>
        </p:txBody>
      </p:sp>
      <p:sp>
        <p:nvSpPr>
          <p:cNvPr id="171101" name="Text Box 93"/>
          <p:cNvSpPr txBox="1">
            <a:spLocks noChangeArrowheads="1"/>
          </p:cNvSpPr>
          <p:nvPr/>
        </p:nvSpPr>
        <p:spPr bwMode="auto">
          <a:xfrm>
            <a:off x="1963738"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dirty="0" err="1">
                <a:solidFill>
                  <a:schemeClr val="tx1"/>
                </a:solidFill>
                <a:ea typeface="+mn-ea"/>
                <a:cs typeface="+mn-cs"/>
              </a:rPr>
              <a:t>Mathi</a:t>
            </a:r>
            <a:r>
              <a:rPr lang="en-US" sz="1400" dirty="0">
                <a:solidFill>
                  <a:schemeClr val="tx1"/>
                </a:solidFill>
                <a:ea typeface="+mn-ea"/>
                <a:cs typeface="+mn-cs"/>
              </a:rPr>
              <a:t>, Mark, Luke, John</a:t>
            </a:r>
          </a:p>
        </p:txBody>
      </p:sp>
      <p:sp>
        <p:nvSpPr>
          <p:cNvPr id="8227" name="Text Box 94"/>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smtClean="0">
                <a:solidFill>
                  <a:schemeClr val="tx1"/>
                </a:solidFill>
                <a:latin typeface="Arial" charset="0"/>
              </a:rPr>
              <a:t>Okhekako</a:t>
            </a:r>
            <a:r>
              <a:rPr lang="en-US" sz="1200" dirty="0" smtClean="0">
                <a:solidFill>
                  <a:schemeClr val="tx1"/>
                </a:solidFill>
                <a:latin typeface="Arial" charset="0"/>
              </a:rPr>
              <a:t> </a:t>
            </a:r>
            <a:r>
              <a:rPr lang="en-US" sz="1200" dirty="0">
                <a:solidFill>
                  <a:schemeClr val="tx1"/>
                </a:solidFill>
                <a:latin typeface="Arial" charset="0"/>
              </a:rPr>
              <a:t>pg. 39-41</a:t>
            </a:r>
          </a:p>
        </p:txBody>
      </p:sp>
      <p:grpSp>
        <p:nvGrpSpPr>
          <p:cNvPr id="8228" name="Group 95"/>
          <p:cNvGrpSpPr>
            <a:grpSpLocks/>
          </p:cNvGrpSpPr>
          <p:nvPr/>
        </p:nvGrpSpPr>
        <p:grpSpPr bwMode="auto">
          <a:xfrm>
            <a:off x="519113" y="76200"/>
            <a:ext cx="854075" cy="1704975"/>
            <a:chOff x="327" y="48"/>
            <a:chExt cx="538" cy="1074"/>
          </a:xfrm>
        </p:grpSpPr>
        <p:sp>
          <p:nvSpPr>
            <p:cNvPr id="171104" name="Rectangle 96"/>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171105" name="Line 97"/>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8229" name="Rectangle 98"/>
          <p:cNvSpPr>
            <a:spLocks noChangeArrowheads="1"/>
          </p:cNvSpPr>
          <p:nvPr/>
        </p:nvSpPr>
        <p:spPr bwMode="auto">
          <a:xfrm>
            <a:off x="3948113" y="1724025"/>
            <a:ext cx="1542088"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i="1" dirty="0">
                <a:solidFill>
                  <a:srgbClr val="993300"/>
                </a:solidFill>
                <a:latin typeface="Times" charset="0"/>
              </a:rPr>
              <a:t>EKUM</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71029">
                                            <p:txEl>
                                              <p:pRg st="0" end="0"/>
                                            </p:txEl>
                                          </p:spTgt>
                                        </p:tgtEl>
                                        <p:attrNameLst>
                                          <p:attrName>style.visibility</p:attrName>
                                        </p:attrNameLst>
                                      </p:cBhvr>
                                      <p:to>
                                        <p:strVal val="visible"/>
                                      </p:to>
                                    </p:set>
                                    <p:animEffect transition="in" filter="box(out)">
                                      <p:cBhvr>
                                        <p:cTn id="7" dur="500"/>
                                        <p:tgtEl>
                                          <p:spTgt spid="17102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71029">
                                            <p:txEl>
                                              <p:pRg st="1" end="1"/>
                                            </p:txEl>
                                          </p:spTgt>
                                        </p:tgtEl>
                                        <p:attrNameLst>
                                          <p:attrName>style.visibility</p:attrName>
                                        </p:attrNameLst>
                                      </p:cBhvr>
                                      <p:to>
                                        <p:strVal val="visible"/>
                                      </p:to>
                                    </p:set>
                                    <p:animEffect transition="in" filter="box(out)">
                                      <p:cBhvr>
                                        <p:cTn id="12" dur="500"/>
                                        <p:tgtEl>
                                          <p:spTgt spid="17102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71029">
                                            <p:txEl>
                                              <p:pRg st="2" end="2"/>
                                            </p:txEl>
                                          </p:spTgt>
                                        </p:tgtEl>
                                        <p:attrNameLst>
                                          <p:attrName>style.visibility</p:attrName>
                                        </p:attrNameLst>
                                      </p:cBhvr>
                                      <p:to>
                                        <p:strVal val="visible"/>
                                      </p:to>
                                    </p:set>
                                    <p:animEffect transition="in" filter="box(out)">
                                      <p:cBhvr>
                                        <p:cTn id="17" dur="500"/>
                                        <p:tgtEl>
                                          <p:spTgt spid="17102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71029">
                                            <p:txEl>
                                              <p:pRg st="3" end="3"/>
                                            </p:txEl>
                                          </p:spTgt>
                                        </p:tgtEl>
                                        <p:attrNameLst>
                                          <p:attrName>style.visibility</p:attrName>
                                        </p:attrNameLst>
                                      </p:cBhvr>
                                      <p:to>
                                        <p:strVal val="visible"/>
                                      </p:to>
                                    </p:set>
                                    <p:animEffect transition="in" filter="box(out)">
                                      <p:cBhvr>
                                        <p:cTn id="22" dur="500"/>
                                        <p:tgtEl>
                                          <p:spTgt spid="17102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171029">
                                            <p:txEl>
                                              <p:pRg st="4" end="4"/>
                                            </p:txEl>
                                          </p:spTgt>
                                        </p:tgtEl>
                                        <p:attrNameLst>
                                          <p:attrName>style.visibility</p:attrName>
                                        </p:attrNameLst>
                                      </p:cBhvr>
                                      <p:to>
                                        <p:strVal val="visible"/>
                                      </p:to>
                                    </p:set>
                                    <p:animEffect transition="in" filter="box(out)">
                                      <p:cBhvr>
                                        <p:cTn id="27" dur="500"/>
                                        <p:tgtEl>
                                          <p:spTgt spid="17102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171029">
                                            <p:txEl>
                                              <p:pRg st="5" end="5"/>
                                            </p:txEl>
                                          </p:spTgt>
                                        </p:tgtEl>
                                        <p:attrNameLst>
                                          <p:attrName>style.visibility</p:attrName>
                                        </p:attrNameLst>
                                      </p:cBhvr>
                                      <p:to>
                                        <p:strVal val="visible"/>
                                      </p:to>
                                    </p:set>
                                    <p:animEffect transition="in" filter="box(out)">
                                      <p:cBhvr>
                                        <p:cTn id="32" dur="500"/>
                                        <p:tgtEl>
                                          <p:spTgt spid="17102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29"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37" name="Picture 25"/>
          <p:cNvPicPr>
            <a:picLocks noChangeArrowheads="1"/>
          </p:cNvPicPr>
          <p:nvPr/>
        </p:nvPicPr>
        <p:blipFill>
          <a:blip r:embed="rId3"/>
          <a:srcRect/>
          <a:stretch>
            <a:fillRect/>
          </a:stretch>
        </p:blipFill>
        <p:spPr bwMode="auto">
          <a:xfrm>
            <a:off x="2711450" y="684213"/>
            <a:ext cx="3746500" cy="5475287"/>
          </a:xfrm>
          <a:prstGeom prst="rect">
            <a:avLst/>
          </a:prstGeom>
          <a:noFill/>
          <a:ln w="50800">
            <a:solidFill>
              <a:srgbClr val="00FF00"/>
            </a:solidFill>
            <a:miter lim="800000"/>
            <a:headEnd/>
            <a:tailEnd/>
          </a:ln>
          <a:effectLst>
            <a:outerShdw blurRad="63500" dist="161645" dir="2700000" algn="ctr" rotWithShape="0">
              <a:schemeClr val="bg2">
                <a:alpha val="74997"/>
              </a:schemeClr>
            </a:outerShdw>
          </a:effectLst>
        </p:spPr>
      </p:pic>
      <p:grpSp>
        <p:nvGrpSpPr>
          <p:cNvPr id="81922" name="Group 99"/>
          <p:cNvGrpSpPr>
            <a:grpSpLocks/>
          </p:cNvGrpSpPr>
          <p:nvPr/>
        </p:nvGrpSpPr>
        <p:grpSpPr bwMode="auto">
          <a:xfrm>
            <a:off x="4203700" y="1701800"/>
            <a:ext cx="1179513" cy="3009900"/>
            <a:chOff x="2648" y="1072"/>
            <a:chExt cx="743" cy="1896"/>
          </a:xfrm>
        </p:grpSpPr>
        <p:sp>
          <p:nvSpPr>
            <p:cNvPr id="81959" name="Oval 100"/>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81960" name="Oval 101"/>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81961" name="Oval 102"/>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81962" name="Oval 103"/>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grpSp>
      <p:sp>
        <p:nvSpPr>
          <p:cNvPr id="81923" name="Line 26"/>
          <p:cNvSpPr>
            <a:spLocks noChangeShapeType="1"/>
          </p:cNvSpPr>
          <p:nvPr/>
        </p:nvSpPr>
        <p:spPr bwMode="auto">
          <a:xfrm>
            <a:off x="2600325" y="1236663"/>
            <a:ext cx="2581275" cy="592137"/>
          </a:xfrm>
          <a:prstGeom prst="line">
            <a:avLst/>
          </a:prstGeom>
          <a:noFill/>
          <a:ln w="76200">
            <a:solidFill>
              <a:srgbClr val="D83104"/>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92515" name="Rectangle 3"/>
          <p:cNvSpPr>
            <a:spLocks noChangeArrowheads="1"/>
          </p:cNvSpPr>
          <p:nvPr/>
        </p:nvSpPr>
        <p:spPr bwMode="auto">
          <a:xfrm>
            <a:off x="542925"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1925" name="Oval 6"/>
          <p:cNvSpPr>
            <a:spLocks noChangeArrowheads="1"/>
          </p:cNvSpPr>
          <p:nvPr/>
        </p:nvSpPr>
        <p:spPr bwMode="auto">
          <a:xfrm rot="240000">
            <a:off x="4368800" y="1905000"/>
            <a:ext cx="1206500" cy="2446338"/>
          </a:xfrm>
          <a:prstGeom prst="ellipse">
            <a:avLst/>
          </a:prstGeom>
          <a:noFill/>
          <a:ln w="50800">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1926" name="Rectangle 7"/>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92520" name="Line 8"/>
          <p:cNvSpPr>
            <a:spLocks noChangeShapeType="1"/>
          </p:cNvSpPr>
          <p:nvPr/>
        </p:nvSpPr>
        <p:spPr bwMode="auto">
          <a:xfrm flipV="1">
            <a:off x="5494338" y="1973263"/>
            <a:ext cx="457200" cy="320675"/>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92521" name="Line 9"/>
          <p:cNvSpPr>
            <a:spLocks noChangeShapeType="1"/>
          </p:cNvSpPr>
          <p:nvPr/>
        </p:nvSpPr>
        <p:spPr bwMode="auto">
          <a:xfrm flipV="1">
            <a:off x="5029200" y="1123950"/>
            <a:ext cx="6350" cy="755650"/>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92522" name="Line 10"/>
          <p:cNvSpPr>
            <a:spLocks noChangeShapeType="1"/>
          </p:cNvSpPr>
          <p:nvPr/>
        </p:nvSpPr>
        <p:spPr bwMode="auto">
          <a:xfrm flipV="1">
            <a:off x="5321300" y="1377950"/>
            <a:ext cx="368300" cy="596900"/>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92523" name="Line 11"/>
          <p:cNvSpPr>
            <a:spLocks noChangeShapeType="1"/>
          </p:cNvSpPr>
          <p:nvPr/>
        </p:nvSpPr>
        <p:spPr bwMode="auto">
          <a:xfrm flipH="1" flipV="1">
            <a:off x="4578350" y="1485900"/>
            <a:ext cx="209550" cy="533400"/>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92524" name="Line 12"/>
          <p:cNvSpPr>
            <a:spLocks noChangeShapeType="1"/>
          </p:cNvSpPr>
          <p:nvPr/>
        </p:nvSpPr>
        <p:spPr bwMode="auto">
          <a:xfrm flipH="1" flipV="1">
            <a:off x="4318000" y="1898650"/>
            <a:ext cx="336550" cy="304800"/>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92529" name="Rectangle 17"/>
          <p:cNvSpPr>
            <a:spLocks noChangeArrowheads="1"/>
          </p:cNvSpPr>
          <p:nvPr/>
        </p:nvSpPr>
        <p:spPr bwMode="auto">
          <a:xfrm>
            <a:off x="611188" y="2449513"/>
            <a:ext cx="2062162" cy="124463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dirty="0">
                <a:solidFill>
                  <a:srgbClr val="FAFD00"/>
                </a:solidFill>
                <a:latin typeface="Krone" charset="0"/>
                <a:ea typeface="+mn-ea"/>
                <a:cs typeface="+mn-cs"/>
              </a:rPr>
              <a:t>2</a:t>
            </a:r>
            <a:r>
              <a:rPr lang="en-US" sz="2000" dirty="0" smtClean="0">
                <a:solidFill>
                  <a:srgbClr val="FAFD00"/>
                </a:solidFill>
                <a:latin typeface="Krone" charset="0"/>
                <a:ea typeface="+mn-ea"/>
                <a:cs typeface="+mn-cs"/>
              </a:rPr>
              <a:t>.</a:t>
            </a:r>
            <a:r>
              <a:rPr lang="en-US" sz="2000" dirty="0">
                <a:solidFill>
                  <a:srgbClr val="FFFF00"/>
                </a:solidFill>
                <a:latin typeface="Krone" charset="0"/>
              </a:rPr>
              <a:t> SAMARITAN</a:t>
            </a:r>
          </a:p>
          <a:p>
            <a:pPr algn="r">
              <a:lnSpc>
                <a:spcPct val="55000"/>
              </a:lnSpc>
              <a:spcBef>
                <a:spcPct val="50000"/>
              </a:spcBef>
              <a:defRPr/>
            </a:pPr>
            <a:r>
              <a:rPr lang="en-US" sz="2000" dirty="0">
                <a:solidFill>
                  <a:srgbClr val="FFFF00"/>
                </a:solidFill>
                <a:latin typeface="Krone" charset="0"/>
              </a:rPr>
              <a:t>DONGPHI </a:t>
            </a:r>
          </a:p>
          <a:p>
            <a:pPr algn="r">
              <a:lnSpc>
                <a:spcPct val="55000"/>
              </a:lnSpc>
              <a:spcBef>
                <a:spcPct val="50000"/>
              </a:spcBef>
              <a:defRPr/>
            </a:pPr>
            <a:r>
              <a:rPr lang="en-US" sz="2000" dirty="0">
                <a:solidFill>
                  <a:srgbClr val="FFFF00"/>
                </a:solidFill>
                <a:latin typeface="Krone" charset="0"/>
              </a:rPr>
              <a:t> OLAN</a:t>
            </a:r>
          </a:p>
          <a:p>
            <a:pPr algn="r">
              <a:lnSpc>
                <a:spcPct val="55000"/>
              </a:lnSpc>
              <a:spcBef>
                <a:spcPct val="50000"/>
              </a:spcBef>
              <a:defRPr/>
            </a:pPr>
            <a:r>
              <a:rPr lang="en-US" sz="2000" dirty="0" smtClean="0">
                <a:solidFill>
                  <a:srgbClr val="FAFD00"/>
                </a:solidFill>
                <a:latin typeface="Krone" charset="0"/>
                <a:ea typeface="+mn-ea"/>
                <a:cs typeface="+mn-cs"/>
              </a:rPr>
              <a:t> </a:t>
            </a:r>
            <a:endParaRPr lang="en-US" sz="2000" dirty="0">
              <a:solidFill>
                <a:srgbClr val="FAFD00"/>
              </a:solidFill>
              <a:latin typeface="Krone" charset="0"/>
              <a:ea typeface="+mn-ea"/>
              <a:cs typeface="+mn-cs"/>
            </a:endParaRPr>
          </a:p>
        </p:txBody>
      </p:sp>
      <p:sp>
        <p:nvSpPr>
          <p:cNvPr id="192530" name="Rectangle 18"/>
          <p:cNvSpPr>
            <a:spLocks noChangeArrowheads="1"/>
          </p:cNvSpPr>
          <p:nvPr/>
        </p:nvSpPr>
        <p:spPr bwMode="auto">
          <a:xfrm>
            <a:off x="-38383" y="819189"/>
            <a:ext cx="2608263" cy="156780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dirty="0">
                <a:solidFill>
                  <a:schemeClr val="tx1"/>
                </a:solidFill>
                <a:latin typeface="Krone" charset="0"/>
              </a:rPr>
              <a:t>3. </a:t>
            </a:r>
            <a:r>
              <a:rPr lang="en-US" sz="2000" dirty="0">
                <a:solidFill>
                  <a:srgbClr val="FAFD00"/>
                </a:solidFill>
                <a:latin typeface="Krone" charset="0"/>
              </a:rPr>
              <a:t>CAPERNAUM</a:t>
            </a:r>
          </a:p>
          <a:p>
            <a:pPr algn="r">
              <a:lnSpc>
                <a:spcPct val="55000"/>
              </a:lnSpc>
              <a:spcBef>
                <a:spcPct val="50000"/>
              </a:spcBef>
              <a:defRPr/>
            </a:pPr>
            <a:r>
              <a:rPr lang="en-US" sz="2000" dirty="0">
                <a:solidFill>
                  <a:srgbClr val="FAFD00"/>
                </a:solidFill>
                <a:latin typeface="Krone" charset="0"/>
              </a:rPr>
              <a:t> JILO </a:t>
            </a:r>
          </a:p>
          <a:p>
            <a:pPr algn="r">
              <a:lnSpc>
                <a:spcPct val="55000"/>
              </a:lnSpc>
              <a:spcBef>
                <a:spcPct val="50000"/>
              </a:spcBef>
              <a:defRPr/>
            </a:pPr>
            <a:r>
              <a:rPr lang="en-US" sz="2000" dirty="0">
                <a:solidFill>
                  <a:srgbClr val="FAFD00"/>
                </a:solidFill>
                <a:latin typeface="Krone" charset="0"/>
              </a:rPr>
              <a:t>GALILEAN</a:t>
            </a:r>
          </a:p>
          <a:p>
            <a:pPr algn="r">
              <a:lnSpc>
                <a:spcPct val="55000"/>
              </a:lnSpc>
              <a:spcBef>
                <a:spcPct val="50000"/>
              </a:spcBef>
              <a:defRPr/>
            </a:pPr>
            <a:r>
              <a:rPr lang="en-US" sz="2000" dirty="0">
                <a:solidFill>
                  <a:srgbClr val="FAFD00"/>
                </a:solidFill>
                <a:latin typeface="Krone" charset="0"/>
              </a:rPr>
              <a:t>MINISTRY</a:t>
            </a:r>
          </a:p>
          <a:p>
            <a:pPr algn="r">
              <a:lnSpc>
                <a:spcPct val="55000"/>
              </a:lnSpc>
              <a:spcBef>
                <a:spcPct val="50000"/>
              </a:spcBef>
              <a:defRPr/>
            </a:pPr>
            <a:endParaRPr lang="en-US" sz="2000" dirty="0">
              <a:solidFill>
                <a:schemeClr val="tx1"/>
              </a:solidFill>
              <a:latin typeface="Krone" charset="0"/>
            </a:endParaRPr>
          </a:p>
        </p:txBody>
      </p:sp>
      <p:sp>
        <p:nvSpPr>
          <p:cNvPr id="81934" name="Line 20"/>
          <p:cNvSpPr>
            <a:spLocks noChangeShapeType="1"/>
          </p:cNvSpPr>
          <p:nvPr/>
        </p:nvSpPr>
        <p:spPr bwMode="auto">
          <a:xfrm>
            <a:off x="2684463" y="2862263"/>
            <a:ext cx="1608137" cy="320675"/>
          </a:xfrm>
          <a:prstGeom prst="line">
            <a:avLst/>
          </a:prstGeom>
          <a:noFill/>
          <a:ln w="76200">
            <a:solidFill>
              <a:srgbClr val="FAFD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92543" name="Oval 31"/>
          <p:cNvSpPr>
            <a:spLocks noChangeArrowheads="1"/>
          </p:cNvSpPr>
          <p:nvPr/>
        </p:nvSpPr>
        <p:spPr bwMode="auto">
          <a:xfrm>
            <a:off x="196850" y="628650"/>
            <a:ext cx="549275" cy="550863"/>
          </a:xfrm>
          <a:prstGeom prst="ellipse">
            <a:avLst/>
          </a:prstGeom>
          <a:noFill/>
          <a:ln w="57150">
            <a:solidFill>
              <a:srgbClr val="EEFF4B"/>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92544" name="Rectangle 32"/>
          <p:cNvSpPr>
            <a:spLocks noChangeArrowheads="1"/>
          </p:cNvSpPr>
          <p:nvPr/>
        </p:nvSpPr>
        <p:spPr bwMode="auto">
          <a:xfrm>
            <a:off x="430213" y="5915025"/>
            <a:ext cx="8408987" cy="1320874"/>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200" smtClean="0">
                <a:solidFill>
                  <a:srgbClr val="FFFF00"/>
                </a:solidFill>
                <a:effectLst>
                  <a:outerShdw blurRad="38100" dist="38100" dir="2700000" algn="tl">
                    <a:srgbClr val="000000"/>
                  </a:outerShdw>
                </a:effectLst>
              </a:rPr>
              <a:t>JISU </a:t>
            </a:r>
            <a:r>
              <a:rPr lang="en-US" sz="3200" dirty="0">
                <a:solidFill>
                  <a:srgbClr val="FFFF00"/>
                </a:solidFill>
                <a:effectLst>
                  <a:outerShdw blurRad="38100" dist="38100" dir="2700000" algn="tl">
                    <a:srgbClr val="000000"/>
                  </a:outerShdw>
                </a:effectLst>
              </a:rPr>
              <a:t>Na </a:t>
            </a:r>
            <a:r>
              <a:rPr lang="en-US" sz="3200">
                <a:solidFill>
                  <a:srgbClr val="FFFF00"/>
                </a:solidFill>
                <a:effectLst>
                  <a:outerShdw blurRad="38100" dist="38100" dir="2700000" algn="tl">
                    <a:srgbClr val="000000"/>
                  </a:outerShdw>
                </a:effectLst>
              </a:rPr>
              <a:t>Meta </a:t>
            </a:r>
            <a:r>
              <a:rPr lang="en-US" sz="3200" smtClean="0">
                <a:solidFill>
                  <a:srgbClr val="FFFF00"/>
                </a:solidFill>
                <a:effectLst>
                  <a:outerShdw blurRad="38100" dist="38100" dir="2700000" algn="tl">
                    <a:srgbClr val="000000"/>
                  </a:outerShdw>
                </a:effectLst>
              </a:rPr>
              <a:t>Yentsao </a:t>
            </a:r>
            <a:r>
              <a:rPr lang="en-US" sz="3200" dirty="0" err="1">
                <a:solidFill>
                  <a:srgbClr val="FFFF00"/>
                </a:solidFill>
                <a:effectLst>
                  <a:outerShdw blurRad="38100" dist="38100" dir="2700000" algn="tl">
                    <a:srgbClr val="000000"/>
                  </a:outerShdw>
                </a:effectLst>
              </a:rPr>
              <a:t>Ji</a:t>
            </a:r>
            <a:r>
              <a:rPr lang="en-US" sz="3200" dirty="0">
                <a:solidFill>
                  <a:srgbClr val="FFFF00"/>
                </a:solidFill>
                <a:effectLst>
                  <a:outerShdw blurRad="38100" dist="38100" dir="2700000" algn="tl">
                    <a:srgbClr val="000000"/>
                  </a:outerShdw>
                </a:effectLst>
              </a:rPr>
              <a:t>...</a:t>
            </a:r>
          </a:p>
          <a:p>
            <a:pPr algn="ctr">
              <a:spcBef>
                <a:spcPct val="50000"/>
              </a:spcBef>
              <a:defRPr/>
            </a:pPr>
            <a:r>
              <a:rPr lang="en-US" sz="3200" dirty="0" smtClean="0">
                <a:solidFill>
                  <a:srgbClr val="FFFF00"/>
                </a:solidFill>
                <a:effectLst>
                  <a:outerShdw blurRad="38100" dist="38100" dir="2700000" algn="tl">
                    <a:srgbClr val="000000"/>
                  </a:outerShdw>
                </a:effectLst>
              </a:rPr>
              <a:t>...</a:t>
            </a:r>
            <a:endParaRPr lang="en-US" sz="3200" dirty="0">
              <a:solidFill>
                <a:srgbClr val="FFFF00"/>
              </a:solidFill>
              <a:effectLst>
                <a:outerShdw blurRad="38100" dist="38100" dir="2700000" algn="tl">
                  <a:srgbClr val="000000"/>
                </a:outerShdw>
              </a:effectLst>
            </a:endParaRPr>
          </a:p>
        </p:txBody>
      </p:sp>
      <p:sp>
        <p:nvSpPr>
          <p:cNvPr id="192577" name="Text Box 65"/>
          <p:cNvSpPr txBox="1">
            <a:spLocks noChangeArrowheads="1"/>
          </p:cNvSpPr>
          <p:nvPr/>
        </p:nvSpPr>
        <p:spPr bwMode="auto">
          <a:xfrm>
            <a:off x="1792288" y="0"/>
            <a:ext cx="34559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dirty="0" smtClean="0">
                <a:solidFill>
                  <a:schemeClr val="tx1"/>
                </a:solidFill>
                <a:ea typeface="+mn-ea"/>
                <a:cs typeface="+mn-cs"/>
              </a:rPr>
              <a:t>Mat. </a:t>
            </a:r>
            <a:r>
              <a:rPr lang="en-US" sz="1400" dirty="0">
                <a:solidFill>
                  <a:schemeClr val="tx1"/>
                </a:solidFill>
                <a:ea typeface="+mn-ea"/>
                <a:cs typeface="+mn-cs"/>
              </a:rPr>
              <a:t>4:25; Mark 7:31</a:t>
            </a:r>
          </a:p>
        </p:txBody>
      </p:sp>
      <p:sp>
        <p:nvSpPr>
          <p:cNvPr id="81938" name="AutoShape 81"/>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81939" name="Rectangle 82"/>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1940" name="Line 83"/>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41" name="Line 84"/>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42" name="Line 85"/>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43" name="Line 86"/>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44" name="Line 87"/>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45" name="Rectangle 88"/>
          <p:cNvSpPr>
            <a:spLocks noChangeArrowheads="1"/>
          </p:cNvSpPr>
          <p:nvPr/>
        </p:nvSpPr>
        <p:spPr bwMode="auto">
          <a:xfrm>
            <a:off x="8034338" y="3429000"/>
            <a:ext cx="52418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81946" name="Rectangle 89"/>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1947" name="Line 90"/>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48" name="Line 91"/>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49" name="Rectangle 92"/>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1950" name="Rectangle 93"/>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92606" name="Rectangle 94"/>
          <p:cNvSpPr>
            <a:spLocks noChangeArrowheads="1"/>
          </p:cNvSpPr>
          <p:nvPr/>
        </p:nvSpPr>
        <p:spPr bwMode="auto">
          <a:xfrm>
            <a:off x="8229600" y="3614738"/>
            <a:ext cx="609140" cy="243656"/>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smtClean="0">
                <a:solidFill>
                  <a:srgbClr val="000000"/>
                </a:solidFill>
                <a:effectLst>
                  <a:outerShdw blurRad="38100" dist="38100" dir="2700000" algn="tl">
                    <a:srgbClr val="FFFFFF"/>
                  </a:outerShdw>
                </a:effectLst>
                <a:latin typeface="Helvetica" charset="0"/>
              </a:rPr>
              <a:t>Ekhum</a:t>
            </a:r>
            <a:endParaRPr lang="en-US" sz="1000" i="1" dirty="0">
              <a:solidFill>
                <a:srgbClr val="000000"/>
              </a:solidFill>
              <a:effectLst>
                <a:outerShdw blurRad="38100" dist="38100" dir="2700000" algn="tl">
                  <a:srgbClr val="FFFFFF"/>
                </a:outerShdw>
              </a:effectLst>
              <a:latin typeface="Helvetica" charset="0"/>
            </a:endParaRPr>
          </a:p>
        </p:txBody>
      </p:sp>
      <p:sp>
        <p:nvSpPr>
          <p:cNvPr id="81952" name="Text Box 95"/>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92622" name="Rectangle 110"/>
          <p:cNvSpPr>
            <a:spLocks noChangeArrowheads="1"/>
          </p:cNvSpPr>
          <p:nvPr/>
        </p:nvSpPr>
        <p:spPr bwMode="auto">
          <a:xfrm>
            <a:off x="277813" y="4022725"/>
            <a:ext cx="2405062" cy="187487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dirty="0">
                <a:solidFill>
                  <a:srgbClr val="FFFF00"/>
                </a:solidFill>
                <a:latin typeface="Krone" charset="0"/>
                <a:ea typeface="+mn-ea"/>
                <a:cs typeface="+mn-cs"/>
              </a:rPr>
              <a:t>1. </a:t>
            </a:r>
            <a:r>
              <a:rPr lang="en-US" sz="2000" dirty="0">
                <a:solidFill>
                  <a:srgbClr val="FFFF00"/>
                </a:solidFill>
                <a:latin typeface="Krone" charset="0"/>
              </a:rPr>
              <a:t>OPVU NA </a:t>
            </a:r>
          </a:p>
          <a:p>
            <a:pPr algn="r">
              <a:lnSpc>
                <a:spcPct val="55000"/>
              </a:lnSpc>
              <a:spcBef>
                <a:spcPct val="50000"/>
              </a:spcBef>
              <a:defRPr/>
            </a:pPr>
            <a:r>
              <a:rPr lang="en-US" sz="2000" dirty="0">
                <a:solidFill>
                  <a:srgbClr val="FFFF00"/>
                </a:solidFill>
                <a:latin typeface="Krone" charset="0"/>
              </a:rPr>
              <a:t> MINISTRY </a:t>
            </a:r>
          </a:p>
          <a:p>
            <a:pPr algn="r">
              <a:lnSpc>
                <a:spcPct val="55000"/>
              </a:lnSpc>
              <a:spcBef>
                <a:spcPct val="50000"/>
              </a:spcBef>
              <a:defRPr/>
            </a:pPr>
            <a:r>
              <a:rPr lang="en-US" sz="2000" dirty="0">
                <a:solidFill>
                  <a:srgbClr val="FFFF00"/>
                </a:solidFill>
                <a:latin typeface="Krone" charset="0"/>
              </a:rPr>
              <a:t>  OVUNGO TSOE</a:t>
            </a:r>
          </a:p>
          <a:p>
            <a:pPr algn="r">
              <a:lnSpc>
                <a:spcPct val="55000"/>
              </a:lnSpc>
              <a:spcBef>
                <a:spcPct val="50000"/>
              </a:spcBef>
              <a:defRPr/>
            </a:pPr>
            <a:r>
              <a:rPr lang="en-US" sz="2000" dirty="0">
                <a:solidFill>
                  <a:srgbClr val="FFFF00"/>
                </a:solidFill>
                <a:latin typeface="Krone" charset="0"/>
              </a:rPr>
              <a:t>JI JO   </a:t>
            </a:r>
          </a:p>
          <a:p>
            <a:pPr algn="r">
              <a:lnSpc>
                <a:spcPct val="55000"/>
              </a:lnSpc>
              <a:spcBef>
                <a:spcPct val="50000"/>
              </a:spcBef>
              <a:defRPr/>
            </a:pPr>
            <a:r>
              <a:rPr lang="en-US" sz="2000" dirty="0">
                <a:solidFill>
                  <a:srgbClr val="FFFF00"/>
                </a:solidFill>
                <a:latin typeface="Krone" charset="0"/>
              </a:rPr>
              <a:t>JERUSALEMI </a:t>
            </a:r>
          </a:p>
          <a:p>
            <a:pPr algn="r">
              <a:lnSpc>
                <a:spcPct val="55000"/>
              </a:lnSpc>
              <a:spcBef>
                <a:spcPct val="50000"/>
              </a:spcBef>
              <a:defRPr/>
            </a:pPr>
            <a:endParaRPr lang="en-US" sz="2000" dirty="0">
              <a:solidFill>
                <a:srgbClr val="FFFF00"/>
              </a:solidFill>
              <a:latin typeface="Krone" charset="0"/>
              <a:ea typeface="+mn-ea"/>
              <a:cs typeface="+mn-cs"/>
            </a:endParaRPr>
          </a:p>
        </p:txBody>
      </p:sp>
      <p:sp>
        <p:nvSpPr>
          <p:cNvPr id="81954" name="Line 113"/>
          <p:cNvSpPr>
            <a:spLocks noChangeShapeType="1"/>
          </p:cNvSpPr>
          <p:nvPr/>
        </p:nvSpPr>
        <p:spPr bwMode="auto">
          <a:xfrm flipV="1">
            <a:off x="2565400" y="4376738"/>
            <a:ext cx="1998663" cy="169862"/>
          </a:xfrm>
          <a:prstGeom prst="line">
            <a:avLst/>
          </a:prstGeom>
          <a:noFill/>
          <a:ln w="76200">
            <a:solidFill>
              <a:srgbClr val="EEFF4B"/>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92626" name="Rectangle 114"/>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39</a:t>
            </a:r>
          </a:p>
        </p:txBody>
      </p:sp>
      <p:sp>
        <p:nvSpPr>
          <p:cNvPr id="192627" name="Oval 115"/>
          <p:cNvSpPr>
            <a:spLocks noChangeArrowheads="1"/>
          </p:cNvSpPr>
          <p:nvPr/>
        </p:nvSpPr>
        <p:spPr bwMode="auto">
          <a:xfrm>
            <a:off x="4208463" y="939800"/>
            <a:ext cx="1109662" cy="62865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92628" name="Oval 116"/>
          <p:cNvSpPr>
            <a:spLocks noChangeArrowheads="1"/>
          </p:cNvSpPr>
          <p:nvPr/>
        </p:nvSpPr>
        <p:spPr bwMode="auto">
          <a:xfrm>
            <a:off x="4818063" y="2424113"/>
            <a:ext cx="1109662" cy="3810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81958" name="Text Box 117"/>
          <p:cNvSpPr txBox="1">
            <a:spLocks noChangeArrowheads="1"/>
          </p:cNvSpPr>
          <p:nvPr/>
        </p:nvSpPr>
        <p:spPr bwMode="auto">
          <a:xfrm>
            <a:off x="8551863" y="64500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192524"/>
                                        </p:tgtEl>
                                        <p:attrNameLst>
                                          <p:attrName>style.visibility</p:attrName>
                                        </p:attrNameLst>
                                      </p:cBhvr>
                                      <p:to>
                                        <p:strVal val="visible"/>
                                      </p:to>
                                    </p:set>
                                    <p:anim calcmode="lin" valueType="num">
                                      <p:cBhvr>
                                        <p:cTn id="7" dur="500" fill="hold"/>
                                        <p:tgtEl>
                                          <p:spTgt spid="192524"/>
                                        </p:tgtEl>
                                        <p:attrNameLst>
                                          <p:attrName>ppt_w</p:attrName>
                                        </p:attrNameLst>
                                      </p:cBhvr>
                                      <p:tavLst>
                                        <p:tav tm="0">
                                          <p:val>
                                            <p:fltVal val="0"/>
                                          </p:val>
                                        </p:tav>
                                        <p:tav tm="100000">
                                          <p:val>
                                            <p:strVal val="#ppt_w"/>
                                          </p:val>
                                        </p:tav>
                                      </p:tavLst>
                                    </p:anim>
                                    <p:anim calcmode="lin" valueType="num">
                                      <p:cBhvr>
                                        <p:cTn id="8" dur="500" fill="hold"/>
                                        <p:tgtEl>
                                          <p:spTgt spid="192524"/>
                                        </p:tgtEl>
                                        <p:attrNameLst>
                                          <p:attrName>ppt_h</p:attrName>
                                        </p:attrNameLst>
                                      </p:cBhvr>
                                      <p:tavLst>
                                        <p:tav tm="0">
                                          <p:val>
                                            <p:fltVal val="0"/>
                                          </p:val>
                                        </p:tav>
                                        <p:tav tm="100000">
                                          <p:val>
                                            <p:strVal val="#ppt_h"/>
                                          </p:val>
                                        </p:tav>
                                      </p:tavLst>
                                    </p:anim>
                                    <p:anim calcmode="lin" valueType="num">
                                      <p:cBhvr>
                                        <p:cTn id="9" dur="500" fill="hold"/>
                                        <p:tgtEl>
                                          <p:spTgt spid="192524"/>
                                        </p:tgtEl>
                                        <p:attrNameLst>
                                          <p:attrName>ppt_x</p:attrName>
                                        </p:attrNameLst>
                                      </p:cBhvr>
                                      <p:tavLst>
                                        <p:tav tm="0">
                                          <p:val>
                                            <p:fltVal val="0.5"/>
                                          </p:val>
                                        </p:tav>
                                        <p:tav tm="100000">
                                          <p:val>
                                            <p:strVal val="#ppt_x"/>
                                          </p:val>
                                        </p:tav>
                                      </p:tavLst>
                                    </p:anim>
                                    <p:anim calcmode="lin" valueType="num">
                                      <p:cBhvr>
                                        <p:cTn id="10" dur="500" fill="hold"/>
                                        <p:tgtEl>
                                          <p:spTgt spid="19252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192523"/>
                                        </p:tgtEl>
                                        <p:attrNameLst>
                                          <p:attrName>style.visibility</p:attrName>
                                        </p:attrNameLst>
                                      </p:cBhvr>
                                      <p:to>
                                        <p:strVal val="visible"/>
                                      </p:to>
                                    </p:set>
                                    <p:anim calcmode="lin" valueType="num">
                                      <p:cBhvr>
                                        <p:cTn id="14" dur="500" fill="hold"/>
                                        <p:tgtEl>
                                          <p:spTgt spid="192523"/>
                                        </p:tgtEl>
                                        <p:attrNameLst>
                                          <p:attrName>ppt_w</p:attrName>
                                        </p:attrNameLst>
                                      </p:cBhvr>
                                      <p:tavLst>
                                        <p:tav tm="0">
                                          <p:val>
                                            <p:fltVal val="0"/>
                                          </p:val>
                                        </p:tav>
                                        <p:tav tm="100000">
                                          <p:val>
                                            <p:strVal val="#ppt_w"/>
                                          </p:val>
                                        </p:tav>
                                      </p:tavLst>
                                    </p:anim>
                                    <p:anim calcmode="lin" valueType="num">
                                      <p:cBhvr>
                                        <p:cTn id="15" dur="500" fill="hold"/>
                                        <p:tgtEl>
                                          <p:spTgt spid="192523"/>
                                        </p:tgtEl>
                                        <p:attrNameLst>
                                          <p:attrName>ppt_h</p:attrName>
                                        </p:attrNameLst>
                                      </p:cBhvr>
                                      <p:tavLst>
                                        <p:tav tm="0">
                                          <p:val>
                                            <p:fltVal val="0"/>
                                          </p:val>
                                        </p:tav>
                                        <p:tav tm="100000">
                                          <p:val>
                                            <p:strVal val="#ppt_h"/>
                                          </p:val>
                                        </p:tav>
                                      </p:tavLst>
                                    </p:anim>
                                    <p:anim calcmode="lin" valueType="num">
                                      <p:cBhvr>
                                        <p:cTn id="16" dur="500" fill="hold"/>
                                        <p:tgtEl>
                                          <p:spTgt spid="192523"/>
                                        </p:tgtEl>
                                        <p:attrNameLst>
                                          <p:attrName>ppt_x</p:attrName>
                                        </p:attrNameLst>
                                      </p:cBhvr>
                                      <p:tavLst>
                                        <p:tav tm="0">
                                          <p:val>
                                            <p:fltVal val="0.5"/>
                                          </p:val>
                                        </p:tav>
                                        <p:tav tm="100000">
                                          <p:val>
                                            <p:strVal val="#ppt_x"/>
                                          </p:val>
                                        </p:tav>
                                      </p:tavLst>
                                    </p:anim>
                                    <p:anim calcmode="lin" valueType="num">
                                      <p:cBhvr>
                                        <p:cTn id="17" dur="500" fill="hold"/>
                                        <p:tgtEl>
                                          <p:spTgt spid="192523"/>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192521"/>
                                        </p:tgtEl>
                                        <p:attrNameLst>
                                          <p:attrName>style.visibility</p:attrName>
                                        </p:attrNameLst>
                                      </p:cBhvr>
                                      <p:to>
                                        <p:strVal val="visible"/>
                                      </p:to>
                                    </p:set>
                                    <p:anim calcmode="lin" valueType="num">
                                      <p:cBhvr>
                                        <p:cTn id="21" dur="500" fill="hold"/>
                                        <p:tgtEl>
                                          <p:spTgt spid="192521"/>
                                        </p:tgtEl>
                                        <p:attrNameLst>
                                          <p:attrName>ppt_w</p:attrName>
                                        </p:attrNameLst>
                                      </p:cBhvr>
                                      <p:tavLst>
                                        <p:tav tm="0">
                                          <p:val>
                                            <p:fltVal val="0"/>
                                          </p:val>
                                        </p:tav>
                                        <p:tav tm="100000">
                                          <p:val>
                                            <p:strVal val="#ppt_w"/>
                                          </p:val>
                                        </p:tav>
                                      </p:tavLst>
                                    </p:anim>
                                    <p:anim calcmode="lin" valueType="num">
                                      <p:cBhvr>
                                        <p:cTn id="22" dur="500" fill="hold"/>
                                        <p:tgtEl>
                                          <p:spTgt spid="192521"/>
                                        </p:tgtEl>
                                        <p:attrNameLst>
                                          <p:attrName>ppt_h</p:attrName>
                                        </p:attrNameLst>
                                      </p:cBhvr>
                                      <p:tavLst>
                                        <p:tav tm="0">
                                          <p:val>
                                            <p:fltVal val="0"/>
                                          </p:val>
                                        </p:tav>
                                        <p:tav tm="100000">
                                          <p:val>
                                            <p:strVal val="#ppt_h"/>
                                          </p:val>
                                        </p:tav>
                                      </p:tavLst>
                                    </p:anim>
                                    <p:anim calcmode="lin" valueType="num">
                                      <p:cBhvr>
                                        <p:cTn id="23" dur="500" fill="hold"/>
                                        <p:tgtEl>
                                          <p:spTgt spid="192521"/>
                                        </p:tgtEl>
                                        <p:attrNameLst>
                                          <p:attrName>ppt_x</p:attrName>
                                        </p:attrNameLst>
                                      </p:cBhvr>
                                      <p:tavLst>
                                        <p:tav tm="0">
                                          <p:val>
                                            <p:fltVal val="0.5"/>
                                          </p:val>
                                        </p:tav>
                                        <p:tav tm="100000">
                                          <p:val>
                                            <p:strVal val="#ppt_x"/>
                                          </p:val>
                                        </p:tav>
                                      </p:tavLst>
                                    </p:anim>
                                    <p:anim calcmode="lin" valueType="num">
                                      <p:cBhvr>
                                        <p:cTn id="24" dur="500" fill="hold"/>
                                        <p:tgtEl>
                                          <p:spTgt spid="19252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192522"/>
                                        </p:tgtEl>
                                        <p:attrNameLst>
                                          <p:attrName>style.visibility</p:attrName>
                                        </p:attrNameLst>
                                      </p:cBhvr>
                                      <p:to>
                                        <p:strVal val="visible"/>
                                      </p:to>
                                    </p:set>
                                    <p:anim calcmode="lin" valueType="num">
                                      <p:cBhvr>
                                        <p:cTn id="28" dur="500" fill="hold"/>
                                        <p:tgtEl>
                                          <p:spTgt spid="192522"/>
                                        </p:tgtEl>
                                        <p:attrNameLst>
                                          <p:attrName>ppt_w</p:attrName>
                                        </p:attrNameLst>
                                      </p:cBhvr>
                                      <p:tavLst>
                                        <p:tav tm="0">
                                          <p:val>
                                            <p:fltVal val="0"/>
                                          </p:val>
                                        </p:tav>
                                        <p:tav tm="100000">
                                          <p:val>
                                            <p:strVal val="#ppt_w"/>
                                          </p:val>
                                        </p:tav>
                                      </p:tavLst>
                                    </p:anim>
                                    <p:anim calcmode="lin" valueType="num">
                                      <p:cBhvr>
                                        <p:cTn id="29" dur="500" fill="hold"/>
                                        <p:tgtEl>
                                          <p:spTgt spid="192522"/>
                                        </p:tgtEl>
                                        <p:attrNameLst>
                                          <p:attrName>ppt_h</p:attrName>
                                        </p:attrNameLst>
                                      </p:cBhvr>
                                      <p:tavLst>
                                        <p:tav tm="0">
                                          <p:val>
                                            <p:fltVal val="0"/>
                                          </p:val>
                                        </p:tav>
                                        <p:tav tm="100000">
                                          <p:val>
                                            <p:strVal val="#ppt_h"/>
                                          </p:val>
                                        </p:tav>
                                      </p:tavLst>
                                    </p:anim>
                                    <p:anim calcmode="lin" valueType="num">
                                      <p:cBhvr>
                                        <p:cTn id="30" dur="500" fill="hold"/>
                                        <p:tgtEl>
                                          <p:spTgt spid="192522"/>
                                        </p:tgtEl>
                                        <p:attrNameLst>
                                          <p:attrName>ppt_x</p:attrName>
                                        </p:attrNameLst>
                                      </p:cBhvr>
                                      <p:tavLst>
                                        <p:tav tm="0">
                                          <p:val>
                                            <p:fltVal val="0.5"/>
                                          </p:val>
                                        </p:tav>
                                        <p:tav tm="100000">
                                          <p:val>
                                            <p:strVal val="#ppt_x"/>
                                          </p:val>
                                        </p:tav>
                                      </p:tavLst>
                                    </p:anim>
                                    <p:anim calcmode="lin" valueType="num">
                                      <p:cBhvr>
                                        <p:cTn id="31" dur="500" fill="hold"/>
                                        <p:tgtEl>
                                          <p:spTgt spid="192522"/>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192520"/>
                                        </p:tgtEl>
                                        <p:attrNameLst>
                                          <p:attrName>style.visibility</p:attrName>
                                        </p:attrNameLst>
                                      </p:cBhvr>
                                      <p:to>
                                        <p:strVal val="visible"/>
                                      </p:to>
                                    </p:set>
                                    <p:anim calcmode="lin" valueType="num">
                                      <p:cBhvr>
                                        <p:cTn id="35" dur="500" fill="hold"/>
                                        <p:tgtEl>
                                          <p:spTgt spid="192520"/>
                                        </p:tgtEl>
                                        <p:attrNameLst>
                                          <p:attrName>ppt_w</p:attrName>
                                        </p:attrNameLst>
                                      </p:cBhvr>
                                      <p:tavLst>
                                        <p:tav tm="0">
                                          <p:val>
                                            <p:fltVal val="0"/>
                                          </p:val>
                                        </p:tav>
                                        <p:tav tm="100000">
                                          <p:val>
                                            <p:strVal val="#ppt_w"/>
                                          </p:val>
                                        </p:tav>
                                      </p:tavLst>
                                    </p:anim>
                                    <p:anim calcmode="lin" valueType="num">
                                      <p:cBhvr>
                                        <p:cTn id="36" dur="500" fill="hold"/>
                                        <p:tgtEl>
                                          <p:spTgt spid="192520"/>
                                        </p:tgtEl>
                                        <p:attrNameLst>
                                          <p:attrName>ppt_h</p:attrName>
                                        </p:attrNameLst>
                                      </p:cBhvr>
                                      <p:tavLst>
                                        <p:tav tm="0">
                                          <p:val>
                                            <p:fltVal val="0"/>
                                          </p:val>
                                        </p:tav>
                                        <p:tav tm="100000">
                                          <p:val>
                                            <p:strVal val="#ppt_h"/>
                                          </p:val>
                                        </p:tav>
                                      </p:tavLst>
                                    </p:anim>
                                    <p:anim calcmode="lin" valueType="num">
                                      <p:cBhvr>
                                        <p:cTn id="37" dur="500" fill="hold"/>
                                        <p:tgtEl>
                                          <p:spTgt spid="192520"/>
                                        </p:tgtEl>
                                        <p:attrNameLst>
                                          <p:attrName>ppt_x</p:attrName>
                                        </p:attrNameLst>
                                      </p:cBhvr>
                                      <p:tavLst>
                                        <p:tav tm="0">
                                          <p:val>
                                            <p:fltVal val="0.5"/>
                                          </p:val>
                                        </p:tav>
                                        <p:tav tm="100000">
                                          <p:val>
                                            <p:strVal val="#ppt_x"/>
                                          </p:val>
                                        </p:tav>
                                      </p:tavLst>
                                    </p:anim>
                                    <p:anim calcmode="lin" valueType="num">
                                      <p:cBhvr>
                                        <p:cTn id="38" dur="500" fill="hold"/>
                                        <p:tgtEl>
                                          <p:spTgt spid="192520"/>
                                        </p:tgtEl>
                                        <p:attrNameLst>
                                          <p:attrName>ppt_y</p:attrName>
                                        </p:attrNameLst>
                                      </p:cBhvr>
                                      <p:tavLst>
                                        <p:tav tm="0">
                                          <p:val>
                                            <p:fltVal val="0.5"/>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528" fill="hold" grpId="0" nodeType="clickEffect">
                                  <p:stCondLst>
                                    <p:cond delay="0"/>
                                  </p:stCondLst>
                                  <p:childTnLst>
                                    <p:set>
                                      <p:cBhvr>
                                        <p:cTn id="42" dur="1" fill="hold">
                                          <p:stCondLst>
                                            <p:cond delay="0"/>
                                          </p:stCondLst>
                                        </p:cTn>
                                        <p:tgtEl>
                                          <p:spTgt spid="192627"/>
                                        </p:tgtEl>
                                        <p:attrNameLst>
                                          <p:attrName>style.visibility</p:attrName>
                                        </p:attrNameLst>
                                      </p:cBhvr>
                                      <p:to>
                                        <p:strVal val="visible"/>
                                      </p:to>
                                    </p:set>
                                    <p:anim calcmode="lin" valueType="num">
                                      <p:cBhvr>
                                        <p:cTn id="43" dur="500" fill="hold"/>
                                        <p:tgtEl>
                                          <p:spTgt spid="192627"/>
                                        </p:tgtEl>
                                        <p:attrNameLst>
                                          <p:attrName>ppt_w</p:attrName>
                                        </p:attrNameLst>
                                      </p:cBhvr>
                                      <p:tavLst>
                                        <p:tav tm="0">
                                          <p:val>
                                            <p:fltVal val="0"/>
                                          </p:val>
                                        </p:tav>
                                        <p:tav tm="100000">
                                          <p:val>
                                            <p:strVal val="#ppt_w"/>
                                          </p:val>
                                        </p:tav>
                                      </p:tavLst>
                                    </p:anim>
                                    <p:anim calcmode="lin" valueType="num">
                                      <p:cBhvr>
                                        <p:cTn id="44" dur="500" fill="hold"/>
                                        <p:tgtEl>
                                          <p:spTgt spid="192627"/>
                                        </p:tgtEl>
                                        <p:attrNameLst>
                                          <p:attrName>ppt_h</p:attrName>
                                        </p:attrNameLst>
                                      </p:cBhvr>
                                      <p:tavLst>
                                        <p:tav tm="0">
                                          <p:val>
                                            <p:fltVal val="0"/>
                                          </p:val>
                                        </p:tav>
                                        <p:tav tm="100000">
                                          <p:val>
                                            <p:strVal val="#ppt_h"/>
                                          </p:val>
                                        </p:tav>
                                      </p:tavLst>
                                    </p:anim>
                                    <p:anim calcmode="lin" valueType="num">
                                      <p:cBhvr>
                                        <p:cTn id="45" dur="500" fill="hold"/>
                                        <p:tgtEl>
                                          <p:spTgt spid="192627"/>
                                        </p:tgtEl>
                                        <p:attrNameLst>
                                          <p:attrName>ppt_x</p:attrName>
                                        </p:attrNameLst>
                                      </p:cBhvr>
                                      <p:tavLst>
                                        <p:tav tm="0">
                                          <p:val>
                                            <p:fltVal val="0.5"/>
                                          </p:val>
                                        </p:tav>
                                        <p:tav tm="100000">
                                          <p:val>
                                            <p:strVal val="#ppt_x"/>
                                          </p:val>
                                        </p:tav>
                                      </p:tavLst>
                                    </p:anim>
                                    <p:anim calcmode="lin" valueType="num">
                                      <p:cBhvr>
                                        <p:cTn id="46" dur="500" fill="hold"/>
                                        <p:tgtEl>
                                          <p:spTgt spid="192627"/>
                                        </p:tgtEl>
                                        <p:attrNameLst>
                                          <p:attrName>ppt_y</p:attrName>
                                        </p:attrNameLst>
                                      </p:cBhvr>
                                      <p:tavLst>
                                        <p:tav tm="0">
                                          <p:val>
                                            <p:fltVal val="0.5"/>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grpId="0" nodeType="clickEffect">
                                  <p:stCondLst>
                                    <p:cond delay="0"/>
                                  </p:stCondLst>
                                  <p:childTnLst>
                                    <p:set>
                                      <p:cBhvr>
                                        <p:cTn id="50" dur="1" fill="hold">
                                          <p:stCondLst>
                                            <p:cond delay="0"/>
                                          </p:stCondLst>
                                        </p:cTn>
                                        <p:tgtEl>
                                          <p:spTgt spid="192628"/>
                                        </p:tgtEl>
                                        <p:attrNameLst>
                                          <p:attrName>style.visibility</p:attrName>
                                        </p:attrNameLst>
                                      </p:cBhvr>
                                      <p:to>
                                        <p:strVal val="visible"/>
                                      </p:to>
                                    </p:set>
                                    <p:anim calcmode="lin" valueType="num">
                                      <p:cBhvr>
                                        <p:cTn id="51" dur="500" fill="hold"/>
                                        <p:tgtEl>
                                          <p:spTgt spid="192628"/>
                                        </p:tgtEl>
                                        <p:attrNameLst>
                                          <p:attrName>ppt_w</p:attrName>
                                        </p:attrNameLst>
                                      </p:cBhvr>
                                      <p:tavLst>
                                        <p:tav tm="0">
                                          <p:val>
                                            <p:fltVal val="0"/>
                                          </p:val>
                                        </p:tav>
                                        <p:tav tm="100000">
                                          <p:val>
                                            <p:strVal val="#ppt_w"/>
                                          </p:val>
                                        </p:tav>
                                      </p:tavLst>
                                    </p:anim>
                                    <p:anim calcmode="lin" valueType="num">
                                      <p:cBhvr>
                                        <p:cTn id="52" dur="500" fill="hold"/>
                                        <p:tgtEl>
                                          <p:spTgt spid="192628"/>
                                        </p:tgtEl>
                                        <p:attrNameLst>
                                          <p:attrName>ppt_h</p:attrName>
                                        </p:attrNameLst>
                                      </p:cBhvr>
                                      <p:tavLst>
                                        <p:tav tm="0">
                                          <p:val>
                                            <p:fltVal val="0"/>
                                          </p:val>
                                        </p:tav>
                                        <p:tav tm="100000">
                                          <p:val>
                                            <p:strVal val="#ppt_h"/>
                                          </p:val>
                                        </p:tav>
                                      </p:tavLst>
                                    </p:anim>
                                    <p:anim calcmode="lin" valueType="num">
                                      <p:cBhvr>
                                        <p:cTn id="53" dur="500" fill="hold"/>
                                        <p:tgtEl>
                                          <p:spTgt spid="192628"/>
                                        </p:tgtEl>
                                        <p:attrNameLst>
                                          <p:attrName>ppt_x</p:attrName>
                                        </p:attrNameLst>
                                      </p:cBhvr>
                                      <p:tavLst>
                                        <p:tav tm="0">
                                          <p:val>
                                            <p:fltVal val="0.5"/>
                                          </p:val>
                                        </p:tav>
                                        <p:tav tm="100000">
                                          <p:val>
                                            <p:strVal val="#ppt_x"/>
                                          </p:val>
                                        </p:tav>
                                      </p:tavLst>
                                    </p:anim>
                                    <p:anim calcmode="lin" valueType="num">
                                      <p:cBhvr>
                                        <p:cTn id="54" dur="500" fill="hold"/>
                                        <p:tgtEl>
                                          <p:spTgt spid="1926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20" grpId="0" animBg="1"/>
      <p:bldP spid="192521" grpId="0" animBg="1"/>
      <p:bldP spid="192522" grpId="0" animBg="1"/>
      <p:bldP spid="192523" grpId="0" animBg="1"/>
      <p:bldP spid="192524" grpId="0" animBg="1"/>
      <p:bldP spid="192627" grpId="0" animBg="1"/>
      <p:bldP spid="1926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83970" name="Picture 3" descr="Gadara columns along Decumanus"/>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49288" y="614363"/>
            <a:ext cx="7831137" cy="561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83971" name="Rectangle 25"/>
          <p:cNvSpPr>
            <a:spLocks noChangeArrowheads="1"/>
          </p:cNvSpPr>
          <p:nvPr/>
        </p:nvSpPr>
        <p:spPr bwMode="auto">
          <a:xfrm>
            <a:off x="1050925" y="5116513"/>
            <a:ext cx="6016625" cy="871537"/>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69350" name="Text Box 6"/>
          <p:cNvSpPr txBox="1">
            <a:spLocks noChangeArrowheads="1"/>
          </p:cNvSpPr>
          <p:nvPr/>
        </p:nvSpPr>
        <p:spPr bwMode="auto">
          <a:xfrm>
            <a:off x="1046163" y="5081588"/>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400" smtClean="0">
                <a:solidFill>
                  <a:srgbClr val="FFFF00"/>
                </a:solidFill>
                <a:ea typeface="+mn-ea"/>
                <a:cs typeface="+mn-cs"/>
              </a:rPr>
              <a:t>JISU </a:t>
            </a:r>
            <a:r>
              <a:rPr lang="en-US" sz="2400" dirty="0" err="1" smtClean="0">
                <a:solidFill>
                  <a:srgbClr val="FFFF00"/>
                </a:solidFill>
                <a:ea typeface="+mn-ea"/>
                <a:cs typeface="+mn-cs"/>
              </a:rPr>
              <a:t>na</a:t>
            </a:r>
            <a:r>
              <a:rPr lang="en-US" sz="2400" dirty="0" smtClean="0">
                <a:solidFill>
                  <a:srgbClr val="FFFF00"/>
                </a:solidFill>
                <a:ea typeface="+mn-ea"/>
                <a:cs typeface="+mn-cs"/>
              </a:rPr>
              <a:t> </a:t>
            </a:r>
            <a:r>
              <a:rPr lang="en-US" sz="2400" smtClean="0">
                <a:solidFill>
                  <a:srgbClr val="FFFF00"/>
                </a:solidFill>
                <a:ea typeface="+mn-ea"/>
                <a:cs typeface="+mn-cs"/>
              </a:rPr>
              <a:t>meta yentsao </a:t>
            </a:r>
            <a:r>
              <a:rPr lang="en-US" sz="2400" dirty="0" err="1" smtClean="0">
                <a:solidFill>
                  <a:srgbClr val="FFFF00"/>
                </a:solidFill>
                <a:ea typeface="+mn-ea"/>
                <a:cs typeface="+mn-cs"/>
              </a:rPr>
              <a:t>ji</a:t>
            </a:r>
            <a:r>
              <a:rPr lang="en-US" sz="2400" dirty="0" smtClean="0">
                <a:solidFill>
                  <a:srgbClr val="FFFF00"/>
                </a:solidFill>
                <a:ea typeface="+mn-ea"/>
                <a:cs typeface="+mn-cs"/>
              </a:rPr>
              <a:t>:</a:t>
            </a:r>
            <a:endParaRPr lang="en-US" sz="2400" dirty="0">
              <a:solidFill>
                <a:srgbClr val="FFFF00"/>
              </a:solidFill>
              <a:ea typeface="+mn-ea"/>
              <a:cs typeface="+mn-cs"/>
            </a:endParaRPr>
          </a:p>
        </p:txBody>
      </p:sp>
      <p:sp>
        <p:nvSpPr>
          <p:cNvPr id="569351" name="Text Box 7"/>
          <p:cNvSpPr txBox="1">
            <a:spLocks noChangeArrowheads="1"/>
          </p:cNvSpPr>
          <p:nvPr/>
        </p:nvSpPr>
        <p:spPr bwMode="auto">
          <a:xfrm>
            <a:off x="1198563" y="5562600"/>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dirty="0" smtClean="0">
                <a:solidFill>
                  <a:srgbClr val="FFFF00"/>
                </a:solidFill>
              </a:rPr>
              <a:t>Gadara </a:t>
            </a:r>
            <a:r>
              <a:rPr lang="en-US" sz="2400" dirty="0" err="1" smtClean="0">
                <a:solidFill>
                  <a:srgbClr val="FFFF00"/>
                </a:solidFill>
              </a:rPr>
              <a:t>metae</a:t>
            </a:r>
            <a:r>
              <a:rPr lang="en-US" sz="2400" dirty="0" smtClean="0">
                <a:solidFill>
                  <a:srgbClr val="FFFF00"/>
                </a:solidFill>
              </a:rPr>
              <a:t> </a:t>
            </a:r>
            <a:r>
              <a:rPr lang="en-US" sz="2400" dirty="0" smtClean="0">
                <a:solidFill>
                  <a:srgbClr val="FFFF00"/>
                </a:solidFill>
                <a:ea typeface="+mn-ea"/>
                <a:cs typeface="+mn-cs"/>
              </a:rPr>
              <a:t>Greek meta </a:t>
            </a:r>
            <a:r>
              <a:rPr lang="en-US" sz="2400" dirty="0" err="1" smtClean="0">
                <a:solidFill>
                  <a:srgbClr val="FFFF00"/>
                </a:solidFill>
                <a:ea typeface="+mn-ea"/>
                <a:cs typeface="+mn-cs"/>
              </a:rPr>
              <a:t>esua</a:t>
            </a:r>
            <a:r>
              <a:rPr lang="en-US" sz="2400" dirty="0" smtClean="0">
                <a:solidFill>
                  <a:srgbClr val="FFFF00"/>
                </a:solidFill>
                <a:ea typeface="+mn-ea"/>
                <a:cs typeface="+mn-cs"/>
              </a:rPr>
              <a:t> </a:t>
            </a:r>
            <a:r>
              <a:rPr lang="en-US" sz="2400" dirty="0" err="1" smtClean="0">
                <a:solidFill>
                  <a:srgbClr val="FFFF00"/>
                </a:solidFill>
                <a:ea typeface="+mn-ea"/>
                <a:cs typeface="+mn-cs"/>
              </a:rPr>
              <a:t>tuv</a:t>
            </a:r>
            <a:r>
              <a:rPr lang="en-US" sz="2400" dirty="0" smtClean="0">
                <a:solidFill>
                  <a:srgbClr val="FFFF00"/>
                </a:solidFill>
                <a:ea typeface="+mn-ea"/>
                <a:cs typeface="+mn-cs"/>
              </a:rPr>
              <a:t> </a:t>
            </a:r>
            <a:endParaRPr lang="en-US" sz="2400" dirty="0">
              <a:solidFill>
                <a:srgbClr val="FFFF00"/>
              </a:solidFill>
              <a:ea typeface="+mn-ea"/>
              <a:cs typeface="+mn-cs"/>
            </a:endParaRPr>
          </a:p>
        </p:txBody>
      </p:sp>
      <p:sp>
        <p:nvSpPr>
          <p:cNvPr id="569352"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40</a:t>
            </a:r>
          </a:p>
        </p:txBody>
      </p:sp>
      <p:sp>
        <p:nvSpPr>
          <p:cNvPr id="569353" name="Text Box 9"/>
          <p:cNvSpPr txBox="1">
            <a:spLocks noChangeArrowheads="1"/>
          </p:cNvSpPr>
          <p:nvPr/>
        </p:nvSpPr>
        <p:spPr bwMode="auto">
          <a:xfrm>
            <a:off x="1770063"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dirty="0">
                <a:solidFill>
                  <a:schemeClr val="tx1"/>
                </a:solidFill>
                <a:ea typeface="+mn-ea"/>
                <a:cs typeface="+mn-cs"/>
              </a:rPr>
              <a:t>Mark 5:1; Luke 8:26-37; </a:t>
            </a:r>
            <a:r>
              <a:rPr lang="en-US" sz="1400" dirty="0" smtClean="0">
                <a:solidFill>
                  <a:schemeClr val="tx1"/>
                </a:solidFill>
                <a:ea typeface="+mn-ea"/>
                <a:cs typeface="+mn-cs"/>
              </a:rPr>
              <a:t>Mat </a:t>
            </a:r>
            <a:r>
              <a:rPr lang="en-US" sz="1400" dirty="0">
                <a:solidFill>
                  <a:schemeClr val="tx1"/>
                </a:solidFill>
                <a:ea typeface="+mn-ea"/>
                <a:cs typeface="+mn-cs"/>
              </a:rPr>
              <a:t>8:28-34</a:t>
            </a:r>
          </a:p>
        </p:txBody>
      </p:sp>
      <p:sp>
        <p:nvSpPr>
          <p:cNvPr id="83976" name="Rectangle 27"/>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83977" name="Group 28"/>
          <p:cNvGrpSpPr>
            <a:grpSpLocks/>
          </p:cNvGrpSpPr>
          <p:nvPr/>
        </p:nvGrpSpPr>
        <p:grpSpPr bwMode="auto">
          <a:xfrm>
            <a:off x="8005763" y="3429000"/>
            <a:ext cx="952500" cy="1241425"/>
            <a:chOff x="5043" y="2160"/>
            <a:chExt cx="600" cy="782"/>
          </a:xfrm>
        </p:grpSpPr>
        <p:sp>
          <p:nvSpPr>
            <p:cNvPr id="83978" name="Rectangle 10"/>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83979" name="AutoShape 11"/>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83980" name="Rectangle 12"/>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3981" name="Line 13"/>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982" name="Line 14"/>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983" name="Line 15"/>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984" name="Line 16"/>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985" name="Line 17"/>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986" name="Rectangle 18"/>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83987" name="Rectangle 19"/>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3988" name="Line 20"/>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989" name="Line 21"/>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990" name="Rectangle 22"/>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3991" name="Rectangle 23"/>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69368" name="Rectangle 24"/>
            <p:cNvSpPr>
              <a:spLocks noChangeArrowheads="1"/>
            </p:cNvSpPr>
            <p:nvPr/>
          </p:nvSpPr>
          <p:spPr bwMode="auto">
            <a:xfrm>
              <a:off x="5184" y="2277"/>
              <a:ext cx="334"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61" name="Picture 25"/>
          <p:cNvPicPr>
            <a:picLocks noChangeArrowheads="1"/>
          </p:cNvPicPr>
          <p:nvPr/>
        </p:nvPicPr>
        <p:blipFill>
          <a:blip r:embed="rId3"/>
          <a:srcRect/>
          <a:stretch>
            <a:fillRect/>
          </a:stretch>
        </p:blipFill>
        <p:spPr bwMode="auto">
          <a:xfrm>
            <a:off x="2711450" y="684213"/>
            <a:ext cx="3746500" cy="5475287"/>
          </a:xfrm>
          <a:prstGeom prst="rect">
            <a:avLst/>
          </a:prstGeom>
          <a:noFill/>
          <a:ln w="50800">
            <a:solidFill>
              <a:srgbClr val="00FF00"/>
            </a:solidFill>
            <a:miter lim="800000"/>
            <a:headEnd/>
            <a:tailEnd/>
          </a:ln>
          <a:effectLst>
            <a:outerShdw blurRad="63500" dist="161645" dir="2700000" algn="ctr" rotWithShape="0">
              <a:schemeClr val="bg2">
                <a:alpha val="74997"/>
              </a:schemeClr>
            </a:outerShdw>
          </a:effectLst>
        </p:spPr>
      </p:pic>
      <p:grpSp>
        <p:nvGrpSpPr>
          <p:cNvPr id="86018" name="Group 105"/>
          <p:cNvGrpSpPr>
            <a:grpSpLocks/>
          </p:cNvGrpSpPr>
          <p:nvPr/>
        </p:nvGrpSpPr>
        <p:grpSpPr bwMode="auto">
          <a:xfrm>
            <a:off x="4203700" y="1701800"/>
            <a:ext cx="1179513" cy="3009900"/>
            <a:chOff x="2648" y="1072"/>
            <a:chExt cx="743" cy="1896"/>
          </a:xfrm>
        </p:grpSpPr>
        <p:sp>
          <p:nvSpPr>
            <p:cNvPr id="86062" name="Oval 106"/>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86063" name="Oval 107"/>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86064" name="Oval 108"/>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86065" name="Oval 109"/>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grpSp>
      <p:sp>
        <p:nvSpPr>
          <p:cNvPr id="86019" name="Line 26"/>
          <p:cNvSpPr>
            <a:spLocks noChangeShapeType="1"/>
          </p:cNvSpPr>
          <p:nvPr/>
        </p:nvSpPr>
        <p:spPr bwMode="auto">
          <a:xfrm>
            <a:off x="2600325" y="1236663"/>
            <a:ext cx="2581275" cy="592137"/>
          </a:xfrm>
          <a:prstGeom prst="line">
            <a:avLst/>
          </a:prstGeom>
          <a:noFill/>
          <a:ln w="76200">
            <a:solidFill>
              <a:srgbClr val="D83104"/>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93539" name="Rectangle 3"/>
          <p:cNvSpPr>
            <a:spLocks noChangeArrowheads="1"/>
          </p:cNvSpPr>
          <p:nvPr/>
        </p:nvSpPr>
        <p:spPr bwMode="auto">
          <a:xfrm>
            <a:off x="542925"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6021" name="Oval 6"/>
          <p:cNvSpPr>
            <a:spLocks noChangeArrowheads="1"/>
          </p:cNvSpPr>
          <p:nvPr/>
        </p:nvSpPr>
        <p:spPr bwMode="auto">
          <a:xfrm rot="240000">
            <a:off x="4368800" y="1905000"/>
            <a:ext cx="1206500" cy="2446338"/>
          </a:xfrm>
          <a:prstGeom prst="ellipse">
            <a:avLst/>
          </a:prstGeom>
          <a:noFill/>
          <a:ln w="50800">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6022" name="Rectangle 7"/>
          <p:cNvSpPr>
            <a:spLocks noChangeArrowheads="1"/>
          </p:cNvSpPr>
          <p:nvPr/>
        </p:nvSpPr>
        <p:spPr bwMode="auto">
          <a:xfrm>
            <a:off x="7116762" y="5378574"/>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6023" name="Line 8"/>
          <p:cNvSpPr>
            <a:spLocks noChangeShapeType="1"/>
          </p:cNvSpPr>
          <p:nvPr/>
        </p:nvSpPr>
        <p:spPr bwMode="auto">
          <a:xfrm flipV="1">
            <a:off x="5494338" y="1973263"/>
            <a:ext cx="457200" cy="320675"/>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6024" name="Line 9"/>
          <p:cNvSpPr>
            <a:spLocks noChangeShapeType="1"/>
          </p:cNvSpPr>
          <p:nvPr/>
        </p:nvSpPr>
        <p:spPr bwMode="auto">
          <a:xfrm flipV="1">
            <a:off x="5029200" y="1123950"/>
            <a:ext cx="6350" cy="755650"/>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6025" name="Line 10"/>
          <p:cNvSpPr>
            <a:spLocks noChangeShapeType="1"/>
          </p:cNvSpPr>
          <p:nvPr/>
        </p:nvSpPr>
        <p:spPr bwMode="auto">
          <a:xfrm flipV="1">
            <a:off x="5321300" y="1377950"/>
            <a:ext cx="368300" cy="596900"/>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6026" name="Line 11"/>
          <p:cNvSpPr>
            <a:spLocks noChangeShapeType="1"/>
          </p:cNvSpPr>
          <p:nvPr/>
        </p:nvSpPr>
        <p:spPr bwMode="auto">
          <a:xfrm flipH="1" flipV="1">
            <a:off x="4578350" y="1485900"/>
            <a:ext cx="209550" cy="533400"/>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6027" name="Line 12"/>
          <p:cNvSpPr>
            <a:spLocks noChangeShapeType="1"/>
          </p:cNvSpPr>
          <p:nvPr/>
        </p:nvSpPr>
        <p:spPr bwMode="auto">
          <a:xfrm flipH="1" flipV="1">
            <a:off x="4318000" y="1898650"/>
            <a:ext cx="336550" cy="304800"/>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93553" name="Rectangle 17"/>
          <p:cNvSpPr>
            <a:spLocks noChangeArrowheads="1"/>
          </p:cNvSpPr>
          <p:nvPr/>
        </p:nvSpPr>
        <p:spPr bwMode="auto">
          <a:xfrm>
            <a:off x="611188" y="2449513"/>
            <a:ext cx="2062162" cy="124463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dirty="0">
                <a:solidFill>
                  <a:srgbClr val="FAFD00"/>
                </a:solidFill>
                <a:latin typeface="Krone" charset="0"/>
                <a:ea typeface="+mn-ea"/>
                <a:cs typeface="+mn-cs"/>
              </a:rPr>
              <a:t>2. </a:t>
            </a:r>
            <a:r>
              <a:rPr lang="en-US" sz="2000" dirty="0">
                <a:solidFill>
                  <a:srgbClr val="FFFF00"/>
                </a:solidFill>
                <a:latin typeface="Krone" charset="0"/>
              </a:rPr>
              <a:t>SAMARITAN</a:t>
            </a:r>
          </a:p>
          <a:p>
            <a:pPr algn="r">
              <a:lnSpc>
                <a:spcPct val="55000"/>
              </a:lnSpc>
              <a:spcBef>
                <a:spcPct val="50000"/>
              </a:spcBef>
              <a:defRPr/>
            </a:pPr>
            <a:r>
              <a:rPr lang="en-US" sz="2000" dirty="0">
                <a:solidFill>
                  <a:srgbClr val="FFFF00"/>
                </a:solidFill>
                <a:latin typeface="Krone" charset="0"/>
              </a:rPr>
              <a:t>DONGPHI </a:t>
            </a:r>
          </a:p>
          <a:p>
            <a:pPr algn="r">
              <a:lnSpc>
                <a:spcPct val="55000"/>
              </a:lnSpc>
              <a:spcBef>
                <a:spcPct val="50000"/>
              </a:spcBef>
              <a:defRPr/>
            </a:pPr>
            <a:r>
              <a:rPr lang="en-US" sz="2000" dirty="0">
                <a:solidFill>
                  <a:srgbClr val="FFFF00"/>
                </a:solidFill>
                <a:latin typeface="Krone" charset="0"/>
              </a:rPr>
              <a:t> OLAN</a:t>
            </a:r>
          </a:p>
          <a:p>
            <a:pPr algn="r">
              <a:lnSpc>
                <a:spcPct val="55000"/>
              </a:lnSpc>
              <a:spcBef>
                <a:spcPct val="50000"/>
              </a:spcBef>
              <a:defRPr/>
            </a:pPr>
            <a:endParaRPr lang="en-US" sz="2000" dirty="0">
              <a:solidFill>
                <a:srgbClr val="FAFD00"/>
              </a:solidFill>
              <a:latin typeface="Krone" charset="0"/>
              <a:ea typeface="+mn-ea"/>
              <a:cs typeface="+mn-cs"/>
            </a:endParaRPr>
          </a:p>
        </p:txBody>
      </p:sp>
      <p:sp>
        <p:nvSpPr>
          <p:cNvPr id="193554" name="Rectangle 18"/>
          <p:cNvSpPr>
            <a:spLocks noChangeArrowheads="1"/>
          </p:cNvSpPr>
          <p:nvPr/>
        </p:nvSpPr>
        <p:spPr bwMode="auto">
          <a:xfrm>
            <a:off x="47625" y="822325"/>
            <a:ext cx="2608263" cy="156780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dirty="0">
                <a:solidFill>
                  <a:schemeClr val="tx1"/>
                </a:solidFill>
                <a:latin typeface="Krone" charset="0"/>
              </a:rPr>
              <a:t>3. </a:t>
            </a:r>
            <a:r>
              <a:rPr lang="en-US" sz="2000" dirty="0">
                <a:solidFill>
                  <a:srgbClr val="FAFD00"/>
                </a:solidFill>
                <a:latin typeface="Krone" charset="0"/>
              </a:rPr>
              <a:t>CAPERNAUM</a:t>
            </a:r>
          </a:p>
          <a:p>
            <a:pPr algn="r">
              <a:lnSpc>
                <a:spcPct val="55000"/>
              </a:lnSpc>
              <a:spcBef>
                <a:spcPct val="50000"/>
              </a:spcBef>
              <a:defRPr/>
            </a:pPr>
            <a:r>
              <a:rPr lang="en-US" sz="2000" dirty="0">
                <a:solidFill>
                  <a:srgbClr val="FAFD00"/>
                </a:solidFill>
                <a:latin typeface="Krone" charset="0"/>
              </a:rPr>
              <a:t> JILO </a:t>
            </a:r>
          </a:p>
          <a:p>
            <a:pPr algn="r">
              <a:lnSpc>
                <a:spcPct val="55000"/>
              </a:lnSpc>
              <a:spcBef>
                <a:spcPct val="50000"/>
              </a:spcBef>
              <a:defRPr/>
            </a:pPr>
            <a:r>
              <a:rPr lang="en-US" sz="2000" dirty="0">
                <a:solidFill>
                  <a:srgbClr val="FAFD00"/>
                </a:solidFill>
                <a:latin typeface="Krone" charset="0"/>
              </a:rPr>
              <a:t>GALILEAN</a:t>
            </a:r>
          </a:p>
          <a:p>
            <a:pPr algn="r">
              <a:lnSpc>
                <a:spcPct val="55000"/>
              </a:lnSpc>
              <a:spcBef>
                <a:spcPct val="50000"/>
              </a:spcBef>
              <a:defRPr/>
            </a:pPr>
            <a:r>
              <a:rPr lang="en-US" sz="2000" dirty="0">
                <a:solidFill>
                  <a:srgbClr val="FAFD00"/>
                </a:solidFill>
                <a:latin typeface="Krone" charset="0"/>
              </a:rPr>
              <a:t>MINISTRY</a:t>
            </a:r>
          </a:p>
          <a:p>
            <a:pPr algn="r">
              <a:lnSpc>
                <a:spcPct val="55000"/>
              </a:lnSpc>
              <a:spcBef>
                <a:spcPct val="50000"/>
              </a:spcBef>
              <a:defRPr/>
            </a:pPr>
            <a:endParaRPr lang="en-US" sz="2000" dirty="0">
              <a:solidFill>
                <a:schemeClr val="tx1"/>
              </a:solidFill>
              <a:latin typeface="Krone" charset="0"/>
            </a:endParaRPr>
          </a:p>
        </p:txBody>
      </p:sp>
      <p:sp>
        <p:nvSpPr>
          <p:cNvPr id="86030" name="Line 19"/>
          <p:cNvSpPr>
            <a:spLocks noChangeShapeType="1"/>
          </p:cNvSpPr>
          <p:nvPr/>
        </p:nvSpPr>
        <p:spPr bwMode="auto">
          <a:xfrm flipV="1">
            <a:off x="2565400" y="4376738"/>
            <a:ext cx="1998663" cy="169862"/>
          </a:xfrm>
          <a:prstGeom prst="line">
            <a:avLst/>
          </a:prstGeom>
          <a:noFill/>
          <a:ln w="76200">
            <a:solidFill>
              <a:srgbClr val="FAFD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6031" name="Line 20"/>
          <p:cNvSpPr>
            <a:spLocks noChangeShapeType="1"/>
          </p:cNvSpPr>
          <p:nvPr/>
        </p:nvSpPr>
        <p:spPr bwMode="auto">
          <a:xfrm>
            <a:off x="2684463" y="2862263"/>
            <a:ext cx="1608137" cy="320675"/>
          </a:xfrm>
          <a:prstGeom prst="line">
            <a:avLst/>
          </a:prstGeom>
          <a:noFill/>
          <a:ln w="76200">
            <a:solidFill>
              <a:srgbClr val="FAFD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93568" name="Rectangle 32"/>
          <p:cNvSpPr>
            <a:spLocks noChangeArrowheads="1"/>
          </p:cNvSpPr>
          <p:nvPr/>
        </p:nvSpPr>
        <p:spPr bwMode="auto">
          <a:xfrm>
            <a:off x="439738" y="6066914"/>
            <a:ext cx="8408987" cy="58261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200" smtClean="0">
                <a:solidFill>
                  <a:srgbClr val="FFFF00"/>
                </a:solidFill>
                <a:effectLst>
                  <a:outerShdw blurRad="38100" dist="38100" dir="2700000" algn="tl">
                    <a:srgbClr val="000000"/>
                  </a:outerShdw>
                </a:effectLst>
              </a:rPr>
              <a:t>JISU </a:t>
            </a:r>
            <a:r>
              <a:rPr lang="en-US" sz="3200" dirty="0" smtClean="0">
                <a:solidFill>
                  <a:srgbClr val="FFFF00"/>
                </a:solidFill>
                <a:effectLst>
                  <a:outerShdw blurRad="38100" dist="38100" dir="2700000" algn="tl">
                    <a:srgbClr val="000000"/>
                  </a:outerShdw>
                </a:effectLst>
              </a:rPr>
              <a:t>Na </a:t>
            </a:r>
            <a:r>
              <a:rPr lang="en-US" sz="3200" smtClean="0">
                <a:solidFill>
                  <a:srgbClr val="FFFF00"/>
                </a:solidFill>
                <a:effectLst>
                  <a:outerShdw blurRad="38100" dist="38100" dir="2700000" algn="tl">
                    <a:srgbClr val="000000"/>
                  </a:outerShdw>
                </a:effectLst>
              </a:rPr>
              <a:t>Meta Yentsao </a:t>
            </a:r>
            <a:r>
              <a:rPr lang="en-US" sz="3200" dirty="0" err="1" smtClean="0">
                <a:solidFill>
                  <a:srgbClr val="FFFF00"/>
                </a:solidFill>
                <a:effectLst>
                  <a:outerShdw blurRad="38100" dist="38100" dir="2700000" algn="tl">
                    <a:srgbClr val="000000"/>
                  </a:outerShdw>
                </a:effectLst>
              </a:rPr>
              <a:t>Ji</a:t>
            </a:r>
            <a:r>
              <a:rPr lang="en-US" sz="3200" dirty="0" smtClean="0">
                <a:solidFill>
                  <a:srgbClr val="FFFF00"/>
                </a:solidFill>
                <a:effectLst>
                  <a:outerShdw blurRad="38100" dist="38100" dir="2700000" algn="tl">
                    <a:srgbClr val="000000"/>
                  </a:outerShdw>
                </a:effectLst>
              </a:rPr>
              <a:t>...</a:t>
            </a:r>
            <a:endParaRPr lang="en-US" sz="3200" dirty="0">
              <a:solidFill>
                <a:srgbClr val="FFFF00"/>
              </a:solidFill>
              <a:effectLst>
                <a:outerShdw blurRad="38100" dist="38100" dir="2700000" algn="tl">
                  <a:srgbClr val="000000"/>
                </a:outerShdw>
              </a:effectLst>
            </a:endParaRPr>
          </a:p>
        </p:txBody>
      </p:sp>
      <p:sp>
        <p:nvSpPr>
          <p:cNvPr id="193601" name="Text Box 65"/>
          <p:cNvSpPr txBox="1">
            <a:spLocks noChangeArrowheads="1"/>
          </p:cNvSpPr>
          <p:nvPr/>
        </p:nvSpPr>
        <p:spPr bwMode="auto">
          <a:xfrm>
            <a:off x="1793875" y="0"/>
            <a:ext cx="4957763"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a:solidFill>
                  <a:schemeClr val="tx1"/>
                </a:solidFill>
                <a:ea typeface="+mn-ea"/>
                <a:cs typeface="+mn-cs"/>
              </a:rPr>
              <a:t>John 2:23; 4:45; 5:1-2; 10:22; 12:12</a:t>
            </a:r>
          </a:p>
        </p:txBody>
      </p:sp>
      <p:sp>
        <p:nvSpPr>
          <p:cNvPr id="86034" name="AutoShape 84"/>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86035" name="Rectangle 85"/>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6036" name="Line 86"/>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037" name="Line 87"/>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038" name="Line 88"/>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039" name="Line 89"/>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040" name="Line 90"/>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041" name="Rectangle 91"/>
          <p:cNvSpPr>
            <a:spLocks noChangeArrowheads="1"/>
          </p:cNvSpPr>
          <p:nvPr/>
        </p:nvSpPr>
        <p:spPr bwMode="auto">
          <a:xfrm>
            <a:off x="8034338" y="3429000"/>
            <a:ext cx="52418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86042" name="Rectangle 92"/>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6043" name="Line 93"/>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044" name="Line 94"/>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045" name="Rectangle 95"/>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6046" name="Rectangle 96"/>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93633" name="Rectangle 97"/>
          <p:cNvSpPr>
            <a:spLocks noChangeArrowheads="1"/>
          </p:cNvSpPr>
          <p:nvPr/>
        </p:nvSpPr>
        <p:spPr bwMode="auto">
          <a:xfrm>
            <a:off x="8229600" y="3614738"/>
            <a:ext cx="561050" cy="243656"/>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sp>
        <p:nvSpPr>
          <p:cNvPr id="86048" name="Text Box 98"/>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93646" name="Oval 110"/>
          <p:cNvSpPr>
            <a:spLocks noChangeArrowheads="1"/>
          </p:cNvSpPr>
          <p:nvPr/>
        </p:nvSpPr>
        <p:spPr bwMode="auto">
          <a:xfrm>
            <a:off x="319821" y="653008"/>
            <a:ext cx="549275" cy="468823"/>
          </a:xfrm>
          <a:prstGeom prst="ellipse">
            <a:avLst/>
          </a:prstGeom>
          <a:noFill/>
          <a:ln w="57150">
            <a:solidFill>
              <a:srgbClr val="EEFF4B"/>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93647" name="Rectangle 111"/>
          <p:cNvSpPr>
            <a:spLocks noChangeArrowheads="1"/>
          </p:cNvSpPr>
          <p:nvPr/>
        </p:nvSpPr>
        <p:spPr bwMode="auto">
          <a:xfrm>
            <a:off x="277813" y="4022725"/>
            <a:ext cx="2405062" cy="187487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dirty="0">
                <a:solidFill>
                  <a:srgbClr val="FFFF00"/>
                </a:solidFill>
                <a:latin typeface="Krone" charset="0"/>
                <a:ea typeface="+mn-ea"/>
                <a:cs typeface="+mn-cs"/>
              </a:rPr>
              <a:t>1. </a:t>
            </a:r>
            <a:r>
              <a:rPr lang="en-US" sz="2000" dirty="0">
                <a:solidFill>
                  <a:srgbClr val="FFFF00"/>
                </a:solidFill>
                <a:latin typeface="Krone" charset="0"/>
              </a:rPr>
              <a:t>OPVU NA </a:t>
            </a:r>
          </a:p>
          <a:p>
            <a:pPr algn="r">
              <a:lnSpc>
                <a:spcPct val="55000"/>
              </a:lnSpc>
              <a:spcBef>
                <a:spcPct val="50000"/>
              </a:spcBef>
              <a:defRPr/>
            </a:pPr>
            <a:r>
              <a:rPr lang="en-US" sz="2000" dirty="0">
                <a:solidFill>
                  <a:srgbClr val="FFFF00"/>
                </a:solidFill>
                <a:latin typeface="Krone" charset="0"/>
              </a:rPr>
              <a:t> MINISTRY </a:t>
            </a:r>
          </a:p>
          <a:p>
            <a:pPr algn="r">
              <a:lnSpc>
                <a:spcPct val="55000"/>
              </a:lnSpc>
              <a:spcBef>
                <a:spcPct val="50000"/>
              </a:spcBef>
              <a:defRPr/>
            </a:pPr>
            <a:r>
              <a:rPr lang="en-US" sz="2000" dirty="0">
                <a:solidFill>
                  <a:srgbClr val="FFFF00"/>
                </a:solidFill>
                <a:latin typeface="Krone" charset="0"/>
              </a:rPr>
              <a:t>  OVUNGO TSOE</a:t>
            </a:r>
          </a:p>
          <a:p>
            <a:pPr algn="r">
              <a:lnSpc>
                <a:spcPct val="55000"/>
              </a:lnSpc>
              <a:spcBef>
                <a:spcPct val="50000"/>
              </a:spcBef>
              <a:defRPr/>
            </a:pPr>
            <a:r>
              <a:rPr lang="en-US" sz="2000" dirty="0">
                <a:solidFill>
                  <a:srgbClr val="FFFF00"/>
                </a:solidFill>
                <a:latin typeface="Krone" charset="0"/>
              </a:rPr>
              <a:t>JI JO   </a:t>
            </a:r>
          </a:p>
          <a:p>
            <a:pPr algn="r">
              <a:lnSpc>
                <a:spcPct val="55000"/>
              </a:lnSpc>
              <a:spcBef>
                <a:spcPct val="50000"/>
              </a:spcBef>
              <a:defRPr/>
            </a:pPr>
            <a:r>
              <a:rPr lang="en-US" sz="2000" dirty="0">
                <a:solidFill>
                  <a:srgbClr val="FFFF00"/>
                </a:solidFill>
                <a:latin typeface="Krone" charset="0"/>
              </a:rPr>
              <a:t>JERUSALEMI </a:t>
            </a:r>
          </a:p>
          <a:p>
            <a:pPr algn="r">
              <a:lnSpc>
                <a:spcPct val="55000"/>
              </a:lnSpc>
              <a:spcBef>
                <a:spcPct val="50000"/>
              </a:spcBef>
              <a:defRPr/>
            </a:pPr>
            <a:endParaRPr lang="en-US" sz="2000" dirty="0">
              <a:solidFill>
                <a:srgbClr val="FFFF00"/>
              </a:solidFill>
              <a:latin typeface="Krone" charset="0"/>
              <a:ea typeface="+mn-ea"/>
              <a:cs typeface="+mn-cs"/>
            </a:endParaRPr>
          </a:p>
        </p:txBody>
      </p:sp>
      <p:sp>
        <p:nvSpPr>
          <p:cNvPr id="193648" name="Rectangle 112"/>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41</a:t>
            </a:r>
          </a:p>
        </p:txBody>
      </p:sp>
      <p:sp>
        <p:nvSpPr>
          <p:cNvPr id="86052" name="Text Box 113"/>
          <p:cNvSpPr txBox="1">
            <a:spLocks noChangeArrowheads="1"/>
          </p:cNvSpPr>
          <p:nvPr/>
        </p:nvSpPr>
        <p:spPr bwMode="auto">
          <a:xfrm>
            <a:off x="8555038" y="64531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2</a:t>
            </a:r>
          </a:p>
        </p:txBody>
      </p:sp>
      <p:grpSp>
        <p:nvGrpSpPr>
          <p:cNvPr id="3" name="Group 118"/>
          <p:cNvGrpSpPr>
            <a:grpSpLocks/>
          </p:cNvGrpSpPr>
          <p:nvPr/>
        </p:nvGrpSpPr>
        <p:grpSpPr bwMode="auto">
          <a:xfrm>
            <a:off x="5794375" y="387350"/>
            <a:ext cx="2774950" cy="1892300"/>
            <a:chOff x="3650" y="244"/>
            <a:chExt cx="1748" cy="1192"/>
          </a:xfrm>
        </p:grpSpPr>
        <p:pic>
          <p:nvPicPr>
            <p:cNvPr id="193650" name="Picture 114"/>
            <p:cNvPicPr>
              <a:picLocks noChangeAspect="1" noChangeArrowheads="1"/>
            </p:cNvPicPr>
            <p:nvPr/>
          </p:nvPicPr>
          <p:blipFill>
            <a:blip r:embed="rId4" cstate="screen">
              <a:extLst>
                <a:ext uri="{28A0092B-C50C-407E-A947-70E740481C1C}">
                  <a14:useLocalDpi xmlns:a14="http://schemas.microsoft.com/office/drawing/2010/main"/>
                </a:ext>
              </a:extLst>
            </a:blip>
            <a:srcRect b="9006"/>
            <a:stretch>
              <a:fillRect/>
            </a:stretch>
          </p:blipFill>
          <p:spPr bwMode="auto">
            <a:xfrm>
              <a:off x="3650" y="244"/>
              <a:ext cx="1748" cy="119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193652" name="Text Box 116"/>
            <p:cNvSpPr txBox="1">
              <a:spLocks noChangeArrowheads="1"/>
            </p:cNvSpPr>
            <p:nvPr/>
          </p:nvSpPr>
          <p:spPr bwMode="auto">
            <a:xfrm>
              <a:off x="3879" y="1188"/>
              <a:ext cx="1301" cy="23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dirty="0">
                  <a:solidFill>
                    <a:srgbClr val="FFFF00"/>
                  </a:solidFill>
                  <a:ea typeface="+mn-ea"/>
                  <a:cs typeface="+mn-cs"/>
                </a:rPr>
                <a:t>Capernaum </a:t>
              </a:r>
              <a:r>
                <a:rPr lang="en-US" dirty="0" smtClean="0">
                  <a:solidFill>
                    <a:srgbClr val="FFFF00"/>
                  </a:solidFill>
                  <a:ea typeface="+mn-ea"/>
                  <a:cs typeface="+mn-cs"/>
                </a:rPr>
                <a:t>meta</a:t>
              </a:r>
              <a:endParaRPr lang="en-US" dirty="0">
                <a:solidFill>
                  <a:srgbClr val="FFFF00"/>
                </a:solidFill>
                <a:ea typeface="+mn-ea"/>
                <a:cs typeface="+mn-cs"/>
              </a:endParaRPr>
            </a:p>
          </p:txBody>
        </p:sp>
      </p:grpSp>
      <p:grpSp>
        <p:nvGrpSpPr>
          <p:cNvPr id="4" name="Group 119"/>
          <p:cNvGrpSpPr>
            <a:grpSpLocks/>
          </p:cNvGrpSpPr>
          <p:nvPr/>
        </p:nvGrpSpPr>
        <p:grpSpPr bwMode="auto">
          <a:xfrm>
            <a:off x="3725863" y="4572000"/>
            <a:ext cx="2120900" cy="1450975"/>
            <a:chOff x="2347" y="2880"/>
            <a:chExt cx="1336" cy="914"/>
          </a:xfrm>
        </p:grpSpPr>
        <p:pic>
          <p:nvPicPr>
            <p:cNvPr id="193603" name="Picture 67"/>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47" y="2880"/>
              <a:ext cx="1336" cy="914"/>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193653" name="Text Box 117"/>
            <p:cNvSpPr txBox="1">
              <a:spLocks noChangeArrowheads="1"/>
            </p:cNvSpPr>
            <p:nvPr/>
          </p:nvSpPr>
          <p:spPr bwMode="auto">
            <a:xfrm>
              <a:off x="2358" y="3538"/>
              <a:ext cx="1301" cy="23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mtClean="0">
                  <a:solidFill>
                    <a:srgbClr val="FFFF00"/>
                  </a:solidFill>
                  <a:ea typeface="+mn-ea"/>
                  <a:cs typeface="+mn-cs"/>
                </a:rPr>
                <a:t>Jerusalem</a:t>
              </a:r>
              <a:endParaRPr lang="en-US" dirty="0">
                <a:solidFill>
                  <a:srgbClr val="FFFF00"/>
                </a:solidFill>
                <a:ea typeface="+mn-ea"/>
                <a:cs typeface="+mn-cs"/>
              </a:endParaRPr>
            </a:p>
          </p:txBody>
        </p:sp>
      </p:grpSp>
      <p:sp>
        <p:nvSpPr>
          <p:cNvPr id="193549" name="Line 13"/>
          <p:cNvSpPr>
            <a:spLocks noChangeShapeType="1"/>
          </p:cNvSpPr>
          <p:nvPr/>
        </p:nvSpPr>
        <p:spPr bwMode="auto">
          <a:xfrm>
            <a:off x="4819650" y="2063750"/>
            <a:ext cx="12700" cy="2235200"/>
          </a:xfrm>
          <a:prstGeom prst="line">
            <a:avLst/>
          </a:prstGeom>
          <a:noFill/>
          <a:ln w="50800">
            <a:solidFill>
              <a:srgbClr val="00FFFF"/>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93550" name="Line 14"/>
          <p:cNvSpPr>
            <a:spLocks noChangeShapeType="1"/>
          </p:cNvSpPr>
          <p:nvPr/>
        </p:nvSpPr>
        <p:spPr bwMode="auto">
          <a:xfrm flipH="1">
            <a:off x="4959350" y="1943100"/>
            <a:ext cx="63500" cy="2330450"/>
          </a:xfrm>
          <a:prstGeom prst="line">
            <a:avLst/>
          </a:prstGeom>
          <a:noFill/>
          <a:ln w="50800">
            <a:solidFill>
              <a:srgbClr val="00FFFF"/>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93551" name="Line 15"/>
          <p:cNvSpPr>
            <a:spLocks noChangeShapeType="1"/>
          </p:cNvSpPr>
          <p:nvPr/>
        </p:nvSpPr>
        <p:spPr bwMode="auto">
          <a:xfrm flipH="1">
            <a:off x="5073650" y="2006600"/>
            <a:ext cx="146050" cy="2241550"/>
          </a:xfrm>
          <a:prstGeom prst="line">
            <a:avLst/>
          </a:prstGeom>
          <a:noFill/>
          <a:ln w="50800">
            <a:solidFill>
              <a:srgbClr val="00FFFF"/>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36" fill="hold" nodeType="clickEffect">
                                  <p:stCondLst>
                                    <p:cond delay="0"/>
                                  </p:stCondLst>
                                  <p:childTnLst>
                                    <p:set>
                                      <p:cBhvr>
                                        <p:cTn id="17" dur="1" fill="hold">
                                          <p:stCondLst>
                                            <p:cond delay="0"/>
                                          </p:stCondLst>
                                        </p:cTn>
                                        <p:tgtEl>
                                          <p:spTgt spid="193549"/>
                                        </p:tgtEl>
                                        <p:attrNameLst>
                                          <p:attrName>style.visibility</p:attrName>
                                        </p:attrNameLst>
                                      </p:cBhvr>
                                      <p:to>
                                        <p:strVal val="visible"/>
                                      </p:to>
                                    </p:set>
                                    <p:anim calcmode="lin" valueType="num">
                                      <p:cBhvr>
                                        <p:cTn id="18" dur="500" fill="hold"/>
                                        <p:tgtEl>
                                          <p:spTgt spid="193549"/>
                                        </p:tgtEl>
                                        <p:attrNameLst>
                                          <p:attrName>ppt_w</p:attrName>
                                        </p:attrNameLst>
                                      </p:cBhvr>
                                      <p:tavLst>
                                        <p:tav tm="0">
                                          <p:val>
                                            <p:strVal val="(6*min(max(#ppt_w*#ppt_h,.3),1)-7.4)/-.7*#ppt_w"/>
                                          </p:val>
                                        </p:tav>
                                        <p:tav tm="100000">
                                          <p:val>
                                            <p:strVal val="#ppt_w"/>
                                          </p:val>
                                        </p:tav>
                                      </p:tavLst>
                                    </p:anim>
                                    <p:anim calcmode="lin" valueType="num">
                                      <p:cBhvr>
                                        <p:cTn id="19" dur="500" fill="hold"/>
                                        <p:tgtEl>
                                          <p:spTgt spid="193549"/>
                                        </p:tgtEl>
                                        <p:attrNameLst>
                                          <p:attrName>ppt_h</p:attrName>
                                        </p:attrNameLst>
                                      </p:cBhvr>
                                      <p:tavLst>
                                        <p:tav tm="0">
                                          <p:val>
                                            <p:strVal val="(6*min(max(#ppt_w*#ppt_h,.3),1)-7.4)/-.7*#ppt_h"/>
                                          </p:val>
                                        </p:tav>
                                        <p:tav tm="100000">
                                          <p:val>
                                            <p:strVal val="#ppt_h"/>
                                          </p:val>
                                        </p:tav>
                                      </p:tavLst>
                                    </p:anim>
                                    <p:anim calcmode="lin" valueType="num">
                                      <p:cBhvr>
                                        <p:cTn id="20" dur="500" fill="hold"/>
                                        <p:tgtEl>
                                          <p:spTgt spid="193549"/>
                                        </p:tgtEl>
                                        <p:attrNameLst>
                                          <p:attrName>ppt_x</p:attrName>
                                        </p:attrNameLst>
                                      </p:cBhvr>
                                      <p:tavLst>
                                        <p:tav tm="0">
                                          <p:val>
                                            <p:fltVal val="0.5"/>
                                          </p:val>
                                        </p:tav>
                                        <p:tav tm="100000">
                                          <p:val>
                                            <p:strVal val="#ppt_x"/>
                                          </p:val>
                                        </p:tav>
                                      </p:tavLst>
                                    </p:anim>
                                    <p:anim calcmode="lin" valueType="num">
                                      <p:cBhvr>
                                        <p:cTn id="21" dur="500" fill="hold"/>
                                        <p:tgtEl>
                                          <p:spTgt spid="193549"/>
                                        </p:tgtEl>
                                        <p:attrNameLst>
                                          <p:attrName>ppt_y</p:attrName>
                                        </p:attrNameLst>
                                      </p:cBhvr>
                                      <p:tavLst>
                                        <p:tav tm="0">
                                          <p:val>
                                            <p:strVal val="1+(6*min(max(#ppt_w*#ppt_h,.3),1)-7.4)/-.7*#ppt_h/2"/>
                                          </p:val>
                                        </p:tav>
                                        <p:tav tm="100000">
                                          <p:val>
                                            <p:strVal val="#ppt_y"/>
                                          </p:val>
                                        </p:tav>
                                      </p:tavLst>
                                    </p:anim>
                                  </p:childTnLst>
                                </p:cTn>
                              </p:par>
                            </p:childTnLst>
                          </p:cTn>
                        </p:par>
                        <p:par>
                          <p:cTn id="22" fill="hold" nodeType="afterGroup">
                            <p:stCondLst>
                              <p:cond delay="500"/>
                            </p:stCondLst>
                            <p:childTnLst>
                              <p:par>
                                <p:cTn id="23" presetID="23" presetClass="entr" presetSubtype="36" fill="hold" nodeType="afterEffect">
                                  <p:stCondLst>
                                    <p:cond delay="0"/>
                                  </p:stCondLst>
                                  <p:childTnLst>
                                    <p:set>
                                      <p:cBhvr>
                                        <p:cTn id="24" dur="1" fill="hold">
                                          <p:stCondLst>
                                            <p:cond delay="0"/>
                                          </p:stCondLst>
                                        </p:cTn>
                                        <p:tgtEl>
                                          <p:spTgt spid="193550"/>
                                        </p:tgtEl>
                                        <p:attrNameLst>
                                          <p:attrName>style.visibility</p:attrName>
                                        </p:attrNameLst>
                                      </p:cBhvr>
                                      <p:to>
                                        <p:strVal val="visible"/>
                                      </p:to>
                                    </p:set>
                                    <p:anim calcmode="lin" valueType="num">
                                      <p:cBhvr>
                                        <p:cTn id="25" dur="500" fill="hold"/>
                                        <p:tgtEl>
                                          <p:spTgt spid="193550"/>
                                        </p:tgtEl>
                                        <p:attrNameLst>
                                          <p:attrName>ppt_w</p:attrName>
                                        </p:attrNameLst>
                                      </p:cBhvr>
                                      <p:tavLst>
                                        <p:tav tm="0">
                                          <p:val>
                                            <p:strVal val="(6*min(max(#ppt_w*#ppt_h,.3),1)-7.4)/-.7*#ppt_w"/>
                                          </p:val>
                                        </p:tav>
                                        <p:tav tm="100000">
                                          <p:val>
                                            <p:strVal val="#ppt_w"/>
                                          </p:val>
                                        </p:tav>
                                      </p:tavLst>
                                    </p:anim>
                                    <p:anim calcmode="lin" valueType="num">
                                      <p:cBhvr>
                                        <p:cTn id="26" dur="500" fill="hold"/>
                                        <p:tgtEl>
                                          <p:spTgt spid="193550"/>
                                        </p:tgtEl>
                                        <p:attrNameLst>
                                          <p:attrName>ppt_h</p:attrName>
                                        </p:attrNameLst>
                                      </p:cBhvr>
                                      <p:tavLst>
                                        <p:tav tm="0">
                                          <p:val>
                                            <p:strVal val="(6*min(max(#ppt_w*#ppt_h,.3),1)-7.4)/-.7*#ppt_h"/>
                                          </p:val>
                                        </p:tav>
                                        <p:tav tm="100000">
                                          <p:val>
                                            <p:strVal val="#ppt_h"/>
                                          </p:val>
                                        </p:tav>
                                      </p:tavLst>
                                    </p:anim>
                                    <p:anim calcmode="lin" valueType="num">
                                      <p:cBhvr>
                                        <p:cTn id="27" dur="500" fill="hold"/>
                                        <p:tgtEl>
                                          <p:spTgt spid="193550"/>
                                        </p:tgtEl>
                                        <p:attrNameLst>
                                          <p:attrName>ppt_x</p:attrName>
                                        </p:attrNameLst>
                                      </p:cBhvr>
                                      <p:tavLst>
                                        <p:tav tm="0">
                                          <p:val>
                                            <p:fltVal val="0.5"/>
                                          </p:val>
                                        </p:tav>
                                        <p:tav tm="100000">
                                          <p:val>
                                            <p:strVal val="#ppt_x"/>
                                          </p:val>
                                        </p:tav>
                                      </p:tavLst>
                                    </p:anim>
                                    <p:anim calcmode="lin" valueType="num">
                                      <p:cBhvr>
                                        <p:cTn id="28" dur="500" fill="hold"/>
                                        <p:tgtEl>
                                          <p:spTgt spid="193550"/>
                                        </p:tgtEl>
                                        <p:attrNameLst>
                                          <p:attrName>ppt_y</p:attrName>
                                        </p:attrNameLst>
                                      </p:cBhvr>
                                      <p:tavLst>
                                        <p:tav tm="0">
                                          <p:val>
                                            <p:strVal val="1+(6*min(max(#ppt_w*#ppt_h,.3),1)-7.4)/-.7*#ppt_h/2"/>
                                          </p:val>
                                        </p:tav>
                                        <p:tav tm="100000">
                                          <p:val>
                                            <p:strVal val="#ppt_y"/>
                                          </p:val>
                                        </p:tav>
                                      </p:tavLst>
                                    </p:anim>
                                  </p:childTnLst>
                                </p:cTn>
                              </p:par>
                            </p:childTnLst>
                          </p:cTn>
                        </p:par>
                        <p:par>
                          <p:cTn id="29" fill="hold" nodeType="afterGroup">
                            <p:stCondLst>
                              <p:cond delay="1000"/>
                            </p:stCondLst>
                            <p:childTnLst>
                              <p:par>
                                <p:cTn id="30" presetID="23" presetClass="entr" presetSubtype="36" fill="hold" nodeType="afterEffect">
                                  <p:stCondLst>
                                    <p:cond delay="0"/>
                                  </p:stCondLst>
                                  <p:childTnLst>
                                    <p:set>
                                      <p:cBhvr>
                                        <p:cTn id="31" dur="1" fill="hold">
                                          <p:stCondLst>
                                            <p:cond delay="0"/>
                                          </p:stCondLst>
                                        </p:cTn>
                                        <p:tgtEl>
                                          <p:spTgt spid="193551"/>
                                        </p:tgtEl>
                                        <p:attrNameLst>
                                          <p:attrName>style.visibility</p:attrName>
                                        </p:attrNameLst>
                                      </p:cBhvr>
                                      <p:to>
                                        <p:strVal val="visible"/>
                                      </p:to>
                                    </p:set>
                                    <p:anim calcmode="lin" valueType="num">
                                      <p:cBhvr>
                                        <p:cTn id="32" dur="500" fill="hold"/>
                                        <p:tgtEl>
                                          <p:spTgt spid="193551"/>
                                        </p:tgtEl>
                                        <p:attrNameLst>
                                          <p:attrName>ppt_w</p:attrName>
                                        </p:attrNameLst>
                                      </p:cBhvr>
                                      <p:tavLst>
                                        <p:tav tm="0">
                                          <p:val>
                                            <p:strVal val="(6*min(max(#ppt_w*#ppt_h,.3),1)-7.4)/-.7*#ppt_w"/>
                                          </p:val>
                                        </p:tav>
                                        <p:tav tm="100000">
                                          <p:val>
                                            <p:strVal val="#ppt_w"/>
                                          </p:val>
                                        </p:tav>
                                      </p:tavLst>
                                    </p:anim>
                                    <p:anim calcmode="lin" valueType="num">
                                      <p:cBhvr>
                                        <p:cTn id="33" dur="500" fill="hold"/>
                                        <p:tgtEl>
                                          <p:spTgt spid="193551"/>
                                        </p:tgtEl>
                                        <p:attrNameLst>
                                          <p:attrName>ppt_h</p:attrName>
                                        </p:attrNameLst>
                                      </p:cBhvr>
                                      <p:tavLst>
                                        <p:tav tm="0">
                                          <p:val>
                                            <p:strVal val="(6*min(max(#ppt_w*#ppt_h,.3),1)-7.4)/-.7*#ppt_h"/>
                                          </p:val>
                                        </p:tav>
                                        <p:tav tm="100000">
                                          <p:val>
                                            <p:strVal val="#ppt_h"/>
                                          </p:val>
                                        </p:tav>
                                      </p:tavLst>
                                    </p:anim>
                                    <p:anim calcmode="lin" valueType="num">
                                      <p:cBhvr>
                                        <p:cTn id="34" dur="500" fill="hold"/>
                                        <p:tgtEl>
                                          <p:spTgt spid="193551"/>
                                        </p:tgtEl>
                                        <p:attrNameLst>
                                          <p:attrName>ppt_x</p:attrName>
                                        </p:attrNameLst>
                                      </p:cBhvr>
                                      <p:tavLst>
                                        <p:tav tm="0">
                                          <p:val>
                                            <p:fltVal val="0.5"/>
                                          </p:val>
                                        </p:tav>
                                        <p:tav tm="100000">
                                          <p:val>
                                            <p:strVal val="#ppt_x"/>
                                          </p:val>
                                        </p:tav>
                                      </p:tavLst>
                                    </p:anim>
                                    <p:anim calcmode="lin" valueType="num">
                                      <p:cBhvr>
                                        <p:cTn id="35" dur="500" fill="hold"/>
                                        <p:tgtEl>
                                          <p:spTgt spid="19355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158" name="Picture 86"/>
          <p:cNvPicPr>
            <a:picLocks noChangeArrowheads="1"/>
          </p:cNvPicPr>
          <p:nvPr/>
        </p:nvPicPr>
        <p:blipFill>
          <a:blip r:embed="rId4"/>
          <a:srcRect/>
          <a:stretch>
            <a:fillRect/>
          </a:stretch>
        </p:blipFill>
        <p:spPr bwMode="auto">
          <a:xfrm>
            <a:off x="2711450" y="684213"/>
            <a:ext cx="3746500" cy="5475287"/>
          </a:xfrm>
          <a:prstGeom prst="rect">
            <a:avLst/>
          </a:prstGeom>
          <a:noFill/>
          <a:ln w="50800">
            <a:solidFill>
              <a:srgbClr val="00FF00"/>
            </a:solidFill>
            <a:miter lim="800000"/>
            <a:headEnd/>
            <a:tailEnd/>
          </a:ln>
          <a:effectLst>
            <a:outerShdw blurRad="63500" dist="161645" dir="2700000" algn="ctr" rotWithShape="0">
              <a:schemeClr val="bg2">
                <a:alpha val="74997"/>
              </a:schemeClr>
            </a:outerShdw>
          </a:effectLst>
        </p:spPr>
      </p:pic>
      <p:sp>
        <p:nvSpPr>
          <p:cNvPr id="515076" name="Rectangle 4"/>
          <p:cNvSpPr>
            <a:spLocks noChangeArrowheads="1"/>
          </p:cNvSpPr>
          <p:nvPr/>
        </p:nvSpPr>
        <p:spPr bwMode="auto">
          <a:xfrm>
            <a:off x="542925"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8067" name="Rectangle 6"/>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8068" name="Text Box 4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5094" name="Line 22"/>
          <p:cNvSpPr>
            <a:spLocks noChangeShapeType="1"/>
          </p:cNvSpPr>
          <p:nvPr/>
        </p:nvSpPr>
        <p:spPr bwMode="auto">
          <a:xfrm flipH="1">
            <a:off x="4735513" y="1817688"/>
            <a:ext cx="509587" cy="2330450"/>
          </a:xfrm>
          <a:prstGeom prst="line">
            <a:avLst/>
          </a:prstGeom>
          <a:noFill/>
          <a:ln w="50800">
            <a:solidFill>
              <a:schemeClr val="tx1"/>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pic>
        <p:nvPicPr>
          <p:cNvPr id="515117" name="Picture 45"/>
          <p:cNvPicPr>
            <a:picLocks noChangeArrowheads="1"/>
          </p:cNvPicPr>
          <p:nvPr/>
        </p:nvPicPr>
        <p:blipFill>
          <a:blip r:embed="rId5" cstate="screen">
            <a:lum contrast="12000"/>
            <a:extLst>
              <a:ext uri="{28A0092B-C50C-407E-A947-70E740481C1C}">
                <a14:useLocalDpi xmlns:a14="http://schemas.microsoft.com/office/drawing/2010/main"/>
              </a:ext>
            </a:extLst>
          </a:blip>
          <a:srcRect/>
          <a:stretch>
            <a:fillRect/>
          </a:stretch>
        </p:blipFill>
        <p:spPr bwMode="auto">
          <a:xfrm>
            <a:off x="3006725" y="1063625"/>
            <a:ext cx="1787525" cy="134778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515122" name="Picture 50"/>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03325" y="3235325"/>
            <a:ext cx="2505075" cy="1808163"/>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pic>
        <p:nvPicPr>
          <p:cNvPr id="515121" name="Picture 49"/>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830888" y="2146300"/>
            <a:ext cx="1998662" cy="1422400"/>
          </a:xfrm>
          <a:prstGeom prst="rect">
            <a:avLst/>
          </a:prstGeom>
          <a:noFill/>
          <a:ln w="76200">
            <a:solidFill>
              <a:schemeClr val="accent2"/>
            </a:solidFill>
            <a:miter lim="800000"/>
            <a:headEnd/>
            <a:tailEnd/>
          </a:ln>
          <a:effectLst>
            <a:outerShdw blurRad="63500" dist="71842" dir="2700000" algn="ctr" rotWithShape="0">
              <a:srgbClr val="0A0A0A">
                <a:alpha val="74998"/>
              </a:srgbClr>
            </a:outerShdw>
          </a:effectLst>
        </p:spPr>
      </p:pic>
      <p:sp>
        <p:nvSpPr>
          <p:cNvPr id="88073" name="Oval 53"/>
          <p:cNvSpPr>
            <a:spLocks noChangeArrowheads="1"/>
          </p:cNvSpPr>
          <p:nvPr/>
        </p:nvSpPr>
        <p:spPr bwMode="auto">
          <a:xfrm>
            <a:off x="5165725" y="1639888"/>
            <a:ext cx="196850" cy="198437"/>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88074" name="Oval 54"/>
          <p:cNvSpPr>
            <a:spLocks noChangeArrowheads="1"/>
          </p:cNvSpPr>
          <p:nvPr/>
        </p:nvSpPr>
        <p:spPr bwMode="auto">
          <a:xfrm>
            <a:off x="4603750" y="4121150"/>
            <a:ext cx="196850" cy="198438"/>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88075" name="Text Box 59"/>
          <p:cNvSpPr txBox="1">
            <a:spLocks noChangeArrowheads="1"/>
          </p:cNvSpPr>
          <p:nvPr/>
        </p:nvSpPr>
        <p:spPr bwMode="auto">
          <a:xfrm>
            <a:off x="8555038" y="6451600"/>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2</a:t>
            </a:r>
          </a:p>
        </p:txBody>
      </p:sp>
      <p:grpSp>
        <p:nvGrpSpPr>
          <p:cNvPr id="2" name="Group 62"/>
          <p:cNvGrpSpPr>
            <a:grpSpLocks/>
          </p:cNvGrpSpPr>
          <p:nvPr/>
        </p:nvGrpSpPr>
        <p:grpSpPr bwMode="auto">
          <a:xfrm>
            <a:off x="1951037" y="2274887"/>
            <a:ext cx="2338388" cy="1290637"/>
            <a:chOff x="1558" y="1393"/>
            <a:chExt cx="1473" cy="813"/>
          </a:xfrm>
        </p:grpSpPr>
        <p:sp>
          <p:nvSpPr>
            <p:cNvPr id="515118" name="Rectangle 46"/>
            <p:cNvSpPr>
              <a:spLocks noChangeArrowheads="1"/>
            </p:cNvSpPr>
            <p:nvPr/>
          </p:nvSpPr>
          <p:spPr bwMode="auto">
            <a:xfrm>
              <a:off x="1558" y="1393"/>
              <a:ext cx="1461" cy="813"/>
            </a:xfrm>
            <a:prstGeom prst="rect">
              <a:avLst/>
            </a:prstGeom>
            <a:solidFill>
              <a:schemeClr val="accent1"/>
            </a:solidFill>
            <a:ln w="12700">
              <a:noFill/>
              <a:miter lim="800000"/>
              <a:headEnd/>
              <a:tailEnd/>
            </a:ln>
            <a:effectLst>
              <a:outerShdw blurRad="63500" dist="127000" dir="3187806" algn="ctr" rotWithShape="0">
                <a:schemeClr val="bg2">
                  <a:alpha val="74998"/>
                </a:schemeClr>
              </a:outerShdw>
            </a:effectLst>
          </p:spPr>
          <p:txBody>
            <a:bodyPr wrap="square" lIns="90487" tIns="44450" rIns="90487" bIns="44450">
              <a:spAutoFit/>
            </a:bodyPr>
            <a:lstStyle/>
            <a:p>
              <a:pPr algn="r">
                <a:lnSpc>
                  <a:spcPct val="95000"/>
                </a:lnSpc>
                <a:spcBef>
                  <a:spcPct val="50000"/>
                </a:spcBef>
                <a:defRPr/>
              </a:pPr>
              <a:endParaRPr lang="en-US" sz="2000" dirty="0">
                <a:solidFill>
                  <a:schemeClr val="bg2"/>
                </a:solidFill>
                <a:latin typeface="Krone" charset="0"/>
                <a:ea typeface="+mn-ea"/>
                <a:cs typeface="+mn-cs"/>
              </a:endParaRPr>
            </a:p>
          </p:txBody>
        </p:sp>
        <p:sp>
          <p:nvSpPr>
            <p:cNvPr id="88103" name="Rectangle 60"/>
            <p:cNvSpPr>
              <a:spLocks noChangeArrowheads="1"/>
            </p:cNvSpPr>
            <p:nvPr/>
          </p:nvSpPr>
          <p:spPr bwMode="auto">
            <a:xfrm>
              <a:off x="1609" y="1413"/>
              <a:ext cx="1422" cy="7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r">
                <a:lnSpc>
                  <a:spcPct val="95000"/>
                </a:lnSpc>
                <a:spcBef>
                  <a:spcPct val="50000"/>
                </a:spcBef>
              </a:pPr>
              <a:r>
                <a:rPr lang="en-US" sz="2000" dirty="0" smtClean="0">
                  <a:solidFill>
                    <a:srgbClr val="FFEA18"/>
                  </a:solidFill>
                  <a:latin typeface="Krone" charset="0"/>
                </a:rPr>
                <a:t>CAPERNAUM </a:t>
              </a:r>
              <a:r>
                <a:rPr lang="en-US" sz="2000" smtClean="0">
                  <a:solidFill>
                    <a:srgbClr val="FFEA18"/>
                  </a:solidFill>
                  <a:latin typeface="Krone" charset="0"/>
                </a:rPr>
                <a:t>TONA JERUSALEM</a:t>
              </a:r>
              <a:r>
                <a:rPr lang="en-US" sz="2000" dirty="0" smtClean="0">
                  <a:solidFill>
                    <a:srgbClr val="FFEA18"/>
                  </a:solidFill>
                  <a:latin typeface="Krone" charset="0"/>
                </a:rPr>
                <a:t>:      JO </a:t>
              </a:r>
              <a:r>
                <a:rPr lang="en-US" sz="2000" smtClean="0">
                  <a:solidFill>
                    <a:schemeClr val="tx1"/>
                  </a:solidFill>
                  <a:latin typeface="Krone" charset="0"/>
                </a:rPr>
                <a:t>80 MILES</a:t>
              </a:r>
              <a:endParaRPr lang="en-US" sz="2000" dirty="0">
                <a:solidFill>
                  <a:schemeClr val="tx1"/>
                </a:solidFill>
                <a:latin typeface="Krone" charset="0"/>
              </a:endParaRPr>
            </a:p>
          </p:txBody>
        </p:sp>
      </p:grpSp>
      <p:sp>
        <p:nvSpPr>
          <p:cNvPr id="515136" name="Rectangle 64"/>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42</a:t>
            </a:r>
          </a:p>
        </p:txBody>
      </p:sp>
      <p:sp>
        <p:nvSpPr>
          <p:cNvPr id="515137" name="Text Box 65"/>
          <p:cNvSpPr txBox="1">
            <a:spLocks noChangeArrowheads="1"/>
          </p:cNvSpPr>
          <p:nvPr/>
        </p:nvSpPr>
        <p:spPr bwMode="auto">
          <a:xfrm>
            <a:off x="1793875" y="0"/>
            <a:ext cx="4957763"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a:solidFill>
                  <a:schemeClr val="tx1"/>
                </a:solidFill>
                <a:ea typeface="+mn-ea"/>
                <a:cs typeface="+mn-cs"/>
              </a:rPr>
              <a:t>John 2:23; 4:45; 5:1-2; 10:22; 12:12</a:t>
            </a:r>
          </a:p>
        </p:txBody>
      </p:sp>
      <p:sp>
        <p:nvSpPr>
          <p:cNvPr id="88079" name="Text Box 67"/>
          <p:cNvSpPr txBox="1">
            <a:spLocks noChangeArrowheads="1"/>
          </p:cNvSpPr>
          <p:nvPr/>
        </p:nvSpPr>
        <p:spPr bwMode="auto">
          <a:xfrm>
            <a:off x="7090592" y="6283732"/>
            <a:ext cx="143981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smtClean="0">
                <a:solidFill>
                  <a:schemeClr val="tx1"/>
                </a:solidFill>
                <a:latin typeface="Arial" charset="0"/>
              </a:rPr>
              <a:t>Okhe</a:t>
            </a:r>
            <a:r>
              <a:rPr lang="en-US" sz="1200" dirty="0" smtClean="0">
                <a:solidFill>
                  <a:schemeClr val="tx1"/>
                </a:solidFill>
                <a:latin typeface="Arial" charset="0"/>
              </a:rPr>
              <a:t> </a:t>
            </a:r>
            <a:r>
              <a:rPr lang="en-US" sz="1200" dirty="0" err="1" smtClean="0">
                <a:solidFill>
                  <a:schemeClr val="tx1"/>
                </a:solidFill>
                <a:latin typeface="Arial" charset="0"/>
              </a:rPr>
              <a:t>kakp</a:t>
            </a:r>
            <a:r>
              <a:rPr lang="en-US" sz="1200" dirty="0" smtClean="0">
                <a:solidFill>
                  <a:schemeClr val="tx1"/>
                </a:solidFill>
                <a:latin typeface="Arial" charset="0"/>
              </a:rPr>
              <a:t>. </a:t>
            </a:r>
            <a:r>
              <a:rPr lang="en-US" sz="1200" dirty="0">
                <a:solidFill>
                  <a:schemeClr val="tx1"/>
                </a:solidFill>
                <a:latin typeface="Arial" charset="0"/>
              </a:rPr>
              <a:t>39-41</a:t>
            </a:r>
          </a:p>
        </p:txBody>
      </p:sp>
      <p:sp>
        <p:nvSpPr>
          <p:cNvPr id="88080" name="Rectangle 68"/>
          <p:cNvSpPr>
            <a:spLocks noChangeArrowheads="1"/>
          </p:cNvSpPr>
          <p:nvPr/>
        </p:nvSpPr>
        <p:spPr bwMode="auto">
          <a:xfrm>
            <a:off x="8034338" y="3429000"/>
            <a:ext cx="52418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88081" name="AutoShape 69"/>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88082" name="Rectangle 70"/>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8083" name="Line 71"/>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84" name="Line 72"/>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85" name="Line 73"/>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86" name="Line 74"/>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87" name="Line 75"/>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88" name="Rectangle 76"/>
          <p:cNvSpPr>
            <a:spLocks noChangeArrowheads="1"/>
          </p:cNvSpPr>
          <p:nvPr/>
        </p:nvSpPr>
        <p:spPr bwMode="auto">
          <a:xfrm>
            <a:off x="8034338" y="3429000"/>
            <a:ext cx="52418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88089" name="Rectangle 77"/>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8090" name="Line 78"/>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91" name="Line 79"/>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92" name="Rectangle 80"/>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8093" name="Rectangle 81"/>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15154" name="Rectangle 82"/>
          <p:cNvSpPr>
            <a:spLocks noChangeArrowheads="1"/>
          </p:cNvSpPr>
          <p:nvPr/>
        </p:nvSpPr>
        <p:spPr bwMode="auto">
          <a:xfrm>
            <a:off x="8229600" y="3614738"/>
            <a:ext cx="182806" cy="243656"/>
          </a:xfrm>
          <a:prstGeom prst="rect">
            <a:avLst/>
          </a:prstGeom>
          <a:noFill/>
          <a:ln w="12700">
            <a:noFill/>
            <a:miter lim="800000"/>
            <a:headEnd/>
            <a:tailEnd/>
          </a:ln>
          <a:effectLst/>
        </p:spPr>
        <p:txBody>
          <a:bodyPr wrap="none" lIns="90487" tIns="44450" rIns="90487" bIns="44450">
            <a:spAutoFit/>
          </a:bodyPr>
          <a:lstStyle/>
          <a:p>
            <a:pPr>
              <a:defRPr/>
            </a:pPr>
            <a:endParaRPr lang="en-US" sz="1000" i="1" dirty="0">
              <a:solidFill>
                <a:srgbClr val="000000"/>
              </a:solidFill>
              <a:effectLst>
                <a:outerShdw blurRad="38100" dist="38100" dir="2700000" algn="tl">
                  <a:srgbClr val="FFFFFF"/>
                </a:outerShdw>
              </a:effectLst>
              <a:latin typeface="Helvetica" charset="0"/>
            </a:endParaRPr>
          </a:p>
        </p:txBody>
      </p:sp>
      <p:pic>
        <p:nvPicPr>
          <p:cNvPr id="515155" name="Picture 83" descr="Dead Sea western cliffs to south from En Gedi"/>
          <p:cNvPicPr preferRelativeResize="0">
            <a:picLocks noChangeAspect="1" noChangeArrowheads="1"/>
          </p:cNvPicPr>
          <p:nvPr>
            <p:custDataLst>
              <p:tags r:id="rId1"/>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4795838" y="4618038"/>
            <a:ext cx="1935162" cy="13049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nvGrpSpPr>
          <p:cNvPr id="3" name="Group 87"/>
          <p:cNvGrpSpPr>
            <a:grpSpLocks/>
          </p:cNvGrpSpPr>
          <p:nvPr/>
        </p:nvGrpSpPr>
        <p:grpSpPr bwMode="auto">
          <a:xfrm>
            <a:off x="5314949" y="3313113"/>
            <a:ext cx="2460624" cy="1558924"/>
            <a:chOff x="4204" y="1135"/>
            <a:chExt cx="1550" cy="982"/>
          </a:xfrm>
        </p:grpSpPr>
        <p:sp>
          <p:nvSpPr>
            <p:cNvPr id="515119" name="Rectangle 47"/>
            <p:cNvSpPr>
              <a:spLocks noChangeArrowheads="1"/>
            </p:cNvSpPr>
            <p:nvPr/>
          </p:nvSpPr>
          <p:spPr bwMode="auto">
            <a:xfrm>
              <a:off x="4204" y="1135"/>
              <a:ext cx="1482" cy="982"/>
            </a:xfrm>
            <a:prstGeom prst="rect">
              <a:avLst/>
            </a:prstGeom>
            <a:solidFill>
              <a:schemeClr val="accent1"/>
            </a:solidFill>
            <a:ln w="12700">
              <a:noFill/>
              <a:miter lim="800000"/>
              <a:headEnd/>
              <a:tailEnd/>
            </a:ln>
            <a:effectLst>
              <a:outerShdw blurRad="63500" dist="107763" dir="2700000" algn="ctr" rotWithShape="0">
                <a:srgbClr val="0A0A0A">
                  <a:alpha val="74998"/>
                </a:srgbClr>
              </a:outerShdw>
            </a:effectLst>
          </p:spPr>
          <p:txBody>
            <a:bodyPr wrap="square" lIns="90487" tIns="44450" rIns="90487" bIns="44450">
              <a:spAutoFit/>
            </a:bodyPr>
            <a:lstStyle/>
            <a:p>
              <a:pPr>
                <a:lnSpc>
                  <a:spcPct val="95000"/>
                </a:lnSpc>
                <a:spcBef>
                  <a:spcPct val="50000"/>
                </a:spcBef>
                <a:defRPr/>
              </a:pPr>
              <a:endParaRPr lang="en-US" sz="2000" dirty="0">
                <a:solidFill>
                  <a:schemeClr val="bg2"/>
                </a:solidFill>
                <a:latin typeface="Krone" charset="0"/>
                <a:ea typeface="+mn-ea"/>
                <a:cs typeface="+mn-cs"/>
              </a:endParaRPr>
            </a:p>
          </p:txBody>
        </p:sp>
        <p:sp>
          <p:nvSpPr>
            <p:cNvPr id="88101" name="Rectangle 61"/>
            <p:cNvSpPr>
              <a:spLocks noChangeArrowheads="1"/>
            </p:cNvSpPr>
            <p:nvPr/>
          </p:nvSpPr>
          <p:spPr bwMode="auto">
            <a:xfrm>
              <a:off x="4229" y="1163"/>
              <a:ext cx="1525" cy="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nSpc>
                  <a:spcPct val="95000"/>
                </a:lnSpc>
                <a:spcBef>
                  <a:spcPct val="50000"/>
                </a:spcBef>
              </a:pPr>
              <a:r>
                <a:rPr lang="en-US" dirty="0" smtClean="0">
                  <a:solidFill>
                    <a:srgbClr val="FFEA18"/>
                  </a:solidFill>
                  <a:latin typeface="Krone" charset="0"/>
                </a:rPr>
                <a:t>GALILEE JUMUNJG, </a:t>
              </a:r>
              <a:r>
                <a:rPr lang="en-US" dirty="0">
                  <a:solidFill>
                    <a:srgbClr val="FFEA18"/>
                  </a:solidFill>
                  <a:latin typeface="Krone" charset="0"/>
                </a:rPr>
                <a:t>JORDAN </a:t>
              </a:r>
              <a:r>
                <a:rPr lang="en-US" dirty="0" smtClean="0">
                  <a:solidFill>
                    <a:srgbClr val="FFEA18"/>
                  </a:solidFill>
                  <a:latin typeface="Krone" charset="0"/>
                </a:rPr>
                <a:t>ZYKHVU TONA ECHU JU</a:t>
              </a:r>
              <a:r>
                <a:rPr lang="en-US" sz="2000" dirty="0" smtClean="0">
                  <a:solidFill>
                    <a:srgbClr val="FFEA18"/>
                  </a:solidFill>
                  <a:latin typeface="Krone" charset="0"/>
                </a:rPr>
                <a:t>:  JO    </a:t>
              </a:r>
              <a:r>
                <a:rPr lang="en-US" sz="2000" dirty="0">
                  <a:solidFill>
                    <a:schemeClr val="tx1"/>
                  </a:solidFill>
                  <a:latin typeface="Krone" charset="0"/>
                </a:rPr>
                <a:t>75 </a:t>
              </a:r>
              <a:r>
                <a:rPr lang="en-US" sz="2000" dirty="0" smtClean="0">
                  <a:solidFill>
                    <a:schemeClr val="tx1"/>
                  </a:solidFill>
                  <a:latin typeface="Krone" charset="0"/>
                </a:rPr>
                <a:t>MILES</a:t>
              </a:r>
              <a:endParaRPr lang="en-US" sz="2000" dirty="0">
                <a:solidFill>
                  <a:schemeClr val="tx1"/>
                </a:solidFill>
                <a:latin typeface="Krone" charset="0"/>
              </a:endParaRPr>
            </a:p>
          </p:txBody>
        </p:sp>
      </p:grpSp>
      <p:sp>
        <p:nvSpPr>
          <p:cNvPr id="88097" name="Oval 84"/>
          <p:cNvSpPr>
            <a:spLocks noChangeArrowheads="1"/>
          </p:cNvSpPr>
          <p:nvPr/>
        </p:nvSpPr>
        <p:spPr bwMode="auto">
          <a:xfrm>
            <a:off x="5026025" y="4275138"/>
            <a:ext cx="196850" cy="198437"/>
          </a:xfrm>
          <a:prstGeom prst="ellipse">
            <a:avLst/>
          </a:prstGeom>
          <a:solidFill>
            <a:srgbClr val="FF0000"/>
          </a:solidFill>
          <a:ln w="12700">
            <a:solidFill>
              <a:schemeClr val="tx1"/>
            </a:solidFill>
            <a:round/>
            <a:headEnd/>
            <a:tailEnd/>
          </a:ln>
        </p:spPr>
        <p:txBody>
          <a:bodyPr wrap="none" anchor="ctr"/>
          <a:lstStyle/>
          <a:p>
            <a:endParaRPr lang="en-US"/>
          </a:p>
        </p:txBody>
      </p:sp>
      <p:sp>
        <p:nvSpPr>
          <p:cNvPr id="88098" name="Oval 85"/>
          <p:cNvSpPr>
            <a:spLocks noChangeArrowheads="1"/>
          </p:cNvSpPr>
          <p:nvPr/>
        </p:nvSpPr>
        <p:spPr bwMode="auto">
          <a:xfrm>
            <a:off x="5164138" y="2206625"/>
            <a:ext cx="196850" cy="198438"/>
          </a:xfrm>
          <a:prstGeom prst="ellipse">
            <a:avLst/>
          </a:prstGeom>
          <a:solidFill>
            <a:srgbClr val="FF0000"/>
          </a:solidFill>
          <a:ln w="12700">
            <a:solidFill>
              <a:schemeClr val="tx1"/>
            </a:solidFill>
            <a:round/>
            <a:headEnd/>
            <a:tailEnd/>
          </a:ln>
        </p:spPr>
        <p:txBody>
          <a:bodyPr wrap="none" anchor="ctr"/>
          <a:lstStyle/>
          <a:p>
            <a:endParaRPr lang="en-US"/>
          </a:p>
        </p:txBody>
      </p:sp>
      <p:sp>
        <p:nvSpPr>
          <p:cNvPr id="515095" name="Line 23"/>
          <p:cNvSpPr>
            <a:spLocks noChangeShapeType="1"/>
          </p:cNvSpPr>
          <p:nvPr/>
        </p:nvSpPr>
        <p:spPr bwMode="auto">
          <a:xfrm flipH="1">
            <a:off x="5122863" y="2306638"/>
            <a:ext cx="133350" cy="2043112"/>
          </a:xfrm>
          <a:prstGeom prst="line">
            <a:avLst/>
          </a:prstGeom>
          <a:noFill/>
          <a:ln w="50800">
            <a:solidFill>
              <a:schemeClr val="tx1"/>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515094"/>
                                        </p:tgtEl>
                                        <p:attrNameLst>
                                          <p:attrName>style.visibility</p:attrName>
                                        </p:attrNameLst>
                                      </p:cBhvr>
                                      <p:to>
                                        <p:strVal val="visible"/>
                                      </p:to>
                                    </p:set>
                                    <p:anim calcmode="lin" valueType="num">
                                      <p:cBhvr>
                                        <p:cTn id="7" dur="1000" fill="hold"/>
                                        <p:tgtEl>
                                          <p:spTgt spid="515094"/>
                                        </p:tgtEl>
                                        <p:attrNameLst>
                                          <p:attrName>ppt_w</p:attrName>
                                        </p:attrNameLst>
                                      </p:cBhvr>
                                      <p:tavLst>
                                        <p:tav tm="0">
                                          <p:val>
                                            <p:strVal val="(6*min(max(#ppt_w*#ppt_h,.3),1)-7.4)/-.7*#ppt_w"/>
                                          </p:val>
                                        </p:tav>
                                        <p:tav tm="100000">
                                          <p:val>
                                            <p:strVal val="#ppt_w"/>
                                          </p:val>
                                        </p:tav>
                                      </p:tavLst>
                                    </p:anim>
                                    <p:anim calcmode="lin" valueType="num">
                                      <p:cBhvr>
                                        <p:cTn id="8" dur="1000" fill="hold"/>
                                        <p:tgtEl>
                                          <p:spTgt spid="515094"/>
                                        </p:tgtEl>
                                        <p:attrNameLst>
                                          <p:attrName>ppt_h</p:attrName>
                                        </p:attrNameLst>
                                      </p:cBhvr>
                                      <p:tavLst>
                                        <p:tav tm="0">
                                          <p:val>
                                            <p:strVal val="(6*min(max(#ppt_w*#ppt_h,.3),1)-7.4)/-.7*#ppt_h"/>
                                          </p:val>
                                        </p:tav>
                                        <p:tav tm="100000">
                                          <p:val>
                                            <p:strVal val="#ppt_h"/>
                                          </p:val>
                                        </p:tav>
                                      </p:tavLst>
                                    </p:anim>
                                    <p:anim calcmode="lin" valueType="num">
                                      <p:cBhvr>
                                        <p:cTn id="9" dur="1000" fill="hold"/>
                                        <p:tgtEl>
                                          <p:spTgt spid="515094"/>
                                        </p:tgtEl>
                                        <p:attrNameLst>
                                          <p:attrName>ppt_x</p:attrName>
                                        </p:attrNameLst>
                                      </p:cBhvr>
                                      <p:tavLst>
                                        <p:tav tm="0">
                                          <p:val>
                                            <p:fltVal val="0.5"/>
                                          </p:val>
                                        </p:tav>
                                        <p:tav tm="100000">
                                          <p:val>
                                            <p:strVal val="#ppt_x"/>
                                          </p:val>
                                        </p:tav>
                                      </p:tavLst>
                                    </p:anim>
                                    <p:anim calcmode="lin" valueType="num">
                                      <p:cBhvr>
                                        <p:cTn id="10" dur="1000" fill="hold"/>
                                        <p:tgtEl>
                                          <p:spTgt spid="515094"/>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1000"/>
                            </p:stCondLst>
                            <p:childTnLst>
                              <p:par>
                                <p:cTn id="12" presetID="23" presetClass="entr" presetSubtype="272"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strVal val="2/3*#ppt_w"/>
                                          </p:val>
                                        </p:tav>
                                        <p:tav tm="100000">
                                          <p:val>
                                            <p:strVal val="#ppt_w"/>
                                          </p:val>
                                        </p:tav>
                                      </p:tavLst>
                                    </p:anim>
                                    <p:anim calcmode="lin" valueType="num">
                                      <p:cBhvr>
                                        <p:cTn id="15" dur="500" fill="hold"/>
                                        <p:tgtEl>
                                          <p:spTgt spid="2"/>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515117"/>
                                        </p:tgtEl>
                                        <p:attrNameLst>
                                          <p:attrName>style.visibility</p:attrName>
                                        </p:attrNameLst>
                                      </p:cBhvr>
                                      <p:to>
                                        <p:strVal val="visible"/>
                                      </p:to>
                                    </p:set>
                                    <p:animEffect transition="in" filter="fade">
                                      <p:cBhvr>
                                        <p:cTn id="19" dur="1000"/>
                                        <p:tgtEl>
                                          <p:spTgt spid="515117"/>
                                        </p:tgtEl>
                                      </p:cBhvr>
                                    </p:animEffect>
                                  </p:childTnLst>
                                </p:cTn>
                              </p:par>
                            </p:childTnLst>
                          </p:cTn>
                        </p:par>
                        <p:par>
                          <p:cTn id="20" fill="hold" nodeType="afterGroup">
                            <p:stCondLst>
                              <p:cond delay="2500"/>
                            </p:stCondLst>
                            <p:childTnLst>
                              <p:par>
                                <p:cTn id="21" presetID="10" presetClass="entr" presetSubtype="0" fill="hold" nodeType="afterEffect">
                                  <p:stCondLst>
                                    <p:cond delay="0"/>
                                  </p:stCondLst>
                                  <p:childTnLst>
                                    <p:set>
                                      <p:cBhvr>
                                        <p:cTn id="22" dur="1" fill="hold">
                                          <p:stCondLst>
                                            <p:cond delay="0"/>
                                          </p:stCondLst>
                                        </p:cTn>
                                        <p:tgtEl>
                                          <p:spTgt spid="515122"/>
                                        </p:tgtEl>
                                        <p:attrNameLst>
                                          <p:attrName>style.visibility</p:attrName>
                                        </p:attrNameLst>
                                      </p:cBhvr>
                                      <p:to>
                                        <p:strVal val="visible"/>
                                      </p:to>
                                    </p:set>
                                    <p:animEffect transition="in" filter="fade">
                                      <p:cBhvr>
                                        <p:cTn id="23" dur="1000"/>
                                        <p:tgtEl>
                                          <p:spTgt spid="51512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nodeType="clickEffect">
                                  <p:stCondLst>
                                    <p:cond delay="0"/>
                                  </p:stCondLst>
                                  <p:childTnLst>
                                    <p:set>
                                      <p:cBhvr>
                                        <p:cTn id="27" dur="1" fill="hold">
                                          <p:stCondLst>
                                            <p:cond delay="0"/>
                                          </p:stCondLst>
                                        </p:cTn>
                                        <p:tgtEl>
                                          <p:spTgt spid="515095"/>
                                        </p:tgtEl>
                                        <p:attrNameLst>
                                          <p:attrName>style.visibility</p:attrName>
                                        </p:attrNameLst>
                                      </p:cBhvr>
                                      <p:to>
                                        <p:strVal val="visible"/>
                                      </p:to>
                                    </p:set>
                                    <p:anim calcmode="lin" valueType="num">
                                      <p:cBhvr>
                                        <p:cTn id="28" dur="1000" fill="hold"/>
                                        <p:tgtEl>
                                          <p:spTgt spid="515095"/>
                                        </p:tgtEl>
                                        <p:attrNameLst>
                                          <p:attrName>ppt_w</p:attrName>
                                        </p:attrNameLst>
                                      </p:cBhvr>
                                      <p:tavLst>
                                        <p:tav tm="0">
                                          <p:val>
                                            <p:strVal val="(6*min(max(#ppt_w*#ppt_h,.3),1)-7.4)/-.7*#ppt_w"/>
                                          </p:val>
                                        </p:tav>
                                        <p:tav tm="100000">
                                          <p:val>
                                            <p:strVal val="#ppt_w"/>
                                          </p:val>
                                        </p:tav>
                                      </p:tavLst>
                                    </p:anim>
                                    <p:anim calcmode="lin" valueType="num">
                                      <p:cBhvr>
                                        <p:cTn id="29" dur="1000" fill="hold"/>
                                        <p:tgtEl>
                                          <p:spTgt spid="515095"/>
                                        </p:tgtEl>
                                        <p:attrNameLst>
                                          <p:attrName>ppt_h</p:attrName>
                                        </p:attrNameLst>
                                      </p:cBhvr>
                                      <p:tavLst>
                                        <p:tav tm="0">
                                          <p:val>
                                            <p:strVal val="(6*min(max(#ppt_w*#ppt_h,.3),1)-7.4)/-.7*#ppt_h"/>
                                          </p:val>
                                        </p:tav>
                                        <p:tav tm="100000">
                                          <p:val>
                                            <p:strVal val="#ppt_h"/>
                                          </p:val>
                                        </p:tav>
                                      </p:tavLst>
                                    </p:anim>
                                    <p:anim calcmode="lin" valueType="num">
                                      <p:cBhvr>
                                        <p:cTn id="30" dur="1000" fill="hold"/>
                                        <p:tgtEl>
                                          <p:spTgt spid="515095"/>
                                        </p:tgtEl>
                                        <p:attrNameLst>
                                          <p:attrName>ppt_x</p:attrName>
                                        </p:attrNameLst>
                                      </p:cBhvr>
                                      <p:tavLst>
                                        <p:tav tm="0">
                                          <p:val>
                                            <p:fltVal val="0.5"/>
                                          </p:val>
                                        </p:tav>
                                        <p:tav tm="100000">
                                          <p:val>
                                            <p:strVal val="#ppt_x"/>
                                          </p:val>
                                        </p:tav>
                                      </p:tavLst>
                                    </p:anim>
                                    <p:anim calcmode="lin" valueType="num">
                                      <p:cBhvr>
                                        <p:cTn id="31" dur="1000" fill="hold"/>
                                        <p:tgtEl>
                                          <p:spTgt spid="515095"/>
                                        </p:tgtEl>
                                        <p:attrNameLst>
                                          <p:attrName>ppt_y</p:attrName>
                                        </p:attrNameLst>
                                      </p:cBhvr>
                                      <p:tavLst>
                                        <p:tav tm="0">
                                          <p:val>
                                            <p:strVal val="1+(6*min(max(#ppt_w*#ppt_h,.3),1)-7.4)/-.7*#ppt_h/2"/>
                                          </p:val>
                                        </p:tav>
                                        <p:tav tm="100000">
                                          <p:val>
                                            <p:strVal val="#ppt_y"/>
                                          </p:val>
                                        </p:tav>
                                      </p:tavLst>
                                    </p:anim>
                                  </p:childTnLst>
                                </p:cTn>
                              </p:par>
                            </p:childTnLst>
                          </p:cTn>
                        </p:par>
                        <p:par>
                          <p:cTn id="32" fill="hold" nodeType="afterGroup">
                            <p:stCondLst>
                              <p:cond delay="1000"/>
                            </p:stCondLst>
                            <p:childTnLst>
                              <p:par>
                                <p:cTn id="33" presetID="10" presetClass="entr" presetSubtype="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childTnLst>
                                </p:cTn>
                              </p:par>
                            </p:childTnLst>
                          </p:cTn>
                        </p:par>
                        <p:par>
                          <p:cTn id="36" fill="hold" nodeType="afterGroup">
                            <p:stCondLst>
                              <p:cond delay="2000"/>
                            </p:stCondLst>
                            <p:childTnLst>
                              <p:par>
                                <p:cTn id="37" presetID="10" presetClass="entr" presetSubtype="0" fill="hold" nodeType="afterEffect">
                                  <p:stCondLst>
                                    <p:cond delay="0"/>
                                  </p:stCondLst>
                                  <p:childTnLst>
                                    <p:set>
                                      <p:cBhvr>
                                        <p:cTn id="38" dur="1" fill="hold">
                                          <p:stCondLst>
                                            <p:cond delay="0"/>
                                          </p:stCondLst>
                                        </p:cTn>
                                        <p:tgtEl>
                                          <p:spTgt spid="515121"/>
                                        </p:tgtEl>
                                        <p:attrNameLst>
                                          <p:attrName>style.visibility</p:attrName>
                                        </p:attrNameLst>
                                      </p:cBhvr>
                                      <p:to>
                                        <p:strVal val="visible"/>
                                      </p:to>
                                    </p:set>
                                    <p:animEffect transition="in" filter="fade">
                                      <p:cBhvr>
                                        <p:cTn id="39" dur="1000"/>
                                        <p:tgtEl>
                                          <p:spTgt spid="515121"/>
                                        </p:tgtEl>
                                      </p:cBhvr>
                                    </p:animEffect>
                                  </p:childTnLst>
                                </p:cTn>
                              </p:par>
                            </p:childTnLst>
                          </p:cTn>
                        </p:par>
                        <p:par>
                          <p:cTn id="40" fill="hold" nodeType="afterGroup">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515155"/>
                                        </p:tgtEl>
                                        <p:attrNameLst>
                                          <p:attrName>style.visibility</p:attrName>
                                        </p:attrNameLst>
                                      </p:cBhvr>
                                      <p:to>
                                        <p:strVal val="visible"/>
                                      </p:to>
                                    </p:set>
                                    <p:animEffect transition="in" filter="fade">
                                      <p:cBhvr>
                                        <p:cTn id="43" dur="1000"/>
                                        <p:tgtEl>
                                          <p:spTgt spid="515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155"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31"/>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11450" y="684213"/>
            <a:ext cx="3746500" cy="5475287"/>
          </a:xfrm>
          <a:prstGeom prst="rect">
            <a:avLst/>
          </a:prstGeom>
          <a:noFill/>
          <a:ln w="50800">
            <a:solidFill>
              <a:srgbClr val="00FF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90114" name="Group 107"/>
          <p:cNvGrpSpPr>
            <a:grpSpLocks/>
          </p:cNvGrpSpPr>
          <p:nvPr/>
        </p:nvGrpSpPr>
        <p:grpSpPr bwMode="auto">
          <a:xfrm>
            <a:off x="4203700" y="1701800"/>
            <a:ext cx="1179513" cy="3009900"/>
            <a:chOff x="2648" y="1072"/>
            <a:chExt cx="743" cy="1896"/>
          </a:xfrm>
        </p:grpSpPr>
        <p:sp>
          <p:nvSpPr>
            <p:cNvPr id="90156" name="Oval 108"/>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90157" name="Oval 109"/>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90158" name="Oval 110"/>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90159" name="Oval 111"/>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grpSp>
      <p:sp>
        <p:nvSpPr>
          <p:cNvPr id="184323" name="Rectangle 3"/>
          <p:cNvSpPr>
            <a:spLocks noChangeArrowheads="1"/>
          </p:cNvSpPr>
          <p:nvPr/>
        </p:nvSpPr>
        <p:spPr bwMode="auto">
          <a:xfrm>
            <a:off x="542925"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0116" name="Oval 6"/>
          <p:cNvSpPr>
            <a:spLocks noChangeArrowheads="1"/>
          </p:cNvSpPr>
          <p:nvPr/>
        </p:nvSpPr>
        <p:spPr bwMode="auto">
          <a:xfrm rot="240000">
            <a:off x="4368800" y="1905000"/>
            <a:ext cx="1206500" cy="2446338"/>
          </a:xfrm>
          <a:prstGeom prst="ellipse">
            <a:avLst/>
          </a:prstGeom>
          <a:noFill/>
          <a:ln w="50800">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0117" name="Rectangle 7"/>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0118" name="Line 8"/>
          <p:cNvSpPr>
            <a:spLocks noChangeShapeType="1"/>
          </p:cNvSpPr>
          <p:nvPr/>
        </p:nvSpPr>
        <p:spPr bwMode="auto">
          <a:xfrm flipV="1">
            <a:off x="5494338" y="1973263"/>
            <a:ext cx="457200" cy="320675"/>
          </a:xfrm>
          <a:prstGeom prst="line">
            <a:avLst/>
          </a:prstGeom>
          <a:noFill/>
          <a:ln w="50800">
            <a:solidFill>
              <a:srgbClr val="00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0119" name="Line 9"/>
          <p:cNvSpPr>
            <a:spLocks noChangeShapeType="1"/>
          </p:cNvSpPr>
          <p:nvPr/>
        </p:nvSpPr>
        <p:spPr bwMode="auto">
          <a:xfrm flipV="1">
            <a:off x="5029200" y="1123950"/>
            <a:ext cx="6350" cy="755650"/>
          </a:xfrm>
          <a:prstGeom prst="line">
            <a:avLst/>
          </a:prstGeom>
          <a:noFill/>
          <a:ln w="50800">
            <a:solidFill>
              <a:srgbClr val="00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0120" name="Line 10"/>
          <p:cNvSpPr>
            <a:spLocks noChangeShapeType="1"/>
          </p:cNvSpPr>
          <p:nvPr/>
        </p:nvSpPr>
        <p:spPr bwMode="auto">
          <a:xfrm flipV="1">
            <a:off x="5321300" y="1377950"/>
            <a:ext cx="368300" cy="596900"/>
          </a:xfrm>
          <a:prstGeom prst="line">
            <a:avLst/>
          </a:prstGeom>
          <a:noFill/>
          <a:ln w="50800">
            <a:solidFill>
              <a:srgbClr val="00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0121" name="Line 11"/>
          <p:cNvSpPr>
            <a:spLocks noChangeShapeType="1"/>
          </p:cNvSpPr>
          <p:nvPr/>
        </p:nvSpPr>
        <p:spPr bwMode="auto">
          <a:xfrm flipH="1" flipV="1">
            <a:off x="4578350" y="1485900"/>
            <a:ext cx="209550" cy="533400"/>
          </a:xfrm>
          <a:prstGeom prst="line">
            <a:avLst/>
          </a:prstGeom>
          <a:noFill/>
          <a:ln w="50800">
            <a:solidFill>
              <a:srgbClr val="00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0122" name="Line 12"/>
          <p:cNvSpPr>
            <a:spLocks noChangeShapeType="1"/>
          </p:cNvSpPr>
          <p:nvPr/>
        </p:nvSpPr>
        <p:spPr bwMode="auto">
          <a:xfrm flipH="1" flipV="1">
            <a:off x="4318000" y="1898650"/>
            <a:ext cx="336550" cy="304800"/>
          </a:xfrm>
          <a:prstGeom prst="line">
            <a:avLst/>
          </a:prstGeom>
          <a:noFill/>
          <a:ln w="50800">
            <a:solidFill>
              <a:srgbClr val="00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0123" name="Line 13"/>
          <p:cNvSpPr>
            <a:spLocks noChangeShapeType="1"/>
          </p:cNvSpPr>
          <p:nvPr/>
        </p:nvSpPr>
        <p:spPr bwMode="auto">
          <a:xfrm>
            <a:off x="4819650" y="2063750"/>
            <a:ext cx="12700" cy="2235200"/>
          </a:xfrm>
          <a:prstGeom prst="line">
            <a:avLst/>
          </a:prstGeom>
          <a:noFill/>
          <a:ln w="50800">
            <a:solidFill>
              <a:srgbClr val="00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0124" name="Line 14"/>
          <p:cNvSpPr>
            <a:spLocks noChangeShapeType="1"/>
          </p:cNvSpPr>
          <p:nvPr/>
        </p:nvSpPr>
        <p:spPr bwMode="auto">
          <a:xfrm flipH="1">
            <a:off x="4959350" y="1943100"/>
            <a:ext cx="63500" cy="2330450"/>
          </a:xfrm>
          <a:prstGeom prst="line">
            <a:avLst/>
          </a:prstGeom>
          <a:noFill/>
          <a:ln w="50800">
            <a:solidFill>
              <a:srgbClr val="00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0125" name="Line 15"/>
          <p:cNvSpPr>
            <a:spLocks noChangeShapeType="1"/>
          </p:cNvSpPr>
          <p:nvPr/>
        </p:nvSpPr>
        <p:spPr bwMode="auto">
          <a:xfrm flipH="1">
            <a:off x="5073650" y="2006600"/>
            <a:ext cx="146050" cy="2241550"/>
          </a:xfrm>
          <a:prstGeom prst="line">
            <a:avLst/>
          </a:prstGeom>
          <a:noFill/>
          <a:ln w="50800">
            <a:solidFill>
              <a:srgbClr val="00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84337" name="Rectangle 17"/>
          <p:cNvSpPr>
            <a:spLocks noChangeArrowheads="1"/>
          </p:cNvSpPr>
          <p:nvPr/>
        </p:nvSpPr>
        <p:spPr bwMode="auto">
          <a:xfrm>
            <a:off x="611188" y="2449513"/>
            <a:ext cx="2062162" cy="122854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dirty="0" smtClean="0">
                <a:solidFill>
                  <a:srgbClr val="FFFF00"/>
                </a:solidFill>
                <a:latin typeface="Krone" charset="0"/>
                <a:ea typeface="+mn-ea"/>
                <a:cs typeface="+mn-cs"/>
              </a:rPr>
              <a:t>2.SAMARITAN</a:t>
            </a:r>
          </a:p>
          <a:p>
            <a:pPr algn="r">
              <a:lnSpc>
                <a:spcPct val="55000"/>
              </a:lnSpc>
              <a:spcBef>
                <a:spcPct val="50000"/>
              </a:spcBef>
              <a:defRPr/>
            </a:pPr>
            <a:r>
              <a:rPr lang="en-US" sz="2000" dirty="0" smtClean="0">
                <a:solidFill>
                  <a:srgbClr val="FFFF00"/>
                </a:solidFill>
                <a:latin typeface="Krone" charset="0"/>
                <a:ea typeface="+mn-ea"/>
                <a:cs typeface="+mn-cs"/>
              </a:rPr>
              <a:t>DONGPHI </a:t>
            </a:r>
          </a:p>
          <a:p>
            <a:pPr algn="r">
              <a:lnSpc>
                <a:spcPct val="55000"/>
              </a:lnSpc>
              <a:spcBef>
                <a:spcPct val="50000"/>
              </a:spcBef>
              <a:defRPr/>
            </a:pPr>
            <a:r>
              <a:rPr lang="en-US" sz="2000" dirty="0" smtClean="0">
                <a:solidFill>
                  <a:srgbClr val="FFFF00"/>
                </a:solidFill>
                <a:latin typeface="Krone" charset="0"/>
                <a:ea typeface="+mn-ea"/>
                <a:cs typeface="+mn-cs"/>
              </a:rPr>
              <a:t> OLAN</a:t>
            </a:r>
          </a:p>
          <a:p>
            <a:pPr algn="r">
              <a:lnSpc>
                <a:spcPct val="55000"/>
              </a:lnSpc>
              <a:spcBef>
                <a:spcPct val="50000"/>
              </a:spcBef>
              <a:defRPr/>
            </a:pPr>
            <a:endParaRPr lang="en-US" sz="2000" dirty="0">
              <a:solidFill>
                <a:srgbClr val="FFFF00"/>
              </a:solidFill>
              <a:latin typeface="Krone" charset="0"/>
              <a:ea typeface="+mn-ea"/>
              <a:cs typeface="+mn-cs"/>
            </a:endParaRPr>
          </a:p>
        </p:txBody>
      </p:sp>
      <p:sp>
        <p:nvSpPr>
          <p:cNvPr id="184338" name="Rectangle 18"/>
          <p:cNvSpPr>
            <a:spLocks noChangeArrowheads="1"/>
          </p:cNvSpPr>
          <p:nvPr/>
        </p:nvSpPr>
        <p:spPr bwMode="auto">
          <a:xfrm>
            <a:off x="47625" y="822325"/>
            <a:ext cx="2608263" cy="122854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dirty="0">
                <a:solidFill>
                  <a:srgbClr val="FAFD00"/>
                </a:solidFill>
                <a:latin typeface="Krone" charset="0"/>
                <a:ea typeface="+mn-ea"/>
                <a:cs typeface="+mn-cs"/>
              </a:rPr>
              <a:t>3</a:t>
            </a:r>
            <a:r>
              <a:rPr lang="en-US" sz="2000" dirty="0" smtClean="0">
                <a:solidFill>
                  <a:srgbClr val="FAFD00"/>
                </a:solidFill>
                <a:latin typeface="Krone" charset="0"/>
                <a:ea typeface="+mn-ea"/>
                <a:cs typeface="+mn-cs"/>
              </a:rPr>
              <a:t>. CAPERNAUM</a:t>
            </a:r>
          </a:p>
          <a:p>
            <a:pPr algn="r">
              <a:lnSpc>
                <a:spcPct val="55000"/>
              </a:lnSpc>
              <a:spcBef>
                <a:spcPct val="50000"/>
              </a:spcBef>
              <a:defRPr/>
            </a:pPr>
            <a:r>
              <a:rPr lang="en-US" sz="2000" dirty="0" smtClean="0">
                <a:solidFill>
                  <a:srgbClr val="FAFD00"/>
                </a:solidFill>
                <a:latin typeface="Krone" charset="0"/>
                <a:ea typeface="+mn-ea"/>
                <a:cs typeface="+mn-cs"/>
              </a:rPr>
              <a:t> JILO </a:t>
            </a:r>
          </a:p>
          <a:p>
            <a:pPr algn="r">
              <a:lnSpc>
                <a:spcPct val="55000"/>
              </a:lnSpc>
              <a:spcBef>
                <a:spcPct val="50000"/>
              </a:spcBef>
              <a:defRPr/>
            </a:pPr>
            <a:r>
              <a:rPr lang="en-US" sz="2000" dirty="0" smtClean="0">
                <a:solidFill>
                  <a:srgbClr val="FAFD00"/>
                </a:solidFill>
                <a:latin typeface="Krone" charset="0"/>
                <a:ea typeface="+mn-ea"/>
                <a:cs typeface="+mn-cs"/>
              </a:rPr>
              <a:t>GALILEAN</a:t>
            </a:r>
            <a:endParaRPr lang="en-US" sz="2000" dirty="0">
              <a:solidFill>
                <a:srgbClr val="FAFD00"/>
              </a:solidFill>
              <a:latin typeface="Krone" charset="0"/>
              <a:ea typeface="+mn-ea"/>
              <a:cs typeface="+mn-cs"/>
            </a:endParaRPr>
          </a:p>
          <a:p>
            <a:pPr algn="r">
              <a:lnSpc>
                <a:spcPct val="55000"/>
              </a:lnSpc>
              <a:spcBef>
                <a:spcPct val="50000"/>
              </a:spcBef>
              <a:defRPr/>
            </a:pPr>
            <a:r>
              <a:rPr lang="en-US" sz="2000" dirty="0" smtClean="0">
                <a:solidFill>
                  <a:srgbClr val="FAFD00"/>
                </a:solidFill>
                <a:latin typeface="Krone" charset="0"/>
                <a:ea typeface="+mn-ea"/>
                <a:cs typeface="+mn-cs"/>
              </a:rPr>
              <a:t>MINISTRY</a:t>
            </a:r>
            <a:endParaRPr lang="en-US" sz="2000" dirty="0">
              <a:solidFill>
                <a:srgbClr val="FAFD00"/>
              </a:solidFill>
              <a:latin typeface="Krone" charset="0"/>
              <a:ea typeface="+mn-ea"/>
              <a:cs typeface="+mn-cs"/>
            </a:endParaRPr>
          </a:p>
        </p:txBody>
      </p:sp>
      <p:sp>
        <p:nvSpPr>
          <p:cNvPr id="90128" name="Line 22"/>
          <p:cNvSpPr>
            <a:spLocks noChangeShapeType="1"/>
          </p:cNvSpPr>
          <p:nvPr/>
        </p:nvSpPr>
        <p:spPr bwMode="auto">
          <a:xfrm>
            <a:off x="2684463" y="2862263"/>
            <a:ext cx="1608137" cy="320675"/>
          </a:xfrm>
          <a:prstGeom prst="line">
            <a:avLst/>
          </a:prstGeom>
          <a:noFill/>
          <a:ln w="76200">
            <a:solidFill>
              <a:srgbClr val="FAFD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3" name="Group 87"/>
          <p:cNvGrpSpPr>
            <a:grpSpLocks/>
          </p:cNvGrpSpPr>
          <p:nvPr/>
        </p:nvGrpSpPr>
        <p:grpSpPr bwMode="auto">
          <a:xfrm>
            <a:off x="5588000" y="2255838"/>
            <a:ext cx="3405188" cy="1079500"/>
            <a:chOff x="3520" y="1421"/>
            <a:chExt cx="2145" cy="680"/>
          </a:xfrm>
        </p:grpSpPr>
        <p:sp>
          <p:nvSpPr>
            <p:cNvPr id="184339" name="Rectangle 19"/>
            <p:cNvSpPr>
              <a:spLocks noChangeArrowheads="1"/>
            </p:cNvSpPr>
            <p:nvPr/>
          </p:nvSpPr>
          <p:spPr bwMode="auto">
            <a:xfrm>
              <a:off x="4088" y="1531"/>
              <a:ext cx="1577" cy="36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nSpc>
                  <a:spcPct val="55000"/>
                </a:lnSpc>
                <a:spcBef>
                  <a:spcPct val="50000"/>
                </a:spcBef>
                <a:defRPr/>
              </a:pPr>
              <a:r>
                <a:rPr lang="en-US" sz="2000" dirty="0">
                  <a:solidFill>
                    <a:schemeClr val="tx1"/>
                  </a:solidFill>
                  <a:latin typeface="Krone" charset="0"/>
                  <a:ea typeface="+mn-ea"/>
                  <a:cs typeface="+mn-cs"/>
                </a:rPr>
                <a:t>4.  </a:t>
              </a:r>
              <a:r>
                <a:rPr lang="en-US" sz="2000" dirty="0" smtClean="0">
                  <a:solidFill>
                    <a:schemeClr val="tx1"/>
                  </a:solidFill>
                  <a:latin typeface="Krone" charset="0"/>
                  <a:ea typeface="+mn-ea"/>
                  <a:cs typeface="+mn-cs"/>
                </a:rPr>
                <a:t>      </a:t>
              </a:r>
              <a:r>
                <a:rPr lang="en-US" sz="2000" dirty="0">
                  <a:solidFill>
                    <a:srgbClr val="FFFF00"/>
                  </a:solidFill>
                  <a:latin typeface="Krone" charset="0"/>
                  <a:ea typeface="+mn-ea"/>
                  <a:cs typeface="+mn-cs"/>
                </a:rPr>
                <a:t>PEREAN</a:t>
              </a:r>
              <a:endParaRPr lang="en-US" sz="2000" dirty="0">
                <a:solidFill>
                  <a:schemeClr val="tx1"/>
                </a:solidFill>
                <a:latin typeface="Krone" charset="0"/>
                <a:ea typeface="+mn-ea"/>
                <a:cs typeface="+mn-cs"/>
              </a:endParaRPr>
            </a:p>
            <a:p>
              <a:pPr>
                <a:lnSpc>
                  <a:spcPct val="55000"/>
                </a:lnSpc>
                <a:spcBef>
                  <a:spcPct val="50000"/>
                </a:spcBef>
                <a:defRPr/>
              </a:pPr>
              <a:r>
                <a:rPr lang="en-US" sz="2000" dirty="0">
                  <a:solidFill>
                    <a:schemeClr val="tx1"/>
                  </a:solidFill>
                  <a:latin typeface="Krone" charset="0"/>
                  <a:ea typeface="+mn-ea"/>
                  <a:cs typeface="+mn-cs"/>
                </a:rPr>
                <a:t>    </a:t>
              </a:r>
              <a:r>
                <a:rPr lang="en-US" sz="2000" dirty="0" smtClean="0">
                  <a:solidFill>
                    <a:schemeClr val="tx1"/>
                  </a:solidFill>
                  <a:latin typeface="Krone" charset="0"/>
                  <a:ea typeface="+mn-ea"/>
                  <a:cs typeface="+mn-cs"/>
                </a:rPr>
                <a:t>      MINISTRY</a:t>
              </a:r>
              <a:endParaRPr lang="en-US" sz="2000" dirty="0">
                <a:solidFill>
                  <a:schemeClr val="tx1"/>
                </a:solidFill>
                <a:latin typeface="Krone" charset="0"/>
                <a:ea typeface="+mn-ea"/>
                <a:cs typeface="+mn-cs"/>
              </a:endParaRPr>
            </a:p>
          </p:txBody>
        </p:sp>
        <p:sp>
          <p:nvSpPr>
            <p:cNvPr id="184344" name="Line 24"/>
            <p:cNvSpPr>
              <a:spLocks noChangeShapeType="1"/>
            </p:cNvSpPr>
            <p:nvPr/>
          </p:nvSpPr>
          <p:spPr bwMode="auto">
            <a:xfrm flipH="1">
              <a:off x="3520" y="1701"/>
              <a:ext cx="533" cy="400"/>
            </a:xfrm>
            <a:prstGeom prst="line">
              <a:avLst/>
            </a:prstGeom>
            <a:noFill/>
            <a:ln w="76200">
              <a:solidFill>
                <a:srgbClr val="D83104"/>
              </a:solidFill>
              <a:round/>
              <a:headEnd/>
              <a:tailEnd type="triangle" w="med" len="med"/>
            </a:ln>
            <a:effectLst>
              <a:outerShdw blurRad="63500" dist="17961" dir="135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84349" name="Oval 29"/>
            <p:cNvSpPr>
              <a:spLocks noChangeArrowheads="1"/>
            </p:cNvSpPr>
            <p:nvPr/>
          </p:nvSpPr>
          <p:spPr bwMode="auto">
            <a:xfrm>
              <a:off x="4020" y="1421"/>
              <a:ext cx="346" cy="347"/>
            </a:xfrm>
            <a:prstGeom prst="ellipse">
              <a:avLst/>
            </a:prstGeom>
            <a:noFill/>
            <a:ln w="57150">
              <a:solidFill>
                <a:srgbClr val="D83104"/>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90130" name="Line 33"/>
          <p:cNvSpPr>
            <a:spLocks noChangeShapeType="1"/>
          </p:cNvSpPr>
          <p:nvPr/>
        </p:nvSpPr>
        <p:spPr bwMode="auto">
          <a:xfrm>
            <a:off x="2600325" y="1236663"/>
            <a:ext cx="2581275" cy="592137"/>
          </a:xfrm>
          <a:prstGeom prst="line">
            <a:avLst/>
          </a:prstGeom>
          <a:noFill/>
          <a:ln w="76200">
            <a:solidFill>
              <a:schemeClr val="tx2"/>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84357" name="Rectangle 37"/>
          <p:cNvSpPr>
            <a:spLocks noChangeArrowheads="1"/>
          </p:cNvSpPr>
          <p:nvPr/>
        </p:nvSpPr>
        <p:spPr bwMode="auto">
          <a:xfrm>
            <a:off x="454026" y="5903564"/>
            <a:ext cx="8408987" cy="582211"/>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200" smtClean="0">
                <a:solidFill>
                  <a:srgbClr val="FFFF00"/>
                </a:solidFill>
                <a:effectLst>
                  <a:outerShdw blurRad="38100" dist="38100" dir="2700000" algn="tl">
                    <a:srgbClr val="000000"/>
                  </a:outerShdw>
                </a:effectLst>
              </a:rPr>
              <a:t>JISU </a:t>
            </a:r>
            <a:r>
              <a:rPr lang="en-US" sz="3200" dirty="0">
                <a:solidFill>
                  <a:srgbClr val="FFFF00"/>
                </a:solidFill>
                <a:effectLst>
                  <a:outerShdw blurRad="38100" dist="38100" dir="2700000" algn="tl">
                    <a:srgbClr val="000000"/>
                  </a:outerShdw>
                </a:effectLst>
              </a:rPr>
              <a:t>Na </a:t>
            </a:r>
            <a:r>
              <a:rPr lang="en-US" sz="3200">
                <a:solidFill>
                  <a:srgbClr val="FFFF00"/>
                </a:solidFill>
                <a:effectLst>
                  <a:outerShdw blurRad="38100" dist="38100" dir="2700000" algn="tl">
                    <a:srgbClr val="000000"/>
                  </a:outerShdw>
                </a:effectLst>
              </a:rPr>
              <a:t>Meta </a:t>
            </a:r>
            <a:r>
              <a:rPr lang="en-US" sz="3200" smtClean="0">
                <a:solidFill>
                  <a:srgbClr val="FFFF00"/>
                </a:solidFill>
                <a:effectLst>
                  <a:outerShdw blurRad="38100" dist="38100" dir="2700000" algn="tl">
                    <a:srgbClr val="000000"/>
                  </a:outerShdw>
                </a:effectLst>
              </a:rPr>
              <a:t>Yentsao </a:t>
            </a:r>
            <a:r>
              <a:rPr lang="en-US" sz="3200" dirty="0" err="1">
                <a:solidFill>
                  <a:srgbClr val="FFFF00"/>
                </a:solidFill>
                <a:effectLst>
                  <a:outerShdw blurRad="38100" dist="38100" dir="2700000" algn="tl">
                    <a:srgbClr val="000000"/>
                  </a:outerShdw>
                </a:effectLst>
              </a:rPr>
              <a:t>Ji</a:t>
            </a:r>
            <a:r>
              <a:rPr lang="en-US" sz="3200" dirty="0" smtClean="0">
                <a:solidFill>
                  <a:srgbClr val="FFFF00"/>
                </a:solidFill>
                <a:effectLst>
                  <a:outerShdw blurRad="38100" dist="38100" dir="2700000" algn="tl">
                    <a:srgbClr val="000000"/>
                  </a:outerShdw>
                </a:effectLst>
              </a:rPr>
              <a:t>...</a:t>
            </a:r>
            <a:endParaRPr lang="en-US" sz="3200" dirty="0">
              <a:solidFill>
                <a:srgbClr val="FFFF00"/>
              </a:solidFill>
              <a:effectLst>
                <a:outerShdw blurRad="38100" dist="38100" dir="2700000" algn="tl">
                  <a:srgbClr val="000000"/>
                </a:outerShdw>
              </a:effectLst>
            </a:endParaRPr>
          </a:p>
        </p:txBody>
      </p:sp>
      <p:sp>
        <p:nvSpPr>
          <p:cNvPr id="184392" name="Text Box 72"/>
          <p:cNvSpPr txBox="1">
            <a:spLocks noChangeArrowheads="1"/>
          </p:cNvSpPr>
          <p:nvPr/>
        </p:nvSpPr>
        <p:spPr bwMode="auto">
          <a:xfrm>
            <a:off x="1792288"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a:solidFill>
                  <a:schemeClr val="tx1"/>
                </a:solidFill>
                <a:ea typeface="+mn-ea"/>
                <a:cs typeface="+mn-cs"/>
              </a:rPr>
              <a:t>Luke 19:1-26</a:t>
            </a:r>
          </a:p>
        </p:txBody>
      </p:sp>
      <p:sp>
        <p:nvSpPr>
          <p:cNvPr id="90133" name="AutoShape 88"/>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90134" name="Rectangle 89"/>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0135" name="Line 90"/>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136" name="Line 91"/>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137" name="Line 92"/>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138" name="Line 93"/>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139" name="Line 94"/>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140" name="Rectangle 95"/>
          <p:cNvSpPr>
            <a:spLocks noChangeArrowheads="1"/>
          </p:cNvSpPr>
          <p:nvPr/>
        </p:nvSpPr>
        <p:spPr bwMode="auto">
          <a:xfrm>
            <a:off x="8034338" y="3429000"/>
            <a:ext cx="52418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90141" name="Rectangle 96"/>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0142" name="Line 97"/>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143" name="Line 98"/>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144" name="Rectangle 99"/>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0145" name="Rectangle 100"/>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84421" name="Rectangle 101"/>
          <p:cNvSpPr>
            <a:spLocks noChangeArrowheads="1"/>
          </p:cNvSpPr>
          <p:nvPr/>
        </p:nvSpPr>
        <p:spPr bwMode="auto">
          <a:xfrm>
            <a:off x="8229600" y="3614738"/>
            <a:ext cx="530593" cy="243656"/>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sp>
        <p:nvSpPr>
          <p:cNvPr id="90147" name="Text Box 102"/>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84424" name="Oval 104"/>
          <p:cNvSpPr>
            <a:spLocks noChangeArrowheads="1"/>
          </p:cNvSpPr>
          <p:nvPr/>
        </p:nvSpPr>
        <p:spPr bwMode="auto">
          <a:xfrm>
            <a:off x="7194550" y="2301875"/>
            <a:ext cx="1506538" cy="3810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84433" name="Rectangle 113"/>
          <p:cNvSpPr>
            <a:spLocks noChangeArrowheads="1"/>
          </p:cNvSpPr>
          <p:nvPr/>
        </p:nvSpPr>
        <p:spPr bwMode="auto">
          <a:xfrm>
            <a:off x="277813" y="4022725"/>
            <a:ext cx="2405062" cy="1874872"/>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dirty="0">
                <a:solidFill>
                  <a:srgbClr val="FFFF00"/>
                </a:solidFill>
                <a:latin typeface="Krone" charset="0"/>
                <a:ea typeface="+mn-ea"/>
                <a:cs typeface="+mn-cs"/>
              </a:rPr>
              <a:t>1</a:t>
            </a:r>
            <a:r>
              <a:rPr lang="en-US" sz="2000" dirty="0" smtClean="0">
                <a:solidFill>
                  <a:srgbClr val="FFFF00"/>
                </a:solidFill>
                <a:latin typeface="Krone" charset="0"/>
                <a:ea typeface="+mn-ea"/>
                <a:cs typeface="+mn-cs"/>
              </a:rPr>
              <a:t>. OPVU NA </a:t>
            </a:r>
          </a:p>
          <a:p>
            <a:pPr algn="r">
              <a:lnSpc>
                <a:spcPct val="55000"/>
              </a:lnSpc>
              <a:spcBef>
                <a:spcPct val="50000"/>
              </a:spcBef>
              <a:defRPr/>
            </a:pPr>
            <a:r>
              <a:rPr lang="en-US" sz="2000" dirty="0" smtClean="0">
                <a:solidFill>
                  <a:srgbClr val="FFFF00"/>
                </a:solidFill>
                <a:latin typeface="Krone" charset="0"/>
                <a:ea typeface="+mn-ea"/>
                <a:cs typeface="+mn-cs"/>
              </a:rPr>
              <a:t> MINISTRY </a:t>
            </a:r>
          </a:p>
          <a:p>
            <a:pPr algn="r">
              <a:lnSpc>
                <a:spcPct val="55000"/>
              </a:lnSpc>
              <a:spcBef>
                <a:spcPct val="50000"/>
              </a:spcBef>
              <a:defRPr/>
            </a:pPr>
            <a:r>
              <a:rPr lang="en-US" sz="2000" dirty="0" smtClean="0">
                <a:solidFill>
                  <a:srgbClr val="FFFF00"/>
                </a:solidFill>
                <a:latin typeface="Krone" charset="0"/>
                <a:ea typeface="+mn-ea"/>
                <a:cs typeface="+mn-cs"/>
              </a:rPr>
              <a:t>  OVUNGO TSOE</a:t>
            </a:r>
          </a:p>
          <a:p>
            <a:pPr algn="r">
              <a:lnSpc>
                <a:spcPct val="55000"/>
              </a:lnSpc>
              <a:spcBef>
                <a:spcPct val="50000"/>
              </a:spcBef>
              <a:defRPr/>
            </a:pPr>
            <a:r>
              <a:rPr lang="en-US" sz="2000" dirty="0" smtClean="0">
                <a:solidFill>
                  <a:srgbClr val="FFFF00"/>
                </a:solidFill>
                <a:latin typeface="Krone" charset="0"/>
                <a:ea typeface="+mn-ea"/>
                <a:cs typeface="+mn-cs"/>
              </a:rPr>
              <a:t>JI JO   </a:t>
            </a:r>
            <a:endParaRPr lang="en-US" sz="2000" dirty="0">
              <a:solidFill>
                <a:srgbClr val="FFFF00"/>
              </a:solidFill>
              <a:latin typeface="Krone" charset="0"/>
              <a:ea typeface="+mn-ea"/>
              <a:cs typeface="+mn-cs"/>
            </a:endParaRPr>
          </a:p>
          <a:p>
            <a:pPr algn="r">
              <a:lnSpc>
                <a:spcPct val="55000"/>
              </a:lnSpc>
              <a:spcBef>
                <a:spcPct val="50000"/>
              </a:spcBef>
              <a:defRPr/>
            </a:pPr>
            <a:r>
              <a:rPr lang="en-US" sz="2000" dirty="0" smtClean="0">
                <a:solidFill>
                  <a:srgbClr val="FFFF00"/>
                </a:solidFill>
                <a:latin typeface="Krone" charset="0"/>
                <a:ea typeface="+mn-ea"/>
                <a:cs typeface="+mn-cs"/>
              </a:rPr>
              <a:t>JERUSALEMI </a:t>
            </a:r>
            <a:endParaRPr lang="en-US" sz="2000" dirty="0">
              <a:solidFill>
                <a:srgbClr val="FFFF00"/>
              </a:solidFill>
              <a:latin typeface="Krone" charset="0"/>
              <a:ea typeface="+mn-ea"/>
              <a:cs typeface="+mn-cs"/>
            </a:endParaRPr>
          </a:p>
          <a:p>
            <a:pPr algn="r">
              <a:lnSpc>
                <a:spcPct val="55000"/>
              </a:lnSpc>
              <a:spcBef>
                <a:spcPct val="50000"/>
              </a:spcBef>
              <a:defRPr/>
            </a:pPr>
            <a:endParaRPr lang="en-US" sz="2000" dirty="0">
              <a:solidFill>
                <a:srgbClr val="FFFF00"/>
              </a:solidFill>
              <a:latin typeface="Krone" charset="0"/>
              <a:ea typeface="+mn-ea"/>
              <a:cs typeface="+mn-cs"/>
            </a:endParaRPr>
          </a:p>
        </p:txBody>
      </p:sp>
      <p:sp>
        <p:nvSpPr>
          <p:cNvPr id="184435" name="Oval 115"/>
          <p:cNvSpPr>
            <a:spLocks noChangeArrowheads="1"/>
          </p:cNvSpPr>
          <p:nvPr/>
        </p:nvSpPr>
        <p:spPr bwMode="auto">
          <a:xfrm>
            <a:off x="4343400" y="4114800"/>
            <a:ext cx="609600" cy="609600"/>
          </a:xfrm>
          <a:prstGeom prst="ellipse">
            <a:avLst/>
          </a:prstGeom>
          <a:noFill/>
          <a:ln w="5715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90151" name="Line 116"/>
          <p:cNvSpPr>
            <a:spLocks noChangeShapeType="1"/>
          </p:cNvSpPr>
          <p:nvPr/>
        </p:nvSpPr>
        <p:spPr bwMode="auto">
          <a:xfrm flipV="1">
            <a:off x="2565400" y="4376738"/>
            <a:ext cx="1998663" cy="169862"/>
          </a:xfrm>
          <a:prstGeom prst="line">
            <a:avLst/>
          </a:prstGeom>
          <a:noFill/>
          <a:ln w="76200">
            <a:solidFill>
              <a:srgbClr val="EEFF4B"/>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84437" name="Rectangle 11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184424"/>
                                        </p:tgtEl>
                                        <p:attrNameLst>
                                          <p:attrName>style.visibility</p:attrName>
                                        </p:attrNameLst>
                                      </p:cBhvr>
                                      <p:to>
                                        <p:strVal val="visible"/>
                                      </p:to>
                                    </p:set>
                                    <p:anim calcmode="lin" valueType="num">
                                      <p:cBhvr>
                                        <p:cTn id="11" dur="500" fill="hold"/>
                                        <p:tgtEl>
                                          <p:spTgt spid="184424"/>
                                        </p:tgtEl>
                                        <p:attrNameLst>
                                          <p:attrName>ppt_w</p:attrName>
                                        </p:attrNameLst>
                                      </p:cBhvr>
                                      <p:tavLst>
                                        <p:tav tm="0">
                                          <p:val>
                                            <p:fltVal val="0"/>
                                          </p:val>
                                        </p:tav>
                                        <p:tav tm="100000">
                                          <p:val>
                                            <p:strVal val="#ppt_w"/>
                                          </p:val>
                                        </p:tav>
                                      </p:tavLst>
                                    </p:anim>
                                    <p:anim calcmode="lin" valueType="num">
                                      <p:cBhvr>
                                        <p:cTn id="12" dur="500" fill="hold"/>
                                        <p:tgtEl>
                                          <p:spTgt spid="184424"/>
                                        </p:tgtEl>
                                        <p:attrNameLst>
                                          <p:attrName>ppt_h</p:attrName>
                                        </p:attrNameLst>
                                      </p:cBhvr>
                                      <p:tavLst>
                                        <p:tav tm="0">
                                          <p:val>
                                            <p:fltVal val="0"/>
                                          </p:val>
                                        </p:tav>
                                        <p:tav tm="100000">
                                          <p:val>
                                            <p:strVal val="#ppt_h"/>
                                          </p:val>
                                        </p:tav>
                                      </p:tavLst>
                                    </p:anim>
                                    <p:anim calcmode="lin" valueType="num">
                                      <p:cBhvr>
                                        <p:cTn id="13" dur="500" fill="hold"/>
                                        <p:tgtEl>
                                          <p:spTgt spid="184424"/>
                                        </p:tgtEl>
                                        <p:attrNameLst>
                                          <p:attrName>ppt_x</p:attrName>
                                        </p:attrNameLst>
                                      </p:cBhvr>
                                      <p:tavLst>
                                        <p:tav tm="0">
                                          <p:val>
                                            <p:fltVal val="0.5"/>
                                          </p:val>
                                        </p:tav>
                                        <p:tav tm="100000">
                                          <p:val>
                                            <p:strVal val="#ppt_x"/>
                                          </p:val>
                                        </p:tav>
                                      </p:tavLst>
                                    </p:anim>
                                    <p:anim calcmode="lin" valueType="num">
                                      <p:cBhvr>
                                        <p:cTn id="14" dur="500" fill="hold"/>
                                        <p:tgtEl>
                                          <p:spTgt spid="18442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2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 Box 4"/>
          <p:cNvSpPr txBox="1">
            <a:spLocks noChangeArrowheads="1"/>
          </p:cNvSpPr>
          <p:nvPr/>
        </p:nvSpPr>
        <p:spPr bwMode="auto">
          <a:xfrm>
            <a:off x="533400" y="65595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pPr>
            <a:endParaRPr lang="en-US" sz="1600">
              <a:solidFill>
                <a:schemeClr val="tx1"/>
              </a:solidFill>
            </a:endParaRPr>
          </a:p>
        </p:txBody>
      </p:sp>
      <p:sp>
        <p:nvSpPr>
          <p:cNvPr id="487429" name="Text Box 5"/>
          <p:cNvSpPr txBox="1">
            <a:spLocks noChangeArrowheads="1"/>
          </p:cNvSpPr>
          <p:nvPr/>
        </p:nvSpPr>
        <p:spPr bwMode="auto">
          <a:xfrm>
            <a:off x="1804988"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a:solidFill>
                  <a:schemeClr val="tx1"/>
                </a:solidFill>
                <a:ea typeface="+mn-ea"/>
                <a:cs typeface="+mn-cs"/>
              </a:rPr>
              <a:t>Luke 19:2-10</a:t>
            </a:r>
          </a:p>
        </p:txBody>
      </p:sp>
      <p:sp>
        <p:nvSpPr>
          <p:cNvPr id="487451" name="Rectangle 2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44</a:t>
            </a:r>
          </a:p>
        </p:txBody>
      </p:sp>
      <p:sp>
        <p:nvSpPr>
          <p:cNvPr id="92164" name="Text Box 2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smtClean="0">
                <a:solidFill>
                  <a:schemeClr val="tx1"/>
                </a:solidFill>
                <a:latin typeface="Arial" charset="0"/>
              </a:rPr>
              <a:t>Okhekako</a:t>
            </a:r>
            <a:r>
              <a:rPr lang="en-US" sz="1200" dirty="0" smtClean="0">
                <a:solidFill>
                  <a:schemeClr val="tx1"/>
                </a:solidFill>
                <a:latin typeface="Arial" charset="0"/>
              </a:rPr>
              <a:t> </a:t>
            </a:r>
            <a:r>
              <a:rPr lang="en-US" sz="1200" dirty="0">
                <a:solidFill>
                  <a:schemeClr val="tx1"/>
                </a:solidFill>
                <a:latin typeface="Arial" charset="0"/>
              </a:rPr>
              <a:t>pg. 39-41</a:t>
            </a:r>
          </a:p>
        </p:txBody>
      </p:sp>
      <p:sp>
        <p:nvSpPr>
          <p:cNvPr id="92165" name="Text Box 33"/>
          <p:cNvSpPr txBox="1">
            <a:spLocks noChangeArrowheads="1"/>
          </p:cNvSpPr>
          <p:nvPr/>
        </p:nvSpPr>
        <p:spPr bwMode="auto">
          <a:xfrm>
            <a:off x="8558213" y="6451600"/>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1</a:t>
            </a:r>
          </a:p>
        </p:txBody>
      </p:sp>
      <p:sp>
        <p:nvSpPr>
          <p:cNvPr id="92166" name="Rectangle 41"/>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92167" name="Picture 3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8500" y="652463"/>
            <a:ext cx="7700963" cy="552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487456" name="Picture 32" descr="Sycamore tree in Jericho, tb n062100 sr"/>
          <p:cNvPicPr preferRelativeResize="0">
            <a:picLocks noChangeAspect="1" noChangeArrowheads="1"/>
          </p:cNvPicPr>
          <p:nvPr>
            <p:custDataLst>
              <p:tags r:id="rId1"/>
            </p:custDataLst>
          </p:nvPr>
        </p:nvPicPr>
        <p:blipFill>
          <a:blip r:embed="rId5" cstate="screen">
            <a:extLst>
              <a:ext uri="{28A0092B-C50C-407E-A947-70E740481C1C}">
                <a14:useLocalDpi xmlns:a14="http://schemas.microsoft.com/office/drawing/2010/main"/>
              </a:ext>
            </a:extLst>
          </a:blip>
          <a:srcRect/>
          <a:stretch>
            <a:fillRect/>
          </a:stretch>
        </p:blipFill>
        <p:spPr bwMode="auto">
          <a:xfrm>
            <a:off x="3903663" y="903288"/>
            <a:ext cx="4371975" cy="3219450"/>
          </a:xfrm>
          <a:prstGeom prst="rect">
            <a:avLst/>
          </a:prstGeom>
          <a:noFill/>
          <a:ln w="76200">
            <a:solidFill>
              <a:srgbClr val="00FF00"/>
            </a:solidFill>
            <a:miter lim="800000"/>
            <a:headEnd/>
            <a:tailEnd/>
          </a:ln>
          <a:extLst>
            <a:ext uri="{909E8E84-426E-40dd-AFC4-6F175D3DCCD1}">
              <a14:hiddenFill xmlns:a14="http://schemas.microsoft.com/office/drawing/2010/main" xmlns="">
                <a:solidFill>
                  <a:srgbClr val="FFFFFF"/>
                </a:solidFill>
              </a14:hiddenFill>
            </a:ext>
          </a:extLst>
        </p:spPr>
      </p:pic>
      <p:sp>
        <p:nvSpPr>
          <p:cNvPr id="487454" name="Text Box 30"/>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400" smtClean="0">
                <a:solidFill>
                  <a:schemeClr val="tx1"/>
                </a:solidFill>
                <a:ea typeface="+mn-ea"/>
                <a:cs typeface="+mn-cs"/>
              </a:rPr>
              <a:t>JISU </a:t>
            </a:r>
            <a:r>
              <a:rPr lang="en-US" sz="2400" dirty="0" smtClean="0">
                <a:solidFill>
                  <a:schemeClr val="tx1"/>
                </a:solidFill>
                <a:ea typeface="+mn-ea"/>
                <a:cs typeface="+mn-cs"/>
              </a:rPr>
              <a:t>Na </a:t>
            </a:r>
            <a:r>
              <a:rPr lang="en-US" sz="2400" dirty="0" err="1" smtClean="0">
                <a:solidFill>
                  <a:schemeClr val="tx1"/>
                </a:solidFill>
                <a:ea typeface="+mn-ea"/>
                <a:cs typeface="+mn-cs"/>
              </a:rPr>
              <a:t>Ombo</a:t>
            </a:r>
            <a:r>
              <a:rPr lang="en-US" sz="2400" dirty="0" smtClean="0">
                <a:solidFill>
                  <a:schemeClr val="tx1"/>
                </a:solidFill>
                <a:ea typeface="+mn-ea"/>
                <a:cs typeface="+mn-cs"/>
              </a:rPr>
              <a:t> meta </a:t>
            </a:r>
            <a:r>
              <a:rPr lang="en-US" sz="2400" err="1" smtClean="0">
                <a:solidFill>
                  <a:schemeClr val="tx1"/>
                </a:solidFill>
                <a:ea typeface="+mn-ea"/>
                <a:cs typeface="+mn-cs"/>
              </a:rPr>
              <a:t>Ji</a:t>
            </a:r>
            <a:r>
              <a:rPr lang="en-US" sz="2400" smtClean="0">
                <a:solidFill>
                  <a:schemeClr val="tx1"/>
                </a:solidFill>
                <a:ea typeface="+mn-ea"/>
                <a:cs typeface="+mn-cs"/>
              </a:rPr>
              <a:t> Yentsa </a:t>
            </a:r>
            <a:r>
              <a:rPr lang="en-US" sz="2400" dirty="0">
                <a:solidFill>
                  <a:schemeClr val="tx1"/>
                </a:solidFill>
                <a:ea typeface="+mn-ea"/>
                <a:cs typeface="+mn-cs"/>
              </a:rPr>
              <a:t>C</a:t>
            </a:r>
            <a:r>
              <a:rPr lang="en-US" sz="2400" dirty="0" smtClean="0">
                <a:solidFill>
                  <a:schemeClr val="tx1"/>
                </a:solidFill>
                <a:ea typeface="+mn-ea"/>
                <a:cs typeface="+mn-cs"/>
              </a:rPr>
              <a:t>ho:</a:t>
            </a:r>
            <a:endParaRPr lang="en-US" sz="2400" dirty="0">
              <a:solidFill>
                <a:schemeClr val="tx1"/>
              </a:solidFill>
              <a:ea typeface="+mn-ea"/>
              <a:cs typeface="+mn-cs"/>
            </a:endParaRPr>
          </a:p>
        </p:txBody>
      </p:sp>
      <p:sp>
        <p:nvSpPr>
          <p:cNvPr id="487455" name="Text Box 31"/>
          <p:cNvSpPr txBox="1">
            <a:spLocks noChangeArrowheads="1"/>
          </p:cNvSpPr>
          <p:nvPr/>
        </p:nvSpPr>
        <p:spPr bwMode="auto">
          <a:xfrm>
            <a:off x="1198563" y="5495925"/>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smtClean="0">
                <a:solidFill>
                  <a:schemeClr val="tx1"/>
                </a:solidFill>
                <a:ea typeface="+mn-ea"/>
                <a:cs typeface="+mn-cs"/>
              </a:rPr>
              <a:t>Nitsothi dung Zacchaeus </a:t>
            </a:r>
            <a:r>
              <a:rPr lang="en-US" sz="2400" dirty="0" err="1" smtClean="0">
                <a:solidFill>
                  <a:schemeClr val="tx1"/>
                </a:solidFill>
                <a:ea typeface="+mn-ea"/>
                <a:cs typeface="+mn-cs"/>
              </a:rPr>
              <a:t>na</a:t>
            </a:r>
            <a:r>
              <a:rPr lang="en-US" sz="2400" dirty="0" smtClean="0">
                <a:solidFill>
                  <a:schemeClr val="tx1"/>
                </a:solidFill>
                <a:ea typeface="+mn-ea"/>
                <a:cs typeface="+mn-cs"/>
              </a:rPr>
              <a:t> </a:t>
            </a:r>
            <a:r>
              <a:rPr lang="en-US" sz="2400" dirty="0" err="1" smtClean="0">
                <a:solidFill>
                  <a:schemeClr val="tx1"/>
                </a:solidFill>
                <a:ea typeface="+mn-ea"/>
                <a:cs typeface="+mn-cs"/>
              </a:rPr>
              <a:t>Chungo</a:t>
            </a:r>
            <a:r>
              <a:rPr lang="en-US" sz="2400" dirty="0" smtClean="0">
                <a:solidFill>
                  <a:schemeClr val="tx1"/>
                </a:solidFill>
                <a:ea typeface="+mn-ea"/>
                <a:cs typeface="+mn-cs"/>
              </a:rPr>
              <a:t> </a:t>
            </a:r>
            <a:r>
              <a:rPr lang="en-US" sz="2400" dirty="0" err="1" smtClean="0">
                <a:solidFill>
                  <a:schemeClr val="tx1"/>
                </a:solidFill>
                <a:ea typeface="+mn-ea"/>
                <a:cs typeface="+mn-cs"/>
              </a:rPr>
              <a:t>ji</a:t>
            </a:r>
            <a:endParaRPr lang="en-US" sz="2400" dirty="0">
              <a:solidFill>
                <a:schemeClr val="tx1"/>
              </a:solidFill>
              <a:ea typeface="+mn-ea"/>
              <a:cs typeface="+mn-cs"/>
            </a:endParaRPr>
          </a:p>
        </p:txBody>
      </p:sp>
      <p:grpSp>
        <p:nvGrpSpPr>
          <p:cNvPr id="92171" name="Group 42"/>
          <p:cNvGrpSpPr>
            <a:grpSpLocks/>
          </p:cNvGrpSpPr>
          <p:nvPr/>
        </p:nvGrpSpPr>
        <p:grpSpPr bwMode="auto">
          <a:xfrm>
            <a:off x="8005763" y="3429000"/>
            <a:ext cx="952500" cy="1241425"/>
            <a:chOff x="5043" y="2160"/>
            <a:chExt cx="600" cy="782"/>
          </a:xfrm>
        </p:grpSpPr>
        <p:sp>
          <p:nvSpPr>
            <p:cNvPr id="92172" name="AutoShape 7"/>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92173" name="Rectangle 8"/>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2174" name="Line 9"/>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175" name="Line 10"/>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176" name="Line 11"/>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177" name="Line 12"/>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178" name="Line 13"/>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179" name="Rectangle 14"/>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92180" name="Rectangle 15"/>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2181" name="Line 16"/>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182" name="Line 17"/>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183" name="Rectangle 18"/>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2184" name="Rectangle 19"/>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87444" name="Rectangle 20"/>
            <p:cNvSpPr>
              <a:spLocks noChangeArrowheads="1"/>
            </p:cNvSpPr>
            <p:nvPr/>
          </p:nvSpPr>
          <p:spPr bwMode="auto">
            <a:xfrm>
              <a:off x="5184" y="2277"/>
              <a:ext cx="334"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7456"/>
                                        </p:tgtEl>
                                        <p:attrNameLst>
                                          <p:attrName>style.visibility</p:attrName>
                                        </p:attrNameLst>
                                      </p:cBhvr>
                                      <p:to>
                                        <p:strVal val="visible"/>
                                      </p:to>
                                    </p:set>
                                    <p:animEffect transition="in" filter="wipe(left)">
                                      <p:cBhvr>
                                        <p:cTn id="7" dur="1000"/>
                                        <p:tgtEl>
                                          <p:spTgt spid="487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45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31"/>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11450" y="684213"/>
            <a:ext cx="3746500" cy="5475287"/>
          </a:xfrm>
          <a:prstGeom prst="rect">
            <a:avLst/>
          </a:prstGeom>
          <a:noFill/>
          <a:ln w="50800">
            <a:solidFill>
              <a:srgbClr val="00FF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94210" name="Group 106"/>
          <p:cNvGrpSpPr>
            <a:grpSpLocks/>
          </p:cNvGrpSpPr>
          <p:nvPr/>
        </p:nvGrpSpPr>
        <p:grpSpPr bwMode="auto">
          <a:xfrm>
            <a:off x="4203700" y="1701800"/>
            <a:ext cx="1179513" cy="3009900"/>
            <a:chOff x="2648" y="1072"/>
            <a:chExt cx="743" cy="1896"/>
          </a:xfrm>
        </p:grpSpPr>
        <p:sp>
          <p:nvSpPr>
            <p:cNvPr id="94254" name="Oval 107"/>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94255" name="Oval 108"/>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94256" name="Oval 109"/>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94257" name="Oval 110"/>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grpSp>
      <p:sp>
        <p:nvSpPr>
          <p:cNvPr id="185347" name="Rectangle 3"/>
          <p:cNvSpPr>
            <a:spLocks noChangeArrowheads="1"/>
          </p:cNvSpPr>
          <p:nvPr/>
        </p:nvSpPr>
        <p:spPr bwMode="auto">
          <a:xfrm>
            <a:off x="542925"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4212" name="Oval 6"/>
          <p:cNvSpPr>
            <a:spLocks noChangeArrowheads="1"/>
          </p:cNvSpPr>
          <p:nvPr/>
        </p:nvSpPr>
        <p:spPr bwMode="auto">
          <a:xfrm rot="240000">
            <a:off x="4368800" y="1905000"/>
            <a:ext cx="1206500" cy="2446338"/>
          </a:xfrm>
          <a:prstGeom prst="ellipse">
            <a:avLst/>
          </a:prstGeom>
          <a:noFill/>
          <a:ln w="50800">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4213" name="Rectangle 7"/>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4214" name="Line 8"/>
          <p:cNvSpPr>
            <a:spLocks noChangeShapeType="1"/>
          </p:cNvSpPr>
          <p:nvPr/>
        </p:nvSpPr>
        <p:spPr bwMode="auto">
          <a:xfrm flipV="1">
            <a:off x="5494338" y="1973263"/>
            <a:ext cx="457200" cy="320675"/>
          </a:xfrm>
          <a:prstGeom prst="line">
            <a:avLst/>
          </a:prstGeom>
          <a:noFill/>
          <a:ln w="50800">
            <a:solidFill>
              <a:srgbClr val="00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4215" name="Line 9"/>
          <p:cNvSpPr>
            <a:spLocks noChangeShapeType="1"/>
          </p:cNvSpPr>
          <p:nvPr/>
        </p:nvSpPr>
        <p:spPr bwMode="auto">
          <a:xfrm flipV="1">
            <a:off x="5029200" y="1123950"/>
            <a:ext cx="6350" cy="755650"/>
          </a:xfrm>
          <a:prstGeom prst="line">
            <a:avLst/>
          </a:prstGeom>
          <a:noFill/>
          <a:ln w="50800">
            <a:solidFill>
              <a:srgbClr val="00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4216" name="Line 10"/>
          <p:cNvSpPr>
            <a:spLocks noChangeShapeType="1"/>
          </p:cNvSpPr>
          <p:nvPr/>
        </p:nvSpPr>
        <p:spPr bwMode="auto">
          <a:xfrm flipV="1">
            <a:off x="5321300" y="1377950"/>
            <a:ext cx="368300" cy="596900"/>
          </a:xfrm>
          <a:prstGeom prst="line">
            <a:avLst/>
          </a:prstGeom>
          <a:noFill/>
          <a:ln w="50800">
            <a:solidFill>
              <a:srgbClr val="00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4217" name="Line 11"/>
          <p:cNvSpPr>
            <a:spLocks noChangeShapeType="1"/>
          </p:cNvSpPr>
          <p:nvPr/>
        </p:nvSpPr>
        <p:spPr bwMode="auto">
          <a:xfrm flipH="1" flipV="1">
            <a:off x="4578350" y="1485900"/>
            <a:ext cx="209550" cy="533400"/>
          </a:xfrm>
          <a:prstGeom prst="line">
            <a:avLst/>
          </a:prstGeom>
          <a:noFill/>
          <a:ln w="50800">
            <a:solidFill>
              <a:srgbClr val="00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4218" name="Line 12"/>
          <p:cNvSpPr>
            <a:spLocks noChangeShapeType="1"/>
          </p:cNvSpPr>
          <p:nvPr/>
        </p:nvSpPr>
        <p:spPr bwMode="auto">
          <a:xfrm flipH="1" flipV="1">
            <a:off x="4318000" y="1898650"/>
            <a:ext cx="336550" cy="304800"/>
          </a:xfrm>
          <a:prstGeom prst="line">
            <a:avLst/>
          </a:prstGeom>
          <a:noFill/>
          <a:ln w="50800">
            <a:solidFill>
              <a:srgbClr val="00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4219" name="Line 13"/>
          <p:cNvSpPr>
            <a:spLocks noChangeShapeType="1"/>
          </p:cNvSpPr>
          <p:nvPr/>
        </p:nvSpPr>
        <p:spPr bwMode="auto">
          <a:xfrm>
            <a:off x="4819650" y="2063750"/>
            <a:ext cx="12700" cy="2235200"/>
          </a:xfrm>
          <a:prstGeom prst="line">
            <a:avLst/>
          </a:prstGeom>
          <a:noFill/>
          <a:ln w="50800">
            <a:solidFill>
              <a:srgbClr val="00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4220" name="Line 14"/>
          <p:cNvSpPr>
            <a:spLocks noChangeShapeType="1"/>
          </p:cNvSpPr>
          <p:nvPr/>
        </p:nvSpPr>
        <p:spPr bwMode="auto">
          <a:xfrm flipH="1">
            <a:off x="4959350" y="1943100"/>
            <a:ext cx="63500" cy="2330450"/>
          </a:xfrm>
          <a:prstGeom prst="line">
            <a:avLst/>
          </a:prstGeom>
          <a:noFill/>
          <a:ln w="50800">
            <a:solidFill>
              <a:srgbClr val="00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4221" name="Line 15"/>
          <p:cNvSpPr>
            <a:spLocks noChangeShapeType="1"/>
          </p:cNvSpPr>
          <p:nvPr/>
        </p:nvSpPr>
        <p:spPr bwMode="auto">
          <a:xfrm flipH="1">
            <a:off x="5073650" y="2006600"/>
            <a:ext cx="146050" cy="2241550"/>
          </a:xfrm>
          <a:prstGeom prst="line">
            <a:avLst/>
          </a:prstGeom>
          <a:noFill/>
          <a:ln w="50800">
            <a:solidFill>
              <a:srgbClr val="00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85361" name="Rectangle 17"/>
          <p:cNvSpPr>
            <a:spLocks noChangeArrowheads="1"/>
          </p:cNvSpPr>
          <p:nvPr/>
        </p:nvSpPr>
        <p:spPr bwMode="auto">
          <a:xfrm>
            <a:off x="611188" y="2449513"/>
            <a:ext cx="2062162" cy="124463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dirty="0">
                <a:solidFill>
                  <a:srgbClr val="FAFD00"/>
                </a:solidFill>
                <a:latin typeface="Krone" charset="0"/>
                <a:ea typeface="+mn-ea"/>
                <a:cs typeface="+mn-cs"/>
              </a:rPr>
              <a:t>2</a:t>
            </a:r>
            <a:r>
              <a:rPr lang="en-US" sz="2000">
                <a:solidFill>
                  <a:srgbClr val="FAFD00"/>
                </a:solidFill>
                <a:latin typeface="Krone" charset="0"/>
                <a:ea typeface="+mn-ea"/>
                <a:cs typeface="+mn-cs"/>
              </a:rPr>
              <a:t>. </a:t>
            </a:r>
            <a:r>
              <a:rPr lang="en-US" sz="2000" smtClean="0">
                <a:solidFill>
                  <a:srgbClr val="FFFF00"/>
                </a:solidFill>
                <a:latin typeface="Krone" charset="0"/>
              </a:rPr>
              <a:t>SAMARITAN</a:t>
            </a:r>
            <a:endParaRPr lang="en-US" sz="2000" dirty="0">
              <a:solidFill>
                <a:srgbClr val="FFFF00"/>
              </a:solidFill>
              <a:latin typeface="Krone" charset="0"/>
            </a:endParaRPr>
          </a:p>
          <a:p>
            <a:pPr algn="r">
              <a:lnSpc>
                <a:spcPct val="55000"/>
              </a:lnSpc>
              <a:spcBef>
                <a:spcPct val="50000"/>
              </a:spcBef>
              <a:defRPr/>
            </a:pPr>
            <a:r>
              <a:rPr lang="en-US" sz="2000" dirty="0">
                <a:solidFill>
                  <a:srgbClr val="FFFF00"/>
                </a:solidFill>
                <a:latin typeface="Krone" charset="0"/>
              </a:rPr>
              <a:t>DONGPHI </a:t>
            </a:r>
          </a:p>
          <a:p>
            <a:pPr algn="r">
              <a:lnSpc>
                <a:spcPct val="55000"/>
              </a:lnSpc>
              <a:spcBef>
                <a:spcPct val="50000"/>
              </a:spcBef>
              <a:defRPr/>
            </a:pPr>
            <a:r>
              <a:rPr lang="en-US" sz="2000" dirty="0">
                <a:solidFill>
                  <a:srgbClr val="FFFF00"/>
                </a:solidFill>
                <a:latin typeface="Krone" charset="0"/>
              </a:rPr>
              <a:t> OLAN</a:t>
            </a:r>
          </a:p>
          <a:p>
            <a:pPr algn="r">
              <a:lnSpc>
                <a:spcPct val="55000"/>
              </a:lnSpc>
              <a:spcBef>
                <a:spcPct val="50000"/>
              </a:spcBef>
              <a:defRPr/>
            </a:pPr>
            <a:endParaRPr lang="en-US" sz="2000" dirty="0">
              <a:solidFill>
                <a:srgbClr val="FAFD00"/>
              </a:solidFill>
              <a:latin typeface="Krone" charset="0"/>
              <a:ea typeface="+mn-ea"/>
              <a:cs typeface="+mn-cs"/>
            </a:endParaRPr>
          </a:p>
        </p:txBody>
      </p:sp>
      <p:sp>
        <p:nvSpPr>
          <p:cNvPr id="185362" name="Rectangle 18"/>
          <p:cNvSpPr>
            <a:spLocks noChangeArrowheads="1"/>
          </p:cNvSpPr>
          <p:nvPr/>
        </p:nvSpPr>
        <p:spPr bwMode="auto">
          <a:xfrm>
            <a:off x="47625" y="822325"/>
            <a:ext cx="2608263" cy="156780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dirty="0">
                <a:solidFill>
                  <a:srgbClr val="FAFD00"/>
                </a:solidFill>
                <a:latin typeface="Krone" charset="0"/>
                <a:ea typeface="+mn-ea"/>
                <a:cs typeface="+mn-cs"/>
              </a:rPr>
              <a:t>3. </a:t>
            </a:r>
            <a:r>
              <a:rPr lang="en-US" sz="2000" dirty="0">
                <a:solidFill>
                  <a:srgbClr val="FAFD00"/>
                </a:solidFill>
                <a:latin typeface="Krone" charset="0"/>
              </a:rPr>
              <a:t>CAPERNAUM</a:t>
            </a:r>
          </a:p>
          <a:p>
            <a:pPr algn="r">
              <a:lnSpc>
                <a:spcPct val="55000"/>
              </a:lnSpc>
              <a:spcBef>
                <a:spcPct val="50000"/>
              </a:spcBef>
              <a:defRPr/>
            </a:pPr>
            <a:r>
              <a:rPr lang="en-US" sz="2000" dirty="0">
                <a:solidFill>
                  <a:srgbClr val="FAFD00"/>
                </a:solidFill>
                <a:latin typeface="Krone" charset="0"/>
              </a:rPr>
              <a:t> JILO </a:t>
            </a:r>
          </a:p>
          <a:p>
            <a:pPr algn="r">
              <a:lnSpc>
                <a:spcPct val="55000"/>
              </a:lnSpc>
              <a:spcBef>
                <a:spcPct val="50000"/>
              </a:spcBef>
              <a:defRPr/>
            </a:pPr>
            <a:r>
              <a:rPr lang="en-US" sz="2000" dirty="0">
                <a:solidFill>
                  <a:srgbClr val="FAFD00"/>
                </a:solidFill>
                <a:latin typeface="Krone" charset="0"/>
              </a:rPr>
              <a:t>GALILEAN</a:t>
            </a:r>
          </a:p>
          <a:p>
            <a:pPr algn="r">
              <a:lnSpc>
                <a:spcPct val="55000"/>
              </a:lnSpc>
              <a:spcBef>
                <a:spcPct val="50000"/>
              </a:spcBef>
              <a:defRPr/>
            </a:pPr>
            <a:r>
              <a:rPr lang="en-US" sz="2000" smtClean="0">
                <a:solidFill>
                  <a:srgbClr val="FAFD00"/>
                </a:solidFill>
                <a:latin typeface="Krone" charset="0"/>
              </a:rPr>
              <a:t>MINISTRY</a:t>
            </a:r>
            <a:endParaRPr lang="en-US" sz="2000" dirty="0">
              <a:solidFill>
                <a:srgbClr val="FAFD00"/>
              </a:solidFill>
              <a:latin typeface="Krone" charset="0"/>
            </a:endParaRPr>
          </a:p>
          <a:p>
            <a:pPr algn="r">
              <a:lnSpc>
                <a:spcPct val="55000"/>
              </a:lnSpc>
              <a:spcBef>
                <a:spcPct val="50000"/>
              </a:spcBef>
              <a:defRPr/>
            </a:pPr>
            <a:endParaRPr lang="en-US" sz="2000" dirty="0">
              <a:solidFill>
                <a:srgbClr val="FAFD00"/>
              </a:solidFill>
              <a:latin typeface="Krone" charset="0"/>
              <a:ea typeface="+mn-ea"/>
              <a:cs typeface="+mn-cs"/>
            </a:endParaRPr>
          </a:p>
        </p:txBody>
      </p:sp>
      <p:sp>
        <p:nvSpPr>
          <p:cNvPr id="94224" name="Line 22"/>
          <p:cNvSpPr>
            <a:spLocks noChangeShapeType="1"/>
          </p:cNvSpPr>
          <p:nvPr/>
        </p:nvSpPr>
        <p:spPr bwMode="auto">
          <a:xfrm>
            <a:off x="2684463" y="2862263"/>
            <a:ext cx="1608137" cy="320675"/>
          </a:xfrm>
          <a:prstGeom prst="line">
            <a:avLst/>
          </a:prstGeom>
          <a:noFill/>
          <a:ln w="76200">
            <a:solidFill>
              <a:srgbClr val="FAFD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4225" name="Line 24"/>
          <p:cNvSpPr>
            <a:spLocks noChangeShapeType="1"/>
          </p:cNvSpPr>
          <p:nvPr/>
        </p:nvSpPr>
        <p:spPr bwMode="auto">
          <a:xfrm flipH="1">
            <a:off x="5588000" y="2674938"/>
            <a:ext cx="947738" cy="660400"/>
          </a:xfrm>
          <a:prstGeom prst="line">
            <a:avLst/>
          </a:prstGeom>
          <a:noFill/>
          <a:ln w="76200">
            <a:solidFill>
              <a:srgbClr val="FAFD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4226" name="Line 32"/>
          <p:cNvSpPr>
            <a:spLocks noChangeShapeType="1"/>
          </p:cNvSpPr>
          <p:nvPr/>
        </p:nvSpPr>
        <p:spPr bwMode="auto">
          <a:xfrm>
            <a:off x="2600325" y="1236663"/>
            <a:ext cx="2581275" cy="592137"/>
          </a:xfrm>
          <a:prstGeom prst="line">
            <a:avLst/>
          </a:prstGeom>
          <a:noFill/>
          <a:ln w="76200">
            <a:solidFill>
              <a:schemeClr val="tx2"/>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85380" name="Rectangle 36"/>
          <p:cNvSpPr>
            <a:spLocks noChangeArrowheads="1"/>
          </p:cNvSpPr>
          <p:nvPr/>
        </p:nvSpPr>
        <p:spPr bwMode="auto">
          <a:xfrm>
            <a:off x="430213" y="5915025"/>
            <a:ext cx="8408987" cy="1320874"/>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200" dirty="0" smtClean="0">
                <a:solidFill>
                  <a:srgbClr val="FFFF00"/>
                </a:solidFill>
                <a:effectLst>
                  <a:outerShdw blurRad="38100" dist="38100" dir="2700000" algn="tl">
                    <a:srgbClr val="000000"/>
                  </a:outerShdw>
                </a:effectLst>
              </a:rPr>
              <a:t>JISU </a:t>
            </a:r>
            <a:r>
              <a:rPr lang="en-US" sz="3200" dirty="0">
                <a:solidFill>
                  <a:srgbClr val="FFFF00"/>
                </a:solidFill>
                <a:effectLst>
                  <a:outerShdw blurRad="38100" dist="38100" dir="2700000" algn="tl">
                    <a:srgbClr val="000000"/>
                  </a:outerShdw>
                </a:effectLst>
              </a:rPr>
              <a:t>Na Meta </a:t>
            </a:r>
            <a:r>
              <a:rPr lang="en-US" sz="3200" dirty="0" err="1" smtClean="0">
                <a:solidFill>
                  <a:srgbClr val="FFFF00"/>
                </a:solidFill>
                <a:effectLst>
                  <a:outerShdw blurRad="38100" dist="38100" dir="2700000" algn="tl">
                    <a:srgbClr val="000000"/>
                  </a:outerShdw>
                </a:effectLst>
              </a:rPr>
              <a:t>Yentsao</a:t>
            </a:r>
            <a:r>
              <a:rPr lang="en-US" sz="3200" dirty="0" smtClean="0">
                <a:solidFill>
                  <a:srgbClr val="FFFF00"/>
                </a:solidFill>
                <a:effectLst>
                  <a:outerShdw blurRad="38100" dist="38100" dir="2700000" algn="tl">
                    <a:srgbClr val="000000"/>
                  </a:outerShdw>
                </a:effectLst>
              </a:rPr>
              <a:t> </a:t>
            </a:r>
            <a:r>
              <a:rPr lang="en-US" sz="3200" dirty="0" err="1">
                <a:solidFill>
                  <a:srgbClr val="FFFF00"/>
                </a:solidFill>
                <a:effectLst>
                  <a:outerShdw blurRad="38100" dist="38100" dir="2700000" algn="tl">
                    <a:srgbClr val="000000"/>
                  </a:outerShdw>
                </a:effectLst>
              </a:rPr>
              <a:t>Ji</a:t>
            </a:r>
            <a:r>
              <a:rPr lang="en-US" sz="3200" dirty="0">
                <a:solidFill>
                  <a:srgbClr val="FFFF00"/>
                </a:solidFill>
                <a:effectLst>
                  <a:outerShdw blurRad="38100" dist="38100" dir="2700000" algn="tl">
                    <a:srgbClr val="000000"/>
                  </a:outerShdw>
                </a:effectLst>
              </a:rPr>
              <a:t>...</a:t>
            </a:r>
          </a:p>
          <a:p>
            <a:pPr algn="ctr">
              <a:spcBef>
                <a:spcPct val="50000"/>
              </a:spcBef>
              <a:defRPr/>
            </a:pPr>
            <a:endParaRPr lang="en-US" sz="3200" dirty="0">
              <a:solidFill>
                <a:srgbClr val="FFFF00"/>
              </a:solidFill>
              <a:effectLst>
                <a:outerShdw blurRad="38100" dist="38100" dir="2700000" algn="tl">
                  <a:srgbClr val="000000"/>
                </a:outerShdw>
              </a:effectLst>
            </a:endParaRPr>
          </a:p>
        </p:txBody>
      </p:sp>
      <p:sp>
        <p:nvSpPr>
          <p:cNvPr id="185414" name="Text Box 70"/>
          <p:cNvSpPr txBox="1">
            <a:spLocks noChangeArrowheads="1"/>
          </p:cNvSpPr>
          <p:nvPr/>
        </p:nvSpPr>
        <p:spPr bwMode="auto">
          <a:xfrm>
            <a:off x="1774825" y="0"/>
            <a:ext cx="595788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dirty="0" smtClean="0">
                <a:solidFill>
                  <a:schemeClr val="tx1"/>
                </a:solidFill>
                <a:ea typeface="+mn-ea"/>
                <a:cs typeface="+mn-cs"/>
              </a:rPr>
              <a:t>Mat </a:t>
            </a:r>
            <a:r>
              <a:rPr lang="en-US" sz="1400" dirty="0">
                <a:solidFill>
                  <a:schemeClr val="tx1"/>
                </a:solidFill>
                <a:ea typeface="+mn-ea"/>
                <a:cs typeface="+mn-cs"/>
              </a:rPr>
              <a:t>21:10-16; John 12:13</a:t>
            </a:r>
          </a:p>
        </p:txBody>
      </p:sp>
      <p:sp>
        <p:nvSpPr>
          <p:cNvPr id="94229" name="AutoShape 86"/>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94230" name="Rectangle 87"/>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4231" name="Line 88"/>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232" name="Line 89"/>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233" name="Line 90"/>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234" name="Line 91"/>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235" name="Line 92"/>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236" name="Rectangle 93"/>
          <p:cNvSpPr>
            <a:spLocks noChangeArrowheads="1"/>
          </p:cNvSpPr>
          <p:nvPr/>
        </p:nvSpPr>
        <p:spPr bwMode="auto">
          <a:xfrm>
            <a:off x="8034338" y="3429000"/>
            <a:ext cx="52418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94237" name="Rectangle 94"/>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4238" name="Line 95"/>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239" name="Line 96"/>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240" name="Rectangle 97"/>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4241" name="Rectangle 98"/>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85443" name="Rectangle 99"/>
          <p:cNvSpPr>
            <a:spLocks noChangeArrowheads="1"/>
          </p:cNvSpPr>
          <p:nvPr/>
        </p:nvSpPr>
        <p:spPr bwMode="auto">
          <a:xfrm>
            <a:off x="8229600" y="3614738"/>
            <a:ext cx="530593" cy="243656"/>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sp>
        <p:nvSpPr>
          <p:cNvPr id="94243" name="Text Box 10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3" name="Group 102"/>
          <p:cNvGrpSpPr>
            <a:grpSpLocks/>
          </p:cNvGrpSpPr>
          <p:nvPr/>
        </p:nvGrpSpPr>
        <p:grpSpPr bwMode="auto">
          <a:xfrm>
            <a:off x="4762500" y="4402142"/>
            <a:ext cx="3724275" cy="1319213"/>
            <a:chOff x="3000" y="2773"/>
            <a:chExt cx="2346" cy="831"/>
          </a:xfrm>
        </p:grpSpPr>
        <p:sp>
          <p:nvSpPr>
            <p:cNvPr id="185364" name="Rectangle 20"/>
            <p:cNvSpPr>
              <a:spLocks noChangeArrowheads="1"/>
            </p:cNvSpPr>
            <p:nvPr/>
          </p:nvSpPr>
          <p:spPr bwMode="auto">
            <a:xfrm>
              <a:off x="4015" y="3034"/>
              <a:ext cx="1331" cy="570"/>
            </a:xfrm>
            <a:prstGeom prst="rect">
              <a:avLst/>
            </a:prstGeom>
            <a:noFill/>
            <a:ln w="381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nSpc>
                  <a:spcPct val="55000"/>
                </a:lnSpc>
                <a:spcBef>
                  <a:spcPct val="50000"/>
                </a:spcBef>
                <a:defRPr/>
              </a:pPr>
              <a:r>
                <a:rPr lang="en-US" sz="2000" dirty="0">
                  <a:solidFill>
                    <a:schemeClr val="tx1"/>
                  </a:solidFill>
                  <a:latin typeface="Krone" charset="0"/>
                  <a:ea typeface="+mn-ea"/>
                  <a:cs typeface="+mn-cs"/>
                </a:rPr>
                <a:t> </a:t>
              </a:r>
              <a:r>
                <a:rPr lang="en-US" sz="2000" dirty="0" smtClean="0">
                  <a:solidFill>
                    <a:schemeClr val="tx1"/>
                  </a:solidFill>
                  <a:latin typeface="Krone" charset="0"/>
                  <a:ea typeface="+mn-ea"/>
                  <a:cs typeface="+mn-cs"/>
                </a:rPr>
                <a:t>5, </a:t>
              </a:r>
              <a:r>
                <a:rPr lang="en-US" sz="2000" dirty="0" smtClean="0">
                  <a:solidFill>
                    <a:srgbClr val="FFFF00"/>
                  </a:solidFill>
                  <a:latin typeface="Krone" charset="0"/>
                  <a:ea typeface="+mn-ea"/>
                  <a:cs typeface="+mn-cs"/>
                </a:rPr>
                <a:t>JERUSALEM</a:t>
              </a:r>
              <a:endParaRPr lang="en-US" sz="2000" dirty="0">
                <a:solidFill>
                  <a:schemeClr val="tx1"/>
                </a:solidFill>
                <a:latin typeface="Krone" charset="0"/>
                <a:ea typeface="+mn-ea"/>
                <a:cs typeface="+mn-cs"/>
              </a:endParaRPr>
            </a:p>
            <a:p>
              <a:pPr>
                <a:lnSpc>
                  <a:spcPct val="55000"/>
                </a:lnSpc>
                <a:spcBef>
                  <a:spcPct val="50000"/>
                </a:spcBef>
                <a:defRPr/>
              </a:pPr>
              <a:r>
                <a:rPr lang="en-US" sz="2000" dirty="0">
                  <a:solidFill>
                    <a:schemeClr val="tx1"/>
                  </a:solidFill>
                  <a:latin typeface="Krone" charset="0"/>
                  <a:ea typeface="+mn-ea"/>
                  <a:cs typeface="+mn-cs"/>
                </a:rPr>
                <a:t>  </a:t>
              </a:r>
              <a:r>
                <a:rPr lang="en-US" sz="2000" dirty="0" smtClean="0">
                  <a:solidFill>
                    <a:schemeClr val="tx1"/>
                  </a:solidFill>
                  <a:latin typeface="Krone" charset="0"/>
                  <a:ea typeface="+mn-ea"/>
                  <a:cs typeface="+mn-cs"/>
                </a:rPr>
                <a:t>    MINISTRY </a:t>
              </a:r>
            </a:p>
            <a:p>
              <a:pPr>
                <a:lnSpc>
                  <a:spcPct val="55000"/>
                </a:lnSpc>
                <a:spcBef>
                  <a:spcPct val="50000"/>
                </a:spcBef>
                <a:defRPr/>
              </a:pPr>
              <a:r>
                <a:rPr lang="en-US" sz="2000" dirty="0" smtClean="0">
                  <a:solidFill>
                    <a:schemeClr val="tx1"/>
                  </a:solidFill>
                  <a:latin typeface="Krone" charset="0"/>
                  <a:ea typeface="+mn-ea"/>
                  <a:cs typeface="+mn-cs"/>
                </a:rPr>
                <a:t>   OKHAO DO JI</a:t>
              </a:r>
              <a:endParaRPr lang="en-US" sz="2000" dirty="0">
                <a:solidFill>
                  <a:schemeClr val="tx1"/>
                </a:solidFill>
                <a:latin typeface="Krone" charset="0"/>
                <a:ea typeface="+mn-ea"/>
                <a:cs typeface="+mn-cs"/>
              </a:endParaRPr>
            </a:p>
          </p:txBody>
        </p:sp>
        <p:sp>
          <p:nvSpPr>
            <p:cNvPr id="185369" name="Line 25"/>
            <p:cNvSpPr>
              <a:spLocks noChangeShapeType="1"/>
            </p:cNvSpPr>
            <p:nvPr/>
          </p:nvSpPr>
          <p:spPr bwMode="auto">
            <a:xfrm flipH="1" flipV="1">
              <a:off x="3000" y="2773"/>
              <a:ext cx="992" cy="280"/>
            </a:xfrm>
            <a:prstGeom prst="line">
              <a:avLst/>
            </a:prstGeom>
            <a:noFill/>
            <a:ln w="76200">
              <a:solidFill>
                <a:srgbClr val="D83104"/>
              </a:solidFill>
              <a:round/>
              <a:headEnd/>
              <a:tailEnd type="triangle" w="med" len="med"/>
            </a:ln>
            <a:effectLst>
              <a:outerShdw blurRad="63500" dist="17961" dir="135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85374" name="Oval 30"/>
            <p:cNvSpPr>
              <a:spLocks noChangeArrowheads="1"/>
            </p:cNvSpPr>
            <p:nvPr/>
          </p:nvSpPr>
          <p:spPr bwMode="auto">
            <a:xfrm>
              <a:off x="3930" y="2910"/>
              <a:ext cx="346" cy="347"/>
            </a:xfrm>
            <a:prstGeom prst="ellipse">
              <a:avLst/>
            </a:prstGeom>
            <a:noFill/>
            <a:ln w="57150">
              <a:solidFill>
                <a:srgbClr val="D83104"/>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85447" name="Oval 103"/>
          <p:cNvSpPr>
            <a:spLocks noChangeArrowheads="1"/>
          </p:cNvSpPr>
          <p:nvPr/>
        </p:nvSpPr>
        <p:spPr bwMode="auto">
          <a:xfrm>
            <a:off x="6656387" y="4659414"/>
            <a:ext cx="2244725" cy="4572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85456" name="Rectangle 112"/>
          <p:cNvSpPr>
            <a:spLocks noChangeArrowheads="1"/>
          </p:cNvSpPr>
          <p:nvPr/>
        </p:nvSpPr>
        <p:spPr bwMode="auto">
          <a:xfrm>
            <a:off x="277813" y="4022725"/>
            <a:ext cx="2405062" cy="156780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dirty="0">
                <a:solidFill>
                  <a:srgbClr val="FFFF00"/>
                </a:solidFill>
                <a:latin typeface="Krone" charset="0"/>
                <a:ea typeface="+mn-ea"/>
                <a:cs typeface="+mn-cs"/>
              </a:rPr>
              <a:t>1</a:t>
            </a:r>
            <a:r>
              <a:rPr lang="en-US" sz="2000" dirty="0" smtClean="0">
                <a:solidFill>
                  <a:srgbClr val="FFFF00"/>
                </a:solidFill>
                <a:latin typeface="Krone" charset="0"/>
                <a:ea typeface="+mn-ea"/>
                <a:cs typeface="+mn-cs"/>
              </a:rPr>
              <a:t>.</a:t>
            </a:r>
            <a:r>
              <a:rPr lang="en-US" sz="2000" dirty="0">
                <a:solidFill>
                  <a:srgbClr val="FFFF00"/>
                </a:solidFill>
                <a:latin typeface="Krone" charset="0"/>
              </a:rPr>
              <a:t> OPVU NA </a:t>
            </a:r>
          </a:p>
          <a:p>
            <a:pPr algn="r">
              <a:lnSpc>
                <a:spcPct val="55000"/>
              </a:lnSpc>
              <a:spcBef>
                <a:spcPct val="50000"/>
              </a:spcBef>
              <a:defRPr/>
            </a:pPr>
            <a:r>
              <a:rPr lang="en-US" sz="2000">
                <a:solidFill>
                  <a:srgbClr val="FFFF00"/>
                </a:solidFill>
                <a:latin typeface="Krone" charset="0"/>
              </a:rPr>
              <a:t> </a:t>
            </a:r>
            <a:r>
              <a:rPr lang="en-US" sz="2000" smtClean="0">
                <a:solidFill>
                  <a:srgbClr val="FFFF00"/>
                </a:solidFill>
                <a:latin typeface="Krone" charset="0"/>
              </a:rPr>
              <a:t>MINISTRY </a:t>
            </a:r>
            <a:endParaRPr lang="en-US" sz="2000" dirty="0">
              <a:solidFill>
                <a:srgbClr val="FFFF00"/>
              </a:solidFill>
              <a:latin typeface="Krone" charset="0"/>
            </a:endParaRPr>
          </a:p>
          <a:p>
            <a:pPr algn="r">
              <a:lnSpc>
                <a:spcPct val="55000"/>
              </a:lnSpc>
              <a:spcBef>
                <a:spcPct val="50000"/>
              </a:spcBef>
              <a:defRPr/>
            </a:pPr>
            <a:r>
              <a:rPr lang="en-US" sz="2000" dirty="0">
                <a:solidFill>
                  <a:srgbClr val="FFFF00"/>
                </a:solidFill>
                <a:latin typeface="Krone" charset="0"/>
              </a:rPr>
              <a:t>  </a:t>
            </a:r>
            <a:r>
              <a:rPr lang="en-US" sz="2000">
                <a:solidFill>
                  <a:srgbClr val="FFFF00"/>
                </a:solidFill>
                <a:latin typeface="Krone" charset="0"/>
              </a:rPr>
              <a:t>OVUNGO </a:t>
            </a:r>
            <a:r>
              <a:rPr lang="en-US" sz="2000" smtClean="0">
                <a:solidFill>
                  <a:srgbClr val="FFFF00"/>
                </a:solidFill>
                <a:latin typeface="Krone" charset="0"/>
              </a:rPr>
              <a:t>TSOE</a:t>
            </a:r>
            <a:endParaRPr lang="en-US" sz="2000" dirty="0">
              <a:solidFill>
                <a:srgbClr val="FFFF00"/>
              </a:solidFill>
              <a:latin typeface="Krone" charset="0"/>
            </a:endParaRPr>
          </a:p>
          <a:p>
            <a:pPr algn="r">
              <a:lnSpc>
                <a:spcPct val="55000"/>
              </a:lnSpc>
              <a:spcBef>
                <a:spcPct val="50000"/>
              </a:spcBef>
              <a:defRPr/>
            </a:pPr>
            <a:r>
              <a:rPr lang="en-US" sz="2000" dirty="0">
                <a:solidFill>
                  <a:srgbClr val="FFFF00"/>
                </a:solidFill>
                <a:latin typeface="Krone" charset="0"/>
              </a:rPr>
              <a:t>JI JO   </a:t>
            </a:r>
          </a:p>
          <a:p>
            <a:pPr algn="r">
              <a:lnSpc>
                <a:spcPct val="55000"/>
              </a:lnSpc>
              <a:spcBef>
                <a:spcPct val="50000"/>
              </a:spcBef>
              <a:defRPr/>
            </a:pPr>
            <a:r>
              <a:rPr lang="en-US" sz="2000" smtClean="0">
                <a:solidFill>
                  <a:srgbClr val="FFFF00"/>
                </a:solidFill>
                <a:latin typeface="Krone" charset="0"/>
              </a:rPr>
              <a:t>JERUSALEMI</a:t>
            </a:r>
            <a:r>
              <a:rPr lang="en-US" sz="2000" smtClean="0">
                <a:solidFill>
                  <a:srgbClr val="FFFF00"/>
                </a:solidFill>
                <a:latin typeface="Krone" charset="0"/>
                <a:ea typeface="+mn-ea"/>
                <a:cs typeface="+mn-cs"/>
              </a:rPr>
              <a:t> </a:t>
            </a:r>
            <a:endParaRPr lang="en-US" sz="2000" dirty="0">
              <a:solidFill>
                <a:srgbClr val="FFFF00"/>
              </a:solidFill>
              <a:latin typeface="Krone" charset="0"/>
              <a:ea typeface="+mn-ea"/>
              <a:cs typeface="+mn-cs"/>
            </a:endParaRPr>
          </a:p>
        </p:txBody>
      </p:sp>
      <p:sp>
        <p:nvSpPr>
          <p:cNvPr id="185458" name="Oval 114"/>
          <p:cNvSpPr>
            <a:spLocks noChangeArrowheads="1"/>
          </p:cNvSpPr>
          <p:nvPr/>
        </p:nvSpPr>
        <p:spPr bwMode="auto">
          <a:xfrm>
            <a:off x="4343400" y="4114800"/>
            <a:ext cx="609600" cy="609600"/>
          </a:xfrm>
          <a:prstGeom prst="ellipse">
            <a:avLst/>
          </a:prstGeom>
          <a:noFill/>
          <a:ln w="5715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94248" name="Line 115"/>
          <p:cNvSpPr>
            <a:spLocks noChangeShapeType="1"/>
          </p:cNvSpPr>
          <p:nvPr/>
        </p:nvSpPr>
        <p:spPr bwMode="auto">
          <a:xfrm flipV="1">
            <a:off x="2565400" y="4376738"/>
            <a:ext cx="1998663" cy="169862"/>
          </a:xfrm>
          <a:prstGeom prst="line">
            <a:avLst/>
          </a:prstGeom>
          <a:noFill/>
          <a:ln w="76200">
            <a:solidFill>
              <a:srgbClr val="EEFF4B"/>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85460" name="Rectangle 116"/>
          <p:cNvSpPr>
            <a:spLocks noChangeArrowheads="1"/>
          </p:cNvSpPr>
          <p:nvPr/>
        </p:nvSpPr>
        <p:spPr bwMode="auto">
          <a:xfrm>
            <a:off x="8093075"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45</a:t>
            </a:r>
          </a:p>
        </p:txBody>
      </p:sp>
      <p:sp>
        <p:nvSpPr>
          <p:cNvPr id="185462" name="Rectangle 118"/>
          <p:cNvSpPr>
            <a:spLocks noChangeArrowheads="1"/>
          </p:cNvSpPr>
          <p:nvPr/>
        </p:nvSpPr>
        <p:spPr bwMode="auto">
          <a:xfrm>
            <a:off x="6489700" y="2430463"/>
            <a:ext cx="2503488" cy="90537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nSpc>
                <a:spcPct val="55000"/>
              </a:lnSpc>
              <a:spcBef>
                <a:spcPct val="50000"/>
              </a:spcBef>
              <a:defRPr/>
            </a:pPr>
            <a:r>
              <a:rPr lang="en-US" sz="2000" dirty="0">
                <a:solidFill>
                  <a:srgbClr val="FFFF00"/>
                </a:solidFill>
                <a:latin typeface="Krone" charset="0"/>
                <a:ea typeface="+mn-ea"/>
                <a:cs typeface="+mn-cs"/>
              </a:rPr>
              <a:t>4. </a:t>
            </a:r>
            <a:r>
              <a:rPr lang="en-US" sz="2000" dirty="0" smtClean="0">
                <a:solidFill>
                  <a:srgbClr val="FFFF00"/>
                </a:solidFill>
                <a:latin typeface="Krone" charset="0"/>
                <a:ea typeface="+mn-ea"/>
                <a:cs typeface="+mn-cs"/>
              </a:rPr>
              <a:t>PEREAN Ni</a:t>
            </a:r>
            <a:endParaRPr lang="en-US" sz="2000" dirty="0">
              <a:solidFill>
                <a:srgbClr val="FFFF00"/>
              </a:solidFill>
              <a:latin typeface="Krone" charset="0"/>
              <a:ea typeface="+mn-ea"/>
              <a:cs typeface="+mn-cs"/>
            </a:endParaRPr>
          </a:p>
          <a:p>
            <a:pPr>
              <a:lnSpc>
                <a:spcPct val="55000"/>
              </a:lnSpc>
              <a:spcBef>
                <a:spcPct val="50000"/>
              </a:spcBef>
              <a:defRPr/>
            </a:pPr>
            <a:r>
              <a:rPr lang="en-US" sz="2000" smtClean="0">
                <a:solidFill>
                  <a:srgbClr val="FFFF00"/>
                </a:solidFill>
                <a:latin typeface="Krone" charset="0"/>
                <a:ea typeface="+mn-ea"/>
                <a:cs typeface="+mn-cs"/>
              </a:rPr>
              <a:t>    MINISTRY TSOE  </a:t>
            </a:r>
            <a:endParaRPr lang="en-US" sz="2000" dirty="0" smtClean="0">
              <a:solidFill>
                <a:srgbClr val="FFFF00"/>
              </a:solidFill>
              <a:latin typeface="Krone" charset="0"/>
              <a:ea typeface="+mn-ea"/>
              <a:cs typeface="+mn-cs"/>
            </a:endParaRPr>
          </a:p>
          <a:p>
            <a:pPr>
              <a:lnSpc>
                <a:spcPct val="55000"/>
              </a:lnSpc>
              <a:spcBef>
                <a:spcPct val="50000"/>
              </a:spcBef>
              <a:defRPr/>
            </a:pPr>
            <a:r>
              <a:rPr lang="en-US" sz="2000" dirty="0">
                <a:solidFill>
                  <a:srgbClr val="FFFF00"/>
                </a:solidFill>
                <a:latin typeface="Krone" charset="0"/>
                <a:ea typeface="+mn-ea"/>
                <a:cs typeface="+mn-cs"/>
              </a:rPr>
              <a:t>	</a:t>
            </a:r>
            <a:r>
              <a:rPr lang="en-US" sz="2000" dirty="0" err="1" smtClean="0">
                <a:solidFill>
                  <a:srgbClr val="FFFF00"/>
                </a:solidFill>
                <a:latin typeface="Krone" charset="0"/>
                <a:ea typeface="+mn-ea"/>
                <a:cs typeface="+mn-cs"/>
              </a:rPr>
              <a:t>jI</a:t>
            </a:r>
            <a:endParaRPr lang="en-US" sz="2000" dirty="0">
              <a:solidFill>
                <a:srgbClr val="FFFF00"/>
              </a:solidFill>
              <a:latin typeface="Krone"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185447"/>
                                        </p:tgtEl>
                                        <p:attrNameLst>
                                          <p:attrName>style.visibility</p:attrName>
                                        </p:attrNameLst>
                                      </p:cBhvr>
                                      <p:to>
                                        <p:strVal val="visible"/>
                                      </p:to>
                                    </p:set>
                                    <p:anim calcmode="lin" valueType="num">
                                      <p:cBhvr>
                                        <p:cTn id="11" dur="500" fill="hold"/>
                                        <p:tgtEl>
                                          <p:spTgt spid="185447"/>
                                        </p:tgtEl>
                                        <p:attrNameLst>
                                          <p:attrName>ppt_w</p:attrName>
                                        </p:attrNameLst>
                                      </p:cBhvr>
                                      <p:tavLst>
                                        <p:tav tm="0">
                                          <p:val>
                                            <p:fltVal val="0"/>
                                          </p:val>
                                        </p:tav>
                                        <p:tav tm="100000">
                                          <p:val>
                                            <p:strVal val="#ppt_w"/>
                                          </p:val>
                                        </p:tav>
                                      </p:tavLst>
                                    </p:anim>
                                    <p:anim calcmode="lin" valueType="num">
                                      <p:cBhvr>
                                        <p:cTn id="12" dur="500" fill="hold"/>
                                        <p:tgtEl>
                                          <p:spTgt spid="185447"/>
                                        </p:tgtEl>
                                        <p:attrNameLst>
                                          <p:attrName>ppt_h</p:attrName>
                                        </p:attrNameLst>
                                      </p:cBhvr>
                                      <p:tavLst>
                                        <p:tav tm="0">
                                          <p:val>
                                            <p:fltVal val="0"/>
                                          </p:val>
                                        </p:tav>
                                        <p:tav tm="100000">
                                          <p:val>
                                            <p:strVal val="#ppt_h"/>
                                          </p:val>
                                        </p:tav>
                                      </p:tavLst>
                                    </p:anim>
                                    <p:anim calcmode="lin" valueType="num">
                                      <p:cBhvr>
                                        <p:cTn id="13" dur="500" fill="hold"/>
                                        <p:tgtEl>
                                          <p:spTgt spid="185447"/>
                                        </p:tgtEl>
                                        <p:attrNameLst>
                                          <p:attrName>ppt_x</p:attrName>
                                        </p:attrNameLst>
                                      </p:cBhvr>
                                      <p:tavLst>
                                        <p:tav tm="0">
                                          <p:val>
                                            <p:fltVal val="0.5"/>
                                          </p:val>
                                        </p:tav>
                                        <p:tav tm="100000">
                                          <p:val>
                                            <p:strVal val="#ppt_x"/>
                                          </p:val>
                                        </p:tav>
                                      </p:tavLst>
                                    </p:anim>
                                    <p:anim calcmode="lin" valueType="num">
                                      <p:cBhvr>
                                        <p:cTn id="14" dur="500" fill="hold"/>
                                        <p:tgtEl>
                                          <p:spTgt spid="18544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44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7714" name="Picture 2" descr="Jerusalem from Mt of Olives panorama, df 090101"/>
          <p:cNvPicPr preferRelativeResize="0">
            <a:picLocks noChangeAspect="1" noChangeArrowheads="1"/>
          </p:cNvPicPr>
          <p:nvPr>
            <p:custDataLst>
              <p:tags r:id="rId1"/>
            </p:custDataLst>
          </p:nvPr>
        </p:nvPicPr>
        <p:blipFill>
          <a:blip r:embed="rId5" cstate="screen">
            <a:extLst>
              <a:ext uri="{28A0092B-C50C-407E-A947-70E740481C1C}">
                <a14:useLocalDpi xmlns:a14="http://schemas.microsoft.com/office/drawing/2010/main"/>
              </a:ext>
            </a:extLst>
          </a:blip>
          <a:srcRect t="-217"/>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7715" name="Rectangle 3"/>
          <p:cNvSpPr>
            <a:spLocks noChangeArrowheads="1"/>
          </p:cNvSpPr>
          <p:nvPr/>
        </p:nvSpPr>
        <p:spPr bwMode="auto">
          <a:xfrm>
            <a:off x="439738" y="5532438"/>
            <a:ext cx="8264525" cy="914400"/>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lnSpc>
                <a:spcPct val="95000"/>
              </a:lnSpc>
              <a:defRPr/>
            </a:pPr>
            <a:r>
              <a:rPr lang="en-US" sz="2800">
                <a:solidFill>
                  <a:srgbClr val="FFFF00"/>
                </a:solidFill>
                <a:effectLst>
                  <a:outerShdw blurRad="38100" dist="38100" dir="2700000" algn="tl">
                    <a:srgbClr val="000000"/>
                  </a:outerShdw>
                </a:effectLst>
              </a:rPr>
              <a:t>Abraham</a:t>
            </a:r>
            <a:r>
              <a:rPr lang="fr-FR" altLang="ja-JP" sz="2800" smtClean="0">
                <a:solidFill>
                  <a:srgbClr val="FFFF00"/>
                </a:solidFill>
                <a:effectLst>
                  <a:outerShdw blurRad="38100" dist="38100" dir="2700000" algn="tl">
                    <a:srgbClr val="000000"/>
                  </a:outerShdw>
                </a:effectLst>
              </a:rPr>
              <a:t>'</a:t>
            </a:r>
            <a:r>
              <a:rPr lang="en-US" sz="2800" smtClean="0">
                <a:solidFill>
                  <a:srgbClr val="FFFF00"/>
                </a:solidFill>
                <a:effectLst>
                  <a:outerShdw blurRad="38100" dist="38100" dir="2700000" algn="tl">
                    <a:srgbClr val="000000"/>
                  </a:outerShdw>
                </a:effectLst>
              </a:rPr>
              <a:t>s </a:t>
            </a:r>
            <a:r>
              <a:rPr lang="en-US" sz="2800" dirty="0">
                <a:solidFill>
                  <a:srgbClr val="FFFF00"/>
                </a:solidFill>
                <a:effectLst>
                  <a:outerShdw blurRad="38100" dist="38100" dir="2700000" algn="tl">
                    <a:srgbClr val="000000"/>
                  </a:outerShdw>
                </a:effectLst>
              </a:rPr>
              <a:t>Mt. Moriah: </a:t>
            </a:r>
          </a:p>
          <a:p>
            <a:pPr algn="ctr">
              <a:lnSpc>
                <a:spcPct val="95000"/>
              </a:lnSpc>
              <a:defRPr/>
            </a:pPr>
            <a:r>
              <a:rPr lang="en-US" sz="2800" dirty="0" smtClean="0">
                <a:solidFill>
                  <a:srgbClr val="FFFF00"/>
                </a:solidFill>
                <a:effectLst>
                  <a:outerShdw blurRad="38100" dist="38100" dir="2700000" algn="tl">
                    <a:srgbClr val="000000"/>
                  </a:outerShdw>
                </a:effectLst>
              </a:rPr>
              <a:t>Meta hi </a:t>
            </a:r>
            <a:r>
              <a:rPr lang="en-US" sz="2800" err="1" smtClean="0">
                <a:solidFill>
                  <a:srgbClr val="FFFF00"/>
                </a:solidFill>
                <a:effectLst>
                  <a:outerShdw blurRad="38100" dist="38100" dir="2700000" algn="tl">
                    <a:srgbClr val="000000"/>
                  </a:outerShdw>
                </a:effectLst>
              </a:rPr>
              <a:t>jo</a:t>
            </a:r>
            <a:r>
              <a:rPr lang="en-US" sz="2800" smtClean="0">
                <a:solidFill>
                  <a:srgbClr val="FFFF00"/>
                </a:solidFill>
                <a:effectLst>
                  <a:outerShdw blurRad="38100" dist="38100" dir="2700000" algn="tl">
                    <a:srgbClr val="000000"/>
                  </a:outerShdw>
                </a:effectLst>
              </a:rPr>
              <a:t>  Jewish </a:t>
            </a:r>
            <a:r>
              <a:rPr lang="en-US" sz="2800" dirty="0" err="1" smtClean="0">
                <a:solidFill>
                  <a:srgbClr val="FFFF00"/>
                </a:solidFill>
                <a:effectLst>
                  <a:outerShdw blurRad="38100" dist="38100" dir="2700000" algn="tl">
                    <a:srgbClr val="000000"/>
                  </a:outerShdw>
                </a:effectLst>
              </a:rPr>
              <a:t>Khumphen</a:t>
            </a:r>
            <a:r>
              <a:rPr lang="en-US" sz="2800" dirty="0" smtClean="0">
                <a:solidFill>
                  <a:srgbClr val="FFFF00"/>
                </a:solidFill>
                <a:effectLst>
                  <a:outerShdw blurRad="38100" dist="38100" dir="2700000" algn="tl">
                    <a:srgbClr val="000000"/>
                  </a:outerShdw>
                </a:effectLst>
              </a:rPr>
              <a:t> Jiang</a:t>
            </a:r>
            <a:endParaRPr lang="en-US" sz="2800" dirty="0">
              <a:solidFill>
                <a:srgbClr val="FFFF00"/>
              </a:solidFill>
              <a:effectLst>
                <a:outerShdw blurRad="38100" dist="38100" dir="2700000" algn="tl">
                  <a:srgbClr val="000000"/>
                </a:outerShdw>
              </a:effectLst>
            </a:endParaRPr>
          </a:p>
        </p:txBody>
      </p:sp>
      <p:grpSp>
        <p:nvGrpSpPr>
          <p:cNvPr id="2" name="Group 28"/>
          <p:cNvGrpSpPr>
            <a:grpSpLocks/>
          </p:cNvGrpSpPr>
          <p:nvPr/>
        </p:nvGrpSpPr>
        <p:grpSpPr bwMode="auto">
          <a:xfrm>
            <a:off x="5864226" y="3033713"/>
            <a:ext cx="3278187" cy="2557462"/>
            <a:chOff x="518" y="1895"/>
            <a:chExt cx="2065" cy="1611"/>
          </a:xfrm>
        </p:grpSpPr>
        <p:pic>
          <p:nvPicPr>
            <p:cNvPr id="627737" name="Picture 25" descr="Golden Gate, Dome of Tablets fr Mt of Olives"/>
            <p:cNvPicPr preferRelativeResize="0">
              <a:picLocks noChangeAspect="1" noChangeArrowheads="1"/>
            </p:cNvPicPr>
            <p:nvPr>
              <p:custDataLst>
                <p:tags r:id="rId2"/>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518" y="1895"/>
              <a:ext cx="2065" cy="1549"/>
            </a:xfrm>
            <a:prstGeom prst="rect">
              <a:avLst/>
            </a:prstGeom>
            <a:noFill/>
            <a:ln w="76200">
              <a:solidFill>
                <a:srgbClr val="FFFF00"/>
              </a:solidFill>
              <a:miter lim="800000"/>
              <a:headEnd/>
              <a:tailEnd/>
            </a:ln>
            <a:effectLst>
              <a:outerShdw blurRad="63500" dist="107763" dir="2700000" algn="ctr" rotWithShape="0">
                <a:schemeClr val="bg2">
                  <a:alpha val="74998"/>
                </a:schemeClr>
              </a:outerShdw>
            </a:effectLst>
          </p:spPr>
        </p:pic>
        <p:sp>
          <p:nvSpPr>
            <p:cNvPr id="627739" name="Text Box 27"/>
            <p:cNvSpPr txBox="1">
              <a:spLocks noChangeArrowheads="1"/>
            </p:cNvSpPr>
            <p:nvPr/>
          </p:nvSpPr>
          <p:spPr bwMode="auto">
            <a:xfrm>
              <a:off x="573" y="2866"/>
              <a:ext cx="1912" cy="64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2000" dirty="0" smtClean="0">
                  <a:solidFill>
                    <a:srgbClr val="FFFF00"/>
                  </a:solidFill>
                  <a:effectLst>
                    <a:outerShdw blurRad="50800" dist="76200" dir="2700000" algn="tl" rotWithShape="0">
                      <a:srgbClr val="000000"/>
                    </a:outerShdw>
                  </a:effectLst>
                  <a:ea typeface="+mn-ea"/>
                  <a:cs typeface="+mn-cs"/>
                </a:rPr>
                <a:t>Eastern Gate Mount </a:t>
              </a:r>
              <a:r>
                <a:rPr lang="en-US" sz="2000" dirty="0" err="1" smtClean="0">
                  <a:solidFill>
                    <a:srgbClr val="FFFF00"/>
                  </a:solidFill>
                  <a:effectLst>
                    <a:outerShdw blurRad="50800" dist="76200" dir="2700000" algn="tl" rotWithShape="0">
                      <a:srgbClr val="000000"/>
                    </a:outerShdw>
                  </a:effectLst>
                  <a:ea typeface="+mn-ea"/>
                  <a:cs typeface="+mn-cs"/>
                </a:rPr>
                <a:t>khumphen</a:t>
              </a:r>
              <a:r>
                <a:rPr lang="en-US" sz="2000" dirty="0" smtClean="0">
                  <a:solidFill>
                    <a:srgbClr val="FFFF00"/>
                  </a:solidFill>
                  <a:effectLst>
                    <a:outerShdw blurRad="50800" dist="76200" dir="2700000" algn="tl" rotWithShape="0">
                      <a:srgbClr val="000000"/>
                    </a:outerShdw>
                  </a:effectLst>
                  <a:ea typeface="+mn-ea"/>
                  <a:cs typeface="+mn-cs"/>
                </a:rPr>
                <a:t> </a:t>
              </a:r>
              <a:r>
                <a:rPr lang="en-US" sz="2000" dirty="0" err="1" smtClean="0">
                  <a:solidFill>
                    <a:srgbClr val="FFFF00"/>
                  </a:solidFill>
                  <a:effectLst>
                    <a:outerShdw blurRad="50800" dist="76200" dir="2700000" algn="tl" rotWithShape="0">
                      <a:srgbClr val="000000"/>
                    </a:outerShdw>
                  </a:effectLst>
                  <a:ea typeface="+mn-ea"/>
                  <a:cs typeface="+mn-cs"/>
                </a:rPr>
                <a:t>ni</a:t>
              </a:r>
              <a:r>
                <a:rPr lang="en-US" sz="2000" dirty="0" smtClean="0">
                  <a:solidFill>
                    <a:srgbClr val="FFFF00"/>
                  </a:solidFill>
                  <a:effectLst>
                    <a:outerShdw blurRad="50800" dist="76200" dir="2700000" algn="tl" rotWithShape="0">
                      <a:srgbClr val="000000"/>
                    </a:outerShdw>
                  </a:effectLst>
                  <a:ea typeface="+mn-ea"/>
                  <a:cs typeface="+mn-cs"/>
                </a:rPr>
                <a:t> </a:t>
              </a:r>
              <a:r>
                <a:rPr lang="en-US" sz="2000" dirty="0" err="1" smtClean="0">
                  <a:solidFill>
                    <a:srgbClr val="FFFF00"/>
                  </a:solidFill>
                  <a:effectLst>
                    <a:outerShdw blurRad="50800" dist="76200" dir="2700000" algn="tl" rotWithShape="0">
                      <a:srgbClr val="000000"/>
                    </a:outerShdw>
                  </a:effectLst>
                  <a:ea typeface="+mn-ea"/>
                  <a:cs typeface="+mn-cs"/>
                </a:rPr>
                <a:t>evo</a:t>
              </a:r>
              <a:r>
                <a:rPr lang="en-US" sz="2000" dirty="0" smtClean="0">
                  <a:solidFill>
                    <a:srgbClr val="FFFF00"/>
                  </a:solidFill>
                  <a:effectLst>
                    <a:outerShdw blurRad="50800" dist="76200" dir="2700000" algn="tl" rotWithShape="0">
                      <a:srgbClr val="000000"/>
                    </a:outerShdw>
                  </a:effectLst>
                  <a:ea typeface="+mn-ea"/>
                  <a:cs typeface="+mn-cs"/>
                </a:rPr>
                <a:t> </a:t>
              </a:r>
              <a:r>
                <a:rPr lang="en-US" sz="2000" dirty="0" err="1" smtClean="0">
                  <a:solidFill>
                    <a:srgbClr val="FFFF00"/>
                  </a:solidFill>
                  <a:effectLst>
                    <a:outerShdw blurRad="50800" dist="76200" dir="2700000" algn="tl" rotWithShape="0">
                      <a:srgbClr val="000000"/>
                    </a:outerShdw>
                  </a:effectLst>
                  <a:ea typeface="+mn-ea"/>
                  <a:cs typeface="+mn-cs"/>
                </a:rPr>
                <a:t>tsuko</a:t>
              </a:r>
              <a:r>
                <a:rPr lang="en-US" sz="2000" dirty="0" smtClean="0">
                  <a:solidFill>
                    <a:srgbClr val="FFFF00"/>
                  </a:solidFill>
                  <a:effectLst>
                    <a:outerShdw blurRad="50800" dist="76200" dir="2700000" algn="tl" rotWithShape="0">
                      <a:srgbClr val="000000"/>
                    </a:outerShdw>
                  </a:effectLst>
                  <a:ea typeface="+mn-ea"/>
                  <a:cs typeface="+mn-cs"/>
                </a:rPr>
                <a:t> </a:t>
              </a:r>
              <a:r>
                <a:rPr lang="en-US" sz="2000" dirty="0" err="1" smtClean="0">
                  <a:solidFill>
                    <a:srgbClr val="FFFF00"/>
                  </a:solidFill>
                  <a:effectLst>
                    <a:outerShdw blurRad="50800" dist="76200" dir="2700000" algn="tl" rotWithShape="0">
                      <a:srgbClr val="000000"/>
                    </a:outerShdw>
                  </a:effectLst>
                  <a:ea typeface="+mn-ea"/>
                  <a:cs typeface="+mn-cs"/>
                </a:rPr>
                <a:t>na</a:t>
              </a:r>
              <a:r>
                <a:rPr lang="en-US" sz="2000" dirty="0" smtClean="0">
                  <a:solidFill>
                    <a:srgbClr val="FFFF00"/>
                  </a:solidFill>
                  <a:effectLst>
                    <a:outerShdw blurRad="50800" dist="76200" dir="2700000" algn="tl" rotWithShape="0">
                      <a:srgbClr val="000000"/>
                    </a:outerShdw>
                  </a:effectLst>
                  <a:ea typeface="+mn-ea"/>
                  <a:cs typeface="+mn-cs"/>
                </a:rPr>
                <a:t>  </a:t>
              </a:r>
              <a:endParaRPr lang="en-US" sz="2000" dirty="0">
                <a:solidFill>
                  <a:srgbClr val="FFFF00"/>
                </a:solidFill>
                <a:effectLst>
                  <a:outerShdw blurRad="50800" dist="76200" dir="2700000" algn="tl" rotWithShape="0">
                    <a:srgbClr val="000000"/>
                  </a:outerShdw>
                </a:effectLst>
                <a:ea typeface="+mn-ea"/>
                <a:cs typeface="+mn-cs"/>
              </a:endParaRPr>
            </a:p>
          </p:txBody>
        </p:sp>
      </p:grpSp>
      <p:sp>
        <p:nvSpPr>
          <p:cNvPr id="627716" name="Text Box 4"/>
          <p:cNvSpPr txBox="1">
            <a:spLocks noChangeArrowheads="1"/>
          </p:cNvSpPr>
          <p:nvPr/>
        </p:nvSpPr>
        <p:spPr bwMode="auto">
          <a:xfrm>
            <a:off x="1770063"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en-US" sz="1400" dirty="0" smtClean="0">
                <a:solidFill>
                  <a:schemeClr val="tx1"/>
                </a:solidFill>
              </a:rPr>
              <a:t>Mat </a:t>
            </a:r>
            <a:r>
              <a:rPr lang="en-US" sz="1400" dirty="0">
                <a:solidFill>
                  <a:schemeClr val="tx1"/>
                </a:solidFill>
              </a:rPr>
              <a:t>21:12-16</a:t>
            </a:r>
            <a:endParaRPr lang="en-US" sz="1200" dirty="0">
              <a:solidFill>
                <a:schemeClr val="tx1"/>
              </a:solidFill>
            </a:endParaRPr>
          </a:p>
        </p:txBody>
      </p:sp>
      <p:sp>
        <p:nvSpPr>
          <p:cNvPr id="96261" name="AutoShape 5"/>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96262" name="Rectangle 6"/>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6263" name="Line 7"/>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264" name="Line 8"/>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265" name="Line 9"/>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266" name="Line 10"/>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267" name="Line 11"/>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268" name="Rectangle 12"/>
          <p:cNvSpPr>
            <a:spLocks noChangeArrowheads="1"/>
          </p:cNvSpPr>
          <p:nvPr/>
        </p:nvSpPr>
        <p:spPr bwMode="auto">
          <a:xfrm>
            <a:off x="8034338" y="3429000"/>
            <a:ext cx="52418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96269" name="Rectangle 13"/>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6270" name="Line 14"/>
          <p:cNvSpPr>
            <a:spLocks noChangeShapeType="1"/>
          </p:cNvSpPr>
          <p:nvPr/>
        </p:nvSpPr>
        <p:spPr bwMode="auto">
          <a:xfrm>
            <a:off x="8056563" y="3856038"/>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271" name="Line 15"/>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272" name="Rectangle 16"/>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27730" name="Rectangle 18"/>
          <p:cNvSpPr>
            <a:spLocks noChangeArrowheads="1"/>
          </p:cNvSpPr>
          <p:nvPr/>
        </p:nvSpPr>
        <p:spPr bwMode="auto">
          <a:xfrm>
            <a:off x="8229600" y="3614738"/>
            <a:ext cx="530593" cy="243656"/>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sp>
        <p:nvSpPr>
          <p:cNvPr id="96275" name="Text Box 19"/>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pic>
        <p:nvPicPr>
          <p:cNvPr id="627732" name="Picture 20"/>
          <p:cNvPicPr>
            <a:picLocks noChangeArrowheads="1"/>
          </p:cNvPicPr>
          <p:nvPr/>
        </p:nvPicPr>
        <p:blipFill>
          <a:blip r:embed="rId7" cstate="screen">
            <a:extLst>
              <a:ext uri="{28A0092B-C50C-407E-A947-70E740481C1C}">
                <a14:useLocalDpi xmlns:a14="http://schemas.microsoft.com/office/drawing/2010/main"/>
              </a:ext>
            </a:extLst>
          </a:blip>
          <a:srcRect l="-221"/>
          <a:stretch>
            <a:fillRect/>
          </a:stretch>
        </p:blipFill>
        <p:spPr bwMode="auto">
          <a:xfrm>
            <a:off x="4468813" y="2185988"/>
            <a:ext cx="2627312" cy="1427162"/>
          </a:xfrm>
          <a:prstGeom prst="rect">
            <a:avLst/>
          </a:prstGeom>
          <a:noFill/>
          <a:ln w="76200">
            <a:solidFill>
              <a:schemeClr val="accent1"/>
            </a:solidFill>
            <a:miter lim="800000"/>
            <a:headEnd/>
            <a:tailEnd/>
          </a:ln>
          <a:effectLst>
            <a:outerShdw blurRad="63500" dist="81320" dir="3080412" algn="ctr" rotWithShape="0">
              <a:schemeClr val="bg2">
                <a:alpha val="74998"/>
              </a:schemeClr>
            </a:outerShdw>
          </a:effectLst>
        </p:spPr>
      </p:pic>
      <p:sp>
        <p:nvSpPr>
          <p:cNvPr id="627733" name="Rectangle 21"/>
          <p:cNvSpPr>
            <a:spLocks noChangeArrowheads="1"/>
          </p:cNvSpPr>
          <p:nvPr/>
        </p:nvSpPr>
        <p:spPr bwMode="auto">
          <a:xfrm>
            <a:off x="4597400" y="2300288"/>
            <a:ext cx="2328863" cy="1195387"/>
          </a:xfrm>
          <a:prstGeom prst="rect">
            <a:avLst/>
          </a:prstGeom>
          <a:noFill/>
          <a:ln w="57150">
            <a:solidFill>
              <a:srgbClr val="00FF00"/>
            </a:solidFill>
            <a:prstDash val="sysDot"/>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27734" name="Rectangle 22"/>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46</a:t>
            </a:r>
          </a:p>
        </p:txBody>
      </p:sp>
      <p:sp>
        <p:nvSpPr>
          <p:cNvPr id="96279" name="Text Box 2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smtClean="0">
                <a:solidFill>
                  <a:schemeClr val="tx1"/>
                </a:solidFill>
                <a:latin typeface="Arial" charset="0"/>
              </a:rPr>
              <a:t>Okhekako</a:t>
            </a:r>
            <a:r>
              <a:rPr lang="en-US" sz="1200" dirty="0" smtClean="0">
                <a:solidFill>
                  <a:schemeClr val="tx1"/>
                </a:solidFill>
                <a:latin typeface="Arial" charset="0"/>
              </a:rPr>
              <a:t> </a:t>
            </a:r>
            <a:r>
              <a:rPr lang="en-US" sz="1200" dirty="0">
                <a:solidFill>
                  <a:schemeClr val="tx1"/>
                </a:solidFill>
                <a:latin typeface="Arial" charset="0"/>
              </a:rPr>
              <a:t>pg. 39-41</a:t>
            </a:r>
          </a:p>
        </p:txBody>
      </p:sp>
      <p:sp>
        <p:nvSpPr>
          <p:cNvPr id="96280" name="Text Box 24"/>
          <p:cNvSpPr txBox="1">
            <a:spLocks noChangeArrowheads="1"/>
          </p:cNvSpPr>
          <p:nvPr/>
        </p:nvSpPr>
        <p:spPr bwMode="auto">
          <a:xfrm>
            <a:off x="8551863" y="64563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2</a:t>
            </a:r>
          </a:p>
        </p:txBody>
      </p:sp>
      <p:sp>
        <p:nvSpPr>
          <p:cNvPr id="627738" name="Rectangle 26"/>
          <p:cNvSpPr>
            <a:spLocks noChangeArrowheads="1"/>
          </p:cNvSpPr>
          <p:nvPr/>
        </p:nvSpPr>
        <p:spPr bwMode="auto">
          <a:xfrm>
            <a:off x="836613" y="180975"/>
            <a:ext cx="7354887" cy="1074653"/>
          </a:xfrm>
          <a:prstGeom prst="rect">
            <a:avLst/>
          </a:prstGeom>
          <a:noFill/>
          <a:ln w="76200">
            <a:noFill/>
            <a:miter lim="800000"/>
            <a:headEnd/>
            <a:tailEnd/>
          </a:ln>
          <a:effectLst>
            <a:outerShdw blurRad="63500" dist="38099" dir="2700000" algn="ctr" rotWithShape="0">
              <a:schemeClr val="bg2">
                <a:alpha val="50000"/>
              </a:schemeClr>
            </a:outerShdw>
          </a:effectLst>
        </p:spPr>
        <p:txBody>
          <a:bodyPr lIns="90487" tIns="44450" rIns="90487" bIns="44450">
            <a:spAutoFit/>
          </a:bodyPr>
          <a:lstStyle/>
          <a:p>
            <a:pPr algn="ctr">
              <a:defRPr/>
            </a:pPr>
            <a:r>
              <a:rPr lang="en-US" sz="3200" err="1" smtClean="0">
                <a:solidFill>
                  <a:srgbClr val="9DEDF1"/>
                </a:solidFill>
                <a:latin typeface="Arial" charset="0"/>
                <a:ea typeface="+mn-ea"/>
                <a:cs typeface="+mn-cs"/>
              </a:rPr>
              <a:t>Enhunga</a:t>
            </a:r>
            <a:r>
              <a:rPr lang="en-US" sz="3200" smtClean="0">
                <a:solidFill>
                  <a:srgbClr val="9DEDF1"/>
                </a:solidFill>
                <a:latin typeface="Arial" charset="0"/>
                <a:ea typeface="+mn-ea"/>
                <a:cs typeface="+mn-cs"/>
              </a:rPr>
              <a:t> Jerusalem</a:t>
            </a:r>
            <a:r>
              <a:rPr lang="fr-FR" sz="3200" smtClean="0">
                <a:solidFill>
                  <a:srgbClr val="9DEDF1"/>
                </a:solidFill>
                <a:latin typeface="Arial" charset="0"/>
                <a:ea typeface="+mn-ea"/>
                <a:cs typeface="+mn-cs"/>
              </a:rPr>
              <a:t>'</a:t>
            </a:r>
            <a:r>
              <a:rPr lang="en-US" sz="3200" smtClean="0">
                <a:solidFill>
                  <a:srgbClr val="9DEDF1"/>
                </a:solidFill>
                <a:latin typeface="Arial" charset="0"/>
                <a:ea typeface="+mn-ea"/>
                <a:cs typeface="+mn-cs"/>
              </a:rPr>
              <a:t>s </a:t>
            </a:r>
            <a:r>
              <a:rPr lang="en-US" sz="3200" dirty="0" err="1" smtClean="0">
                <a:solidFill>
                  <a:srgbClr val="9DEDF1"/>
                </a:solidFill>
                <a:latin typeface="Arial" charset="0"/>
                <a:ea typeface="+mn-ea"/>
                <a:cs typeface="+mn-cs"/>
              </a:rPr>
              <a:t>Khumphen</a:t>
            </a:r>
            <a:r>
              <a:rPr lang="en-US" sz="3200" dirty="0" smtClean="0">
                <a:solidFill>
                  <a:srgbClr val="9DEDF1"/>
                </a:solidFill>
                <a:latin typeface="Arial" charset="0"/>
                <a:ea typeface="+mn-ea"/>
                <a:cs typeface="+mn-cs"/>
              </a:rPr>
              <a:t> Ki JI</a:t>
            </a:r>
            <a:endParaRPr lang="en-US" sz="3200" dirty="0">
              <a:solidFill>
                <a:srgbClr val="9DEDF1"/>
              </a:solidFill>
              <a:latin typeface="Arial"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27733"/>
                                        </p:tgtEl>
                                        <p:attrNameLst>
                                          <p:attrName>style.visibility</p:attrName>
                                        </p:attrNameLst>
                                      </p:cBhvr>
                                      <p:to>
                                        <p:strVal val="visible"/>
                                      </p:to>
                                    </p:set>
                                    <p:animEffect transition="in" filter="fade">
                                      <p:cBhvr>
                                        <p:cTn id="7" dur="1000"/>
                                        <p:tgtEl>
                                          <p:spTgt spid="6277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2" fill="hold" nodeType="clickEffect">
                                  <p:stCondLst>
                                    <p:cond delay="0"/>
                                  </p:stCondLst>
                                  <p:childTnLst>
                                    <p:set>
                                      <p:cBhvr>
                                        <p:cTn id="11" dur="1" fill="hold">
                                          <p:stCondLst>
                                            <p:cond delay="0"/>
                                          </p:stCondLst>
                                        </p:cTn>
                                        <p:tgtEl>
                                          <p:spTgt spid="627732"/>
                                        </p:tgtEl>
                                        <p:attrNameLst>
                                          <p:attrName>style.visibility</p:attrName>
                                        </p:attrNameLst>
                                      </p:cBhvr>
                                      <p:to>
                                        <p:strVal val="visible"/>
                                      </p:to>
                                    </p:set>
                                    <p:anim calcmode="lin" valueType="num">
                                      <p:cBhvr additive="base">
                                        <p:cTn id="12" dur="3000" fill="hold"/>
                                        <p:tgtEl>
                                          <p:spTgt spid="627732"/>
                                        </p:tgtEl>
                                        <p:attrNameLst>
                                          <p:attrName>ppt_x</p:attrName>
                                        </p:attrNameLst>
                                      </p:cBhvr>
                                      <p:tavLst>
                                        <p:tav tm="0">
                                          <p:val>
                                            <p:strVal val="1+#ppt_w/2"/>
                                          </p:val>
                                        </p:tav>
                                        <p:tav tm="100000">
                                          <p:val>
                                            <p:strVal val="#ppt_x"/>
                                          </p:val>
                                        </p:tav>
                                      </p:tavLst>
                                    </p:anim>
                                    <p:anim calcmode="lin" valueType="num">
                                      <p:cBhvr additive="base">
                                        <p:cTn id="13" dur="3000" fill="hold"/>
                                        <p:tgtEl>
                                          <p:spTgt spid="62773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3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6" name="Picture 8"/>
          <p:cNvPicPr>
            <a:picLocks noChangeAspect="1" noChangeArrowheads="1"/>
          </p:cNvPicPr>
          <p:nvPr/>
        </p:nvPicPr>
        <p:blipFill>
          <a:blip r:embed="rId3" cstate="screen">
            <a:lum bright="18000" contrast="-6000"/>
            <a:extLst>
              <a:ext uri="{28A0092B-C50C-407E-A947-70E740481C1C}">
                <a14:useLocalDpi xmlns:a14="http://schemas.microsoft.com/office/drawing/2010/main"/>
              </a:ext>
            </a:extLst>
          </a:blip>
          <a:srcRect/>
          <a:stretch>
            <a:fillRect/>
          </a:stretch>
        </p:blipFill>
        <p:spPr bwMode="auto">
          <a:xfrm>
            <a:off x="635000" y="614363"/>
            <a:ext cx="7837488" cy="560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98306" name="Text Box 7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40046" name="Rectangle 78"/>
          <p:cNvSpPr>
            <a:spLocks noChangeArrowheads="1"/>
          </p:cNvSpPr>
          <p:nvPr/>
        </p:nvSpPr>
        <p:spPr bwMode="auto">
          <a:xfrm>
            <a:off x="8091488" y="6510338"/>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47</a:t>
            </a:r>
          </a:p>
        </p:txBody>
      </p:sp>
      <p:sp>
        <p:nvSpPr>
          <p:cNvPr id="340047" name="Text Box 79"/>
          <p:cNvSpPr txBox="1">
            <a:spLocks noChangeArrowheads="1"/>
          </p:cNvSpPr>
          <p:nvPr/>
        </p:nvSpPr>
        <p:spPr bwMode="auto">
          <a:xfrm>
            <a:off x="1770063"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en-US" sz="1400" dirty="0" smtClean="0">
                <a:solidFill>
                  <a:schemeClr val="tx1"/>
                </a:solidFill>
              </a:rPr>
              <a:t>Mat </a:t>
            </a:r>
            <a:r>
              <a:rPr lang="en-US" sz="1400" dirty="0">
                <a:solidFill>
                  <a:schemeClr val="tx1"/>
                </a:solidFill>
              </a:rPr>
              <a:t>21:12-16</a:t>
            </a:r>
            <a:endParaRPr lang="en-US" sz="1200" dirty="0">
              <a:solidFill>
                <a:schemeClr val="tx1"/>
              </a:solidFill>
            </a:endParaRPr>
          </a:p>
        </p:txBody>
      </p:sp>
      <p:sp>
        <p:nvSpPr>
          <p:cNvPr id="98309" name="Text Box 80"/>
          <p:cNvSpPr txBox="1">
            <a:spLocks noChangeArrowheads="1"/>
          </p:cNvSpPr>
          <p:nvPr/>
        </p:nvSpPr>
        <p:spPr bwMode="auto">
          <a:xfrm>
            <a:off x="6996015" y="6283732"/>
            <a:ext cx="162897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smtClean="0">
                <a:solidFill>
                  <a:schemeClr val="tx1"/>
                </a:solidFill>
                <a:latin typeface="Arial" charset="0"/>
              </a:rPr>
              <a:t>Okhekako</a:t>
            </a:r>
            <a:r>
              <a:rPr lang="en-US" sz="1200" dirty="0" smtClean="0">
                <a:solidFill>
                  <a:schemeClr val="tx1"/>
                </a:solidFill>
                <a:latin typeface="Arial" charset="0"/>
              </a:rPr>
              <a:t> </a:t>
            </a:r>
            <a:r>
              <a:rPr lang="en-US" sz="1200" dirty="0">
                <a:solidFill>
                  <a:schemeClr val="tx1"/>
                </a:solidFill>
                <a:latin typeface="Arial" charset="0"/>
              </a:rPr>
              <a:t>pg. 39-41</a:t>
            </a:r>
          </a:p>
        </p:txBody>
      </p:sp>
      <p:sp>
        <p:nvSpPr>
          <p:cNvPr id="98310" name="Rectangle 82"/>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39973" name="Rectangle 5"/>
          <p:cNvSpPr>
            <a:spLocks noChangeArrowheads="1"/>
          </p:cNvSpPr>
          <p:nvPr/>
        </p:nvSpPr>
        <p:spPr bwMode="auto">
          <a:xfrm>
            <a:off x="1236662" y="5307898"/>
            <a:ext cx="6634163" cy="78175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lnSpc>
                <a:spcPct val="80000"/>
              </a:lnSpc>
              <a:defRPr/>
            </a:pPr>
            <a:r>
              <a:rPr lang="en-US" sz="2800" dirty="0" err="1" smtClean="0">
                <a:solidFill>
                  <a:srgbClr val="FFFF00"/>
                </a:solidFill>
                <a:effectLst>
                  <a:outerShdw blurRad="38100" dist="38100" dir="2700000" algn="tl">
                    <a:srgbClr val="000000"/>
                  </a:outerShdw>
                </a:effectLst>
              </a:rPr>
              <a:t>Ete</a:t>
            </a:r>
            <a:r>
              <a:rPr lang="en-US" sz="2800" dirty="0" smtClean="0">
                <a:solidFill>
                  <a:srgbClr val="FFFF00"/>
                </a:solidFill>
                <a:effectLst>
                  <a:outerShdw blurRad="38100" dist="38100" dir="2700000" algn="tl">
                    <a:srgbClr val="000000"/>
                  </a:outerShdw>
                </a:effectLst>
              </a:rPr>
              <a:t> </a:t>
            </a:r>
            <a:r>
              <a:rPr lang="en-US" sz="2800" dirty="0" err="1" smtClean="0">
                <a:solidFill>
                  <a:srgbClr val="FFFF00"/>
                </a:solidFill>
                <a:effectLst>
                  <a:outerShdw blurRad="38100" dist="38100" dir="2700000" algn="tl">
                    <a:srgbClr val="000000"/>
                  </a:outerShdw>
                </a:effectLst>
              </a:rPr>
              <a:t>Opvu</a:t>
            </a:r>
            <a:r>
              <a:rPr lang="en-US" sz="2800" dirty="0" smtClean="0">
                <a:solidFill>
                  <a:srgbClr val="FFFF00"/>
                </a:solidFill>
                <a:effectLst>
                  <a:outerShdw blurRad="38100" dist="38100" dir="2700000" algn="tl">
                    <a:srgbClr val="000000"/>
                  </a:outerShdw>
                </a:effectLst>
              </a:rPr>
              <a:t> </a:t>
            </a:r>
            <a:r>
              <a:rPr lang="en-US" sz="2800" dirty="0" err="1" smtClean="0">
                <a:solidFill>
                  <a:srgbClr val="FFFF00"/>
                </a:solidFill>
                <a:effectLst>
                  <a:outerShdw blurRad="38100" dist="38100" dir="2700000" algn="tl">
                    <a:srgbClr val="000000"/>
                  </a:outerShdw>
                </a:effectLst>
              </a:rPr>
              <a:t>Yuta</a:t>
            </a:r>
            <a:r>
              <a:rPr lang="en-US" sz="2800" dirty="0" smtClean="0">
                <a:solidFill>
                  <a:srgbClr val="FFFF00"/>
                </a:solidFill>
                <a:effectLst>
                  <a:outerShdw blurRad="38100" dist="38100" dir="2700000" algn="tl">
                    <a:srgbClr val="000000"/>
                  </a:outerShdw>
                </a:effectLst>
              </a:rPr>
              <a:t> Lo </a:t>
            </a:r>
            <a:r>
              <a:rPr lang="en-US" sz="2800" dirty="0" err="1" smtClean="0">
                <a:solidFill>
                  <a:srgbClr val="FFFF00"/>
                </a:solidFill>
                <a:effectLst>
                  <a:outerShdw blurRad="38100" dist="38100" dir="2700000" algn="tl">
                    <a:srgbClr val="000000"/>
                  </a:outerShdw>
                </a:effectLst>
              </a:rPr>
              <a:t>Khkumphen</a:t>
            </a:r>
            <a:r>
              <a:rPr lang="en-US" sz="2800" dirty="0" smtClean="0">
                <a:solidFill>
                  <a:srgbClr val="FFFF00"/>
                </a:solidFill>
                <a:effectLst>
                  <a:outerShdw blurRad="38100" dist="38100" dir="2700000" algn="tl">
                    <a:srgbClr val="000000"/>
                  </a:outerShdw>
                </a:effectLst>
              </a:rPr>
              <a:t> Ki </a:t>
            </a:r>
            <a:r>
              <a:rPr lang="en-US" sz="2800" dirty="0" err="1" smtClean="0">
                <a:solidFill>
                  <a:srgbClr val="FFFF00"/>
                </a:solidFill>
                <a:effectLst>
                  <a:outerShdw blurRad="38100" dist="38100" dir="2700000" algn="tl">
                    <a:srgbClr val="000000"/>
                  </a:outerShdw>
                </a:effectLst>
              </a:rPr>
              <a:t>jiang</a:t>
            </a:r>
            <a:r>
              <a:rPr lang="en-US" sz="2800" dirty="0" smtClean="0">
                <a:solidFill>
                  <a:srgbClr val="FFFF00"/>
                </a:solidFill>
                <a:effectLst>
                  <a:outerShdw blurRad="38100" dist="38100" dir="2700000" algn="tl">
                    <a:srgbClr val="000000"/>
                  </a:outerShdw>
                </a:effectLst>
              </a:rPr>
              <a:t> </a:t>
            </a:r>
            <a:r>
              <a:rPr lang="en-US" sz="2800" dirty="0" err="1" smtClean="0">
                <a:solidFill>
                  <a:srgbClr val="FFFF00"/>
                </a:solidFill>
                <a:effectLst>
                  <a:outerShdw blurRad="38100" dist="38100" dir="2700000" algn="tl">
                    <a:srgbClr val="000000"/>
                  </a:outerShdw>
                </a:effectLst>
              </a:rPr>
              <a:t>enhunga</a:t>
            </a:r>
            <a:r>
              <a:rPr lang="en-US" sz="2800" dirty="0" smtClean="0">
                <a:solidFill>
                  <a:srgbClr val="FFFF00"/>
                </a:solidFill>
                <a:effectLst>
                  <a:outerShdw blurRad="38100" dist="38100" dir="2700000" algn="tl">
                    <a:srgbClr val="000000"/>
                  </a:outerShdw>
                </a:effectLst>
              </a:rPr>
              <a:t> ha le </a:t>
            </a:r>
            <a:r>
              <a:rPr lang="en-US" sz="2800" dirty="0" err="1" smtClean="0">
                <a:solidFill>
                  <a:srgbClr val="FFFF00"/>
                </a:solidFill>
                <a:effectLst>
                  <a:outerShdw blurRad="38100" dist="38100" dir="2700000" algn="tl">
                    <a:srgbClr val="000000"/>
                  </a:outerShdw>
                </a:effectLst>
              </a:rPr>
              <a:t>vo</a:t>
            </a:r>
            <a:r>
              <a:rPr lang="en-US" sz="2800" dirty="0" smtClean="0">
                <a:solidFill>
                  <a:srgbClr val="FFFF00"/>
                </a:solidFill>
                <a:effectLst>
                  <a:outerShdw blurRad="38100" dist="38100" dir="2700000" algn="tl">
                    <a:srgbClr val="000000"/>
                  </a:outerShdw>
                </a:effectLst>
              </a:rPr>
              <a:t> </a:t>
            </a:r>
            <a:r>
              <a:rPr lang="en-US" sz="2800" err="1" smtClean="0">
                <a:solidFill>
                  <a:srgbClr val="FFFF00"/>
                </a:solidFill>
                <a:effectLst>
                  <a:outerShdw blurRad="38100" dist="38100" dir="2700000" algn="tl">
                    <a:srgbClr val="000000"/>
                  </a:outerShdw>
                </a:effectLst>
              </a:rPr>
              <a:t>Kvuto</a:t>
            </a:r>
            <a:r>
              <a:rPr lang="en-US" sz="2800" smtClean="0">
                <a:solidFill>
                  <a:srgbClr val="FFFF00"/>
                </a:solidFill>
                <a:effectLst>
                  <a:outerShdw blurRad="38100" dist="38100" dir="2700000" algn="tl">
                    <a:srgbClr val="000000"/>
                  </a:outerShdw>
                </a:effectLst>
              </a:rPr>
              <a:t> Tsoe</a:t>
            </a:r>
            <a:r>
              <a:rPr lang="en-US" sz="2800" dirty="0" smtClean="0">
                <a:solidFill>
                  <a:srgbClr val="FFFF00"/>
                </a:solidFill>
                <a:effectLst>
                  <a:outerShdw blurRad="38100" dist="38100" dir="2700000" algn="tl">
                    <a:srgbClr val="000000"/>
                  </a:outerShdw>
                </a:effectLst>
              </a:rPr>
              <a:t>...</a:t>
            </a:r>
            <a:endParaRPr lang="en-US" sz="2800" dirty="0">
              <a:solidFill>
                <a:srgbClr val="FFFF00"/>
              </a:solidFill>
              <a:effectLst>
                <a:outerShdw blurRad="38100" dist="38100" dir="2700000" algn="tl">
                  <a:srgbClr val="000000"/>
                </a:outerShdw>
              </a:effectLst>
            </a:endParaRPr>
          </a:p>
        </p:txBody>
      </p:sp>
      <p:grpSp>
        <p:nvGrpSpPr>
          <p:cNvPr id="98312" name="Group 83"/>
          <p:cNvGrpSpPr>
            <a:grpSpLocks/>
          </p:cNvGrpSpPr>
          <p:nvPr/>
        </p:nvGrpSpPr>
        <p:grpSpPr bwMode="auto">
          <a:xfrm>
            <a:off x="8005763" y="3429000"/>
            <a:ext cx="952500" cy="1241425"/>
            <a:chOff x="5043" y="2160"/>
            <a:chExt cx="600" cy="782"/>
          </a:xfrm>
        </p:grpSpPr>
        <p:sp>
          <p:nvSpPr>
            <p:cNvPr id="98313" name="AutoShape 58"/>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98314" name="Rectangle 59"/>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8315" name="Line 60"/>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316" name="Line 61"/>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317" name="Line 62"/>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318" name="Line 63"/>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319" name="Line 64"/>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320" name="Rectangle 65"/>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98321" name="Rectangle 67"/>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8322" name="Line 68"/>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323" name="Line 69"/>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324" name="Rectangle 70"/>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8325" name="Rectangle 71"/>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40040" name="Rectangle 72"/>
            <p:cNvSpPr>
              <a:spLocks noChangeArrowheads="1"/>
            </p:cNvSpPr>
            <p:nvPr/>
          </p:nvSpPr>
          <p:spPr bwMode="auto">
            <a:xfrm>
              <a:off x="5184" y="2277"/>
              <a:ext cx="384"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smtClean="0">
                  <a:solidFill>
                    <a:srgbClr val="000000"/>
                  </a:solidFill>
                  <a:effectLst>
                    <a:outerShdw blurRad="38100" dist="38100" dir="2700000" algn="tl">
                      <a:srgbClr val="FFFFFF"/>
                    </a:outerShdw>
                  </a:effectLst>
                  <a:latin typeface="Helvetica" charset="0"/>
                </a:rPr>
                <a:t>Ekhum</a:t>
              </a:r>
              <a:endParaRPr lang="en-US" sz="1000" i="1" dirty="0">
                <a:solidFill>
                  <a:srgbClr val="000000"/>
                </a:solidFill>
                <a:effectLst>
                  <a:outerShdw blurRad="38100" dist="38100" dir="2700000" algn="tl">
                    <a:srgbClr val="FFFFFF"/>
                  </a:outerShdw>
                </a:effectLst>
                <a:latin typeface="Helvetica"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2000"/>
                                  </p:stCondLst>
                                  <p:childTnLst>
                                    <p:set>
                                      <p:cBhvr>
                                        <p:cTn id="6" dur="1" fill="hold">
                                          <p:stCondLst>
                                            <p:cond delay="0"/>
                                          </p:stCondLst>
                                        </p:cTn>
                                        <p:tgtEl>
                                          <p:spTgt spid="339976"/>
                                        </p:tgtEl>
                                        <p:attrNameLst>
                                          <p:attrName>style.visibility</p:attrName>
                                        </p:attrNameLst>
                                      </p:cBhvr>
                                      <p:to>
                                        <p:strVal val="visible"/>
                                      </p:to>
                                    </p:set>
                                    <p:animEffect transition="in" filter="barn(outVertical)">
                                      <p:cBhvr>
                                        <p:cTn id="7" dur="500"/>
                                        <p:tgtEl>
                                          <p:spTgt spid="339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Rectangle 3"/>
          <p:cNvSpPr>
            <a:spLocks noChangeArrowheads="1"/>
          </p:cNvSpPr>
          <p:nvPr/>
        </p:nvSpPr>
        <p:spPr bwMode="auto">
          <a:xfrm>
            <a:off x="3149600" y="1397000"/>
            <a:ext cx="2997200" cy="4368800"/>
          </a:xfrm>
          <a:prstGeom prst="rect">
            <a:avLst/>
          </a:prstGeom>
          <a:solidFill>
            <a:schemeClr val="tx2"/>
          </a:solidFill>
          <a:ln w="50800">
            <a:solidFill>
              <a:schemeClr val="tx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0354" name="AutoShape 4"/>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0355" name="Rectangle 5"/>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0356" name="Rectangle 6"/>
          <p:cNvSpPr>
            <a:spLocks noChangeArrowheads="1"/>
          </p:cNvSpPr>
          <p:nvPr/>
        </p:nvSpPr>
        <p:spPr bwMode="auto">
          <a:xfrm>
            <a:off x="2919413" y="914400"/>
            <a:ext cx="1452320"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0">
                <a:solidFill>
                  <a:schemeClr val="accent1"/>
                </a:solidFill>
                <a:latin typeface="Times" charset="0"/>
              </a:rPr>
              <a:t>   </a:t>
            </a:r>
            <a:r>
              <a:rPr lang="en-US" sz="3600" smtClean="0">
                <a:solidFill>
                  <a:schemeClr val="accent1"/>
                </a:solidFill>
                <a:latin typeface="Times" charset="0"/>
              </a:rPr>
              <a:t>JISU</a:t>
            </a:r>
            <a:endParaRPr lang="en-US" sz="3600" dirty="0">
              <a:solidFill>
                <a:schemeClr val="accent1"/>
              </a:solidFill>
              <a:latin typeface="Times" charset="0"/>
            </a:endParaRPr>
          </a:p>
        </p:txBody>
      </p:sp>
      <p:sp>
        <p:nvSpPr>
          <p:cNvPr id="100357" name="Line 7"/>
          <p:cNvSpPr>
            <a:spLocks noChangeShapeType="1"/>
          </p:cNvSpPr>
          <p:nvPr/>
        </p:nvSpPr>
        <p:spPr bwMode="auto">
          <a:xfrm>
            <a:off x="3340100" y="27178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358" name="Line 8"/>
          <p:cNvSpPr>
            <a:spLocks noChangeShapeType="1"/>
          </p:cNvSpPr>
          <p:nvPr/>
        </p:nvSpPr>
        <p:spPr bwMode="auto">
          <a:xfrm>
            <a:off x="3340100" y="3175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359" name="Line 9"/>
          <p:cNvSpPr>
            <a:spLocks noChangeShapeType="1"/>
          </p:cNvSpPr>
          <p:nvPr/>
        </p:nvSpPr>
        <p:spPr bwMode="auto">
          <a:xfrm>
            <a:off x="3340100" y="50038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360" name="Line 10"/>
          <p:cNvSpPr>
            <a:spLocks noChangeShapeType="1"/>
          </p:cNvSpPr>
          <p:nvPr/>
        </p:nvSpPr>
        <p:spPr bwMode="auto">
          <a:xfrm>
            <a:off x="3340100" y="2260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361" name="Line 11"/>
          <p:cNvSpPr>
            <a:spLocks noChangeShapeType="1"/>
          </p:cNvSpPr>
          <p:nvPr/>
        </p:nvSpPr>
        <p:spPr bwMode="auto">
          <a:xfrm>
            <a:off x="3340100" y="36322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362" name="Line 12"/>
          <p:cNvSpPr>
            <a:spLocks noChangeShapeType="1"/>
          </p:cNvSpPr>
          <p:nvPr/>
        </p:nvSpPr>
        <p:spPr bwMode="auto">
          <a:xfrm>
            <a:off x="3340100" y="4546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363" name="Line 13"/>
          <p:cNvSpPr>
            <a:spLocks noChangeShapeType="1"/>
          </p:cNvSpPr>
          <p:nvPr/>
        </p:nvSpPr>
        <p:spPr bwMode="auto">
          <a:xfrm>
            <a:off x="3340100" y="40894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364" name="Rectangle 14"/>
          <p:cNvSpPr>
            <a:spLocks noChangeArrowheads="1"/>
          </p:cNvSpPr>
          <p:nvPr/>
        </p:nvSpPr>
        <p:spPr bwMode="auto">
          <a:xfrm>
            <a:off x="7189788" y="5930900"/>
            <a:ext cx="1176337"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0365" name="Rectangle 15"/>
          <p:cNvSpPr>
            <a:spLocks noChangeArrowheads="1"/>
          </p:cNvSpPr>
          <p:nvPr/>
        </p:nvSpPr>
        <p:spPr bwMode="auto">
          <a:xfrm>
            <a:off x="3948113" y="1730375"/>
            <a:ext cx="1542088"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i="1" dirty="0" smtClean="0">
                <a:solidFill>
                  <a:schemeClr val="accent1"/>
                </a:solidFill>
                <a:latin typeface="Times" charset="0"/>
              </a:rPr>
              <a:t>EKUM</a:t>
            </a:r>
            <a:endParaRPr lang="en-US" sz="3600" i="1" dirty="0">
              <a:solidFill>
                <a:schemeClr val="accent1"/>
              </a:solidFill>
              <a:latin typeface="Times" charset="0"/>
            </a:endParaRPr>
          </a:p>
        </p:txBody>
      </p:sp>
      <p:sp>
        <p:nvSpPr>
          <p:cNvPr id="174096" name="Rectangle 16"/>
          <p:cNvSpPr>
            <a:spLocks noChangeArrowheads="1"/>
          </p:cNvSpPr>
          <p:nvPr/>
        </p:nvSpPr>
        <p:spPr bwMode="auto">
          <a:xfrm>
            <a:off x="3732213" y="2197100"/>
            <a:ext cx="2465417"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i="1" dirty="0" smtClean="0">
                <a:solidFill>
                  <a:schemeClr val="bg2"/>
                </a:solidFill>
                <a:latin typeface="Times" charset="0"/>
              </a:rPr>
              <a:t>DONPHEN</a:t>
            </a:r>
            <a:endParaRPr lang="en-US" sz="3600" i="1" dirty="0">
              <a:solidFill>
                <a:schemeClr val="bg2"/>
              </a:solidFill>
              <a:latin typeface="Times" charset="0"/>
            </a:endParaRPr>
          </a:p>
        </p:txBody>
      </p:sp>
      <p:sp>
        <p:nvSpPr>
          <p:cNvPr id="174100" name="AutoShape 20"/>
          <p:cNvSpPr>
            <a:spLocks noChangeArrowheads="1"/>
          </p:cNvSpPr>
          <p:nvPr/>
        </p:nvSpPr>
        <p:spPr bwMode="auto">
          <a:xfrm>
            <a:off x="960438" y="29225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74104" name="Rectangle 24"/>
          <p:cNvSpPr>
            <a:spLocks noChangeArrowheads="1"/>
          </p:cNvSpPr>
          <p:nvPr/>
        </p:nvSpPr>
        <p:spPr bwMode="auto">
          <a:xfrm>
            <a:off x="3657600" y="2819400"/>
            <a:ext cx="4521200" cy="2832100"/>
          </a:xfrm>
          <a:prstGeom prst="rect">
            <a:avLst/>
          </a:prstGeom>
          <a:solidFill>
            <a:srgbClr val="006B61"/>
          </a:soli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74106" name="Text Box 26"/>
          <p:cNvSpPr txBox="1">
            <a:spLocks noChangeArrowheads="1"/>
          </p:cNvSpPr>
          <p:nvPr/>
        </p:nvSpPr>
        <p:spPr bwMode="auto">
          <a:xfrm>
            <a:off x="3684588" y="2781300"/>
            <a:ext cx="4729162" cy="579438"/>
          </a:xfrm>
          <a:prstGeom prst="rect">
            <a:avLst/>
          </a:prstGeom>
          <a:noFill/>
          <a:ln w="12700">
            <a:noFill/>
            <a:miter lim="800000"/>
            <a:headEnd/>
            <a:tailEnd/>
          </a:ln>
          <a:effectLst/>
        </p:spPr>
        <p:txBody>
          <a:bodyPr>
            <a:spAutoFit/>
          </a:bodyPr>
          <a:lstStyle/>
          <a:p>
            <a:pPr>
              <a:spcBef>
                <a:spcPct val="50000"/>
              </a:spcBef>
              <a:defRPr/>
            </a:pPr>
            <a:r>
              <a:rPr lang="en-US" sz="3200" dirty="0">
                <a:solidFill>
                  <a:srgbClr val="FAFD00"/>
                </a:solidFill>
                <a:effectLst>
                  <a:outerShdw blurRad="50800" dist="76200" dir="2700000" algn="tl" rotWithShape="0">
                    <a:srgbClr val="000000"/>
                  </a:outerShdw>
                </a:effectLst>
                <a:ea typeface="+mn-ea"/>
                <a:cs typeface="+mn-cs"/>
              </a:rPr>
              <a:t>• </a:t>
            </a:r>
            <a:r>
              <a:rPr lang="en-US" sz="3200" dirty="0" err="1" smtClean="0">
                <a:solidFill>
                  <a:srgbClr val="FAFD00"/>
                </a:solidFill>
                <a:effectLst>
                  <a:outerShdw blurRad="50800" dist="76200" dir="2700000" algn="tl" rotWithShape="0">
                    <a:srgbClr val="000000"/>
                  </a:outerShdw>
                </a:effectLst>
                <a:ea typeface="+mn-ea"/>
                <a:cs typeface="+mn-cs"/>
              </a:rPr>
              <a:t>Phyochak</a:t>
            </a:r>
            <a:r>
              <a:rPr lang="en-US" sz="3200" dirty="0" smtClean="0">
                <a:solidFill>
                  <a:srgbClr val="FAFD00"/>
                </a:solidFill>
                <a:effectLst>
                  <a:outerShdw blurRad="50800" dist="76200" dir="2700000" algn="tl" rotWithShape="0">
                    <a:srgbClr val="000000"/>
                  </a:outerShdw>
                </a:effectLst>
                <a:ea typeface="+mn-ea"/>
                <a:cs typeface="+mn-cs"/>
              </a:rPr>
              <a:t> Ethan</a:t>
            </a:r>
            <a:endParaRPr lang="en-US" sz="3200" dirty="0">
              <a:solidFill>
                <a:srgbClr val="FAFD00"/>
              </a:solidFill>
              <a:effectLst>
                <a:outerShdw blurRad="50800" dist="76200" dir="2700000" algn="tl" rotWithShape="0">
                  <a:srgbClr val="000000"/>
                </a:outerShdw>
              </a:effectLst>
              <a:ea typeface="+mn-ea"/>
              <a:cs typeface="+mn-cs"/>
            </a:endParaRPr>
          </a:p>
        </p:txBody>
      </p:sp>
      <p:sp>
        <p:nvSpPr>
          <p:cNvPr id="174153" name="Text Box 73"/>
          <p:cNvSpPr txBox="1">
            <a:spLocks noChangeArrowheads="1"/>
          </p:cNvSpPr>
          <p:nvPr/>
        </p:nvSpPr>
        <p:spPr bwMode="auto">
          <a:xfrm>
            <a:off x="1762125" y="0"/>
            <a:ext cx="595788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dirty="0" smtClean="0">
                <a:solidFill>
                  <a:schemeClr val="tx1"/>
                </a:solidFill>
                <a:ea typeface="+mn-ea"/>
                <a:cs typeface="+mn-cs"/>
              </a:rPr>
              <a:t>Mat. </a:t>
            </a:r>
            <a:r>
              <a:rPr lang="en-US" sz="1400" dirty="0">
                <a:solidFill>
                  <a:schemeClr val="tx1"/>
                </a:solidFill>
                <a:ea typeface="+mn-ea"/>
                <a:cs typeface="+mn-cs"/>
              </a:rPr>
              <a:t>26:28; Mark 14:24; Luke 22:20</a:t>
            </a:r>
          </a:p>
        </p:txBody>
      </p:sp>
      <p:sp>
        <p:nvSpPr>
          <p:cNvPr id="100371" name="AutoShape 90"/>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00372" name="Rectangle 91"/>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0373" name="Line 92"/>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374" name="Line 93"/>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375" name="Line 94"/>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376" name="Line 95"/>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377" name="Line 96"/>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378" name="Rectangle 97"/>
          <p:cNvSpPr>
            <a:spLocks noChangeArrowheads="1"/>
          </p:cNvSpPr>
          <p:nvPr/>
        </p:nvSpPr>
        <p:spPr bwMode="auto">
          <a:xfrm>
            <a:off x="8034338" y="3429000"/>
            <a:ext cx="52418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174178" name="Rectangle 98"/>
          <p:cNvSpPr>
            <a:spLocks noChangeArrowheads="1"/>
          </p:cNvSpPr>
          <p:nvPr/>
        </p:nvSpPr>
        <p:spPr bwMode="auto">
          <a:xfrm>
            <a:off x="8181975" y="3751263"/>
            <a:ext cx="682878" cy="228268"/>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Donphen</a:t>
            </a:r>
            <a:endParaRPr lang="en-US" sz="900" i="1" dirty="0">
              <a:solidFill>
                <a:srgbClr val="000000"/>
              </a:solidFill>
              <a:effectLst>
                <a:outerShdw blurRad="38100" dist="38100" dir="2700000" algn="tl">
                  <a:srgbClr val="FFFFFF"/>
                </a:outerShdw>
              </a:effectLst>
              <a:latin typeface="Helvetica" charset="0"/>
            </a:endParaRPr>
          </a:p>
        </p:txBody>
      </p:sp>
      <p:sp>
        <p:nvSpPr>
          <p:cNvPr id="100380" name="Rectangle 99"/>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0381" name="Line 100"/>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383" name="Rectangle 102"/>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0384" name="Rectangle 103"/>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74184" name="Rectangle 104"/>
          <p:cNvSpPr>
            <a:spLocks noChangeArrowheads="1"/>
          </p:cNvSpPr>
          <p:nvPr/>
        </p:nvSpPr>
        <p:spPr bwMode="auto">
          <a:xfrm>
            <a:off x="8229600" y="3614738"/>
            <a:ext cx="530593" cy="243656"/>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sp>
        <p:nvSpPr>
          <p:cNvPr id="100386" name="Text Box 105"/>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74189" name="Rectangle 109"/>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48</a:t>
            </a:r>
          </a:p>
        </p:txBody>
      </p:sp>
      <p:sp>
        <p:nvSpPr>
          <p:cNvPr id="100388" name="Text Box 11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smtClean="0">
                <a:solidFill>
                  <a:schemeClr val="tx1"/>
                </a:solidFill>
                <a:latin typeface="Arial" charset="0"/>
              </a:rPr>
              <a:t>Okhekako</a:t>
            </a:r>
            <a:r>
              <a:rPr lang="en-US" sz="1200" dirty="0" smtClean="0">
                <a:solidFill>
                  <a:schemeClr val="tx1"/>
                </a:solidFill>
                <a:latin typeface="Arial" charset="0"/>
              </a:rPr>
              <a:t> </a:t>
            </a:r>
            <a:r>
              <a:rPr lang="en-US" sz="1200" dirty="0">
                <a:solidFill>
                  <a:schemeClr val="tx1"/>
                </a:solidFill>
                <a:latin typeface="Arial" charset="0"/>
              </a:rPr>
              <a:t>pg. 39-41</a:t>
            </a:r>
          </a:p>
        </p:txBody>
      </p:sp>
      <p:grpSp>
        <p:nvGrpSpPr>
          <p:cNvPr id="100389" name="Group 111"/>
          <p:cNvGrpSpPr>
            <a:grpSpLocks/>
          </p:cNvGrpSpPr>
          <p:nvPr/>
        </p:nvGrpSpPr>
        <p:grpSpPr bwMode="auto">
          <a:xfrm>
            <a:off x="519113" y="76200"/>
            <a:ext cx="854075" cy="1704975"/>
            <a:chOff x="327" y="48"/>
            <a:chExt cx="538" cy="1074"/>
          </a:xfrm>
        </p:grpSpPr>
        <p:sp>
          <p:nvSpPr>
            <p:cNvPr id="174192" name="Rectangle 112"/>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174193" name="Line 113"/>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174096"/>
                                        </p:tgtEl>
                                        <p:attrNameLst>
                                          <p:attrName>style.visibility</p:attrName>
                                        </p:attrNameLst>
                                      </p:cBhvr>
                                      <p:to>
                                        <p:strVal val="visible"/>
                                      </p:to>
                                    </p:set>
                                    <p:anim calcmode="lin" valueType="num">
                                      <p:cBhvr>
                                        <p:cTn id="7" dur="500" fill="hold"/>
                                        <p:tgtEl>
                                          <p:spTgt spid="174096"/>
                                        </p:tgtEl>
                                        <p:attrNameLst>
                                          <p:attrName>ppt_x</p:attrName>
                                        </p:attrNameLst>
                                      </p:cBhvr>
                                      <p:tavLst>
                                        <p:tav tm="0">
                                          <p:val>
                                            <p:strVal val="#ppt_x-#ppt_w/2"/>
                                          </p:val>
                                        </p:tav>
                                        <p:tav tm="100000">
                                          <p:val>
                                            <p:strVal val="#ppt_x"/>
                                          </p:val>
                                        </p:tav>
                                      </p:tavLst>
                                    </p:anim>
                                    <p:anim calcmode="lin" valueType="num">
                                      <p:cBhvr>
                                        <p:cTn id="8" dur="500" fill="hold"/>
                                        <p:tgtEl>
                                          <p:spTgt spid="174096"/>
                                        </p:tgtEl>
                                        <p:attrNameLst>
                                          <p:attrName>ppt_y</p:attrName>
                                        </p:attrNameLst>
                                      </p:cBhvr>
                                      <p:tavLst>
                                        <p:tav tm="0">
                                          <p:val>
                                            <p:strVal val="#ppt_y"/>
                                          </p:val>
                                        </p:tav>
                                        <p:tav tm="100000">
                                          <p:val>
                                            <p:strVal val="#ppt_y"/>
                                          </p:val>
                                        </p:tav>
                                      </p:tavLst>
                                    </p:anim>
                                    <p:anim calcmode="lin" valueType="num">
                                      <p:cBhvr>
                                        <p:cTn id="9" dur="500" fill="hold"/>
                                        <p:tgtEl>
                                          <p:spTgt spid="174096"/>
                                        </p:tgtEl>
                                        <p:attrNameLst>
                                          <p:attrName>ppt_w</p:attrName>
                                        </p:attrNameLst>
                                      </p:cBhvr>
                                      <p:tavLst>
                                        <p:tav tm="0">
                                          <p:val>
                                            <p:fltVal val="0"/>
                                          </p:val>
                                        </p:tav>
                                        <p:tav tm="100000">
                                          <p:val>
                                            <p:strVal val="#ppt_w"/>
                                          </p:val>
                                        </p:tav>
                                      </p:tavLst>
                                    </p:anim>
                                    <p:anim calcmode="lin" valueType="num">
                                      <p:cBhvr>
                                        <p:cTn id="10" dur="500" fill="hold"/>
                                        <p:tgtEl>
                                          <p:spTgt spid="174096"/>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74104"/>
                                        </p:tgtEl>
                                        <p:attrNameLst>
                                          <p:attrName>style.visibility</p:attrName>
                                        </p:attrNameLst>
                                      </p:cBhvr>
                                      <p:to>
                                        <p:strVal val="visible"/>
                                      </p:to>
                                    </p:set>
                                    <p:animEffect transition="in" filter="wipe(left)">
                                      <p:cBhvr>
                                        <p:cTn id="14" dur="500"/>
                                        <p:tgtEl>
                                          <p:spTgt spid="174104"/>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174106">
                                            <p:txEl>
                                              <p:pRg st="0" end="0"/>
                                            </p:txEl>
                                          </p:spTgt>
                                        </p:tgtEl>
                                        <p:attrNameLst>
                                          <p:attrName>style.visibility</p:attrName>
                                        </p:attrNameLst>
                                      </p:cBhvr>
                                      <p:to>
                                        <p:strVal val="visible"/>
                                      </p:to>
                                    </p:set>
                                    <p:animEffect transition="in" filter="box(out)">
                                      <p:cBhvr>
                                        <p:cTn id="18" dur="500"/>
                                        <p:tgtEl>
                                          <p:spTgt spid="1741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6" grpId="0" autoUpdateAnimBg="0"/>
      <p:bldP spid="174104" grpId="0" animBg="1"/>
      <p:bldP spid="174106" grpId="0" build="p" autoUpdateAnimBg="0"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2"/>
          <p:cNvSpPr>
            <a:spLocks noChangeArrowheads="1"/>
          </p:cNvSpPr>
          <p:nvPr/>
        </p:nvSpPr>
        <p:spPr bwMode="auto">
          <a:xfrm>
            <a:off x="7172325" y="5541963"/>
            <a:ext cx="1176338"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242" name="Rectangle 19"/>
          <p:cNvSpPr>
            <a:spLocks noChangeArrowheads="1"/>
          </p:cNvSpPr>
          <p:nvPr/>
        </p:nvSpPr>
        <p:spPr bwMode="auto">
          <a:xfrm>
            <a:off x="7534275" y="6084888"/>
            <a:ext cx="1389063"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243" name="Text Box 4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pPr>
            <a:endParaRPr lang="en-US" sz="1600">
              <a:solidFill>
                <a:schemeClr val="tx1"/>
              </a:solidFill>
            </a:endParaRPr>
          </a:p>
        </p:txBody>
      </p:sp>
      <p:sp>
        <p:nvSpPr>
          <p:cNvPr id="422959" name="Text Box 47"/>
          <p:cNvSpPr txBox="1">
            <a:spLocks noChangeArrowheads="1"/>
          </p:cNvSpPr>
          <p:nvPr/>
        </p:nvSpPr>
        <p:spPr bwMode="auto">
          <a:xfrm>
            <a:off x="1776413"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dirty="0" err="1">
                <a:solidFill>
                  <a:schemeClr val="tx1"/>
                </a:solidFill>
                <a:ea typeface="+mn-ea"/>
                <a:cs typeface="+mn-cs"/>
              </a:rPr>
              <a:t>Mathi</a:t>
            </a:r>
            <a:r>
              <a:rPr lang="en-US" sz="1400" dirty="0">
                <a:solidFill>
                  <a:schemeClr val="tx1"/>
                </a:solidFill>
                <a:ea typeface="+mn-ea"/>
                <a:cs typeface="+mn-cs"/>
              </a:rPr>
              <a:t>. 4:11-16</a:t>
            </a:r>
          </a:p>
        </p:txBody>
      </p:sp>
      <p:sp>
        <p:nvSpPr>
          <p:cNvPr id="10245" name="Text Box 77"/>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22998" name="Rectangle 86"/>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04</a:t>
            </a:r>
          </a:p>
        </p:txBody>
      </p:sp>
      <p:sp>
        <p:nvSpPr>
          <p:cNvPr id="10247" name="Text Box 88"/>
          <p:cNvSpPr txBox="1">
            <a:spLocks noChangeArrowheads="1"/>
          </p:cNvSpPr>
          <p:nvPr/>
        </p:nvSpPr>
        <p:spPr bwMode="auto">
          <a:xfrm>
            <a:off x="6997603" y="6283732"/>
            <a:ext cx="162897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a:solidFill>
                  <a:schemeClr val="tx1"/>
                </a:solidFill>
                <a:latin typeface="Arial" charset="0"/>
              </a:rPr>
              <a:t>Okhekako</a:t>
            </a:r>
            <a:r>
              <a:rPr lang="en-US" sz="1200" dirty="0">
                <a:solidFill>
                  <a:schemeClr val="tx1"/>
                </a:solidFill>
                <a:latin typeface="Arial" charset="0"/>
              </a:rPr>
              <a:t> pg. 39-41</a:t>
            </a:r>
          </a:p>
        </p:txBody>
      </p:sp>
      <p:sp>
        <p:nvSpPr>
          <p:cNvPr id="10248" name="Text Box 123"/>
          <p:cNvSpPr txBox="1">
            <a:spLocks noChangeArrowheads="1"/>
          </p:cNvSpPr>
          <p:nvPr/>
        </p:nvSpPr>
        <p:spPr bwMode="auto">
          <a:xfrm>
            <a:off x="8662988" y="64166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422997" name="Text Box 85"/>
          <p:cNvSpPr txBox="1">
            <a:spLocks noChangeArrowheads="1"/>
          </p:cNvSpPr>
          <p:nvPr/>
        </p:nvSpPr>
        <p:spPr bwMode="auto">
          <a:xfrm>
            <a:off x="538163" y="5813425"/>
            <a:ext cx="8288337" cy="954107"/>
          </a:xfrm>
          <a:prstGeom prst="rect">
            <a:avLst/>
          </a:prstGeom>
          <a:noFill/>
          <a:ln w="12700">
            <a:noFill/>
            <a:miter lim="800000"/>
            <a:headEnd/>
            <a:tailEnd/>
          </a:ln>
          <a:effectLst>
            <a:outerShdw blurRad="63500" dist="57501" dir="3723739" algn="ctr" rotWithShape="0">
              <a:schemeClr val="bg2">
                <a:alpha val="74998"/>
              </a:schemeClr>
            </a:outerShdw>
          </a:effectLst>
        </p:spPr>
        <p:txBody>
          <a:bodyPr>
            <a:spAutoFit/>
          </a:bodyPr>
          <a:lstStyle/>
          <a:p>
            <a:pPr algn="ctr">
              <a:spcBef>
                <a:spcPct val="50000"/>
              </a:spcBef>
              <a:defRPr/>
            </a:pPr>
            <a:r>
              <a:rPr lang="en-US" sz="2800" dirty="0">
                <a:solidFill>
                  <a:srgbClr val="FFFF00"/>
                </a:solidFill>
                <a:ea typeface="+mn-ea"/>
                <a:cs typeface="+mn-cs"/>
              </a:rPr>
              <a:t>Meta </a:t>
            </a:r>
            <a:r>
              <a:rPr lang="en-US" sz="2800" dirty="0" err="1">
                <a:solidFill>
                  <a:srgbClr val="FFFF00"/>
                </a:solidFill>
                <a:ea typeface="+mn-ea"/>
                <a:cs typeface="+mn-cs"/>
              </a:rPr>
              <a:t>hiang</a:t>
            </a:r>
            <a:r>
              <a:rPr lang="en-US" sz="2800" dirty="0">
                <a:solidFill>
                  <a:srgbClr val="FFFF00"/>
                </a:solidFill>
                <a:ea typeface="+mn-ea"/>
                <a:cs typeface="+mn-cs"/>
              </a:rPr>
              <a:t> no </a:t>
            </a:r>
            <a:r>
              <a:rPr lang="en-US" sz="2800" dirty="0" err="1">
                <a:solidFill>
                  <a:srgbClr val="FFFF00"/>
                </a:solidFill>
                <a:ea typeface="+mn-ea"/>
                <a:cs typeface="+mn-cs"/>
              </a:rPr>
              <a:t>ete</a:t>
            </a:r>
            <a:r>
              <a:rPr lang="en-US" sz="2800" dirty="0">
                <a:solidFill>
                  <a:srgbClr val="FFFF00"/>
                </a:solidFill>
                <a:ea typeface="+mn-ea"/>
                <a:cs typeface="+mn-cs"/>
              </a:rPr>
              <a:t> </a:t>
            </a:r>
            <a:r>
              <a:rPr lang="en-US" sz="2800" dirty="0" err="1">
                <a:solidFill>
                  <a:srgbClr val="FFFF00"/>
                </a:solidFill>
                <a:ea typeface="+mn-ea"/>
                <a:cs typeface="+mn-cs"/>
              </a:rPr>
              <a:t>Opvui</a:t>
            </a:r>
            <a:r>
              <a:rPr lang="en-US" sz="2800" dirty="0">
                <a:solidFill>
                  <a:srgbClr val="FFFF00"/>
                </a:solidFill>
                <a:ea typeface="+mn-ea"/>
                <a:cs typeface="+mn-cs"/>
              </a:rPr>
              <a:t> </a:t>
            </a:r>
            <a:r>
              <a:rPr lang="en-US" sz="2800" dirty="0" err="1">
                <a:solidFill>
                  <a:srgbClr val="FFFF00"/>
                </a:solidFill>
                <a:ea typeface="+mn-ea"/>
                <a:cs typeface="+mn-cs"/>
              </a:rPr>
              <a:t>na</a:t>
            </a:r>
            <a:r>
              <a:rPr lang="en-US" sz="2800" dirty="0">
                <a:solidFill>
                  <a:srgbClr val="FFFF00"/>
                </a:solidFill>
                <a:ea typeface="+mn-ea"/>
                <a:cs typeface="+mn-cs"/>
              </a:rPr>
              <a:t> </a:t>
            </a:r>
            <a:r>
              <a:rPr lang="en-US" sz="2800" dirty="0" err="1">
                <a:solidFill>
                  <a:srgbClr val="FFFF00"/>
                </a:solidFill>
                <a:ea typeface="+mn-ea"/>
                <a:cs typeface="+mn-cs"/>
              </a:rPr>
              <a:t>ombo</a:t>
            </a:r>
            <a:r>
              <a:rPr lang="en-US" sz="2800" dirty="0">
                <a:solidFill>
                  <a:srgbClr val="FFFF00"/>
                </a:solidFill>
                <a:ea typeface="+mn-ea"/>
                <a:cs typeface="+mn-cs"/>
              </a:rPr>
              <a:t> </a:t>
            </a:r>
            <a:r>
              <a:rPr lang="en-US" sz="2800" dirty="0" err="1">
                <a:solidFill>
                  <a:srgbClr val="FFFF00"/>
                </a:solidFill>
                <a:ea typeface="+mn-ea"/>
                <a:cs typeface="+mn-cs"/>
              </a:rPr>
              <a:t>omhyak</a:t>
            </a:r>
            <a:r>
              <a:rPr lang="en-US" sz="2800" dirty="0">
                <a:solidFill>
                  <a:srgbClr val="FFFF00"/>
                </a:solidFill>
                <a:ea typeface="+mn-ea"/>
                <a:cs typeface="+mn-cs"/>
              </a:rPr>
              <a:t> </a:t>
            </a:r>
            <a:r>
              <a:rPr lang="en-US" sz="2800" dirty="0" err="1">
                <a:solidFill>
                  <a:srgbClr val="FFFF00"/>
                </a:solidFill>
                <a:ea typeface="+mn-ea"/>
                <a:cs typeface="+mn-cs"/>
              </a:rPr>
              <a:t>na</a:t>
            </a:r>
            <a:r>
              <a:rPr lang="en-US" sz="2800" dirty="0">
                <a:solidFill>
                  <a:srgbClr val="FFFF00"/>
                </a:solidFill>
                <a:ea typeface="+mn-ea"/>
                <a:cs typeface="+mn-cs"/>
              </a:rPr>
              <a:t> </a:t>
            </a:r>
            <a:r>
              <a:rPr lang="en-US" sz="2800" dirty="0" err="1" smtClean="0">
                <a:solidFill>
                  <a:srgbClr val="FFFF00"/>
                </a:solidFill>
                <a:ea typeface="+mn-ea"/>
                <a:cs typeface="+mn-cs"/>
              </a:rPr>
              <a:t>hüngo</a:t>
            </a:r>
            <a:r>
              <a:rPr lang="en-US" sz="2800" dirty="0" smtClean="0">
                <a:solidFill>
                  <a:srgbClr val="FFFF00"/>
                </a:solidFill>
                <a:ea typeface="+mn-ea"/>
                <a:cs typeface="+mn-cs"/>
              </a:rPr>
              <a:t> </a:t>
            </a:r>
            <a:r>
              <a:rPr lang="en-US" sz="2800" dirty="0">
                <a:solidFill>
                  <a:srgbClr val="FFFF00"/>
                </a:solidFill>
                <a:ea typeface="+mn-ea"/>
                <a:cs typeface="+mn-cs"/>
              </a:rPr>
              <a:t>jiang.</a:t>
            </a:r>
          </a:p>
        </p:txBody>
      </p:sp>
      <p:sp>
        <p:nvSpPr>
          <p:cNvPr id="423034" name="Text Box 122"/>
          <p:cNvSpPr txBox="1">
            <a:spLocks noChangeArrowheads="1"/>
          </p:cNvSpPr>
          <p:nvPr/>
        </p:nvSpPr>
        <p:spPr bwMode="auto">
          <a:xfrm>
            <a:off x="533400" y="5410200"/>
            <a:ext cx="8288338" cy="519113"/>
          </a:xfrm>
          <a:prstGeom prst="rect">
            <a:avLst/>
          </a:prstGeom>
          <a:noFill/>
          <a:ln w="12700">
            <a:noFill/>
            <a:miter lim="800000"/>
            <a:headEnd/>
            <a:tailEnd/>
          </a:ln>
          <a:effectLst>
            <a:outerShdw blurRad="63500" dist="57501" dir="3723739" algn="ctr" rotWithShape="0">
              <a:schemeClr val="bg2">
                <a:alpha val="74998"/>
              </a:schemeClr>
            </a:outerShdw>
          </a:effectLst>
        </p:spPr>
        <p:txBody>
          <a:bodyPr>
            <a:spAutoFit/>
          </a:bodyPr>
          <a:lstStyle/>
          <a:p>
            <a:pPr algn="ctr">
              <a:spcBef>
                <a:spcPct val="50000"/>
              </a:spcBef>
              <a:defRPr/>
            </a:pPr>
            <a:r>
              <a:rPr lang="en-US" sz="2800" dirty="0" err="1">
                <a:solidFill>
                  <a:srgbClr val="FFFF00"/>
                </a:solidFill>
                <a:ea typeface="+mn-ea"/>
                <a:cs typeface="+mn-cs"/>
              </a:rPr>
              <a:t>Ete</a:t>
            </a:r>
            <a:r>
              <a:rPr lang="en-US" sz="2800" dirty="0">
                <a:solidFill>
                  <a:srgbClr val="FFFF00"/>
                </a:solidFill>
                <a:ea typeface="+mn-ea"/>
                <a:cs typeface="+mn-cs"/>
              </a:rPr>
              <a:t> </a:t>
            </a:r>
            <a:r>
              <a:rPr lang="en-US" sz="2800" dirty="0" err="1">
                <a:solidFill>
                  <a:srgbClr val="FFFF00"/>
                </a:solidFill>
                <a:ea typeface="+mn-ea"/>
                <a:cs typeface="+mn-cs"/>
              </a:rPr>
              <a:t>Opvui</a:t>
            </a:r>
            <a:r>
              <a:rPr lang="en-US" sz="2800" dirty="0">
                <a:solidFill>
                  <a:srgbClr val="FFFF00"/>
                </a:solidFill>
                <a:ea typeface="+mn-ea"/>
                <a:cs typeface="+mn-cs"/>
              </a:rPr>
              <a:t> n </a:t>
            </a:r>
            <a:r>
              <a:rPr lang="en-US" sz="2800" dirty="0" err="1">
                <a:solidFill>
                  <a:srgbClr val="FFFF00"/>
                </a:solidFill>
                <a:ea typeface="+mn-ea"/>
                <a:cs typeface="+mn-cs"/>
              </a:rPr>
              <a:t>vanmo</a:t>
            </a:r>
            <a:r>
              <a:rPr lang="en-US" sz="2800" dirty="0">
                <a:solidFill>
                  <a:srgbClr val="FFFF00"/>
                </a:solidFill>
                <a:ea typeface="+mn-ea"/>
                <a:cs typeface="+mn-cs"/>
              </a:rPr>
              <a:t> meta ji...</a:t>
            </a:r>
          </a:p>
        </p:txBody>
      </p:sp>
      <p:grpSp>
        <p:nvGrpSpPr>
          <p:cNvPr id="2" name="Group 119"/>
          <p:cNvGrpSpPr>
            <a:grpSpLocks/>
          </p:cNvGrpSpPr>
          <p:nvPr/>
        </p:nvGrpSpPr>
        <p:grpSpPr bwMode="auto">
          <a:xfrm>
            <a:off x="3962400" y="533400"/>
            <a:ext cx="4419600" cy="2849563"/>
            <a:chOff x="3265" y="2756"/>
            <a:chExt cx="2203" cy="1363"/>
          </a:xfrm>
        </p:grpSpPr>
        <p:pic>
          <p:nvPicPr>
            <p:cNvPr id="423001" name="Picture 89"/>
            <p:cNvPicPr>
              <a:picLocks noChangeAspect="1" noChangeArrowheads="1"/>
            </p:cNvPicPr>
            <p:nvPr/>
          </p:nvPicPr>
          <p:blipFill>
            <a:blip r:embed="rId5" cstate="screen">
              <a:extLst>
                <a:ext uri="{28A0092B-C50C-407E-A947-70E740481C1C}">
                  <a14:useLocalDpi xmlns:a14="http://schemas.microsoft.com/office/drawing/2010/main"/>
                </a:ext>
              </a:extLst>
            </a:blip>
            <a:srcRect b="17456"/>
            <a:stretch>
              <a:fillRect/>
            </a:stretch>
          </p:blipFill>
          <p:spPr bwMode="auto">
            <a:xfrm>
              <a:off x="3265" y="2756"/>
              <a:ext cx="2203" cy="1363"/>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sp>
          <p:nvSpPr>
            <p:cNvPr id="423019" name="Text Box 107"/>
            <p:cNvSpPr txBox="1">
              <a:spLocks noChangeArrowheads="1"/>
            </p:cNvSpPr>
            <p:nvPr/>
          </p:nvSpPr>
          <p:spPr bwMode="auto">
            <a:xfrm>
              <a:off x="3682" y="3898"/>
              <a:ext cx="1778" cy="146"/>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r">
                <a:spcBef>
                  <a:spcPct val="50000"/>
                </a:spcBef>
                <a:defRPr/>
              </a:pPr>
              <a:r>
                <a:rPr lang="en-US" sz="1400" dirty="0">
                  <a:solidFill>
                    <a:srgbClr val="FFFF00"/>
                  </a:solidFill>
                  <a:ea typeface="+mn-ea"/>
                  <a:cs typeface="+mn-cs"/>
                </a:rPr>
                <a:t>Capernaum </a:t>
              </a:r>
              <a:r>
                <a:rPr lang="en-US" sz="1400" dirty="0" err="1">
                  <a:solidFill>
                    <a:srgbClr val="FFFF00"/>
                  </a:solidFill>
                  <a:ea typeface="+mn-ea"/>
                  <a:cs typeface="+mn-cs"/>
                </a:rPr>
                <a:t>unthungi</a:t>
              </a:r>
              <a:r>
                <a:rPr lang="en-US" sz="1400" dirty="0">
                  <a:solidFill>
                    <a:srgbClr val="FFFF00"/>
                  </a:solidFill>
                  <a:ea typeface="+mn-ea"/>
                  <a:cs typeface="+mn-cs"/>
                </a:rPr>
                <a:t> meta </a:t>
              </a:r>
            </a:p>
          </p:txBody>
        </p:sp>
      </p:grpSp>
      <p:grpSp>
        <p:nvGrpSpPr>
          <p:cNvPr id="3" name="Group 113"/>
          <p:cNvGrpSpPr>
            <a:grpSpLocks/>
          </p:cNvGrpSpPr>
          <p:nvPr/>
        </p:nvGrpSpPr>
        <p:grpSpPr bwMode="auto">
          <a:xfrm>
            <a:off x="774431" y="708139"/>
            <a:ext cx="3492770" cy="2263661"/>
            <a:chOff x="1402" y="440"/>
            <a:chExt cx="2007" cy="1216"/>
          </a:xfrm>
        </p:grpSpPr>
        <p:pic>
          <p:nvPicPr>
            <p:cNvPr id="423026" name="Picture 114" descr="Shepherd with flock, 43-30tb sr"/>
            <p:cNvPicPr preferRelativeResize="0">
              <a:picLocks noChangeAspect="1" noChangeArrowheads="1"/>
            </p:cNvPicPr>
            <p:nvPr>
              <p:custDataLst>
                <p:tags r:id="rId2"/>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1570" y="440"/>
              <a:ext cx="1839" cy="1216"/>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423027" name="Text Box 115"/>
            <p:cNvSpPr txBox="1">
              <a:spLocks noChangeArrowheads="1"/>
            </p:cNvSpPr>
            <p:nvPr/>
          </p:nvSpPr>
          <p:spPr bwMode="auto">
            <a:xfrm>
              <a:off x="1402" y="1451"/>
              <a:ext cx="1896" cy="165"/>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lgn="r">
                <a:spcBef>
                  <a:spcPct val="50000"/>
                </a:spcBef>
                <a:defRPr/>
              </a:pPr>
              <a:r>
                <a:rPr lang="en-US" sz="1400" dirty="0">
                  <a:solidFill>
                    <a:srgbClr val="FFFF00"/>
                  </a:solidFill>
                  <a:ea typeface="+mn-ea"/>
                  <a:cs typeface="+mn-cs"/>
                </a:rPr>
                <a:t>Bethlehem </a:t>
              </a:r>
              <a:r>
                <a:rPr lang="en-US" sz="1400" dirty="0" err="1">
                  <a:solidFill>
                    <a:srgbClr val="FFFF00"/>
                  </a:solidFill>
                  <a:ea typeface="+mn-ea"/>
                  <a:cs typeface="+mn-cs"/>
                </a:rPr>
                <a:t>unthung</a:t>
              </a:r>
              <a:r>
                <a:rPr lang="en-US" sz="1400" dirty="0">
                  <a:solidFill>
                    <a:srgbClr val="FFFF00"/>
                  </a:solidFill>
                  <a:ea typeface="+mn-ea"/>
                  <a:cs typeface="+mn-cs"/>
                </a:rPr>
                <a:t> </a:t>
              </a:r>
              <a:r>
                <a:rPr lang="en-US" sz="1400" dirty="0" err="1">
                  <a:solidFill>
                    <a:srgbClr val="FFFF00"/>
                  </a:solidFill>
                  <a:ea typeface="+mn-ea"/>
                  <a:cs typeface="+mn-cs"/>
                </a:rPr>
                <a:t>olyu-enhuyang</a:t>
              </a:r>
              <a:endParaRPr lang="en-US" sz="1400" dirty="0">
                <a:solidFill>
                  <a:srgbClr val="FFFF00"/>
                </a:solidFill>
                <a:ea typeface="+mn-ea"/>
                <a:cs typeface="+mn-cs"/>
              </a:endParaRPr>
            </a:p>
          </p:txBody>
        </p:sp>
      </p:grpSp>
      <p:grpSp>
        <p:nvGrpSpPr>
          <p:cNvPr id="4" name="Group 118"/>
          <p:cNvGrpSpPr>
            <a:grpSpLocks/>
          </p:cNvGrpSpPr>
          <p:nvPr/>
        </p:nvGrpSpPr>
        <p:grpSpPr bwMode="auto">
          <a:xfrm>
            <a:off x="685800" y="3200400"/>
            <a:ext cx="3124200" cy="2079625"/>
            <a:chOff x="855" y="2343"/>
            <a:chExt cx="2039" cy="1452"/>
          </a:xfrm>
        </p:grpSpPr>
        <p:pic>
          <p:nvPicPr>
            <p:cNvPr id="422952" name="Picture 40"/>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55" y="2343"/>
              <a:ext cx="2039" cy="1452"/>
            </a:xfrm>
            <a:prstGeom prst="rect">
              <a:avLst/>
            </a:prstGeom>
            <a:noFill/>
            <a:ln w="76200">
              <a:solidFill>
                <a:schemeClr val="accent2"/>
              </a:solidFill>
              <a:miter lim="800000"/>
              <a:headEnd/>
              <a:tailEnd/>
            </a:ln>
            <a:effectLst>
              <a:outerShdw blurRad="63500" dist="89803" dir="2700000" algn="ctr" rotWithShape="0">
                <a:srgbClr val="0A0A0A">
                  <a:alpha val="74998"/>
                </a:srgbClr>
              </a:outerShdw>
            </a:effectLst>
          </p:spPr>
        </p:pic>
        <p:sp>
          <p:nvSpPr>
            <p:cNvPr id="423017" name="Text Box 105"/>
            <p:cNvSpPr txBox="1">
              <a:spLocks noChangeArrowheads="1"/>
            </p:cNvSpPr>
            <p:nvPr/>
          </p:nvSpPr>
          <p:spPr bwMode="auto">
            <a:xfrm>
              <a:off x="1100" y="3577"/>
              <a:ext cx="1780" cy="21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r">
                <a:spcBef>
                  <a:spcPct val="50000"/>
                </a:spcBef>
                <a:defRPr/>
              </a:pPr>
              <a:r>
                <a:rPr lang="en-US" sz="1400" dirty="0">
                  <a:solidFill>
                    <a:srgbClr val="FFFF00"/>
                  </a:solidFill>
                  <a:ea typeface="+mn-ea"/>
                  <a:cs typeface="+mn-cs"/>
                </a:rPr>
                <a:t>Jordan </a:t>
              </a:r>
              <a:r>
                <a:rPr lang="en-US" sz="1400" dirty="0" err="1">
                  <a:solidFill>
                    <a:srgbClr val="FFFF00"/>
                  </a:solidFill>
                  <a:ea typeface="+mn-ea"/>
                  <a:cs typeface="+mn-cs"/>
                </a:rPr>
                <a:t>zukhvu</a:t>
              </a:r>
              <a:r>
                <a:rPr lang="en-US" sz="1400" dirty="0">
                  <a:solidFill>
                    <a:srgbClr val="FFFF00"/>
                  </a:solidFill>
                  <a:ea typeface="+mn-ea"/>
                  <a:cs typeface="+mn-cs"/>
                </a:rPr>
                <a:t> </a:t>
              </a:r>
              <a:r>
                <a:rPr lang="en-US" sz="1400" dirty="0" err="1">
                  <a:solidFill>
                    <a:srgbClr val="FFFF00"/>
                  </a:solidFill>
                  <a:ea typeface="+mn-ea"/>
                  <a:cs typeface="+mn-cs"/>
                </a:rPr>
                <a:t>omhawoe</a:t>
              </a:r>
              <a:endParaRPr lang="en-US" sz="1400" dirty="0">
                <a:solidFill>
                  <a:srgbClr val="FFFF00"/>
                </a:solidFill>
                <a:ea typeface="+mn-ea"/>
                <a:cs typeface="+mn-cs"/>
              </a:endParaRPr>
            </a:p>
          </p:txBody>
        </p:sp>
      </p:grpSp>
      <p:grpSp>
        <p:nvGrpSpPr>
          <p:cNvPr id="10254" name="Group 124"/>
          <p:cNvGrpSpPr>
            <a:grpSpLocks/>
          </p:cNvGrpSpPr>
          <p:nvPr/>
        </p:nvGrpSpPr>
        <p:grpSpPr bwMode="auto">
          <a:xfrm>
            <a:off x="8005763" y="3429000"/>
            <a:ext cx="952500" cy="1241425"/>
            <a:chOff x="5043" y="2160"/>
            <a:chExt cx="600" cy="782"/>
          </a:xfrm>
        </p:grpSpPr>
        <p:sp>
          <p:nvSpPr>
            <p:cNvPr id="10260" name="AutoShape 63"/>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0261" name="Rectangle 64"/>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262" name="Line 65"/>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63" name="Line 66"/>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64" name="Line 67"/>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65" name="Line 68"/>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66" name="Line 69"/>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67" name="Rectangle 70"/>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10268" name="Rectangle 71"/>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269" name="Line 72"/>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70" name="Line 73"/>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71" name="Rectangle 74"/>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272" name="Rectangle 75"/>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22988" name="Rectangle 76"/>
            <p:cNvSpPr>
              <a:spLocks noChangeArrowheads="1"/>
            </p:cNvSpPr>
            <p:nvPr/>
          </p:nvSpPr>
          <p:spPr bwMode="auto">
            <a:xfrm>
              <a:off x="5184" y="2277"/>
              <a:ext cx="353"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grpSp>
        <p:nvGrpSpPr>
          <p:cNvPr id="6" name="Group 117"/>
          <p:cNvGrpSpPr>
            <a:grpSpLocks/>
          </p:cNvGrpSpPr>
          <p:nvPr/>
        </p:nvGrpSpPr>
        <p:grpSpPr bwMode="auto">
          <a:xfrm>
            <a:off x="4160838" y="3292475"/>
            <a:ext cx="3687762" cy="2087563"/>
            <a:chOff x="2118" y="1552"/>
            <a:chExt cx="2323" cy="1315"/>
          </a:xfrm>
        </p:grpSpPr>
        <p:grpSp>
          <p:nvGrpSpPr>
            <p:cNvPr id="10256" name="Group 98"/>
            <p:cNvGrpSpPr>
              <a:grpSpLocks/>
            </p:cNvGrpSpPr>
            <p:nvPr/>
          </p:nvGrpSpPr>
          <p:grpSpPr bwMode="auto">
            <a:xfrm>
              <a:off x="2118" y="1552"/>
              <a:ext cx="2323" cy="1315"/>
              <a:chOff x="2081" y="1388"/>
              <a:chExt cx="2323" cy="1315"/>
            </a:xfrm>
          </p:grpSpPr>
          <p:pic>
            <p:nvPicPr>
              <p:cNvPr id="423006" name="Picture 94" descr="Pools of Bethesda excavations from east, tb n051401 sr"/>
              <p:cNvPicPr preferRelativeResize="0">
                <a:picLocks noChangeAspect="1" noChangeArrowheads="1"/>
              </p:cNvPicPr>
              <p:nvPr>
                <p:custDataLst>
                  <p:tags r:id="rId1"/>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2081" y="1388"/>
                <a:ext cx="2323" cy="131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423007" name="Text Box 95"/>
              <p:cNvSpPr txBox="1">
                <a:spLocks noChangeArrowheads="1"/>
              </p:cNvSpPr>
              <p:nvPr/>
            </p:nvSpPr>
            <p:spPr bwMode="auto">
              <a:xfrm>
                <a:off x="2498" y="2429"/>
                <a:ext cx="1687" cy="2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endParaRPr lang="en-US" sz="2000">
                  <a:solidFill>
                    <a:srgbClr val="FFFF00"/>
                  </a:solidFill>
                  <a:ea typeface="+mn-ea"/>
                  <a:cs typeface="+mn-cs"/>
                </a:endParaRPr>
              </a:p>
            </p:txBody>
          </p:sp>
        </p:grpSp>
        <p:sp>
          <p:nvSpPr>
            <p:cNvPr id="423016" name="Text Box 104"/>
            <p:cNvSpPr txBox="1">
              <a:spLocks noChangeArrowheads="1"/>
            </p:cNvSpPr>
            <p:nvPr/>
          </p:nvSpPr>
          <p:spPr bwMode="auto">
            <a:xfrm>
              <a:off x="2651" y="2648"/>
              <a:ext cx="1778" cy="19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r">
                <a:spcBef>
                  <a:spcPct val="50000"/>
                </a:spcBef>
                <a:defRPr/>
              </a:pPr>
              <a:r>
                <a:rPr lang="en-US" sz="1400" smtClean="0">
                  <a:solidFill>
                    <a:srgbClr val="FFFF00"/>
                  </a:solidFill>
                  <a:ea typeface="+mn-ea"/>
                  <a:cs typeface="+mn-cs"/>
                </a:rPr>
                <a:t>Bethesda </a:t>
              </a:r>
              <a:r>
                <a:rPr lang="en-US" sz="1400" dirty="0">
                  <a:solidFill>
                    <a:srgbClr val="FFFF00"/>
                  </a:solidFill>
                  <a:ea typeface="+mn-ea"/>
                  <a:cs typeface="+mn-cs"/>
                </a:rPr>
                <a:t>meta </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23034"/>
                                        </p:tgtEl>
                                        <p:attrNameLst>
                                          <p:attrName>style.visibility</p:attrName>
                                        </p:attrNameLst>
                                      </p:cBhvr>
                                      <p:to>
                                        <p:strVal val="visible"/>
                                      </p:to>
                                    </p:set>
                                    <p:animEffect transition="in" filter="wipe(left)">
                                      <p:cBhvr>
                                        <p:cTn id="7" dur="500"/>
                                        <p:tgtEl>
                                          <p:spTgt spid="42303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22997"/>
                                        </p:tgtEl>
                                        <p:attrNameLst>
                                          <p:attrName>style.visibility</p:attrName>
                                        </p:attrNameLst>
                                      </p:cBhvr>
                                      <p:to>
                                        <p:strVal val="visible"/>
                                      </p:to>
                                    </p:set>
                                    <p:animEffect transition="in" filter="wipe(left)">
                                      <p:cBhvr>
                                        <p:cTn id="11" dur="500"/>
                                        <p:tgtEl>
                                          <p:spTgt spid="422997"/>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nodeType="afterGroup">
                            <p:stCondLst>
                              <p:cond delay="2000"/>
                            </p:stCondLst>
                            <p:childTnLst>
                              <p:par>
                                <p:cTn id="21" presetID="10" presetClass="entr" presetSubtype="0" fill="hold" nodeType="afterEffect">
                                  <p:stCondLst>
                                    <p:cond delay="10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nodeType="afterGroup">
                            <p:stCondLst>
                              <p:cond delay="35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97" grpId="0" autoUpdateAnimBg="0"/>
      <p:bldP spid="423034"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ChangeArrowheads="1"/>
          </p:cNvSpPr>
          <p:nvPr/>
        </p:nvSpPr>
        <p:spPr bwMode="auto">
          <a:xfrm>
            <a:off x="542925" y="2349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2402" name="Rectangle 14"/>
          <p:cNvSpPr>
            <a:spLocks noChangeArrowheads="1"/>
          </p:cNvSpPr>
          <p:nvPr/>
        </p:nvSpPr>
        <p:spPr bwMode="auto">
          <a:xfrm>
            <a:off x="7189788" y="5930900"/>
            <a:ext cx="1176337"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20882" name="Rectangle 1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0">
                <a:solidFill>
                  <a:schemeClr val="tx2"/>
                </a:solidFill>
                <a:latin typeface="Times" charset="0"/>
                <a:ea typeface="+mn-ea"/>
                <a:cs typeface="+mn-cs"/>
              </a:rPr>
              <a:t>7</a:t>
            </a:r>
          </a:p>
        </p:txBody>
      </p:sp>
      <p:sp>
        <p:nvSpPr>
          <p:cNvPr id="420883" name="Line 1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0933" name="Text Box 69"/>
          <p:cNvSpPr txBox="1">
            <a:spLocks noChangeArrowheads="1"/>
          </p:cNvSpPr>
          <p:nvPr/>
        </p:nvSpPr>
        <p:spPr bwMode="auto">
          <a:xfrm>
            <a:off x="1774825" y="0"/>
            <a:ext cx="595788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a:solidFill>
                  <a:schemeClr val="tx1"/>
                </a:solidFill>
                <a:ea typeface="+mn-ea"/>
                <a:cs typeface="+mn-cs"/>
              </a:rPr>
              <a:t>Luke 22:39-44</a:t>
            </a:r>
          </a:p>
        </p:txBody>
      </p:sp>
      <p:sp>
        <p:nvSpPr>
          <p:cNvPr id="102406" name="Text Box 101"/>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2407" name="Text Box 104"/>
          <p:cNvSpPr txBox="1">
            <a:spLocks noChangeArrowheads="1"/>
          </p:cNvSpPr>
          <p:nvPr/>
        </p:nvSpPr>
        <p:spPr bwMode="auto">
          <a:xfrm>
            <a:off x="8548688" y="6448425"/>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1</a:t>
            </a:r>
          </a:p>
        </p:txBody>
      </p:sp>
      <p:sp>
        <p:nvSpPr>
          <p:cNvPr id="420969" name="Rectangle 105"/>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49</a:t>
            </a:r>
          </a:p>
        </p:txBody>
      </p:sp>
      <p:sp>
        <p:nvSpPr>
          <p:cNvPr id="102409" name="Text Box 106"/>
          <p:cNvSpPr txBox="1">
            <a:spLocks noChangeArrowheads="1"/>
          </p:cNvSpPr>
          <p:nvPr/>
        </p:nvSpPr>
        <p:spPr bwMode="auto">
          <a:xfrm>
            <a:off x="6996015" y="6283732"/>
            <a:ext cx="162897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smtClean="0">
                <a:solidFill>
                  <a:schemeClr val="tx1"/>
                </a:solidFill>
                <a:latin typeface="Arial" charset="0"/>
              </a:rPr>
              <a:t>Okhekako</a:t>
            </a:r>
            <a:r>
              <a:rPr lang="en-US" sz="1200" dirty="0" smtClean="0">
                <a:solidFill>
                  <a:schemeClr val="tx1"/>
                </a:solidFill>
                <a:latin typeface="Arial" charset="0"/>
              </a:rPr>
              <a:t> </a:t>
            </a:r>
            <a:r>
              <a:rPr lang="en-US" sz="1200" dirty="0">
                <a:solidFill>
                  <a:schemeClr val="tx1"/>
                </a:solidFill>
                <a:latin typeface="Arial" charset="0"/>
              </a:rPr>
              <a:t>pg. 39-41</a:t>
            </a:r>
          </a:p>
        </p:txBody>
      </p:sp>
      <p:pic>
        <p:nvPicPr>
          <p:cNvPr id="420972" name="Picture 108" descr="Gethsemane olive tree2, tb n051601"/>
          <p:cNvPicPr preferRelativeResize="0">
            <a:picLocks noChangeAspect="1" noChangeArrowheads="1"/>
          </p:cNvPicPr>
          <p:nvPr>
            <p:custDataLst>
              <p:tags r:id="rId1"/>
            </p:custDataLst>
          </p:nvPr>
        </p:nvPicPr>
        <p:blipFill>
          <a:blip r:embed="rId4"/>
          <a:srcRect/>
          <a:stretch>
            <a:fillRect/>
          </a:stretch>
        </p:blipFill>
        <p:spPr bwMode="auto">
          <a:xfrm>
            <a:off x="585788" y="566738"/>
            <a:ext cx="7904162" cy="5680075"/>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20976" name="Rectangle 112"/>
          <p:cNvSpPr>
            <a:spLocks noChangeArrowheads="1"/>
          </p:cNvSpPr>
          <p:nvPr/>
        </p:nvSpPr>
        <p:spPr bwMode="auto">
          <a:xfrm>
            <a:off x="585788" y="4567238"/>
            <a:ext cx="7913687" cy="1709737"/>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20897" name="Rectangle 33"/>
          <p:cNvSpPr>
            <a:spLocks noChangeArrowheads="1"/>
          </p:cNvSpPr>
          <p:nvPr/>
        </p:nvSpPr>
        <p:spPr bwMode="auto">
          <a:xfrm>
            <a:off x="458788" y="5562600"/>
            <a:ext cx="8226425" cy="68326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nSpc>
                <a:spcPct val="80000"/>
              </a:lnSpc>
              <a:defRPr/>
            </a:pPr>
            <a:r>
              <a:rPr lang="ja-JP" altLang="en-US" sz="2400" dirty="0" smtClean="0">
                <a:solidFill>
                  <a:srgbClr val="FFFF00"/>
                </a:solidFill>
                <a:effectLst>
                  <a:outerShdw blurRad="38100" dist="38100" dir="2700000" algn="tl">
                    <a:srgbClr val="000000"/>
                  </a:outerShdw>
                </a:effectLst>
              </a:rPr>
              <a:t>“</a:t>
            </a:r>
            <a:r>
              <a:rPr lang="en-US" altLang="ja-JP" sz="2400" dirty="0" smtClean="0">
                <a:solidFill>
                  <a:srgbClr val="FFFF00"/>
                </a:solidFill>
                <a:effectLst>
                  <a:outerShdw blurRad="38100" dist="38100" dir="2700000" algn="tl">
                    <a:srgbClr val="000000"/>
                  </a:outerShdw>
                </a:effectLst>
              </a:rPr>
              <a:t>Apo</a:t>
            </a:r>
            <a:r>
              <a:rPr lang="en-US" sz="2400" dirty="0" smtClean="0">
                <a:solidFill>
                  <a:srgbClr val="FFFF00"/>
                </a:solidFill>
                <a:effectLst>
                  <a:outerShdw blurRad="38100" dist="38100" dir="2700000" algn="tl">
                    <a:srgbClr val="000000"/>
                  </a:outerShdw>
                </a:effectLst>
              </a:rPr>
              <a:t>, Ni </a:t>
            </a:r>
            <a:r>
              <a:rPr lang="en-US" sz="2400" dirty="0" err="1" smtClean="0">
                <a:solidFill>
                  <a:srgbClr val="FFFF00"/>
                </a:solidFill>
                <a:effectLst>
                  <a:outerShdw blurRad="38100" dist="38100" dir="2700000" algn="tl">
                    <a:srgbClr val="000000"/>
                  </a:outerShdw>
                </a:effectLst>
              </a:rPr>
              <a:t>Lüm</a:t>
            </a:r>
            <a:r>
              <a:rPr lang="en-US" sz="2400" dirty="0">
                <a:solidFill>
                  <a:srgbClr val="FFFF00"/>
                </a:solidFill>
                <a:effectLst>
                  <a:outerShdw blurRad="38100" dist="38100" dir="2700000" algn="tl">
                    <a:srgbClr val="000000"/>
                  </a:outerShdw>
                </a:effectLst>
              </a:rPr>
              <a:t> </a:t>
            </a:r>
            <a:r>
              <a:rPr lang="en-US" sz="2400" dirty="0" err="1" smtClean="0">
                <a:solidFill>
                  <a:srgbClr val="FFFF00"/>
                </a:solidFill>
                <a:effectLst>
                  <a:outerShdw blurRad="38100" dist="38100" dir="2700000" algn="tl">
                    <a:srgbClr val="000000"/>
                  </a:outerShdw>
                </a:effectLst>
              </a:rPr>
              <a:t>erüng</a:t>
            </a:r>
            <a:r>
              <a:rPr lang="en-US" sz="2400" dirty="0" smtClean="0">
                <a:solidFill>
                  <a:srgbClr val="FFFF00"/>
                </a:solidFill>
                <a:effectLst>
                  <a:outerShdw blurRad="38100" dist="38100" dir="2700000" algn="tl">
                    <a:srgbClr val="000000"/>
                  </a:outerShdw>
                </a:effectLst>
              </a:rPr>
              <a:t> </a:t>
            </a:r>
            <a:r>
              <a:rPr lang="en-US" sz="2400" dirty="0" err="1" smtClean="0">
                <a:solidFill>
                  <a:srgbClr val="FFFF00"/>
                </a:solidFill>
                <a:effectLst>
                  <a:outerShdw blurRad="38100" dist="38100" dir="2700000" algn="tl">
                    <a:srgbClr val="000000"/>
                  </a:outerShdw>
                </a:effectLst>
              </a:rPr>
              <a:t>lina</a:t>
            </a:r>
            <a:r>
              <a:rPr lang="en-US" sz="2400" dirty="0">
                <a:solidFill>
                  <a:srgbClr val="FFFF00"/>
                </a:solidFill>
                <a:effectLst>
                  <a:outerShdw blurRad="38100" dist="38100" dir="2700000" algn="tl">
                    <a:srgbClr val="000000"/>
                  </a:outerShdw>
                </a:effectLst>
              </a:rPr>
              <a:t> </a:t>
            </a:r>
            <a:r>
              <a:rPr lang="en-US" sz="2400" dirty="0" err="1" smtClean="0">
                <a:solidFill>
                  <a:srgbClr val="FFFF00"/>
                </a:solidFill>
                <a:effectLst>
                  <a:outerShdw blurRad="38100" dist="38100" dir="2700000" algn="tl">
                    <a:srgbClr val="000000"/>
                  </a:outerShdw>
                </a:effectLst>
              </a:rPr>
              <a:t>nungra</a:t>
            </a:r>
            <a:r>
              <a:rPr lang="en-US" sz="2400" dirty="0" smtClean="0">
                <a:solidFill>
                  <a:srgbClr val="FFFF00"/>
                </a:solidFill>
                <a:effectLst>
                  <a:outerShdw blurRad="38100" dist="38100" dir="2700000" algn="tl">
                    <a:srgbClr val="000000"/>
                  </a:outerShdw>
                </a:effectLst>
              </a:rPr>
              <a:t> </a:t>
            </a:r>
            <a:r>
              <a:rPr lang="en-US" sz="2400" err="1" smtClean="0">
                <a:solidFill>
                  <a:srgbClr val="FFFF00"/>
                </a:solidFill>
                <a:effectLst>
                  <a:outerShdw blurRad="38100" dist="38100" dir="2700000" algn="tl">
                    <a:srgbClr val="000000"/>
                  </a:outerShdw>
                </a:effectLst>
              </a:rPr>
              <a:t>pvü</a:t>
            </a:r>
            <a:r>
              <a:rPr lang="en-US" sz="2400" smtClean="0">
                <a:solidFill>
                  <a:srgbClr val="FFFF00"/>
                </a:solidFill>
                <a:effectLst>
                  <a:outerShdw blurRad="38100" dist="38100" dir="2700000" algn="tl">
                    <a:srgbClr val="000000"/>
                  </a:outerShdw>
                </a:effectLst>
              </a:rPr>
              <a:t> shi </a:t>
            </a:r>
            <a:r>
              <a:rPr lang="en-US" sz="2400" dirty="0" err="1" smtClean="0">
                <a:solidFill>
                  <a:srgbClr val="FFFF00"/>
                </a:solidFill>
                <a:effectLst>
                  <a:outerShdw blurRad="38100" dist="38100" dir="2700000" algn="tl">
                    <a:srgbClr val="000000"/>
                  </a:outerShdw>
                </a:effectLst>
              </a:rPr>
              <a:t>khi</a:t>
            </a:r>
            <a:r>
              <a:rPr lang="en-US" sz="2400" dirty="0" smtClean="0">
                <a:solidFill>
                  <a:srgbClr val="FFFF00"/>
                </a:solidFill>
                <a:effectLst>
                  <a:outerShdw blurRad="38100" dist="38100" dir="2700000" algn="tl">
                    <a:srgbClr val="000000"/>
                  </a:outerShdw>
                </a:effectLst>
              </a:rPr>
              <a:t> </a:t>
            </a:r>
            <a:r>
              <a:rPr lang="en-US" sz="2400" smtClean="0">
                <a:solidFill>
                  <a:srgbClr val="FFFF00"/>
                </a:solidFill>
                <a:effectLst>
                  <a:outerShdw blurRad="38100" dist="38100" dir="2700000" algn="tl">
                    <a:srgbClr val="000000"/>
                  </a:outerShdw>
                </a:effectLst>
              </a:rPr>
              <a:t>a siya,Tolea </a:t>
            </a:r>
            <a:r>
              <a:rPr lang="en-US" sz="2400" dirty="0" smtClean="0">
                <a:solidFill>
                  <a:srgbClr val="FFFF00"/>
                </a:solidFill>
                <a:effectLst>
                  <a:outerShdw blurRad="38100" dist="38100" dir="2700000" algn="tl">
                    <a:srgbClr val="000000"/>
                  </a:outerShdw>
                </a:effectLst>
              </a:rPr>
              <a:t>a </a:t>
            </a:r>
            <a:r>
              <a:rPr lang="en-US" sz="2400" dirty="0" err="1" smtClean="0">
                <a:solidFill>
                  <a:srgbClr val="FFFF00"/>
                </a:solidFill>
                <a:effectLst>
                  <a:outerShdw blurRad="38100" dist="38100" dir="2700000" algn="tl">
                    <a:srgbClr val="000000"/>
                  </a:outerShdw>
                </a:effectLst>
              </a:rPr>
              <a:t>Lüm</a:t>
            </a:r>
            <a:r>
              <a:rPr lang="en-US" sz="2400" dirty="0" smtClean="0">
                <a:solidFill>
                  <a:srgbClr val="FFFF00"/>
                </a:solidFill>
                <a:effectLst>
                  <a:outerShdw blurRad="38100" dist="38100" dir="2700000" algn="tl">
                    <a:srgbClr val="000000"/>
                  </a:outerShdw>
                </a:effectLst>
              </a:rPr>
              <a:t> </a:t>
            </a:r>
            <a:r>
              <a:rPr lang="en-US" sz="2400" dirty="0" err="1" smtClean="0">
                <a:solidFill>
                  <a:srgbClr val="FFFF00"/>
                </a:solidFill>
                <a:effectLst>
                  <a:outerShdw blurRad="38100" dist="38100" dir="2700000" algn="tl">
                    <a:srgbClr val="000000"/>
                  </a:outerShdw>
                </a:effectLst>
              </a:rPr>
              <a:t>Erüng</a:t>
            </a:r>
            <a:r>
              <a:rPr lang="en-US" sz="2400" dirty="0" smtClean="0">
                <a:solidFill>
                  <a:srgbClr val="FFFF00"/>
                </a:solidFill>
                <a:effectLst>
                  <a:outerShdw blurRad="38100" dist="38100" dir="2700000" algn="tl">
                    <a:srgbClr val="000000"/>
                  </a:outerShdw>
                </a:effectLst>
              </a:rPr>
              <a:t> </a:t>
            </a:r>
            <a:r>
              <a:rPr lang="en-US" sz="2400" dirty="0" err="1" smtClean="0">
                <a:solidFill>
                  <a:srgbClr val="FFFF00"/>
                </a:solidFill>
                <a:effectLst>
                  <a:outerShdw blurRad="38100" dist="38100" dir="2700000" algn="tl">
                    <a:srgbClr val="000000"/>
                  </a:outerShdw>
                </a:effectLst>
              </a:rPr>
              <a:t>mek</a:t>
            </a:r>
            <a:r>
              <a:rPr lang="en-US" sz="2400" dirty="0" smtClean="0">
                <a:solidFill>
                  <a:srgbClr val="FFFF00"/>
                </a:solidFill>
                <a:effectLst>
                  <a:outerShdw blurRad="38100" dist="38100" dir="2700000" algn="tl">
                    <a:srgbClr val="000000"/>
                  </a:outerShdw>
                </a:effectLst>
              </a:rPr>
              <a:t>, </a:t>
            </a:r>
            <a:r>
              <a:rPr lang="en-US" sz="2400" dirty="0" err="1" smtClean="0">
                <a:solidFill>
                  <a:srgbClr val="FFFF00"/>
                </a:solidFill>
                <a:effectLst>
                  <a:outerShdw blurRad="38100" dist="38100" dir="2700000" algn="tl">
                    <a:srgbClr val="000000"/>
                  </a:outerShdw>
                </a:effectLst>
              </a:rPr>
              <a:t>ni</a:t>
            </a:r>
            <a:r>
              <a:rPr lang="en-US" sz="2400" dirty="0">
                <a:solidFill>
                  <a:srgbClr val="FFFF00"/>
                </a:solidFill>
                <a:effectLst>
                  <a:outerShdw blurRad="38100" dist="38100" dir="2700000" algn="tl">
                    <a:srgbClr val="000000"/>
                  </a:outerShdw>
                </a:effectLst>
              </a:rPr>
              <a:t> </a:t>
            </a:r>
            <a:r>
              <a:rPr lang="en-US" sz="2400" dirty="0" err="1" smtClean="0">
                <a:solidFill>
                  <a:srgbClr val="FFFF00"/>
                </a:solidFill>
                <a:effectLst>
                  <a:outerShdw blurRad="38100" dist="38100" dir="2700000" algn="tl">
                    <a:srgbClr val="000000"/>
                  </a:outerShdw>
                </a:effectLst>
              </a:rPr>
              <a:t>lüm</a:t>
            </a:r>
            <a:r>
              <a:rPr lang="en-US" sz="2400" dirty="0" smtClean="0">
                <a:solidFill>
                  <a:srgbClr val="FFFF00"/>
                </a:solidFill>
                <a:effectLst>
                  <a:outerShdw blurRad="38100" dist="38100" dir="2700000" algn="tl">
                    <a:srgbClr val="000000"/>
                  </a:outerShdw>
                </a:effectLst>
              </a:rPr>
              <a:t> </a:t>
            </a:r>
            <a:r>
              <a:rPr lang="en-US" sz="2400" err="1" smtClean="0">
                <a:solidFill>
                  <a:srgbClr val="FFFF00"/>
                </a:solidFill>
                <a:effectLst>
                  <a:outerShdw blurRad="38100" dist="38100" dir="2700000" algn="tl">
                    <a:srgbClr val="000000"/>
                  </a:outerShdw>
                </a:effectLst>
              </a:rPr>
              <a:t>erüng</a:t>
            </a:r>
            <a:r>
              <a:rPr lang="en-US" sz="2400" smtClean="0">
                <a:solidFill>
                  <a:srgbClr val="FFFF00"/>
                </a:solidFill>
                <a:effectLst>
                  <a:outerShdw blurRad="38100" dist="38100" dir="2700000" algn="tl">
                    <a:srgbClr val="000000"/>
                  </a:outerShdw>
                </a:effectLst>
              </a:rPr>
              <a:t> tssothoka</a:t>
            </a:r>
            <a:r>
              <a:rPr lang="en-US" sz="2400" dirty="0" smtClean="0">
                <a:solidFill>
                  <a:srgbClr val="FFFF00"/>
                </a:solidFill>
                <a:effectLst>
                  <a:outerShdw blurRad="38100" dist="38100" dir="2700000" algn="tl">
                    <a:srgbClr val="000000"/>
                  </a:outerShdw>
                </a:effectLst>
              </a:rPr>
              <a:t>.</a:t>
            </a:r>
            <a:r>
              <a:rPr lang="ja-JP" altLang="en-US" sz="2400" dirty="0">
                <a:solidFill>
                  <a:srgbClr val="FFFF00"/>
                </a:solidFill>
                <a:effectLst>
                  <a:outerShdw blurRad="38100" dist="38100" dir="2700000" algn="tl">
                    <a:srgbClr val="000000"/>
                  </a:outerShdw>
                </a:effectLst>
              </a:rPr>
              <a:t>”</a:t>
            </a:r>
            <a:endParaRPr lang="en-US" sz="2400" dirty="0">
              <a:solidFill>
                <a:srgbClr val="FFFF00"/>
              </a:solidFill>
              <a:effectLst>
                <a:outerShdw blurRad="38100" dist="38100" dir="2700000" algn="tl">
                  <a:srgbClr val="000000"/>
                </a:outerShdw>
              </a:effectLst>
            </a:endParaRPr>
          </a:p>
        </p:txBody>
      </p:sp>
      <p:sp>
        <p:nvSpPr>
          <p:cNvPr id="420898" name="Text Box 34"/>
          <p:cNvSpPr txBox="1">
            <a:spLocks noChangeArrowheads="1"/>
          </p:cNvSpPr>
          <p:nvPr/>
        </p:nvSpPr>
        <p:spPr bwMode="auto">
          <a:xfrm>
            <a:off x="1687513" y="4468813"/>
            <a:ext cx="5861050" cy="1066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smtClean="0">
                <a:solidFill>
                  <a:schemeClr val="tx1"/>
                </a:solidFill>
                <a:ea typeface="+mn-ea"/>
                <a:cs typeface="+mn-cs"/>
              </a:rPr>
              <a:t> </a:t>
            </a:r>
            <a:r>
              <a:rPr lang="en-US" sz="3200">
                <a:solidFill>
                  <a:schemeClr val="tx1"/>
                </a:solidFill>
                <a:ea typeface="+mn-ea"/>
                <a:cs typeface="+mn-cs"/>
              </a:rPr>
              <a:t>Mount </a:t>
            </a:r>
            <a:r>
              <a:rPr lang="en-US" sz="3200" smtClean="0">
                <a:solidFill>
                  <a:schemeClr val="tx1"/>
                </a:solidFill>
                <a:ea typeface="+mn-ea"/>
                <a:cs typeface="+mn-cs"/>
              </a:rPr>
              <a:t> Olives </a:t>
            </a:r>
            <a:r>
              <a:rPr lang="en-US" sz="3200" dirty="0" err="1" smtClean="0">
                <a:solidFill>
                  <a:schemeClr val="tx1"/>
                </a:solidFill>
                <a:ea typeface="+mn-ea"/>
                <a:cs typeface="+mn-cs"/>
              </a:rPr>
              <a:t>Phunglan</a:t>
            </a:r>
            <a:r>
              <a:rPr lang="en-US" sz="3200" dirty="0" smtClean="0">
                <a:solidFill>
                  <a:schemeClr val="tx1"/>
                </a:solidFill>
                <a:ea typeface="+mn-ea"/>
                <a:cs typeface="+mn-cs"/>
              </a:rPr>
              <a:t> </a:t>
            </a:r>
            <a:r>
              <a:rPr lang="en-US" sz="3200" dirty="0" err="1" smtClean="0">
                <a:solidFill>
                  <a:schemeClr val="tx1"/>
                </a:solidFill>
                <a:ea typeface="+mn-ea"/>
                <a:cs typeface="+mn-cs"/>
              </a:rPr>
              <a:t>Ji</a:t>
            </a:r>
            <a:r>
              <a:rPr lang="en-US" sz="3200" smtClean="0">
                <a:solidFill>
                  <a:schemeClr val="tx1"/>
                </a:solidFill>
                <a:ea typeface="+mn-ea"/>
                <a:cs typeface="+mn-cs"/>
              </a:rPr>
              <a:t>: Gethsemane </a:t>
            </a:r>
            <a:r>
              <a:rPr lang="en-US" sz="3200" dirty="0" err="1" smtClean="0">
                <a:solidFill>
                  <a:schemeClr val="tx1"/>
                </a:solidFill>
                <a:ea typeface="+mn-ea"/>
                <a:cs typeface="+mn-cs"/>
              </a:rPr>
              <a:t>Phari</a:t>
            </a:r>
            <a:endParaRPr lang="en-US" sz="3200" dirty="0">
              <a:solidFill>
                <a:schemeClr val="tx1"/>
              </a:solidFill>
              <a:ea typeface="+mn-ea"/>
              <a:cs typeface="+mn-cs"/>
            </a:endParaRPr>
          </a:p>
        </p:txBody>
      </p:sp>
      <p:grpSp>
        <p:nvGrpSpPr>
          <p:cNvPr id="102414" name="Group 111"/>
          <p:cNvGrpSpPr>
            <a:grpSpLocks/>
          </p:cNvGrpSpPr>
          <p:nvPr/>
        </p:nvGrpSpPr>
        <p:grpSpPr bwMode="auto">
          <a:xfrm>
            <a:off x="8005763" y="3429000"/>
            <a:ext cx="952500" cy="1241425"/>
            <a:chOff x="5043" y="2160"/>
            <a:chExt cx="600" cy="782"/>
          </a:xfrm>
        </p:grpSpPr>
        <p:sp>
          <p:nvSpPr>
            <p:cNvPr id="102415" name="AutoShape 86"/>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02416" name="Rectangle 87"/>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2417" name="Line 88"/>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418" name="Line 89"/>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419" name="Line 90"/>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420" name="Line 91"/>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421" name="Line 92"/>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422" name="Rectangle 93"/>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420958" name="Rectangle 94"/>
            <p:cNvSpPr>
              <a:spLocks noChangeArrowheads="1"/>
            </p:cNvSpPr>
            <p:nvPr/>
          </p:nvSpPr>
          <p:spPr bwMode="auto">
            <a:xfrm>
              <a:off x="5154" y="2363"/>
              <a:ext cx="430" cy="144"/>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Donphen</a:t>
              </a:r>
              <a:endParaRPr lang="en-US" sz="900" i="1" dirty="0">
                <a:solidFill>
                  <a:srgbClr val="000000"/>
                </a:solidFill>
                <a:effectLst>
                  <a:outerShdw blurRad="38100" dist="38100" dir="2700000" algn="tl">
                    <a:srgbClr val="FFFFFF"/>
                  </a:outerShdw>
                </a:effectLst>
                <a:latin typeface="Helvetica" charset="0"/>
              </a:endParaRPr>
            </a:p>
          </p:txBody>
        </p:sp>
        <p:sp>
          <p:nvSpPr>
            <p:cNvPr id="102424" name="Rectangle 95"/>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2425" name="Line 96"/>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426" name="Line 97"/>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427" name="Rectangle 98"/>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2428" name="Rectangle 99"/>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20964" name="Rectangle 100"/>
            <p:cNvSpPr>
              <a:spLocks noChangeArrowheads="1"/>
            </p:cNvSpPr>
            <p:nvPr/>
          </p:nvSpPr>
          <p:spPr bwMode="auto">
            <a:xfrm>
              <a:off x="5184" y="2277"/>
              <a:ext cx="353"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0976"/>
                                        </p:tgtEl>
                                        <p:attrNameLst>
                                          <p:attrName>style.visibility</p:attrName>
                                        </p:attrNameLst>
                                      </p:cBhvr>
                                      <p:to>
                                        <p:strVal val="visible"/>
                                      </p:to>
                                    </p:set>
                                    <p:animEffect transition="in" filter="fade">
                                      <p:cBhvr>
                                        <p:cTn id="7" dur="1000"/>
                                        <p:tgtEl>
                                          <p:spTgt spid="420976"/>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20898"/>
                                        </p:tgtEl>
                                        <p:attrNameLst>
                                          <p:attrName>style.visibility</p:attrName>
                                        </p:attrNameLst>
                                      </p:cBhvr>
                                      <p:to>
                                        <p:strVal val="visible"/>
                                      </p:to>
                                    </p:set>
                                    <p:animEffect transition="in" filter="wipe(left)">
                                      <p:cBhvr>
                                        <p:cTn id="11" dur="500"/>
                                        <p:tgtEl>
                                          <p:spTgt spid="42089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20897"/>
                                        </p:tgtEl>
                                        <p:attrNameLst>
                                          <p:attrName>style.visibility</p:attrName>
                                        </p:attrNameLst>
                                      </p:cBhvr>
                                      <p:to>
                                        <p:strVal val="visible"/>
                                      </p:to>
                                    </p:set>
                                    <p:animEffect transition="in" filter="fade">
                                      <p:cBhvr>
                                        <p:cTn id="16" dur="1000"/>
                                        <p:tgtEl>
                                          <p:spTgt spid="4208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976" grpId="0" animBg="1"/>
      <p:bldP spid="420897" grpId="0" autoUpdateAnimBg="0"/>
      <p:bldP spid="420898"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Rectangle 3"/>
          <p:cNvSpPr>
            <a:spLocks noChangeArrowheads="1"/>
          </p:cNvSpPr>
          <p:nvPr/>
        </p:nvSpPr>
        <p:spPr bwMode="auto">
          <a:xfrm>
            <a:off x="3162300" y="1397000"/>
            <a:ext cx="2997200" cy="4368800"/>
          </a:xfrm>
          <a:prstGeom prst="rect">
            <a:avLst/>
          </a:prstGeom>
          <a:solidFill>
            <a:schemeClr val="tx2"/>
          </a:solidFill>
          <a:ln w="50800">
            <a:solidFill>
              <a:schemeClr val="tx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4450" name="AutoShape 4"/>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4451" name="Rectangle 5"/>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4452" name="Rectangle 6"/>
          <p:cNvSpPr>
            <a:spLocks noChangeArrowheads="1"/>
          </p:cNvSpPr>
          <p:nvPr/>
        </p:nvSpPr>
        <p:spPr bwMode="auto">
          <a:xfrm>
            <a:off x="2919413" y="914400"/>
            <a:ext cx="1452320"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0">
                <a:solidFill>
                  <a:schemeClr val="accent1"/>
                </a:solidFill>
                <a:latin typeface="Times" charset="0"/>
              </a:rPr>
              <a:t>   </a:t>
            </a:r>
            <a:r>
              <a:rPr lang="en-US" sz="3600" smtClean="0">
                <a:solidFill>
                  <a:schemeClr val="accent1"/>
                </a:solidFill>
                <a:latin typeface="Times" charset="0"/>
              </a:rPr>
              <a:t>JISU</a:t>
            </a:r>
            <a:endParaRPr lang="en-US" sz="3600" dirty="0">
              <a:solidFill>
                <a:schemeClr val="accent1"/>
              </a:solidFill>
              <a:latin typeface="Times" charset="0"/>
            </a:endParaRPr>
          </a:p>
        </p:txBody>
      </p:sp>
      <p:sp>
        <p:nvSpPr>
          <p:cNvPr id="104453" name="Line 7"/>
          <p:cNvSpPr>
            <a:spLocks noChangeShapeType="1"/>
          </p:cNvSpPr>
          <p:nvPr/>
        </p:nvSpPr>
        <p:spPr bwMode="auto">
          <a:xfrm>
            <a:off x="3340100" y="27178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454" name="Line 8"/>
          <p:cNvSpPr>
            <a:spLocks noChangeShapeType="1"/>
          </p:cNvSpPr>
          <p:nvPr/>
        </p:nvSpPr>
        <p:spPr bwMode="auto">
          <a:xfrm>
            <a:off x="3340100" y="3175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455" name="Line 9"/>
          <p:cNvSpPr>
            <a:spLocks noChangeShapeType="1"/>
          </p:cNvSpPr>
          <p:nvPr/>
        </p:nvSpPr>
        <p:spPr bwMode="auto">
          <a:xfrm>
            <a:off x="3340100" y="50038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456" name="Line 10"/>
          <p:cNvSpPr>
            <a:spLocks noChangeShapeType="1"/>
          </p:cNvSpPr>
          <p:nvPr/>
        </p:nvSpPr>
        <p:spPr bwMode="auto">
          <a:xfrm>
            <a:off x="3422650" y="230830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457" name="Line 11"/>
          <p:cNvSpPr>
            <a:spLocks noChangeShapeType="1"/>
          </p:cNvSpPr>
          <p:nvPr/>
        </p:nvSpPr>
        <p:spPr bwMode="auto">
          <a:xfrm>
            <a:off x="3340100" y="36322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458" name="Line 12"/>
          <p:cNvSpPr>
            <a:spLocks noChangeShapeType="1"/>
          </p:cNvSpPr>
          <p:nvPr/>
        </p:nvSpPr>
        <p:spPr bwMode="auto">
          <a:xfrm>
            <a:off x="3340100" y="4546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459" name="Line 13"/>
          <p:cNvSpPr>
            <a:spLocks noChangeShapeType="1"/>
          </p:cNvSpPr>
          <p:nvPr/>
        </p:nvSpPr>
        <p:spPr bwMode="auto">
          <a:xfrm>
            <a:off x="3340100" y="40894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460" name="Rectangle 14"/>
          <p:cNvSpPr>
            <a:spLocks noChangeArrowheads="1"/>
          </p:cNvSpPr>
          <p:nvPr/>
        </p:nvSpPr>
        <p:spPr bwMode="auto">
          <a:xfrm>
            <a:off x="7189788" y="5930900"/>
            <a:ext cx="1176337"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4461" name="Rectangle 15"/>
          <p:cNvSpPr>
            <a:spLocks noChangeArrowheads="1"/>
          </p:cNvSpPr>
          <p:nvPr/>
        </p:nvSpPr>
        <p:spPr bwMode="auto">
          <a:xfrm>
            <a:off x="3948113" y="1730375"/>
            <a:ext cx="1901160"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i="1" dirty="0" smtClean="0">
                <a:solidFill>
                  <a:schemeClr val="accent1"/>
                </a:solidFill>
                <a:latin typeface="Times" charset="0"/>
              </a:rPr>
              <a:t>EKHUM</a:t>
            </a:r>
            <a:endParaRPr lang="en-US" sz="3600" i="1" dirty="0">
              <a:solidFill>
                <a:schemeClr val="accent1"/>
              </a:solidFill>
              <a:latin typeface="Times" charset="0"/>
            </a:endParaRPr>
          </a:p>
        </p:txBody>
      </p:sp>
      <p:sp>
        <p:nvSpPr>
          <p:cNvPr id="104462" name="Rectangle 16"/>
          <p:cNvSpPr>
            <a:spLocks noChangeArrowheads="1"/>
          </p:cNvSpPr>
          <p:nvPr/>
        </p:nvSpPr>
        <p:spPr bwMode="auto">
          <a:xfrm>
            <a:off x="3422650" y="2197100"/>
            <a:ext cx="3108405"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en-US" sz="3600" i="1" dirty="0" smtClean="0">
                <a:solidFill>
                  <a:schemeClr val="bg2"/>
                </a:solidFill>
                <a:latin typeface="Times" charset="0"/>
              </a:rPr>
              <a:t>DONPHEN</a:t>
            </a:r>
            <a:endParaRPr lang="en-US" sz="3600" i="1" dirty="0">
              <a:solidFill>
                <a:schemeClr val="bg2"/>
              </a:solidFill>
              <a:latin typeface="Times" charset="0"/>
            </a:endParaRPr>
          </a:p>
        </p:txBody>
      </p:sp>
      <p:sp>
        <p:nvSpPr>
          <p:cNvPr id="421905" name="AutoShape 17"/>
          <p:cNvSpPr>
            <a:spLocks noChangeArrowheads="1"/>
          </p:cNvSpPr>
          <p:nvPr/>
        </p:nvSpPr>
        <p:spPr bwMode="auto">
          <a:xfrm>
            <a:off x="960438" y="29225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21909" name="Rectangle 21"/>
          <p:cNvSpPr>
            <a:spLocks noChangeArrowheads="1"/>
          </p:cNvSpPr>
          <p:nvPr/>
        </p:nvSpPr>
        <p:spPr bwMode="auto">
          <a:xfrm>
            <a:off x="3657600" y="2819400"/>
            <a:ext cx="4521200" cy="2832100"/>
          </a:xfrm>
          <a:prstGeom prst="rect">
            <a:avLst/>
          </a:prstGeom>
          <a:solidFill>
            <a:srgbClr val="006B61"/>
          </a:soli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21913" name="Text Box 25"/>
          <p:cNvSpPr txBox="1">
            <a:spLocks noChangeArrowheads="1"/>
          </p:cNvSpPr>
          <p:nvPr/>
        </p:nvSpPr>
        <p:spPr bwMode="auto">
          <a:xfrm>
            <a:off x="3684588" y="2781300"/>
            <a:ext cx="4729162"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200" dirty="0">
                <a:solidFill>
                  <a:srgbClr val="FAFD00"/>
                </a:solidFill>
                <a:ea typeface="+mn-ea"/>
                <a:cs typeface="+mn-cs"/>
              </a:rPr>
              <a:t>• </a:t>
            </a:r>
            <a:r>
              <a:rPr lang="en-US" sz="3200" dirty="0" err="1" smtClean="0">
                <a:solidFill>
                  <a:srgbClr val="FAFD00"/>
                </a:solidFill>
                <a:ea typeface="+mn-ea"/>
                <a:cs typeface="+mn-cs"/>
              </a:rPr>
              <a:t>Phyochak</a:t>
            </a:r>
            <a:r>
              <a:rPr lang="en-US" sz="3200" dirty="0" smtClean="0">
                <a:solidFill>
                  <a:srgbClr val="FAFD00"/>
                </a:solidFill>
                <a:ea typeface="+mn-ea"/>
                <a:cs typeface="+mn-cs"/>
              </a:rPr>
              <a:t> Ethan</a:t>
            </a:r>
            <a:endParaRPr lang="en-US" sz="3200" dirty="0">
              <a:solidFill>
                <a:srgbClr val="FAFD00"/>
              </a:solidFill>
              <a:ea typeface="+mn-ea"/>
              <a:cs typeface="+mn-cs"/>
            </a:endParaRPr>
          </a:p>
        </p:txBody>
      </p:sp>
      <p:sp>
        <p:nvSpPr>
          <p:cNvPr id="421914" name="Text Box 26"/>
          <p:cNvSpPr txBox="1">
            <a:spLocks noChangeArrowheads="1"/>
          </p:cNvSpPr>
          <p:nvPr/>
        </p:nvSpPr>
        <p:spPr bwMode="auto">
          <a:xfrm>
            <a:off x="3721101" y="3839853"/>
            <a:ext cx="4037012" cy="5847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defRPr/>
            </a:pPr>
            <a:r>
              <a:rPr lang="en-US" sz="3200">
                <a:solidFill>
                  <a:srgbClr val="FAFD00"/>
                </a:solidFill>
              </a:rPr>
              <a:t>• </a:t>
            </a:r>
            <a:r>
              <a:rPr lang="en-US" sz="3200" smtClean="0">
                <a:solidFill>
                  <a:srgbClr val="FAFD00"/>
                </a:solidFill>
              </a:rPr>
              <a:t>Jisu </a:t>
            </a:r>
            <a:r>
              <a:rPr lang="en-US" sz="3200" dirty="0" err="1" smtClean="0">
                <a:solidFill>
                  <a:srgbClr val="FAFD00"/>
                </a:solidFill>
              </a:rPr>
              <a:t>Ch</a:t>
            </a:r>
            <a:r>
              <a:rPr lang="en-US" sz="2800" dirty="0" err="1" smtClean="0">
                <a:solidFill>
                  <a:srgbClr val="FAFD00"/>
                </a:solidFill>
              </a:rPr>
              <a:t>üo</a:t>
            </a:r>
            <a:r>
              <a:rPr lang="en-US" sz="2800" dirty="0" smtClean="0">
                <a:solidFill>
                  <a:srgbClr val="FAFD00"/>
                </a:solidFill>
              </a:rPr>
              <a:t> </a:t>
            </a:r>
            <a:r>
              <a:rPr lang="en-US" sz="2800" dirty="0" err="1" smtClean="0">
                <a:solidFill>
                  <a:srgbClr val="FAFD00"/>
                </a:solidFill>
              </a:rPr>
              <a:t>Ji</a:t>
            </a:r>
            <a:endParaRPr lang="en-US" sz="2800" dirty="0">
              <a:solidFill>
                <a:srgbClr val="FAFD00"/>
              </a:solidFill>
            </a:endParaRPr>
          </a:p>
        </p:txBody>
      </p:sp>
      <p:sp>
        <p:nvSpPr>
          <p:cNvPr id="421916" name="Text Box 28"/>
          <p:cNvSpPr txBox="1">
            <a:spLocks noChangeArrowheads="1"/>
          </p:cNvSpPr>
          <p:nvPr/>
        </p:nvSpPr>
        <p:spPr bwMode="auto">
          <a:xfrm>
            <a:off x="3695700" y="4424363"/>
            <a:ext cx="4483100"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200">
                <a:solidFill>
                  <a:srgbClr val="FAFD00"/>
                </a:solidFill>
                <a:ea typeface="+mn-ea"/>
                <a:cs typeface="+mn-cs"/>
              </a:rPr>
              <a:t>• </a:t>
            </a:r>
            <a:r>
              <a:rPr lang="en-US" sz="3200" smtClean="0">
                <a:solidFill>
                  <a:srgbClr val="FAFD00"/>
                </a:solidFill>
                <a:ea typeface="+mn-ea"/>
                <a:cs typeface="+mn-cs"/>
              </a:rPr>
              <a:t>Jisu </a:t>
            </a:r>
            <a:r>
              <a:rPr lang="en-US" sz="3200" dirty="0" err="1" smtClean="0">
                <a:solidFill>
                  <a:srgbClr val="FAFD00"/>
                </a:solidFill>
                <a:ea typeface="+mn-ea"/>
                <a:cs typeface="+mn-cs"/>
              </a:rPr>
              <a:t>Jutheo</a:t>
            </a:r>
            <a:r>
              <a:rPr lang="en-US" sz="3200" dirty="0" smtClean="0">
                <a:solidFill>
                  <a:srgbClr val="FAFD00"/>
                </a:solidFill>
                <a:ea typeface="+mn-ea"/>
                <a:cs typeface="+mn-cs"/>
              </a:rPr>
              <a:t> </a:t>
            </a:r>
            <a:r>
              <a:rPr lang="en-US" sz="3200" dirty="0" err="1" smtClean="0">
                <a:solidFill>
                  <a:srgbClr val="FAFD00"/>
                </a:solidFill>
                <a:ea typeface="+mn-ea"/>
                <a:cs typeface="+mn-cs"/>
              </a:rPr>
              <a:t>Ji</a:t>
            </a:r>
            <a:endParaRPr lang="en-US" sz="3200" dirty="0">
              <a:solidFill>
                <a:srgbClr val="FAFD00"/>
              </a:solidFill>
              <a:ea typeface="+mn-ea"/>
              <a:cs typeface="+mn-cs"/>
            </a:endParaRPr>
          </a:p>
        </p:txBody>
      </p:sp>
      <p:sp>
        <p:nvSpPr>
          <p:cNvPr id="421917" name="Text Box 29"/>
          <p:cNvSpPr txBox="1">
            <a:spLocks noChangeArrowheads="1"/>
          </p:cNvSpPr>
          <p:nvPr/>
        </p:nvSpPr>
        <p:spPr bwMode="auto">
          <a:xfrm>
            <a:off x="3681413" y="4965700"/>
            <a:ext cx="4410075"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200" dirty="0" smtClean="0">
                <a:solidFill>
                  <a:srgbClr val="FAFD00"/>
                </a:solidFill>
                <a:ea typeface="+mn-ea"/>
                <a:cs typeface="+mn-cs"/>
              </a:rPr>
              <a:t>• </a:t>
            </a:r>
            <a:r>
              <a:rPr lang="en-US" sz="3200" dirty="0" err="1" smtClean="0">
                <a:solidFill>
                  <a:srgbClr val="FAFD00"/>
                </a:solidFill>
                <a:ea typeface="+mn-ea"/>
                <a:cs typeface="+mn-cs"/>
              </a:rPr>
              <a:t>K</a:t>
            </a:r>
            <a:r>
              <a:rPr lang="en-US" sz="3200" dirty="0" err="1" smtClean="0">
                <a:solidFill>
                  <a:srgbClr val="FAFD00"/>
                </a:solidFill>
              </a:rPr>
              <a:t>ümchelamo</a:t>
            </a:r>
            <a:r>
              <a:rPr lang="en-US" sz="3200" dirty="0" smtClean="0">
                <a:solidFill>
                  <a:srgbClr val="FAFD00"/>
                </a:solidFill>
              </a:rPr>
              <a:t> JI</a:t>
            </a:r>
            <a:endParaRPr lang="en-US" sz="3200" dirty="0">
              <a:solidFill>
                <a:srgbClr val="FAFD00"/>
              </a:solidFill>
              <a:ea typeface="+mn-ea"/>
              <a:cs typeface="+mn-cs"/>
            </a:endParaRPr>
          </a:p>
        </p:txBody>
      </p:sp>
      <p:sp>
        <p:nvSpPr>
          <p:cNvPr id="421952" name="Text Box 64"/>
          <p:cNvSpPr txBox="1">
            <a:spLocks noChangeArrowheads="1"/>
          </p:cNvSpPr>
          <p:nvPr/>
        </p:nvSpPr>
        <p:spPr bwMode="auto">
          <a:xfrm>
            <a:off x="1778000" y="0"/>
            <a:ext cx="595788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dirty="0" smtClean="0">
                <a:solidFill>
                  <a:schemeClr val="tx1"/>
                </a:solidFill>
                <a:ea typeface="+mn-ea"/>
                <a:cs typeface="+mn-cs"/>
              </a:rPr>
              <a:t>Mat. </a:t>
            </a:r>
            <a:r>
              <a:rPr lang="en-US" sz="1400" dirty="0">
                <a:solidFill>
                  <a:schemeClr val="tx1"/>
                </a:solidFill>
                <a:ea typeface="+mn-ea"/>
                <a:cs typeface="+mn-cs"/>
              </a:rPr>
              <a:t>26-28; Mark 14-16; Luke 23-24; John 19-20</a:t>
            </a:r>
          </a:p>
        </p:txBody>
      </p:sp>
      <p:sp>
        <p:nvSpPr>
          <p:cNvPr id="421969" name="Text Box 81"/>
          <p:cNvSpPr txBox="1">
            <a:spLocks noChangeArrowheads="1"/>
          </p:cNvSpPr>
          <p:nvPr/>
        </p:nvSpPr>
        <p:spPr bwMode="auto">
          <a:xfrm>
            <a:off x="3705225" y="3333750"/>
            <a:ext cx="5251450" cy="5847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200" dirty="0">
                <a:solidFill>
                  <a:srgbClr val="FAFD00"/>
                </a:solidFill>
                <a:ea typeface="+mn-ea"/>
                <a:cs typeface="+mn-cs"/>
              </a:rPr>
              <a:t>• </a:t>
            </a:r>
            <a:r>
              <a:rPr lang="en-US" sz="3200" dirty="0" smtClean="0">
                <a:solidFill>
                  <a:srgbClr val="FAFD00"/>
                </a:solidFill>
                <a:ea typeface="+mn-ea"/>
                <a:cs typeface="+mn-cs"/>
              </a:rPr>
              <a:t>“</a:t>
            </a:r>
            <a:r>
              <a:rPr lang="en-US" sz="3200" dirty="0" err="1" smtClean="0">
                <a:solidFill>
                  <a:srgbClr val="FAFD00"/>
                </a:solidFill>
                <a:ea typeface="+mn-ea"/>
                <a:cs typeface="+mn-cs"/>
              </a:rPr>
              <a:t>Methak</a:t>
            </a:r>
            <a:r>
              <a:rPr lang="en-US" sz="3200" dirty="0" smtClean="0">
                <a:solidFill>
                  <a:srgbClr val="FAFD00"/>
                </a:solidFill>
                <a:ea typeface="+mn-ea"/>
                <a:cs typeface="+mn-cs"/>
              </a:rPr>
              <a:t> </a:t>
            </a:r>
            <a:r>
              <a:rPr lang="en-US" sz="3200" dirty="0" err="1" smtClean="0">
                <a:solidFill>
                  <a:srgbClr val="FAFD00"/>
                </a:solidFill>
                <a:ea typeface="+mn-ea"/>
                <a:cs typeface="+mn-cs"/>
              </a:rPr>
              <a:t>thaka</a:t>
            </a:r>
            <a:r>
              <a:rPr lang="en-US" sz="3200" dirty="0" smtClean="0">
                <a:solidFill>
                  <a:srgbClr val="FAFD00"/>
                </a:solidFill>
                <a:ea typeface="+mn-ea"/>
                <a:cs typeface="+mn-cs"/>
              </a:rPr>
              <a:t>.” </a:t>
            </a:r>
            <a:endParaRPr lang="en-US" sz="3200" dirty="0">
              <a:solidFill>
                <a:srgbClr val="FAFD00"/>
              </a:solidFill>
              <a:ea typeface="+mn-ea"/>
              <a:cs typeface="+mn-cs"/>
            </a:endParaRPr>
          </a:p>
        </p:txBody>
      </p:sp>
      <p:sp>
        <p:nvSpPr>
          <p:cNvPr id="104471" name="AutoShape 82"/>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04472" name="Rectangle 83"/>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4473" name="Line 84"/>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474" name="Line 85"/>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475" name="Line 86"/>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476" name="Line 87"/>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477" name="Line 88"/>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478" name="Rectangle 89"/>
          <p:cNvSpPr>
            <a:spLocks noChangeArrowheads="1"/>
          </p:cNvSpPr>
          <p:nvPr/>
        </p:nvSpPr>
        <p:spPr bwMode="auto">
          <a:xfrm>
            <a:off x="8034338" y="3429000"/>
            <a:ext cx="52418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421978" name="Rectangle 90"/>
          <p:cNvSpPr>
            <a:spLocks noChangeArrowheads="1"/>
          </p:cNvSpPr>
          <p:nvPr/>
        </p:nvSpPr>
        <p:spPr bwMode="auto">
          <a:xfrm>
            <a:off x="8181975" y="3751263"/>
            <a:ext cx="682878" cy="228268"/>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Donphen</a:t>
            </a:r>
            <a:endParaRPr lang="en-US" sz="900" i="1" dirty="0">
              <a:solidFill>
                <a:srgbClr val="000000"/>
              </a:solidFill>
              <a:effectLst>
                <a:outerShdw blurRad="38100" dist="38100" dir="2700000" algn="tl">
                  <a:srgbClr val="FFFFFF"/>
                </a:outerShdw>
              </a:effectLst>
              <a:latin typeface="Helvetica" charset="0"/>
            </a:endParaRPr>
          </a:p>
        </p:txBody>
      </p:sp>
      <p:sp>
        <p:nvSpPr>
          <p:cNvPr id="104480" name="Rectangle 91"/>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4481" name="Line 93"/>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482" name="Line 94"/>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483" name="Rectangle 95"/>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4484" name="Rectangle 96"/>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21985" name="Rectangle 97"/>
          <p:cNvSpPr>
            <a:spLocks noChangeArrowheads="1"/>
          </p:cNvSpPr>
          <p:nvPr/>
        </p:nvSpPr>
        <p:spPr bwMode="auto">
          <a:xfrm>
            <a:off x="8229600" y="3614738"/>
            <a:ext cx="561050" cy="243656"/>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sp>
        <p:nvSpPr>
          <p:cNvPr id="104486" name="Text Box 98"/>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4487" name="Text Box 101"/>
          <p:cNvSpPr txBox="1">
            <a:spLocks noChangeArrowheads="1"/>
          </p:cNvSpPr>
          <p:nvPr/>
        </p:nvSpPr>
        <p:spPr bwMode="auto">
          <a:xfrm>
            <a:off x="8556625" y="6448425"/>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4</a:t>
            </a:r>
          </a:p>
        </p:txBody>
      </p:sp>
      <p:sp>
        <p:nvSpPr>
          <p:cNvPr id="421990" name="Rectangle 102"/>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50</a:t>
            </a:r>
          </a:p>
        </p:txBody>
      </p:sp>
      <p:sp>
        <p:nvSpPr>
          <p:cNvPr id="104489" name="Text Box 103"/>
          <p:cNvSpPr txBox="1">
            <a:spLocks noChangeArrowheads="1"/>
          </p:cNvSpPr>
          <p:nvPr/>
        </p:nvSpPr>
        <p:spPr bwMode="auto">
          <a:xfrm>
            <a:off x="6996015" y="6283732"/>
            <a:ext cx="162897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smtClean="0">
                <a:solidFill>
                  <a:schemeClr val="tx1"/>
                </a:solidFill>
                <a:latin typeface="Arial" charset="0"/>
              </a:rPr>
              <a:t>Okhekako</a:t>
            </a:r>
            <a:r>
              <a:rPr lang="en-US" sz="1200" dirty="0" smtClean="0">
                <a:solidFill>
                  <a:schemeClr val="tx1"/>
                </a:solidFill>
                <a:latin typeface="Arial" charset="0"/>
              </a:rPr>
              <a:t> </a:t>
            </a:r>
            <a:r>
              <a:rPr lang="en-US" sz="1200" dirty="0">
                <a:solidFill>
                  <a:schemeClr val="tx1"/>
                </a:solidFill>
                <a:latin typeface="Arial" charset="0"/>
              </a:rPr>
              <a:t>pg. 39-41</a:t>
            </a:r>
          </a:p>
        </p:txBody>
      </p:sp>
      <p:grpSp>
        <p:nvGrpSpPr>
          <p:cNvPr id="104490" name="Group 104"/>
          <p:cNvGrpSpPr>
            <a:grpSpLocks/>
          </p:cNvGrpSpPr>
          <p:nvPr/>
        </p:nvGrpSpPr>
        <p:grpSpPr bwMode="auto">
          <a:xfrm>
            <a:off x="519113" y="76200"/>
            <a:ext cx="854075" cy="1704975"/>
            <a:chOff x="327" y="48"/>
            <a:chExt cx="538" cy="1074"/>
          </a:xfrm>
        </p:grpSpPr>
        <p:sp>
          <p:nvSpPr>
            <p:cNvPr id="421993" name="Rectangle 105"/>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421994" name="Line 106"/>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21969"/>
                                        </p:tgtEl>
                                        <p:attrNameLst>
                                          <p:attrName>style.visibility</p:attrName>
                                        </p:attrNameLst>
                                      </p:cBhvr>
                                      <p:to>
                                        <p:strVal val="visible"/>
                                      </p:to>
                                    </p:set>
                                    <p:animEffect transition="in" filter="box(out)">
                                      <p:cBhvr>
                                        <p:cTn id="7" dur="500"/>
                                        <p:tgtEl>
                                          <p:spTgt spid="4219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21914"/>
                                        </p:tgtEl>
                                        <p:attrNameLst>
                                          <p:attrName>style.visibility</p:attrName>
                                        </p:attrNameLst>
                                      </p:cBhvr>
                                      <p:to>
                                        <p:strVal val="visible"/>
                                      </p:to>
                                    </p:set>
                                    <p:animEffect transition="in" filter="box(out)">
                                      <p:cBhvr>
                                        <p:cTn id="12" dur="500"/>
                                        <p:tgtEl>
                                          <p:spTgt spid="4219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21916"/>
                                        </p:tgtEl>
                                        <p:attrNameLst>
                                          <p:attrName>style.visibility</p:attrName>
                                        </p:attrNameLst>
                                      </p:cBhvr>
                                      <p:to>
                                        <p:strVal val="visible"/>
                                      </p:to>
                                    </p:set>
                                    <p:animEffect transition="in" filter="box(out)">
                                      <p:cBhvr>
                                        <p:cTn id="17" dur="500"/>
                                        <p:tgtEl>
                                          <p:spTgt spid="4219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21917"/>
                                        </p:tgtEl>
                                        <p:attrNameLst>
                                          <p:attrName>style.visibility</p:attrName>
                                        </p:attrNameLst>
                                      </p:cBhvr>
                                      <p:to>
                                        <p:strVal val="visible"/>
                                      </p:to>
                                    </p:set>
                                    <p:animEffect transition="in" filter="box(out)">
                                      <p:cBhvr>
                                        <p:cTn id="22" dur="500"/>
                                        <p:tgtEl>
                                          <p:spTgt spid="421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914" grpId="0" autoUpdateAnimBg="0"/>
      <p:bldP spid="421916" grpId="0" autoUpdateAnimBg="0"/>
      <p:bldP spid="421917" grpId="0" autoUpdateAnimBg="0"/>
      <p:bldP spid="421969"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168650" y="1362767"/>
            <a:ext cx="3035300" cy="44069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6498" name="AutoShape 3"/>
          <p:cNvSpPr>
            <a:spLocks noChangeArrowheads="1"/>
          </p:cNvSpPr>
          <p:nvPr/>
        </p:nvSpPr>
        <p:spPr bwMode="auto">
          <a:xfrm>
            <a:off x="3206619" y="9461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649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6500" name="Rectangle 5"/>
          <p:cNvSpPr>
            <a:spLocks noChangeArrowheads="1"/>
          </p:cNvSpPr>
          <p:nvPr/>
        </p:nvSpPr>
        <p:spPr bwMode="auto">
          <a:xfrm>
            <a:off x="2919413" y="914400"/>
            <a:ext cx="1452320"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0">
                <a:solidFill>
                  <a:schemeClr val="accent1"/>
                </a:solidFill>
                <a:latin typeface="Times" charset="0"/>
              </a:rPr>
              <a:t>   </a:t>
            </a:r>
            <a:r>
              <a:rPr lang="en-US" sz="3600" smtClean="0">
                <a:solidFill>
                  <a:schemeClr val="accent1"/>
                </a:solidFill>
                <a:latin typeface="Times" charset="0"/>
              </a:rPr>
              <a:t>JISU</a:t>
            </a:r>
            <a:endParaRPr lang="en-US" sz="3600" dirty="0">
              <a:solidFill>
                <a:schemeClr val="accent1"/>
              </a:solidFill>
              <a:latin typeface="Times" charset="0"/>
            </a:endParaRPr>
          </a:p>
        </p:txBody>
      </p:sp>
      <p:sp>
        <p:nvSpPr>
          <p:cNvPr id="106501" name="Line 6"/>
          <p:cNvSpPr>
            <a:spLocks noChangeShapeType="1"/>
          </p:cNvSpPr>
          <p:nvPr/>
        </p:nvSpPr>
        <p:spPr bwMode="auto">
          <a:xfrm>
            <a:off x="3340100" y="27178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02" name="Line 7"/>
          <p:cNvSpPr>
            <a:spLocks noChangeShapeType="1"/>
          </p:cNvSpPr>
          <p:nvPr/>
        </p:nvSpPr>
        <p:spPr bwMode="auto">
          <a:xfrm>
            <a:off x="3340100" y="3175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03" name="Line 8"/>
          <p:cNvSpPr>
            <a:spLocks noChangeShapeType="1"/>
          </p:cNvSpPr>
          <p:nvPr/>
        </p:nvSpPr>
        <p:spPr bwMode="auto">
          <a:xfrm>
            <a:off x="3340100" y="50038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04" name="Line 9"/>
          <p:cNvSpPr>
            <a:spLocks noChangeShapeType="1"/>
          </p:cNvSpPr>
          <p:nvPr/>
        </p:nvSpPr>
        <p:spPr bwMode="auto">
          <a:xfrm>
            <a:off x="3340100" y="2260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05" name="Line 10"/>
          <p:cNvSpPr>
            <a:spLocks noChangeShapeType="1"/>
          </p:cNvSpPr>
          <p:nvPr/>
        </p:nvSpPr>
        <p:spPr bwMode="auto">
          <a:xfrm>
            <a:off x="3340100" y="36322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06" name="Line 11"/>
          <p:cNvSpPr>
            <a:spLocks noChangeShapeType="1"/>
          </p:cNvSpPr>
          <p:nvPr/>
        </p:nvSpPr>
        <p:spPr bwMode="auto">
          <a:xfrm>
            <a:off x="3340100" y="4546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07" name="Line 12"/>
          <p:cNvSpPr>
            <a:spLocks noChangeShapeType="1"/>
          </p:cNvSpPr>
          <p:nvPr/>
        </p:nvSpPr>
        <p:spPr bwMode="auto">
          <a:xfrm>
            <a:off x="3340100" y="40894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08" name="Rectangle 13"/>
          <p:cNvSpPr>
            <a:spLocks noChangeArrowheads="1"/>
          </p:cNvSpPr>
          <p:nvPr/>
        </p:nvSpPr>
        <p:spPr bwMode="auto">
          <a:xfrm>
            <a:off x="3948113" y="1712913"/>
            <a:ext cx="1542088"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i="1" dirty="0" smtClean="0">
                <a:solidFill>
                  <a:schemeClr val="accent1"/>
                </a:solidFill>
                <a:latin typeface="Times" charset="0"/>
              </a:rPr>
              <a:t>EKUM</a:t>
            </a:r>
            <a:endParaRPr lang="en-US" sz="3600" i="1" dirty="0">
              <a:solidFill>
                <a:schemeClr val="accent1"/>
              </a:solidFill>
              <a:latin typeface="Times" charset="0"/>
            </a:endParaRPr>
          </a:p>
        </p:txBody>
      </p:sp>
      <p:sp>
        <p:nvSpPr>
          <p:cNvPr id="106509" name="Rectangle 14"/>
          <p:cNvSpPr>
            <a:spLocks noChangeArrowheads="1"/>
          </p:cNvSpPr>
          <p:nvPr/>
        </p:nvSpPr>
        <p:spPr bwMode="auto">
          <a:xfrm>
            <a:off x="3732213" y="2197100"/>
            <a:ext cx="1952457"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i="1" dirty="0" err="1" smtClean="0">
                <a:solidFill>
                  <a:schemeClr val="accent1"/>
                </a:solidFill>
                <a:latin typeface="Times" charset="0"/>
              </a:rPr>
              <a:t>Donphen</a:t>
            </a:r>
            <a:endParaRPr lang="en-US" sz="3600" i="1" dirty="0">
              <a:solidFill>
                <a:schemeClr val="accent1"/>
              </a:solidFill>
              <a:latin typeface="Times" charset="0"/>
            </a:endParaRPr>
          </a:p>
        </p:txBody>
      </p:sp>
      <p:sp>
        <p:nvSpPr>
          <p:cNvPr id="106510" name="Rectangle 15"/>
          <p:cNvSpPr>
            <a:spLocks noChangeArrowheads="1"/>
          </p:cNvSpPr>
          <p:nvPr/>
        </p:nvSpPr>
        <p:spPr bwMode="auto">
          <a:xfrm>
            <a:off x="3293291" y="2599117"/>
            <a:ext cx="2786018"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i="1" dirty="0" err="1" smtClean="0">
                <a:solidFill>
                  <a:schemeClr val="bg2"/>
                </a:solidFill>
                <a:latin typeface="Times" charset="0"/>
              </a:rPr>
              <a:t>Khumphen</a:t>
            </a:r>
            <a:r>
              <a:rPr lang="en-US" sz="3600" i="1" dirty="0" smtClean="0">
                <a:solidFill>
                  <a:schemeClr val="bg2"/>
                </a:solidFill>
                <a:latin typeface="Times" charset="0"/>
              </a:rPr>
              <a:t> </a:t>
            </a:r>
            <a:r>
              <a:rPr lang="en-US" sz="3600" i="1" dirty="0" err="1" smtClean="0">
                <a:solidFill>
                  <a:schemeClr val="bg2"/>
                </a:solidFill>
                <a:latin typeface="Times" charset="0"/>
              </a:rPr>
              <a:t>ki</a:t>
            </a:r>
            <a:endParaRPr lang="en-US" sz="3600" i="1" dirty="0">
              <a:solidFill>
                <a:schemeClr val="bg2"/>
              </a:solidFill>
              <a:latin typeface="Times" charset="0"/>
            </a:endParaRPr>
          </a:p>
        </p:txBody>
      </p:sp>
      <p:sp>
        <p:nvSpPr>
          <p:cNvPr id="106511" name="Rectangle 16"/>
          <p:cNvSpPr>
            <a:spLocks noChangeArrowheads="1"/>
          </p:cNvSpPr>
          <p:nvPr/>
        </p:nvSpPr>
        <p:spPr bwMode="auto">
          <a:xfrm>
            <a:off x="7172325" y="5608638"/>
            <a:ext cx="1176338"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75122" name="Rectangle 18"/>
          <p:cNvSpPr>
            <a:spLocks noChangeArrowheads="1"/>
          </p:cNvSpPr>
          <p:nvPr/>
        </p:nvSpPr>
        <p:spPr bwMode="auto">
          <a:xfrm>
            <a:off x="3833813" y="3860800"/>
            <a:ext cx="3271837" cy="15541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75124" name="AutoShape 20"/>
          <p:cNvSpPr>
            <a:spLocks noChangeArrowheads="1"/>
          </p:cNvSpPr>
          <p:nvPr/>
        </p:nvSpPr>
        <p:spPr bwMode="auto">
          <a:xfrm>
            <a:off x="960438" y="29225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6514" name="Rectangle 23"/>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75128" name="Rectangle 24"/>
          <p:cNvSpPr>
            <a:spLocks noChangeArrowheads="1"/>
          </p:cNvSpPr>
          <p:nvPr/>
        </p:nvSpPr>
        <p:spPr bwMode="auto">
          <a:xfrm>
            <a:off x="2844800" y="3352800"/>
            <a:ext cx="5727700" cy="2705100"/>
          </a:xfrm>
          <a:prstGeom prst="rect">
            <a:avLst/>
          </a:prstGeom>
          <a:solidFill>
            <a:srgbClr val="006B61"/>
          </a:soli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75123" name="Rectangle 19"/>
          <p:cNvSpPr>
            <a:spLocks noChangeArrowheads="1"/>
          </p:cNvSpPr>
          <p:nvPr/>
        </p:nvSpPr>
        <p:spPr bwMode="auto">
          <a:xfrm>
            <a:off x="2882900" y="3416300"/>
            <a:ext cx="5689600" cy="1567096"/>
          </a:xfrm>
          <a:prstGeom prst="rect">
            <a:avLst/>
          </a:prstGeom>
          <a:noFill/>
          <a:ln w="12700">
            <a:noFill/>
            <a:miter lim="800000"/>
            <a:headEnd/>
            <a:tailEnd/>
          </a:ln>
          <a:effectLst/>
        </p:spPr>
        <p:txBody>
          <a:bodyPr lIns="90487" tIns="44450" rIns="90487" bIns="44450">
            <a:spAutoFit/>
          </a:bodyPr>
          <a:lstStyle/>
          <a:p>
            <a:pPr>
              <a:defRPr/>
            </a:pPr>
            <a:r>
              <a:rPr lang="en-US" sz="3200" dirty="0">
                <a:solidFill>
                  <a:srgbClr val="FAFD00"/>
                </a:solidFill>
                <a:effectLst>
                  <a:outerShdw blurRad="50800" dist="63500" dir="2700000" algn="tl" rotWithShape="0">
                    <a:srgbClr val="000000"/>
                  </a:outerShdw>
                </a:effectLst>
              </a:rPr>
              <a:t>• </a:t>
            </a:r>
            <a:r>
              <a:rPr lang="en-US" sz="3200" dirty="0" smtClean="0">
                <a:solidFill>
                  <a:srgbClr val="FAFD00"/>
                </a:solidFill>
                <a:effectLst>
                  <a:outerShdw blurRad="50800" dist="63500" dir="2700000" algn="tl" rotWithShape="0">
                    <a:srgbClr val="000000"/>
                  </a:outerShdw>
                </a:effectLst>
              </a:rPr>
              <a:t> </a:t>
            </a:r>
            <a:r>
              <a:rPr lang="en-US" sz="3200" i="1" dirty="0">
                <a:solidFill>
                  <a:srgbClr val="FAFD00"/>
                </a:solidFill>
                <a:effectLst>
                  <a:outerShdw blurRad="50800" dist="63500" dir="2700000" algn="tl" rotWithShape="0">
                    <a:srgbClr val="000000"/>
                  </a:outerShdw>
                </a:effectLst>
              </a:rPr>
              <a:t>"</a:t>
            </a:r>
            <a:r>
              <a:rPr lang="en-US" altLang="ja-JP" sz="3200" i="1" dirty="0" err="1" smtClean="0">
                <a:solidFill>
                  <a:srgbClr val="FAFD00"/>
                </a:solidFill>
                <a:effectLst>
                  <a:outerShdw blurRad="50800" dist="63500" dir="2700000" algn="tl" rotWithShape="0">
                    <a:srgbClr val="000000"/>
                  </a:outerShdw>
                </a:effectLst>
              </a:rPr>
              <a:t>Ekhumkho</a:t>
            </a:r>
            <a:r>
              <a:rPr lang="en-US" altLang="ja-JP" sz="3200" i="1" dirty="0">
                <a:solidFill>
                  <a:srgbClr val="FAFD00"/>
                </a:solidFill>
                <a:effectLst>
                  <a:outerShdw blurRad="50800" dist="63500" dir="2700000" algn="tl" rotWithShape="0">
                    <a:srgbClr val="000000"/>
                  </a:outerShdw>
                </a:effectLst>
              </a:rPr>
              <a:t>"</a:t>
            </a:r>
            <a:r>
              <a:rPr lang="en-US" sz="3200" i="1" dirty="0" smtClean="0">
                <a:solidFill>
                  <a:srgbClr val="FAFD00"/>
                </a:solidFill>
                <a:effectLst>
                  <a:outerShdw blurRad="50800" dist="63500" dir="2700000" algn="tl" rotWithShape="0">
                    <a:srgbClr val="000000"/>
                  </a:outerShdw>
                </a:effectLst>
              </a:rPr>
              <a:t> </a:t>
            </a:r>
            <a:r>
              <a:rPr lang="mr-IN" sz="3200" dirty="0">
                <a:solidFill>
                  <a:srgbClr val="FAFD00"/>
                </a:solidFill>
                <a:effectLst>
                  <a:outerShdw blurRad="50800" dist="63500" dir="2700000" algn="tl" rotWithShape="0">
                    <a:srgbClr val="000000"/>
                  </a:outerShdw>
                </a:effectLst>
              </a:rPr>
              <a:t>–</a:t>
            </a:r>
            <a:endParaRPr lang="en-US" sz="3200" dirty="0">
              <a:solidFill>
                <a:srgbClr val="FAFD00"/>
              </a:solidFill>
              <a:effectLst>
                <a:outerShdw blurRad="50800" dist="63500" dir="2700000" algn="tl" rotWithShape="0">
                  <a:srgbClr val="000000"/>
                </a:outerShdw>
              </a:effectLst>
            </a:endParaRPr>
          </a:p>
          <a:p>
            <a:pPr>
              <a:defRPr/>
            </a:pPr>
            <a:r>
              <a:rPr lang="en-US" sz="3200" dirty="0">
                <a:solidFill>
                  <a:srgbClr val="FAFD00"/>
                </a:solidFill>
                <a:effectLst>
                  <a:outerShdw blurRad="50800" dist="63500" dir="2700000" algn="tl" rotWithShape="0">
                    <a:srgbClr val="000000"/>
                  </a:outerShdw>
                </a:effectLst>
              </a:rPr>
              <a:t>"</a:t>
            </a:r>
            <a:r>
              <a:rPr lang="en-US" sz="3200" err="1" smtClean="0">
                <a:solidFill>
                  <a:srgbClr val="FAFD00"/>
                </a:solidFill>
                <a:effectLst>
                  <a:outerShdw blurRad="50800" dist="63500" dir="2700000" algn="tl" rotWithShape="0">
                    <a:srgbClr val="000000"/>
                  </a:outerShdw>
                </a:effectLst>
              </a:rPr>
              <a:t>Echumporo</a:t>
            </a:r>
            <a:r>
              <a:rPr lang="en-US" sz="3200" smtClean="0">
                <a:solidFill>
                  <a:srgbClr val="FAFD00"/>
                </a:solidFill>
                <a:effectLst>
                  <a:outerShdw blurRad="50800" dist="63500" dir="2700000" algn="tl" rotWithShape="0">
                    <a:srgbClr val="000000"/>
                  </a:outerShdw>
                </a:effectLst>
              </a:rPr>
              <a:t> tsao </a:t>
            </a:r>
            <a:r>
              <a:rPr lang="en-US" sz="3200" dirty="0" err="1" smtClean="0">
                <a:solidFill>
                  <a:srgbClr val="FAFD00"/>
                </a:solidFill>
                <a:effectLst>
                  <a:outerShdw blurRad="50800" dist="63500" dir="2700000" algn="tl" rotWithShape="0">
                    <a:srgbClr val="000000"/>
                  </a:outerShdw>
                </a:effectLst>
              </a:rPr>
              <a:t>jiang"</a:t>
            </a:r>
            <a:r>
              <a:rPr lang="en-US" sz="3200" dirty="0" smtClean="0">
                <a:solidFill>
                  <a:srgbClr val="FAFD00"/>
                </a:solidFill>
                <a:effectLst>
                  <a:outerShdw blurRad="50800" dist="63500" dir="2700000" algn="tl" rotWithShape="0">
                    <a:srgbClr val="000000"/>
                  </a:outerShdw>
                </a:effectLst>
              </a:rPr>
              <a:t> </a:t>
            </a:r>
            <a:endParaRPr lang="en-US" sz="3200" dirty="0">
              <a:solidFill>
                <a:srgbClr val="FAFD00"/>
              </a:solidFill>
              <a:effectLst>
                <a:outerShdw blurRad="50800" dist="63500" dir="2700000" algn="tl" rotWithShape="0">
                  <a:srgbClr val="000000"/>
                </a:outerShdw>
              </a:effectLst>
            </a:endParaRPr>
          </a:p>
          <a:p>
            <a:pPr>
              <a:defRPr/>
            </a:pPr>
            <a:endParaRPr lang="en-US" sz="3200" dirty="0">
              <a:solidFill>
                <a:srgbClr val="FAFD00"/>
              </a:solidFill>
              <a:effectLst>
                <a:outerShdw blurRad="50800" dist="63500" dir="2700000" algn="tl" rotWithShape="0">
                  <a:srgbClr val="000000"/>
                </a:outerShdw>
              </a:effectLst>
              <a:latin typeface="Times" charset="0"/>
            </a:endParaRPr>
          </a:p>
        </p:txBody>
      </p:sp>
      <p:sp>
        <p:nvSpPr>
          <p:cNvPr id="175129" name="Rectangle 25"/>
          <p:cNvSpPr>
            <a:spLocks noChangeArrowheads="1"/>
          </p:cNvSpPr>
          <p:nvPr/>
        </p:nvSpPr>
        <p:spPr bwMode="auto">
          <a:xfrm>
            <a:off x="2903193" y="4549543"/>
            <a:ext cx="5689600" cy="1567096"/>
          </a:xfrm>
          <a:prstGeom prst="rect">
            <a:avLst/>
          </a:prstGeom>
          <a:noFill/>
          <a:ln w="12700">
            <a:noFill/>
            <a:miter lim="800000"/>
            <a:headEnd/>
            <a:tailEnd/>
          </a:ln>
          <a:effectLst/>
        </p:spPr>
        <p:txBody>
          <a:bodyPr lIns="90487" tIns="44450" rIns="90487" bIns="44450">
            <a:spAutoFit/>
          </a:bodyPr>
          <a:lstStyle/>
          <a:p>
            <a:pPr>
              <a:defRPr/>
            </a:pPr>
            <a:r>
              <a:rPr lang="en-US" sz="3200">
                <a:solidFill>
                  <a:srgbClr val="FAFD00"/>
                </a:solidFill>
                <a:effectLst>
                  <a:outerShdw blurRad="50800" dist="63500" dir="2700000" algn="tl" rotWithShape="0">
                    <a:srgbClr val="000000"/>
                  </a:outerShdw>
                </a:effectLst>
              </a:rPr>
              <a:t>• </a:t>
            </a:r>
            <a:r>
              <a:rPr lang="en-US" sz="3200" smtClean="0">
                <a:solidFill>
                  <a:srgbClr val="FAFD00"/>
                </a:solidFill>
                <a:effectLst>
                  <a:outerShdw blurRad="50800" dist="63500" dir="2700000" algn="tl" rotWithShape="0">
                    <a:srgbClr val="000000"/>
                  </a:outerShdw>
                </a:effectLst>
              </a:rPr>
              <a:t>Jerusalemi </a:t>
            </a:r>
            <a:r>
              <a:rPr lang="en-US" sz="3200" dirty="0" err="1" smtClean="0">
                <a:solidFill>
                  <a:srgbClr val="FAFD00"/>
                </a:solidFill>
                <a:effectLst>
                  <a:outerShdw blurRad="50800" dist="63500" dir="2700000" algn="tl" rotWithShape="0">
                    <a:srgbClr val="000000"/>
                  </a:outerShdw>
                </a:effectLst>
              </a:rPr>
              <a:t>na</a:t>
            </a:r>
            <a:r>
              <a:rPr lang="en-US" sz="3200" dirty="0" smtClean="0">
                <a:solidFill>
                  <a:srgbClr val="FAFD00"/>
                </a:solidFill>
                <a:effectLst>
                  <a:outerShdw blurRad="50800" dist="63500" dir="2700000" algn="tl" rotWithShape="0">
                    <a:srgbClr val="000000"/>
                  </a:outerShdw>
                </a:effectLst>
              </a:rPr>
              <a:t> </a:t>
            </a:r>
            <a:r>
              <a:rPr lang="en-US" sz="3200" dirty="0" err="1" smtClean="0">
                <a:solidFill>
                  <a:srgbClr val="FAFD00"/>
                </a:solidFill>
                <a:effectLst>
                  <a:outerShdw blurRad="50800" dist="63500" dir="2700000" algn="tl" rotWithShape="0">
                    <a:srgbClr val="000000"/>
                  </a:outerShdw>
                </a:effectLst>
              </a:rPr>
              <a:t>benka</a:t>
            </a:r>
            <a:r>
              <a:rPr lang="en-US" sz="3200" dirty="0" smtClean="0">
                <a:solidFill>
                  <a:srgbClr val="FAFD00"/>
                </a:solidFill>
                <a:effectLst>
                  <a:outerShdw blurRad="50800" dist="63500" dir="2700000" algn="tl" rotWithShape="0">
                    <a:srgbClr val="000000"/>
                  </a:outerShdw>
                </a:effectLst>
              </a:rPr>
              <a:t> </a:t>
            </a:r>
            <a:r>
              <a:rPr lang="en-US" sz="3200" dirty="0" err="1" smtClean="0">
                <a:solidFill>
                  <a:srgbClr val="FAFD00"/>
                </a:solidFill>
                <a:effectLst>
                  <a:outerShdw blurRad="50800" dist="63500" dir="2700000" algn="tl" rotWithShape="0">
                    <a:srgbClr val="000000"/>
                  </a:outerShdw>
                </a:effectLst>
              </a:rPr>
              <a:t>cho</a:t>
            </a:r>
            <a:r>
              <a:rPr lang="en-US" sz="3200" dirty="0">
                <a:solidFill>
                  <a:srgbClr val="FAFD00"/>
                </a:solidFill>
                <a:effectLst>
                  <a:outerShdw blurRad="50800" dist="63500" dir="2700000" algn="tl" rotWithShape="0">
                    <a:srgbClr val="000000"/>
                  </a:outerShdw>
                </a:effectLst>
              </a:rPr>
              <a:t>.</a:t>
            </a:r>
          </a:p>
          <a:p>
            <a:pPr>
              <a:defRPr/>
            </a:pPr>
            <a:r>
              <a:rPr lang="en-US" sz="3200" dirty="0">
                <a:solidFill>
                  <a:srgbClr val="FAFD00"/>
                </a:solidFill>
                <a:effectLst>
                  <a:outerShdw blurRad="50800" dist="63500" dir="2700000" algn="tl" rotWithShape="0">
                    <a:srgbClr val="000000"/>
                  </a:outerShdw>
                </a:effectLst>
              </a:rPr>
              <a:t>  </a:t>
            </a:r>
            <a:r>
              <a:rPr lang="en-US" sz="3200" dirty="0" smtClean="0">
                <a:solidFill>
                  <a:srgbClr val="FAFD00"/>
                </a:solidFill>
                <a:effectLst>
                  <a:outerShdw blurRad="50800" dist="63500" dir="2700000" algn="tl" rotWithShape="0">
                    <a:srgbClr val="000000"/>
                  </a:outerShdw>
                </a:effectLst>
              </a:rPr>
              <a:t>to </a:t>
            </a:r>
            <a:r>
              <a:rPr lang="en-US" sz="3200" dirty="0" err="1" smtClean="0">
                <a:solidFill>
                  <a:srgbClr val="FAFD00"/>
                </a:solidFill>
                <a:effectLst>
                  <a:outerShdw blurRad="50800" dist="63500" dir="2700000" algn="tl" rotWithShape="0">
                    <a:srgbClr val="000000"/>
                  </a:outerShdw>
                </a:effectLst>
              </a:rPr>
              <a:t>lue</a:t>
            </a:r>
            <a:r>
              <a:rPr lang="en-US" sz="3200" dirty="0" smtClean="0">
                <a:solidFill>
                  <a:srgbClr val="FAFD00"/>
                </a:solidFill>
                <a:effectLst>
                  <a:outerShdw blurRad="50800" dist="63500" dir="2700000" algn="tl" rotWithShape="0">
                    <a:srgbClr val="000000"/>
                  </a:outerShdw>
                </a:effectLst>
              </a:rPr>
              <a:t> </a:t>
            </a:r>
            <a:r>
              <a:rPr lang="en-US" sz="3200" dirty="0" err="1" smtClean="0">
                <a:solidFill>
                  <a:srgbClr val="FAFD00"/>
                </a:solidFill>
                <a:effectLst>
                  <a:outerShdw blurRad="50800" dist="63500" dir="2700000" algn="tl" rotWithShape="0">
                    <a:srgbClr val="000000"/>
                  </a:outerShdw>
                </a:effectLst>
              </a:rPr>
              <a:t>limhae</a:t>
            </a:r>
            <a:r>
              <a:rPr lang="en-US" sz="3200" dirty="0" smtClean="0">
                <a:solidFill>
                  <a:srgbClr val="FAFD00"/>
                </a:solidFill>
                <a:effectLst>
                  <a:outerShdw blurRad="50800" dist="63500" dir="2700000" algn="tl" rotWithShape="0">
                    <a:srgbClr val="000000"/>
                  </a:outerShdw>
                </a:effectLst>
              </a:rPr>
              <a:t> </a:t>
            </a:r>
            <a:r>
              <a:rPr lang="en-US" sz="3200" dirty="0" err="1" smtClean="0">
                <a:solidFill>
                  <a:srgbClr val="FAFD00"/>
                </a:solidFill>
                <a:effectLst>
                  <a:outerShdw blurRad="50800" dist="63500" dir="2700000" algn="tl" rotWithShape="0">
                    <a:srgbClr val="000000"/>
                  </a:outerShdw>
                </a:effectLst>
              </a:rPr>
              <a:t>topvu</a:t>
            </a:r>
            <a:r>
              <a:rPr lang="en-US" sz="3200" dirty="0">
                <a:solidFill>
                  <a:srgbClr val="FAFD00"/>
                </a:solidFill>
                <a:effectLst>
                  <a:outerShdw blurRad="50800" dist="63500" dir="2700000" algn="tl" rotWithShape="0">
                    <a:srgbClr val="000000"/>
                  </a:outerShdw>
                </a:effectLst>
              </a:rPr>
              <a:t> </a:t>
            </a:r>
            <a:r>
              <a:rPr lang="en-US" sz="3200" dirty="0" smtClean="0">
                <a:solidFill>
                  <a:srgbClr val="FAFD00"/>
                </a:solidFill>
                <a:effectLst>
                  <a:outerShdw blurRad="50800" dist="63500" dir="2700000" algn="tl" rotWithShape="0">
                    <a:srgbClr val="000000"/>
                  </a:outerShdw>
                </a:effectLst>
              </a:rPr>
              <a:t>lo 		</a:t>
            </a:r>
            <a:r>
              <a:rPr lang="en-US" sz="3200" dirty="0" err="1" smtClean="0">
                <a:solidFill>
                  <a:srgbClr val="FAFD00"/>
                </a:solidFill>
                <a:effectLst>
                  <a:outerShdw blurRad="50800" dist="63500" dir="2700000" algn="tl" rotWithShape="0">
                    <a:srgbClr val="000000"/>
                  </a:outerShdw>
                </a:effectLst>
              </a:rPr>
              <a:t>vocho</a:t>
            </a:r>
            <a:r>
              <a:rPr lang="en-US" sz="3200" dirty="0" smtClean="0">
                <a:solidFill>
                  <a:srgbClr val="FAFD00"/>
                </a:solidFill>
                <a:effectLst>
                  <a:outerShdw blurRad="50800" dist="63500" dir="2700000" algn="tl" rotWithShape="0">
                    <a:srgbClr val="000000"/>
                  </a:outerShdw>
                </a:effectLst>
              </a:rPr>
              <a:t>…</a:t>
            </a:r>
            <a:endParaRPr lang="en-US" sz="3200" dirty="0">
              <a:solidFill>
                <a:srgbClr val="FAFD00"/>
              </a:solidFill>
              <a:effectLst>
                <a:outerShdw blurRad="50800" dist="63500" dir="2700000" algn="tl" rotWithShape="0">
                  <a:srgbClr val="000000"/>
                </a:outerShdw>
              </a:effectLst>
              <a:latin typeface="Times" charset="0"/>
            </a:endParaRPr>
          </a:p>
        </p:txBody>
      </p:sp>
      <p:sp>
        <p:nvSpPr>
          <p:cNvPr id="175169" name="Text Box 65"/>
          <p:cNvSpPr txBox="1">
            <a:spLocks noChangeArrowheads="1"/>
          </p:cNvSpPr>
          <p:nvPr/>
        </p:nvSpPr>
        <p:spPr bwMode="auto">
          <a:xfrm>
            <a:off x="1774825" y="0"/>
            <a:ext cx="595788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dirty="0" smtClean="0">
                <a:solidFill>
                  <a:schemeClr val="tx1"/>
                </a:solidFill>
                <a:ea typeface="+mn-ea"/>
                <a:cs typeface="+mn-cs"/>
              </a:rPr>
              <a:t>Mat </a:t>
            </a:r>
            <a:r>
              <a:rPr lang="en-US" sz="1400" dirty="0">
                <a:solidFill>
                  <a:schemeClr val="tx1"/>
                </a:solidFill>
                <a:ea typeface="+mn-ea"/>
                <a:cs typeface="+mn-cs"/>
              </a:rPr>
              <a:t>16:18; 28:19 </a:t>
            </a:r>
          </a:p>
        </p:txBody>
      </p:sp>
      <p:sp>
        <p:nvSpPr>
          <p:cNvPr id="106519" name="AutoShape 82"/>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06520" name="Rectangle 83"/>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6521" name="Line 84"/>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22" name="Line 85"/>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23" name="Line 86"/>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24" name="Line 87"/>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25" name="Line 88"/>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26" name="Rectangle 89"/>
          <p:cNvSpPr>
            <a:spLocks noChangeArrowheads="1"/>
          </p:cNvSpPr>
          <p:nvPr/>
        </p:nvSpPr>
        <p:spPr bwMode="auto">
          <a:xfrm>
            <a:off x="8034338" y="3429000"/>
            <a:ext cx="52418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175194" name="Rectangle 90"/>
          <p:cNvSpPr>
            <a:spLocks noChangeArrowheads="1"/>
          </p:cNvSpPr>
          <p:nvPr/>
        </p:nvSpPr>
        <p:spPr bwMode="auto">
          <a:xfrm>
            <a:off x="8181975" y="3751263"/>
            <a:ext cx="682878" cy="228268"/>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Donphen</a:t>
            </a:r>
            <a:endParaRPr lang="en-US" sz="900" i="1" dirty="0">
              <a:solidFill>
                <a:srgbClr val="000000"/>
              </a:solidFill>
              <a:effectLst>
                <a:outerShdw blurRad="38100" dist="38100" dir="2700000" algn="tl">
                  <a:srgbClr val="FFFFFF"/>
                </a:outerShdw>
              </a:effectLst>
              <a:latin typeface="Helvetica" charset="0"/>
            </a:endParaRPr>
          </a:p>
        </p:txBody>
      </p:sp>
      <p:sp>
        <p:nvSpPr>
          <p:cNvPr id="106528" name="Rectangle 91"/>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75196" name="Rectangle 92"/>
          <p:cNvSpPr>
            <a:spLocks noChangeArrowheads="1"/>
          </p:cNvSpPr>
          <p:nvPr/>
        </p:nvSpPr>
        <p:spPr bwMode="auto">
          <a:xfrm>
            <a:off x="8135938" y="3884613"/>
            <a:ext cx="913711" cy="228268"/>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Khumphen</a:t>
            </a:r>
            <a:r>
              <a:rPr lang="en-US" sz="900" i="1" dirty="0" smtClean="0">
                <a:solidFill>
                  <a:srgbClr val="000000"/>
                </a:solidFill>
                <a:effectLst>
                  <a:outerShdw blurRad="38100" dist="38100" dir="2700000" algn="tl">
                    <a:srgbClr val="FFFFFF"/>
                  </a:outerShdw>
                </a:effectLst>
                <a:latin typeface="Helvetica" charset="0"/>
              </a:rPr>
              <a:t> </a:t>
            </a:r>
            <a:r>
              <a:rPr lang="en-US" sz="900" i="1" dirty="0" err="1" smtClean="0">
                <a:solidFill>
                  <a:srgbClr val="000000"/>
                </a:solidFill>
                <a:effectLst>
                  <a:outerShdw blurRad="38100" dist="38100" dir="2700000" algn="tl">
                    <a:srgbClr val="FFFFFF"/>
                  </a:outerShdw>
                </a:effectLst>
                <a:latin typeface="Helvetica" charset="0"/>
              </a:rPr>
              <a:t>ki</a:t>
            </a:r>
            <a:endParaRPr lang="en-US" sz="900" i="1" dirty="0">
              <a:solidFill>
                <a:srgbClr val="000000"/>
              </a:solidFill>
              <a:effectLst>
                <a:outerShdw blurRad="38100" dist="38100" dir="2700000" algn="tl">
                  <a:srgbClr val="FFFFFF"/>
                </a:outerShdw>
              </a:effectLst>
              <a:latin typeface="Helvetica" charset="0"/>
            </a:endParaRPr>
          </a:p>
        </p:txBody>
      </p:sp>
      <p:sp>
        <p:nvSpPr>
          <p:cNvPr id="106530" name="Line 93"/>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31" name="Line 94"/>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32" name="Rectangle 95"/>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6533" name="Rectangle 96"/>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75201" name="Rectangle 97"/>
          <p:cNvSpPr>
            <a:spLocks noChangeArrowheads="1"/>
          </p:cNvSpPr>
          <p:nvPr/>
        </p:nvSpPr>
        <p:spPr bwMode="auto">
          <a:xfrm>
            <a:off x="8229600" y="3614738"/>
            <a:ext cx="561050" cy="243656"/>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sp>
        <p:nvSpPr>
          <p:cNvPr id="106535" name="Text Box 98"/>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6536" name="Text Box 101"/>
          <p:cNvSpPr txBox="1">
            <a:spLocks noChangeArrowheads="1"/>
          </p:cNvSpPr>
          <p:nvPr/>
        </p:nvSpPr>
        <p:spPr bwMode="auto">
          <a:xfrm>
            <a:off x="8556625" y="6445250"/>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4</a:t>
            </a:r>
          </a:p>
        </p:txBody>
      </p:sp>
      <p:sp>
        <p:nvSpPr>
          <p:cNvPr id="175206" name="Rectangle 102"/>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51</a:t>
            </a:r>
          </a:p>
        </p:txBody>
      </p:sp>
      <p:sp>
        <p:nvSpPr>
          <p:cNvPr id="106538" name="Text Box 10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smtClean="0">
                <a:solidFill>
                  <a:schemeClr val="tx1"/>
                </a:solidFill>
                <a:latin typeface="Arial" charset="0"/>
              </a:rPr>
              <a:t>Okhekako</a:t>
            </a:r>
            <a:r>
              <a:rPr lang="en-US" sz="1200" dirty="0" smtClean="0">
                <a:solidFill>
                  <a:schemeClr val="tx1"/>
                </a:solidFill>
                <a:latin typeface="Arial" charset="0"/>
              </a:rPr>
              <a:t> </a:t>
            </a:r>
            <a:r>
              <a:rPr lang="en-US" sz="1200" dirty="0">
                <a:solidFill>
                  <a:schemeClr val="tx1"/>
                </a:solidFill>
                <a:latin typeface="Arial" charset="0"/>
              </a:rPr>
              <a:t>pg. 39-41</a:t>
            </a:r>
          </a:p>
        </p:txBody>
      </p:sp>
      <p:grpSp>
        <p:nvGrpSpPr>
          <p:cNvPr id="106539" name="Group 104"/>
          <p:cNvGrpSpPr>
            <a:grpSpLocks/>
          </p:cNvGrpSpPr>
          <p:nvPr/>
        </p:nvGrpSpPr>
        <p:grpSpPr bwMode="auto">
          <a:xfrm>
            <a:off x="519113" y="76200"/>
            <a:ext cx="854075" cy="1704975"/>
            <a:chOff x="327" y="48"/>
            <a:chExt cx="538" cy="1074"/>
          </a:xfrm>
        </p:grpSpPr>
        <p:sp>
          <p:nvSpPr>
            <p:cNvPr id="175209" name="Rectangle 105"/>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175210" name="Line 106"/>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75123">
                                            <p:txEl>
                                              <p:pRg st="0" end="0"/>
                                            </p:txEl>
                                          </p:spTgt>
                                        </p:tgtEl>
                                        <p:attrNameLst>
                                          <p:attrName>style.visibility</p:attrName>
                                        </p:attrNameLst>
                                      </p:cBhvr>
                                      <p:to>
                                        <p:strVal val="visible"/>
                                      </p:to>
                                    </p:set>
                                    <p:animEffect transition="in" filter="box(out)">
                                      <p:cBhvr>
                                        <p:cTn id="7" dur="500"/>
                                        <p:tgtEl>
                                          <p:spTgt spid="175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75123">
                                            <p:txEl>
                                              <p:pRg st="1" end="1"/>
                                            </p:txEl>
                                          </p:spTgt>
                                        </p:tgtEl>
                                        <p:attrNameLst>
                                          <p:attrName>style.visibility</p:attrName>
                                        </p:attrNameLst>
                                      </p:cBhvr>
                                      <p:to>
                                        <p:strVal val="visible"/>
                                      </p:to>
                                    </p:set>
                                    <p:animEffect transition="in" filter="box(out)">
                                      <p:cBhvr>
                                        <p:cTn id="12" dur="500"/>
                                        <p:tgtEl>
                                          <p:spTgt spid="1751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75129">
                                            <p:txEl>
                                              <p:pRg st="0" end="0"/>
                                            </p:txEl>
                                          </p:spTgt>
                                        </p:tgtEl>
                                        <p:attrNameLst>
                                          <p:attrName>style.visibility</p:attrName>
                                        </p:attrNameLst>
                                      </p:cBhvr>
                                      <p:to>
                                        <p:strVal val="visible"/>
                                      </p:to>
                                    </p:set>
                                    <p:animEffect transition="in" filter="box(out)">
                                      <p:cBhvr>
                                        <p:cTn id="17" dur="500"/>
                                        <p:tgtEl>
                                          <p:spTgt spid="17512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75129">
                                            <p:txEl>
                                              <p:pRg st="1" end="1"/>
                                            </p:txEl>
                                          </p:spTgt>
                                        </p:tgtEl>
                                        <p:attrNameLst>
                                          <p:attrName>style.visibility</p:attrName>
                                        </p:attrNameLst>
                                      </p:cBhvr>
                                      <p:to>
                                        <p:strVal val="visible"/>
                                      </p:to>
                                    </p:set>
                                    <p:animEffect transition="in" filter="box(out)">
                                      <p:cBhvr>
                                        <p:cTn id="22" dur="500"/>
                                        <p:tgtEl>
                                          <p:spTgt spid="1751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23" grpId="0" build="p" autoUpdateAnimBg="0"/>
      <p:bldP spid="175129"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p:cNvPicPr>
            <a:picLocks noChangeArrowheads="1"/>
          </p:cNvPicPr>
          <p:nvPr/>
        </p:nvPicPr>
        <p:blipFill>
          <a:blip r:embed="rId3">
            <a:lum contrast="28000"/>
            <a:extLst>
              <a:ext uri="{28A0092B-C50C-407E-A947-70E740481C1C}">
                <a14:useLocalDpi xmlns:a14="http://schemas.microsoft.com/office/drawing/2010/main"/>
              </a:ext>
            </a:extLst>
          </a:blip>
          <a:srcRect/>
          <a:stretch>
            <a:fillRect/>
          </a:stretch>
        </p:blipFill>
        <p:spPr bwMode="auto">
          <a:xfrm>
            <a:off x="627063" y="552450"/>
            <a:ext cx="7888287" cy="5659438"/>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08546" name="Text Box 8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108547" name="Group 83"/>
          <p:cNvGrpSpPr>
            <a:grpSpLocks/>
          </p:cNvGrpSpPr>
          <p:nvPr/>
        </p:nvGrpSpPr>
        <p:grpSpPr bwMode="auto">
          <a:xfrm>
            <a:off x="7908925" y="3421063"/>
            <a:ext cx="1044575" cy="1241425"/>
            <a:chOff x="5043" y="2160"/>
            <a:chExt cx="658" cy="782"/>
          </a:xfrm>
        </p:grpSpPr>
        <p:sp>
          <p:nvSpPr>
            <p:cNvPr id="108553" name="AutoShape 6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08554" name="Rectangle 6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8555" name="Line 6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556" name="Line 6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557" name="Line 6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558" name="Line 6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559" name="Line 6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560" name="Rectangle 71"/>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442440" name="Rectangle 72"/>
            <p:cNvSpPr>
              <a:spLocks noChangeArrowheads="1"/>
            </p:cNvSpPr>
            <p:nvPr/>
          </p:nvSpPr>
          <p:spPr bwMode="auto">
            <a:xfrm>
              <a:off x="5154" y="2363"/>
              <a:ext cx="430" cy="144"/>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Donphen</a:t>
              </a:r>
              <a:endParaRPr lang="en-US" sz="900" i="1" dirty="0">
                <a:solidFill>
                  <a:srgbClr val="000000"/>
                </a:solidFill>
                <a:effectLst>
                  <a:outerShdw blurRad="38100" dist="38100" dir="2700000" algn="tl">
                    <a:srgbClr val="FFFFFF"/>
                  </a:outerShdw>
                </a:effectLst>
                <a:latin typeface="Helvetica" charset="0"/>
              </a:endParaRPr>
            </a:p>
          </p:txBody>
        </p:sp>
        <p:sp>
          <p:nvSpPr>
            <p:cNvPr id="108562" name="Rectangle 73"/>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42442" name="Rectangle 74"/>
            <p:cNvSpPr>
              <a:spLocks noChangeArrowheads="1"/>
            </p:cNvSpPr>
            <p:nvPr/>
          </p:nvSpPr>
          <p:spPr bwMode="auto">
            <a:xfrm>
              <a:off x="5125" y="2447"/>
              <a:ext cx="576" cy="144"/>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Khumphen</a:t>
              </a:r>
              <a:r>
                <a:rPr lang="en-US" sz="900" i="1" dirty="0" smtClean="0">
                  <a:solidFill>
                    <a:srgbClr val="000000"/>
                  </a:solidFill>
                  <a:effectLst>
                    <a:outerShdw blurRad="38100" dist="38100" dir="2700000" algn="tl">
                      <a:srgbClr val="FFFFFF"/>
                    </a:outerShdw>
                  </a:effectLst>
                  <a:latin typeface="Helvetica" charset="0"/>
                </a:rPr>
                <a:t> </a:t>
              </a:r>
              <a:r>
                <a:rPr lang="en-US" sz="900" i="1" dirty="0" err="1" smtClean="0">
                  <a:solidFill>
                    <a:srgbClr val="000000"/>
                  </a:solidFill>
                  <a:effectLst>
                    <a:outerShdw blurRad="38100" dist="38100" dir="2700000" algn="tl">
                      <a:srgbClr val="FFFFFF"/>
                    </a:outerShdw>
                  </a:effectLst>
                  <a:latin typeface="Helvetica" charset="0"/>
                </a:rPr>
                <a:t>ki</a:t>
              </a:r>
              <a:endParaRPr lang="en-US" sz="900" i="1" dirty="0">
                <a:solidFill>
                  <a:srgbClr val="000000"/>
                </a:solidFill>
                <a:effectLst>
                  <a:outerShdw blurRad="38100" dist="38100" dir="2700000" algn="tl">
                    <a:srgbClr val="FFFFFF"/>
                  </a:outerShdw>
                </a:effectLst>
                <a:latin typeface="Helvetica" charset="0"/>
              </a:endParaRPr>
            </a:p>
          </p:txBody>
        </p:sp>
        <p:sp>
          <p:nvSpPr>
            <p:cNvPr id="108564" name="Line 75"/>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565" name="Line 76"/>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566" name="Rectangle 77"/>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8567" name="Rectangle 78"/>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42447" name="Rectangle 79"/>
            <p:cNvSpPr>
              <a:spLocks noChangeArrowheads="1"/>
            </p:cNvSpPr>
            <p:nvPr/>
          </p:nvSpPr>
          <p:spPr bwMode="auto">
            <a:xfrm>
              <a:off x="5184" y="2277"/>
              <a:ext cx="353"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
        <p:nvSpPr>
          <p:cNvPr id="108548" name="Text Box 85"/>
          <p:cNvSpPr txBox="1">
            <a:spLocks noChangeArrowheads="1"/>
          </p:cNvSpPr>
          <p:nvPr/>
        </p:nvSpPr>
        <p:spPr bwMode="auto">
          <a:xfrm>
            <a:off x="8561388" y="64500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2</a:t>
            </a:r>
          </a:p>
        </p:txBody>
      </p:sp>
      <p:sp>
        <p:nvSpPr>
          <p:cNvPr id="442456" name="Rectangle 8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52</a:t>
            </a:r>
          </a:p>
        </p:txBody>
      </p:sp>
      <p:sp>
        <p:nvSpPr>
          <p:cNvPr id="108550" name="Text Box 8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smtClean="0">
                <a:solidFill>
                  <a:schemeClr val="tx1"/>
                </a:solidFill>
                <a:latin typeface="Arial" charset="0"/>
              </a:rPr>
              <a:t>Okhekako</a:t>
            </a:r>
            <a:r>
              <a:rPr lang="en-US" sz="1200" dirty="0" smtClean="0">
                <a:solidFill>
                  <a:schemeClr val="tx1"/>
                </a:solidFill>
                <a:latin typeface="Arial" charset="0"/>
              </a:rPr>
              <a:t> </a:t>
            </a:r>
            <a:r>
              <a:rPr lang="en-US" sz="1200" dirty="0">
                <a:solidFill>
                  <a:schemeClr val="tx1"/>
                </a:solidFill>
                <a:latin typeface="Arial" charset="0"/>
              </a:rPr>
              <a:t>pg. 39-41</a:t>
            </a:r>
          </a:p>
        </p:txBody>
      </p:sp>
      <p:sp>
        <p:nvSpPr>
          <p:cNvPr id="442463" name="Text Box 95"/>
          <p:cNvSpPr txBox="1">
            <a:spLocks noChangeArrowheads="1"/>
          </p:cNvSpPr>
          <p:nvPr/>
        </p:nvSpPr>
        <p:spPr bwMode="auto">
          <a:xfrm>
            <a:off x="1568237" y="1217613"/>
            <a:ext cx="5561049" cy="1015663"/>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spcBef>
                <a:spcPct val="50000"/>
              </a:spcBef>
              <a:defRPr/>
            </a:pPr>
            <a:r>
              <a:rPr lang="en-US" sz="6000" dirty="0" smtClean="0">
                <a:solidFill>
                  <a:schemeClr val="tx1"/>
                </a:solidFill>
                <a:latin typeface="Arial" charset="0"/>
                <a:ea typeface="+mn-ea"/>
                <a:cs typeface="+mn-cs"/>
              </a:rPr>
              <a:t> </a:t>
            </a:r>
            <a:r>
              <a:rPr lang="en-US" sz="6000" dirty="0" err="1" smtClean="0">
                <a:solidFill>
                  <a:schemeClr val="tx1"/>
                </a:solidFill>
                <a:latin typeface="Arial" charset="0"/>
                <a:ea typeface="+mn-ea"/>
                <a:cs typeface="+mn-cs"/>
              </a:rPr>
              <a:t>Khumphen</a:t>
            </a:r>
            <a:r>
              <a:rPr lang="en-US" sz="6000" dirty="0" smtClean="0">
                <a:solidFill>
                  <a:schemeClr val="tx1"/>
                </a:solidFill>
                <a:latin typeface="Arial" charset="0"/>
                <a:ea typeface="+mn-ea"/>
                <a:cs typeface="+mn-cs"/>
              </a:rPr>
              <a:t> </a:t>
            </a:r>
            <a:r>
              <a:rPr lang="en-US" sz="6000" dirty="0" err="1" smtClean="0">
                <a:solidFill>
                  <a:schemeClr val="tx1"/>
                </a:solidFill>
                <a:latin typeface="Arial" charset="0"/>
                <a:ea typeface="+mn-ea"/>
                <a:cs typeface="+mn-cs"/>
              </a:rPr>
              <a:t>ki</a:t>
            </a:r>
            <a:r>
              <a:rPr lang="en-US" sz="6000" dirty="0" smtClean="0">
                <a:solidFill>
                  <a:schemeClr val="tx1"/>
                </a:solidFill>
                <a:latin typeface="Arial" charset="0"/>
                <a:ea typeface="+mn-ea"/>
                <a:cs typeface="+mn-cs"/>
              </a:rPr>
              <a:t>:</a:t>
            </a:r>
            <a:endParaRPr lang="en-US" sz="6000" dirty="0">
              <a:solidFill>
                <a:schemeClr val="tx1"/>
              </a:solidFill>
              <a:latin typeface="Arial" charset="0"/>
              <a:ea typeface="+mn-ea"/>
              <a:cs typeface="+mn-cs"/>
            </a:endParaRPr>
          </a:p>
        </p:txBody>
      </p:sp>
      <p:sp>
        <p:nvSpPr>
          <p:cNvPr id="442464" name="Text Box 96"/>
          <p:cNvSpPr txBox="1">
            <a:spLocks noChangeArrowheads="1"/>
          </p:cNvSpPr>
          <p:nvPr/>
        </p:nvSpPr>
        <p:spPr bwMode="auto">
          <a:xfrm>
            <a:off x="941389" y="2939097"/>
            <a:ext cx="7040562" cy="286232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en-US" sz="6000" dirty="0" err="1" smtClean="0">
                <a:solidFill>
                  <a:schemeClr val="tx1"/>
                </a:solidFill>
                <a:latin typeface="Arial" charset="0"/>
              </a:rPr>
              <a:t>Ete</a:t>
            </a:r>
            <a:r>
              <a:rPr lang="en-US" sz="6000" dirty="0" smtClean="0">
                <a:solidFill>
                  <a:schemeClr val="tx1"/>
                </a:solidFill>
                <a:latin typeface="Arial" charset="0"/>
              </a:rPr>
              <a:t> </a:t>
            </a:r>
            <a:r>
              <a:rPr lang="en-US" sz="6000" dirty="0" err="1" smtClean="0">
                <a:solidFill>
                  <a:schemeClr val="tx1"/>
                </a:solidFill>
                <a:latin typeface="Arial" charset="0"/>
              </a:rPr>
              <a:t>vanmo</a:t>
            </a:r>
            <a:r>
              <a:rPr lang="en-US" sz="6000" dirty="0" smtClean="0">
                <a:solidFill>
                  <a:schemeClr val="tx1"/>
                </a:solidFill>
                <a:latin typeface="Arial" charset="0"/>
              </a:rPr>
              <a:t> </a:t>
            </a:r>
            <a:r>
              <a:rPr lang="en-US" sz="6000" dirty="0" err="1" smtClean="0">
                <a:solidFill>
                  <a:schemeClr val="tx1"/>
                </a:solidFill>
                <a:latin typeface="Arial" charset="0"/>
              </a:rPr>
              <a:t>ji</a:t>
            </a:r>
            <a:r>
              <a:rPr lang="en-US" sz="6000" dirty="0" smtClean="0">
                <a:solidFill>
                  <a:schemeClr val="tx1"/>
                </a:solidFill>
                <a:latin typeface="Arial" charset="0"/>
              </a:rPr>
              <a:t> </a:t>
            </a:r>
            <a:r>
              <a:rPr lang="en-US" sz="6000" dirty="0" err="1" smtClean="0">
                <a:solidFill>
                  <a:schemeClr val="tx1"/>
                </a:solidFill>
                <a:latin typeface="Arial" charset="0"/>
              </a:rPr>
              <a:t>na</a:t>
            </a:r>
            <a:r>
              <a:rPr lang="en-US" sz="6000" dirty="0" smtClean="0">
                <a:solidFill>
                  <a:schemeClr val="tx1"/>
                </a:solidFill>
                <a:latin typeface="Arial" charset="0"/>
              </a:rPr>
              <a:t> </a:t>
            </a:r>
            <a:r>
              <a:rPr lang="en-US" sz="6000" dirty="0" err="1" smtClean="0">
                <a:solidFill>
                  <a:schemeClr val="tx1"/>
                </a:solidFill>
                <a:latin typeface="Arial" charset="0"/>
              </a:rPr>
              <a:t>khumphen</a:t>
            </a:r>
            <a:r>
              <a:rPr lang="en-US" sz="6000" dirty="0" smtClean="0">
                <a:solidFill>
                  <a:schemeClr val="tx1"/>
                </a:solidFill>
                <a:latin typeface="Arial" charset="0"/>
              </a:rPr>
              <a:t> </a:t>
            </a:r>
            <a:r>
              <a:rPr lang="en-US" sz="6000" dirty="0" err="1" smtClean="0">
                <a:solidFill>
                  <a:schemeClr val="tx1"/>
                </a:solidFill>
                <a:latin typeface="Arial" charset="0"/>
              </a:rPr>
              <a:t>ki</a:t>
            </a:r>
            <a:r>
              <a:rPr lang="en-US" sz="6000" dirty="0" smtClean="0">
                <a:solidFill>
                  <a:schemeClr val="tx1"/>
                </a:solidFill>
                <a:latin typeface="Arial" charset="0"/>
              </a:rPr>
              <a:t> </a:t>
            </a:r>
            <a:r>
              <a:rPr lang="en-US" sz="6000" dirty="0" err="1" smtClean="0">
                <a:solidFill>
                  <a:schemeClr val="tx1"/>
                </a:solidFill>
                <a:latin typeface="Arial" charset="0"/>
              </a:rPr>
              <a:t>ji</a:t>
            </a:r>
            <a:r>
              <a:rPr lang="en-US" sz="6000" dirty="0" smtClean="0">
                <a:solidFill>
                  <a:schemeClr val="tx1"/>
                </a:solidFill>
                <a:latin typeface="Arial" charset="0"/>
              </a:rPr>
              <a:t> </a:t>
            </a:r>
            <a:r>
              <a:rPr lang="en-US" sz="6000" dirty="0" err="1" smtClean="0">
                <a:solidFill>
                  <a:schemeClr val="tx1"/>
                </a:solidFill>
                <a:latin typeface="Arial" charset="0"/>
              </a:rPr>
              <a:t>licho</a:t>
            </a:r>
            <a:endParaRPr lang="en-US" sz="5400" dirty="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42463"/>
                                        </p:tgtEl>
                                        <p:attrNameLst>
                                          <p:attrName>style.visibility</p:attrName>
                                        </p:attrNameLst>
                                      </p:cBhvr>
                                      <p:to>
                                        <p:strVal val="visible"/>
                                      </p:to>
                                    </p:set>
                                    <p:anim calcmode="lin" valueType="num">
                                      <p:cBhvr>
                                        <p:cTn id="7" dur="500" fill="hold"/>
                                        <p:tgtEl>
                                          <p:spTgt spid="442463"/>
                                        </p:tgtEl>
                                        <p:attrNameLst>
                                          <p:attrName>ppt_x</p:attrName>
                                        </p:attrNameLst>
                                      </p:cBhvr>
                                      <p:tavLst>
                                        <p:tav tm="0">
                                          <p:val>
                                            <p:strVal val="#ppt_x-#ppt_w/2"/>
                                          </p:val>
                                        </p:tav>
                                        <p:tav tm="100000">
                                          <p:val>
                                            <p:strVal val="#ppt_x"/>
                                          </p:val>
                                        </p:tav>
                                      </p:tavLst>
                                    </p:anim>
                                    <p:anim calcmode="lin" valueType="num">
                                      <p:cBhvr>
                                        <p:cTn id="8" dur="500" fill="hold"/>
                                        <p:tgtEl>
                                          <p:spTgt spid="442463"/>
                                        </p:tgtEl>
                                        <p:attrNameLst>
                                          <p:attrName>ppt_y</p:attrName>
                                        </p:attrNameLst>
                                      </p:cBhvr>
                                      <p:tavLst>
                                        <p:tav tm="0">
                                          <p:val>
                                            <p:strVal val="#ppt_y"/>
                                          </p:val>
                                        </p:tav>
                                        <p:tav tm="100000">
                                          <p:val>
                                            <p:strVal val="#ppt_y"/>
                                          </p:val>
                                        </p:tav>
                                      </p:tavLst>
                                    </p:anim>
                                    <p:anim calcmode="lin" valueType="num">
                                      <p:cBhvr>
                                        <p:cTn id="9" dur="500" fill="hold"/>
                                        <p:tgtEl>
                                          <p:spTgt spid="442463"/>
                                        </p:tgtEl>
                                        <p:attrNameLst>
                                          <p:attrName>ppt_w</p:attrName>
                                        </p:attrNameLst>
                                      </p:cBhvr>
                                      <p:tavLst>
                                        <p:tav tm="0">
                                          <p:val>
                                            <p:fltVal val="0"/>
                                          </p:val>
                                        </p:tav>
                                        <p:tav tm="100000">
                                          <p:val>
                                            <p:strVal val="#ppt_w"/>
                                          </p:val>
                                        </p:tav>
                                      </p:tavLst>
                                    </p:anim>
                                    <p:anim calcmode="lin" valueType="num">
                                      <p:cBhvr>
                                        <p:cTn id="10" dur="500" fill="hold"/>
                                        <p:tgtEl>
                                          <p:spTgt spid="442463"/>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442464"/>
                                        </p:tgtEl>
                                        <p:attrNameLst>
                                          <p:attrName>style.visibility</p:attrName>
                                        </p:attrNameLst>
                                      </p:cBhvr>
                                      <p:to>
                                        <p:strVal val="visible"/>
                                      </p:to>
                                    </p:set>
                                    <p:anim calcmode="lin" valueType="num">
                                      <p:cBhvr>
                                        <p:cTn id="15" dur="500" fill="hold"/>
                                        <p:tgtEl>
                                          <p:spTgt spid="442464"/>
                                        </p:tgtEl>
                                        <p:attrNameLst>
                                          <p:attrName>ppt_w</p:attrName>
                                        </p:attrNameLst>
                                      </p:cBhvr>
                                      <p:tavLst>
                                        <p:tav tm="0">
                                          <p:val>
                                            <p:fltVal val="0"/>
                                          </p:val>
                                        </p:tav>
                                        <p:tav tm="100000">
                                          <p:val>
                                            <p:strVal val="#ppt_w"/>
                                          </p:val>
                                        </p:tav>
                                      </p:tavLst>
                                    </p:anim>
                                    <p:anim calcmode="lin" valueType="num">
                                      <p:cBhvr>
                                        <p:cTn id="16" dur="500" fill="hold"/>
                                        <p:tgtEl>
                                          <p:spTgt spid="44246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463" grpId="0" autoUpdateAnimBg="0"/>
      <p:bldP spid="44246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p:cNvPicPr>
            <a:picLocks noChangeArrowheads="1"/>
          </p:cNvPicPr>
          <p:nvPr/>
        </p:nvPicPr>
        <p:blipFill>
          <a:blip r:embed="rId3">
            <a:lum contrast="28000"/>
            <a:extLst>
              <a:ext uri="{28A0092B-C50C-407E-A947-70E740481C1C}">
                <a14:useLocalDpi xmlns:a14="http://schemas.microsoft.com/office/drawing/2010/main"/>
              </a:ext>
            </a:extLst>
          </a:blip>
          <a:srcRect/>
          <a:stretch>
            <a:fillRect/>
          </a:stretch>
        </p:blipFill>
        <p:spPr bwMode="auto">
          <a:xfrm>
            <a:off x="395620" y="288925"/>
            <a:ext cx="7888287" cy="5659438"/>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10594" name="Text Box 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110595" name="Group 4"/>
          <p:cNvGrpSpPr>
            <a:grpSpLocks/>
          </p:cNvGrpSpPr>
          <p:nvPr/>
        </p:nvGrpSpPr>
        <p:grpSpPr bwMode="auto">
          <a:xfrm>
            <a:off x="8046115" y="3421063"/>
            <a:ext cx="1044575" cy="1241425"/>
            <a:chOff x="5043" y="2160"/>
            <a:chExt cx="658" cy="782"/>
          </a:xfrm>
        </p:grpSpPr>
        <p:sp>
          <p:nvSpPr>
            <p:cNvPr id="110605" name="AutoShape 5"/>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10606" name="Rectangle 6"/>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0607" name="Line 7"/>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608" name="Line 8"/>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609" name="Line 9"/>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610" name="Line 10"/>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611" name="Line 11"/>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612" name="Rectangle 12"/>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685069" name="Rectangle 13"/>
            <p:cNvSpPr>
              <a:spLocks noChangeArrowheads="1"/>
            </p:cNvSpPr>
            <p:nvPr/>
          </p:nvSpPr>
          <p:spPr bwMode="auto">
            <a:xfrm>
              <a:off x="5154" y="2363"/>
              <a:ext cx="430" cy="144"/>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Donphen</a:t>
              </a:r>
              <a:endParaRPr lang="en-US" sz="900" i="1" dirty="0">
                <a:solidFill>
                  <a:srgbClr val="000000"/>
                </a:solidFill>
                <a:effectLst>
                  <a:outerShdw blurRad="38100" dist="38100" dir="2700000" algn="tl">
                    <a:srgbClr val="FFFFFF"/>
                  </a:outerShdw>
                </a:effectLst>
                <a:latin typeface="Helvetica" charset="0"/>
              </a:endParaRPr>
            </a:p>
          </p:txBody>
        </p:sp>
        <p:sp>
          <p:nvSpPr>
            <p:cNvPr id="110614" name="Rectangle 14"/>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85071" name="Rectangle 15"/>
            <p:cNvSpPr>
              <a:spLocks noChangeArrowheads="1"/>
            </p:cNvSpPr>
            <p:nvPr/>
          </p:nvSpPr>
          <p:spPr bwMode="auto">
            <a:xfrm>
              <a:off x="5072" y="2447"/>
              <a:ext cx="629" cy="144"/>
            </a:xfrm>
            <a:prstGeom prst="rect">
              <a:avLst/>
            </a:prstGeom>
            <a:noFill/>
            <a:ln w="12700">
              <a:noFill/>
              <a:miter lim="800000"/>
              <a:headEnd/>
              <a:tailEnd/>
            </a:ln>
            <a:effectLst/>
          </p:spPr>
          <p:txBody>
            <a:bodyPr wrap="squar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Khumphen</a:t>
              </a:r>
              <a:r>
                <a:rPr lang="en-US" sz="900" i="1" dirty="0" smtClean="0">
                  <a:solidFill>
                    <a:srgbClr val="000000"/>
                  </a:solidFill>
                  <a:effectLst>
                    <a:outerShdw blurRad="38100" dist="38100" dir="2700000" algn="tl">
                      <a:srgbClr val="FFFFFF"/>
                    </a:outerShdw>
                  </a:effectLst>
                  <a:latin typeface="Helvetica" charset="0"/>
                </a:rPr>
                <a:t> </a:t>
              </a:r>
              <a:r>
                <a:rPr lang="en-US" sz="900" i="1" dirty="0" err="1" smtClean="0">
                  <a:solidFill>
                    <a:srgbClr val="000000"/>
                  </a:solidFill>
                  <a:effectLst>
                    <a:outerShdw blurRad="38100" dist="38100" dir="2700000" algn="tl">
                      <a:srgbClr val="FFFFFF"/>
                    </a:outerShdw>
                  </a:effectLst>
                  <a:latin typeface="Helvetica" charset="0"/>
                </a:rPr>
                <a:t>ki</a:t>
              </a:r>
              <a:endParaRPr lang="en-US" sz="900" i="1" dirty="0">
                <a:solidFill>
                  <a:srgbClr val="000000"/>
                </a:solidFill>
                <a:effectLst>
                  <a:outerShdw blurRad="38100" dist="38100" dir="2700000" algn="tl">
                    <a:srgbClr val="FFFFFF"/>
                  </a:outerShdw>
                </a:effectLst>
                <a:latin typeface="Helvetica" charset="0"/>
              </a:endParaRPr>
            </a:p>
          </p:txBody>
        </p:sp>
        <p:sp>
          <p:nvSpPr>
            <p:cNvPr id="110616" name="Line 16"/>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617" name="Line 17"/>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618" name="Rectangle 18"/>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0619" name="Rectangle 19"/>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85076" name="Rectangle 20"/>
            <p:cNvSpPr>
              <a:spLocks noChangeArrowheads="1"/>
            </p:cNvSpPr>
            <p:nvPr/>
          </p:nvSpPr>
          <p:spPr bwMode="auto">
            <a:xfrm>
              <a:off x="5184" y="2277"/>
              <a:ext cx="353"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
        <p:nvSpPr>
          <p:cNvPr id="110596" name="Text Box 21"/>
          <p:cNvSpPr txBox="1">
            <a:spLocks noChangeArrowheads="1"/>
          </p:cNvSpPr>
          <p:nvPr/>
        </p:nvSpPr>
        <p:spPr bwMode="auto">
          <a:xfrm>
            <a:off x="8561388" y="64500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1</a:t>
            </a:r>
          </a:p>
        </p:txBody>
      </p:sp>
      <p:sp>
        <p:nvSpPr>
          <p:cNvPr id="685078" name="Rectangle 22"/>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53</a:t>
            </a:r>
          </a:p>
        </p:txBody>
      </p:sp>
      <p:sp>
        <p:nvSpPr>
          <p:cNvPr id="110598" name="Text Box 2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smtClean="0">
                <a:solidFill>
                  <a:schemeClr val="tx1"/>
                </a:solidFill>
                <a:latin typeface="Arial" charset="0"/>
              </a:rPr>
              <a:t>Okhekako</a:t>
            </a:r>
            <a:r>
              <a:rPr lang="en-US" sz="1200" dirty="0" smtClean="0">
                <a:solidFill>
                  <a:schemeClr val="tx1"/>
                </a:solidFill>
                <a:latin typeface="Arial" charset="0"/>
              </a:rPr>
              <a:t> </a:t>
            </a:r>
            <a:r>
              <a:rPr lang="en-US" sz="1200" dirty="0">
                <a:solidFill>
                  <a:schemeClr val="tx1"/>
                </a:solidFill>
                <a:latin typeface="Arial" charset="0"/>
              </a:rPr>
              <a:t>pg. 39-41</a:t>
            </a:r>
          </a:p>
        </p:txBody>
      </p:sp>
      <p:sp>
        <p:nvSpPr>
          <p:cNvPr id="685080" name="Text Box 24"/>
          <p:cNvSpPr txBox="1">
            <a:spLocks noChangeArrowheads="1"/>
          </p:cNvSpPr>
          <p:nvPr/>
        </p:nvSpPr>
        <p:spPr bwMode="auto">
          <a:xfrm>
            <a:off x="2068513" y="850841"/>
            <a:ext cx="4927600" cy="1754326"/>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dirty="0">
                <a:solidFill>
                  <a:schemeClr val="tx1"/>
                </a:solidFill>
                <a:latin typeface="Arial" charset="0"/>
                <a:ea typeface="+mn-ea"/>
                <a:cs typeface="+mn-cs"/>
              </a:rPr>
              <a:t>The </a:t>
            </a:r>
            <a:r>
              <a:rPr lang="en-US" sz="5400" dirty="0" err="1" smtClean="0">
                <a:solidFill>
                  <a:schemeClr val="tx1"/>
                </a:solidFill>
                <a:latin typeface="Arial" charset="0"/>
                <a:ea typeface="+mn-ea"/>
                <a:cs typeface="+mn-cs"/>
              </a:rPr>
              <a:t>Khumphen</a:t>
            </a:r>
            <a:r>
              <a:rPr lang="en-US" sz="5400" dirty="0" smtClean="0">
                <a:solidFill>
                  <a:schemeClr val="tx1"/>
                </a:solidFill>
                <a:latin typeface="Arial" charset="0"/>
                <a:ea typeface="+mn-ea"/>
                <a:cs typeface="+mn-cs"/>
              </a:rPr>
              <a:t> </a:t>
            </a:r>
            <a:r>
              <a:rPr lang="en-US" sz="5400" dirty="0" err="1" smtClean="0">
                <a:solidFill>
                  <a:schemeClr val="tx1"/>
                </a:solidFill>
                <a:latin typeface="Arial" charset="0"/>
                <a:ea typeface="+mn-ea"/>
                <a:cs typeface="+mn-cs"/>
              </a:rPr>
              <a:t>ki</a:t>
            </a:r>
            <a:r>
              <a:rPr lang="en-US" sz="5400" dirty="0" smtClean="0">
                <a:solidFill>
                  <a:schemeClr val="tx1"/>
                </a:solidFill>
                <a:latin typeface="Arial" charset="0"/>
                <a:ea typeface="+mn-ea"/>
                <a:cs typeface="+mn-cs"/>
              </a:rPr>
              <a:t>:</a:t>
            </a:r>
            <a:endParaRPr lang="en-US" sz="5400" dirty="0">
              <a:solidFill>
                <a:schemeClr val="tx1"/>
              </a:solidFill>
              <a:latin typeface="Arial" charset="0"/>
              <a:ea typeface="+mn-ea"/>
              <a:cs typeface="+mn-cs"/>
            </a:endParaRPr>
          </a:p>
        </p:txBody>
      </p:sp>
      <p:sp>
        <p:nvSpPr>
          <p:cNvPr id="685081" name="Text Box 25"/>
          <p:cNvSpPr txBox="1">
            <a:spLocks noChangeArrowheads="1"/>
          </p:cNvSpPr>
          <p:nvPr/>
        </p:nvSpPr>
        <p:spPr bwMode="auto">
          <a:xfrm>
            <a:off x="509459" y="2933492"/>
            <a:ext cx="8062913" cy="280076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en-US" sz="4400" i="1" dirty="0" err="1" smtClean="0">
                <a:solidFill>
                  <a:srgbClr val="00FFFF"/>
                </a:solidFill>
                <a:latin typeface="Arial" charset="0"/>
              </a:rPr>
              <a:t>Ete</a:t>
            </a:r>
            <a:r>
              <a:rPr lang="en-US" sz="4400" i="1" dirty="0" smtClean="0">
                <a:solidFill>
                  <a:srgbClr val="00FFFF"/>
                </a:solidFill>
                <a:latin typeface="Arial" charset="0"/>
              </a:rPr>
              <a:t> no </a:t>
            </a:r>
            <a:r>
              <a:rPr lang="en-US" sz="4400" i="1" dirty="0" err="1" smtClean="0">
                <a:solidFill>
                  <a:srgbClr val="00FFFF"/>
                </a:solidFill>
                <a:latin typeface="Arial" charset="0"/>
              </a:rPr>
              <a:t>Khumphen</a:t>
            </a:r>
            <a:r>
              <a:rPr lang="en-US" sz="4400" i="1" dirty="0" smtClean="0">
                <a:solidFill>
                  <a:srgbClr val="00FFFF"/>
                </a:solidFill>
                <a:latin typeface="Arial" charset="0"/>
              </a:rPr>
              <a:t> </a:t>
            </a:r>
          </a:p>
          <a:p>
            <a:pPr algn="ctr">
              <a:spcBef>
                <a:spcPct val="50000"/>
              </a:spcBef>
              <a:defRPr/>
            </a:pPr>
            <a:r>
              <a:rPr lang="en-US" sz="4400" i="1" dirty="0" err="1" smtClean="0">
                <a:solidFill>
                  <a:srgbClr val="00FFFF"/>
                </a:solidFill>
                <a:latin typeface="Arial" charset="0"/>
              </a:rPr>
              <a:t>ki</a:t>
            </a:r>
            <a:r>
              <a:rPr lang="en-US" sz="4400" i="1" dirty="0" smtClean="0">
                <a:solidFill>
                  <a:srgbClr val="00FFFF"/>
                </a:solidFill>
                <a:latin typeface="Arial" charset="0"/>
              </a:rPr>
              <a:t> </a:t>
            </a:r>
            <a:r>
              <a:rPr lang="en-US" sz="4400" i="1" dirty="0" err="1" smtClean="0">
                <a:solidFill>
                  <a:srgbClr val="00FFFF"/>
                </a:solidFill>
                <a:latin typeface="Arial" charset="0"/>
              </a:rPr>
              <a:t>ji</a:t>
            </a:r>
            <a:r>
              <a:rPr lang="en-US" sz="4400" i="1" dirty="0" smtClean="0">
                <a:solidFill>
                  <a:srgbClr val="00FFFF"/>
                </a:solidFill>
                <a:latin typeface="Arial" charset="0"/>
              </a:rPr>
              <a:t> </a:t>
            </a:r>
            <a:r>
              <a:rPr lang="en-US" sz="4400" i="1" dirty="0" err="1" smtClean="0">
                <a:solidFill>
                  <a:srgbClr val="00FFFF"/>
                </a:solidFill>
                <a:latin typeface="Arial" charset="0"/>
              </a:rPr>
              <a:t>tsuko</a:t>
            </a:r>
            <a:r>
              <a:rPr lang="en-US" sz="4400" i="1" dirty="0" smtClean="0">
                <a:solidFill>
                  <a:srgbClr val="00FFFF"/>
                </a:solidFill>
                <a:latin typeface="Arial" charset="0"/>
              </a:rPr>
              <a:t> </a:t>
            </a:r>
            <a:r>
              <a:rPr lang="en-US" sz="4400" i="1" dirty="0" err="1" smtClean="0">
                <a:solidFill>
                  <a:srgbClr val="00FFFF"/>
                </a:solidFill>
                <a:latin typeface="Arial" charset="0"/>
              </a:rPr>
              <a:t>na</a:t>
            </a:r>
            <a:r>
              <a:rPr lang="en-US" sz="4400" i="1" dirty="0" smtClean="0">
                <a:solidFill>
                  <a:srgbClr val="00FFFF"/>
                </a:solidFill>
                <a:latin typeface="Arial" charset="0"/>
              </a:rPr>
              <a:t> </a:t>
            </a:r>
          </a:p>
          <a:p>
            <a:pPr algn="ctr">
              <a:spcBef>
                <a:spcPct val="50000"/>
              </a:spcBef>
              <a:defRPr/>
            </a:pPr>
            <a:r>
              <a:rPr lang="en-US" sz="4400" i="1" dirty="0" err="1" smtClean="0">
                <a:solidFill>
                  <a:srgbClr val="00FFFF"/>
                </a:solidFill>
                <a:latin typeface="Arial" charset="0"/>
              </a:rPr>
              <a:t>nto</a:t>
            </a:r>
            <a:r>
              <a:rPr lang="en-US" sz="4400" i="1" dirty="0" smtClean="0">
                <a:solidFill>
                  <a:srgbClr val="00FFFF"/>
                </a:solidFill>
                <a:latin typeface="Arial" charset="0"/>
              </a:rPr>
              <a:t> </a:t>
            </a:r>
            <a:r>
              <a:rPr lang="en-US" sz="4400" i="1" dirty="0" err="1" smtClean="0">
                <a:solidFill>
                  <a:srgbClr val="00FFFF"/>
                </a:solidFill>
                <a:latin typeface="Arial" charset="0"/>
              </a:rPr>
              <a:t>ludan</a:t>
            </a:r>
            <a:r>
              <a:rPr lang="en-US" sz="4400" i="1" dirty="0" smtClean="0">
                <a:solidFill>
                  <a:srgbClr val="00FFFF"/>
                </a:solidFill>
                <a:latin typeface="Arial" charset="0"/>
              </a:rPr>
              <a:t> </a:t>
            </a:r>
            <a:r>
              <a:rPr lang="en-US" sz="4400" i="1" dirty="0" err="1" smtClean="0">
                <a:solidFill>
                  <a:srgbClr val="00FFFF"/>
                </a:solidFill>
                <a:latin typeface="Arial" charset="0"/>
              </a:rPr>
              <a:t>cho</a:t>
            </a:r>
            <a:r>
              <a:rPr lang="en-US" sz="4400" i="1" dirty="0" smtClean="0">
                <a:solidFill>
                  <a:srgbClr val="00FFFF"/>
                </a:solidFill>
                <a:latin typeface="Arial" charset="0"/>
              </a:rPr>
              <a:t> la </a:t>
            </a:r>
            <a:r>
              <a:rPr lang="en-US" sz="4400" i="1" dirty="0" smtClean="0">
                <a:solidFill>
                  <a:srgbClr val="00FFFF"/>
                </a:solidFill>
                <a:latin typeface="Arial" charset="0"/>
              </a:rPr>
              <a:t>?</a:t>
            </a:r>
            <a:endParaRPr lang="en-US" sz="4400" i="1" dirty="0">
              <a:solidFill>
                <a:srgbClr val="00FFFF"/>
              </a:solidFill>
              <a:latin typeface="Arial" charset="0"/>
            </a:endParaRPr>
          </a:p>
        </p:txBody>
      </p:sp>
      <p:grpSp>
        <p:nvGrpSpPr>
          <p:cNvPr id="3" name="Group 30"/>
          <p:cNvGrpSpPr>
            <a:grpSpLocks/>
          </p:cNvGrpSpPr>
          <p:nvPr/>
        </p:nvGrpSpPr>
        <p:grpSpPr bwMode="auto">
          <a:xfrm>
            <a:off x="1045240" y="867094"/>
            <a:ext cx="6950075" cy="4752975"/>
            <a:chOff x="728" y="487"/>
            <a:chExt cx="4378" cy="2994"/>
          </a:xfrm>
        </p:grpSpPr>
        <p:sp>
          <p:nvSpPr>
            <p:cNvPr id="685087" name="AutoShape 31"/>
            <p:cNvSpPr>
              <a:spLocks noChangeArrowheads="1"/>
            </p:cNvSpPr>
            <p:nvPr/>
          </p:nvSpPr>
          <p:spPr bwMode="auto">
            <a:xfrm>
              <a:off x="728" y="487"/>
              <a:ext cx="4378" cy="2994"/>
            </a:xfrm>
            <a:prstGeom prst="roundRect">
              <a:avLst>
                <a:gd name="adj" fmla="val 16667"/>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76200">
              <a:solidFill>
                <a:srgbClr val="6A0000"/>
              </a:solidFill>
              <a:round/>
              <a:headEnd/>
              <a:tailEnd/>
            </a:ln>
            <a:effectLst>
              <a:outerShdw blurRad="63500" dist="38100" dir="16200000" algn="ctr" rotWithShape="0">
                <a:schemeClr val="bg2">
                  <a:alpha val="74998"/>
                </a:schemeClr>
              </a:outerShdw>
            </a:effectLst>
          </p:spPr>
          <p:txBody>
            <a:bodyPr wrap="none" anchor="ctr"/>
            <a:lstStyle/>
            <a:p>
              <a:pPr algn="ctr">
                <a:defRPr/>
              </a:pPr>
              <a:endParaRPr lang="en-US" sz="2400" b="0">
                <a:ea typeface="+mn-ea"/>
                <a:cs typeface="+mn-cs"/>
              </a:endParaRPr>
            </a:p>
          </p:txBody>
        </p:sp>
        <p:sp>
          <p:nvSpPr>
            <p:cNvPr id="685088" name="Rectangle 32"/>
            <p:cNvSpPr>
              <a:spLocks noChangeArrowheads="1"/>
            </p:cNvSpPr>
            <p:nvPr/>
          </p:nvSpPr>
          <p:spPr bwMode="auto">
            <a:xfrm>
              <a:off x="1118" y="689"/>
              <a:ext cx="3621" cy="238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defRPr/>
              </a:pPr>
              <a:r>
                <a:rPr lang="ja-JP" altLang="en-US" sz="4000" dirty="0">
                  <a:solidFill>
                    <a:srgbClr val="FFFF00"/>
                  </a:solidFill>
                </a:rPr>
                <a:t>“</a:t>
              </a:r>
              <a:r>
                <a:rPr lang="en-US" sz="4000" dirty="0" smtClean="0">
                  <a:solidFill>
                    <a:srgbClr val="FFFF00"/>
                  </a:solidFill>
                </a:rPr>
                <a:t>…</a:t>
              </a:r>
              <a:r>
                <a:rPr lang="en-US" sz="3200" dirty="0" err="1" smtClean="0">
                  <a:solidFill>
                    <a:srgbClr val="FFFF00"/>
                  </a:solidFill>
                </a:rPr>
                <a:t>Tolea</a:t>
              </a:r>
              <a:r>
                <a:rPr lang="en-US" sz="3200" dirty="0" smtClean="0">
                  <a:solidFill>
                    <a:srgbClr val="FFFF00"/>
                  </a:solidFill>
                </a:rPr>
                <a:t> </a:t>
              </a:r>
              <a:r>
                <a:rPr lang="en-US" sz="3200" dirty="0" err="1" smtClean="0">
                  <a:solidFill>
                    <a:srgbClr val="FFFF00"/>
                  </a:solidFill>
                </a:rPr>
                <a:t>Kvüthung</a:t>
              </a:r>
              <a:r>
                <a:rPr lang="en-US" sz="3200" dirty="0" smtClean="0">
                  <a:solidFill>
                    <a:srgbClr val="FFFF00"/>
                  </a:solidFill>
                </a:rPr>
                <a:t> </a:t>
              </a:r>
              <a:r>
                <a:rPr lang="en-US" sz="3200" dirty="0" err="1" smtClean="0">
                  <a:solidFill>
                    <a:srgbClr val="FFFF00"/>
                  </a:solidFill>
                </a:rPr>
                <a:t>Nthomon</a:t>
              </a:r>
              <a:r>
                <a:rPr lang="en-US" sz="3200" dirty="0" smtClean="0">
                  <a:solidFill>
                    <a:srgbClr val="FFFF00"/>
                  </a:solidFill>
                </a:rPr>
                <a:t> </a:t>
              </a:r>
              <a:r>
                <a:rPr lang="en-US" sz="3200" dirty="0" err="1" smtClean="0">
                  <a:solidFill>
                    <a:srgbClr val="FFFF00"/>
                  </a:solidFill>
                </a:rPr>
                <a:t>ji</a:t>
              </a:r>
              <a:r>
                <a:rPr lang="en-US" sz="3200" dirty="0" smtClean="0">
                  <a:solidFill>
                    <a:srgbClr val="FFFF00"/>
                  </a:solidFill>
                </a:rPr>
                <a:t> </a:t>
              </a:r>
              <a:r>
                <a:rPr lang="en-US" sz="3200" dirty="0" err="1" smtClean="0">
                  <a:solidFill>
                    <a:srgbClr val="FFFF00"/>
                  </a:solidFill>
                </a:rPr>
                <a:t>ntelo</a:t>
              </a:r>
              <a:r>
                <a:rPr lang="en-US" sz="3200" dirty="0" smtClean="0">
                  <a:solidFill>
                    <a:srgbClr val="FFFF00"/>
                  </a:solidFill>
                </a:rPr>
                <a:t> </a:t>
              </a:r>
              <a:r>
                <a:rPr lang="en-US" sz="3200" err="1" smtClean="0">
                  <a:solidFill>
                    <a:srgbClr val="FFFF00"/>
                  </a:solidFill>
                </a:rPr>
                <a:t>joroa</a:t>
              </a:r>
              <a:r>
                <a:rPr lang="en-US" sz="3200" smtClean="0">
                  <a:solidFill>
                    <a:srgbClr val="FFFF00"/>
                  </a:solidFill>
                </a:rPr>
                <a:t> sana </a:t>
              </a:r>
              <a:r>
                <a:rPr lang="en-US" sz="3200" dirty="0" err="1" smtClean="0">
                  <a:solidFill>
                    <a:srgbClr val="FFFF00"/>
                  </a:solidFill>
                </a:rPr>
                <a:t>etho</a:t>
              </a:r>
              <a:r>
                <a:rPr lang="en-US" sz="3200" dirty="0" smtClean="0">
                  <a:solidFill>
                    <a:srgbClr val="FFFF00"/>
                  </a:solidFill>
                </a:rPr>
                <a:t> </a:t>
              </a:r>
              <a:r>
                <a:rPr lang="en-US" sz="3200" dirty="0" err="1" smtClean="0">
                  <a:solidFill>
                    <a:srgbClr val="FFFF00"/>
                  </a:solidFill>
                </a:rPr>
                <a:t>na</a:t>
              </a:r>
              <a:r>
                <a:rPr lang="en-US" sz="3200" dirty="0" smtClean="0">
                  <a:solidFill>
                    <a:srgbClr val="FFFF00"/>
                  </a:solidFill>
                </a:rPr>
                <a:t> </a:t>
              </a:r>
              <a:r>
                <a:rPr lang="en-US" sz="3200" dirty="0" err="1" smtClean="0">
                  <a:solidFill>
                    <a:srgbClr val="FFFF00"/>
                  </a:solidFill>
                </a:rPr>
                <a:t>nte</a:t>
              </a:r>
              <a:r>
                <a:rPr lang="en-US" sz="3200" dirty="0" smtClean="0">
                  <a:solidFill>
                    <a:srgbClr val="FFFF00"/>
                  </a:solidFill>
                </a:rPr>
                <a:t> </a:t>
              </a:r>
              <a:r>
                <a:rPr lang="en-US" sz="3200" err="1" smtClean="0">
                  <a:solidFill>
                    <a:srgbClr val="FFFF00"/>
                  </a:solidFill>
                </a:rPr>
                <a:t>pyinguv</a:t>
              </a:r>
              <a:r>
                <a:rPr lang="en-US" sz="3200" smtClean="0">
                  <a:solidFill>
                    <a:srgbClr val="FFFF00"/>
                  </a:solidFill>
                </a:rPr>
                <a:t> osi </a:t>
              </a:r>
              <a:r>
                <a:rPr lang="en-US" sz="3200" dirty="0" err="1" smtClean="0">
                  <a:solidFill>
                    <a:srgbClr val="FFFF00"/>
                  </a:solidFill>
                </a:rPr>
                <a:t>ntena</a:t>
              </a:r>
              <a:r>
                <a:rPr lang="en-US" sz="3200" dirty="0" smtClean="0">
                  <a:solidFill>
                    <a:srgbClr val="FFFF00"/>
                  </a:solidFill>
                </a:rPr>
                <a:t> </a:t>
              </a:r>
              <a:r>
                <a:rPr lang="en-US" sz="3200">
                  <a:solidFill>
                    <a:srgbClr val="FFFF00"/>
                  </a:solidFill>
                </a:rPr>
                <a:t>a </a:t>
              </a:r>
              <a:r>
                <a:rPr lang="en-US" sz="3200" smtClean="0">
                  <a:solidFill>
                    <a:srgbClr val="FFFF00"/>
                  </a:solidFill>
                </a:rPr>
                <a:t>tsükona Jerusalem, Judea,Samaria osi </a:t>
              </a:r>
              <a:r>
                <a:rPr lang="en-US" sz="3200" dirty="0" err="1" smtClean="0">
                  <a:solidFill>
                    <a:srgbClr val="FFFF00"/>
                  </a:solidFill>
                </a:rPr>
                <a:t>limha</a:t>
              </a:r>
              <a:r>
                <a:rPr lang="en-US" sz="3200" dirty="0" smtClean="0">
                  <a:solidFill>
                    <a:srgbClr val="FFFF00"/>
                  </a:solidFill>
                </a:rPr>
                <a:t> </a:t>
              </a:r>
              <a:r>
                <a:rPr lang="en-US" sz="3200" dirty="0" err="1" smtClean="0">
                  <a:solidFill>
                    <a:srgbClr val="FFFF00"/>
                  </a:solidFill>
                </a:rPr>
                <a:t>ochum</a:t>
              </a:r>
              <a:r>
                <a:rPr lang="en-US" sz="3200" dirty="0" smtClean="0">
                  <a:solidFill>
                    <a:srgbClr val="FFFF00"/>
                  </a:solidFill>
                </a:rPr>
                <a:t> </a:t>
              </a:r>
              <a:r>
                <a:rPr lang="en-US" sz="3200" dirty="0" err="1" smtClean="0">
                  <a:solidFill>
                    <a:srgbClr val="FFFF00"/>
                  </a:solidFill>
                </a:rPr>
                <a:t>jana</a:t>
              </a:r>
              <a:r>
                <a:rPr lang="en-US" sz="3200" dirty="0" smtClean="0">
                  <a:solidFill>
                    <a:srgbClr val="FFFF00"/>
                  </a:solidFill>
                </a:rPr>
                <a:t> </a:t>
              </a:r>
              <a:r>
                <a:rPr lang="en-US" sz="3200" dirty="0">
                  <a:solidFill>
                    <a:srgbClr val="FFFF00"/>
                  </a:solidFill>
                </a:rPr>
                <a:t>a </a:t>
              </a:r>
              <a:r>
                <a:rPr lang="en-US" sz="3200" err="1" smtClean="0">
                  <a:solidFill>
                    <a:srgbClr val="FFFF00"/>
                  </a:solidFill>
                </a:rPr>
                <a:t>enhungpvüiden</a:t>
              </a:r>
              <a:r>
                <a:rPr lang="en-US" sz="3200" smtClean="0">
                  <a:solidFill>
                    <a:srgbClr val="FFFF00"/>
                  </a:solidFill>
                </a:rPr>
                <a:t> tssov</a:t>
              </a:r>
              <a:r>
                <a:rPr lang="en-US" sz="4000" dirty="0" smtClean="0">
                  <a:solidFill>
                    <a:srgbClr val="FFFF00"/>
                  </a:solidFill>
                </a:rPr>
                <a:t>..</a:t>
              </a:r>
              <a:r>
                <a:rPr lang="ja-JP" altLang="en-US" sz="4000" dirty="0">
                  <a:solidFill>
                    <a:srgbClr val="FFFF00"/>
                  </a:solidFill>
                </a:rPr>
                <a:t>”</a:t>
              </a:r>
              <a:endParaRPr lang="en-US" sz="4000" dirty="0">
                <a:solidFill>
                  <a:srgbClr val="FFFF00"/>
                </a:solidFill>
              </a:endParaRPr>
            </a:p>
          </p:txBody>
        </p:sp>
        <p:sp>
          <p:nvSpPr>
            <p:cNvPr id="110604" name="Text Box 33"/>
            <p:cNvSpPr txBox="1">
              <a:spLocks noChangeArrowheads="1"/>
            </p:cNvSpPr>
            <p:nvPr/>
          </p:nvSpPr>
          <p:spPr bwMode="auto">
            <a:xfrm>
              <a:off x="1779" y="3071"/>
              <a:ext cx="251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r">
                <a:spcBef>
                  <a:spcPct val="50000"/>
                </a:spcBef>
              </a:pPr>
              <a:r>
                <a:rPr lang="en-US" sz="1800" dirty="0" smtClean="0">
                  <a:solidFill>
                    <a:srgbClr val="FFFF00"/>
                  </a:solidFill>
                </a:rPr>
                <a:t>ELHI </a:t>
              </a:r>
              <a:r>
                <a:rPr lang="en-US" sz="1800" dirty="0">
                  <a:solidFill>
                    <a:srgbClr val="FFFF00"/>
                  </a:solidFill>
                </a:rPr>
                <a:t>1:8 (NIV)</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ChangeArrowheads="1"/>
          </p:cNvSpPr>
          <p:nvPr/>
        </p:nvSpPr>
        <p:spPr bwMode="auto">
          <a:xfrm>
            <a:off x="3130550" y="1377950"/>
            <a:ext cx="3035300" cy="44069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264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1264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12644" name="Rectangle 5"/>
          <p:cNvSpPr>
            <a:spLocks noChangeArrowheads="1"/>
          </p:cNvSpPr>
          <p:nvPr/>
        </p:nvSpPr>
        <p:spPr bwMode="auto">
          <a:xfrm>
            <a:off x="2919413" y="914400"/>
            <a:ext cx="1452320"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0">
                <a:solidFill>
                  <a:schemeClr val="accent1"/>
                </a:solidFill>
                <a:latin typeface="Times" charset="0"/>
              </a:rPr>
              <a:t>   </a:t>
            </a:r>
            <a:r>
              <a:rPr lang="en-US" sz="3600" smtClean="0">
                <a:solidFill>
                  <a:schemeClr val="accent1"/>
                </a:solidFill>
                <a:latin typeface="Times" charset="0"/>
              </a:rPr>
              <a:t>JISU</a:t>
            </a:r>
            <a:endParaRPr lang="en-US" sz="3600" dirty="0">
              <a:solidFill>
                <a:schemeClr val="accent1"/>
              </a:solidFill>
              <a:latin typeface="Times" charset="0"/>
            </a:endParaRPr>
          </a:p>
        </p:txBody>
      </p:sp>
      <p:sp>
        <p:nvSpPr>
          <p:cNvPr id="286726" name="Rectangle 6"/>
          <p:cNvSpPr>
            <a:spLocks noChangeArrowheads="1"/>
          </p:cNvSpPr>
          <p:nvPr/>
        </p:nvSpPr>
        <p:spPr bwMode="auto">
          <a:xfrm>
            <a:off x="3130550" y="3216275"/>
            <a:ext cx="375822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en-US" sz="2800" dirty="0" smtClean="0">
                <a:solidFill>
                  <a:schemeClr val="bg2"/>
                </a:solidFill>
                <a:latin typeface="Times" charset="0"/>
              </a:rPr>
              <a:t>YITHEN MMHON</a:t>
            </a:r>
            <a:endParaRPr lang="en-US" sz="2800" dirty="0">
              <a:solidFill>
                <a:schemeClr val="bg2"/>
              </a:solidFill>
              <a:latin typeface="Times" charset="0"/>
            </a:endParaRPr>
          </a:p>
        </p:txBody>
      </p:sp>
      <p:sp>
        <p:nvSpPr>
          <p:cNvPr id="112646" name="Rectangle 22"/>
          <p:cNvSpPr>
            <a:spLocks noChangeArrowheads="1"/>
          </p:cNvSpPr>
          <p:nvPr/>
        </p:nvSpPr>
        <p:spPr bwMode="auto">
          <a:xfrm>
            <a:off x="3948113" y="1765300"/>
            <a:ext cx="1542088"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i="1" dirty="0" smtClean="0">
                <a:solidFill>
                  <a:schemeClr val="accent1"/>
                </a:solidFill>
                <a:latin typeface="Times" charset="0"/>
              </a:rPr>
              <a:t>EKUM</a:t>
            </a:r>
            <a:endParaRPr lang="en-US" sz="3600" i="1" dirty="0">
              <a:solidFill>
                <a:schemeClr val="accent1"/>
              </a:solidFill>
              <a:latin typeface="Times" charset="0"/>
            </a:endParaRPr>
          </a:p>
        </p:txBody>
      </p:sp>
      <p:sp>
        <p:nvSpPr>
          <p:cNvPr id="112647" name="Rectangle 23"/>
          <p:cNvSpPr>
            <a:spLocks noChangeArrowheads="1"/>
          </p:cNvSpPr>
          <p:nvPr/>
        </p:nvSpPr>
        <p:spPr bwMode="auto">
          <a:xfrm>
            <a:off x="3732213" y="2197100"/>
            <a:ext cx="2465417"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i="1" dirty="0" smtClean="0">
                <a:solidFill>
                  <a:schemeClr val="accent1"/>
                </a:solidFill>
                <a:latin typeface="Times" charset="0"/>
              </a:rPr>
              <a:t>DONPHEN</a:t>
            </a:r>
            <a:endParaRPr lang="en-US" sz="3600" i="1" dirty="0">
              <a:solidFill>
                <a:schemeClr val="accent1"/>
              </a:solidFill>
              <a:latin typeface="Times" charset="0"/>
            </a:endParaRPr>
          </a:p>
        </p:txBody>
      </p:sp>
      <p:sp>
        <p:nvSpPr>
          <p:cNvPr id="112648" name="Rectangle 24"/>
          <p:cNvSpPr>
            <a:spLocks noChangeArrowheads="1"/>
          </p:cNvSpPr>
          <p:nvPr/>
        </p:nvSpPr>
        <p:spPr bwMode="auto">
          <a:xfrm>
            <a:off x="3516313" y="2654300"/>
            <a:ext cx="2744340"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i="1" dirty="0" smtClean="0">
                <a:solidFill>
                  <a:schemeClr val="accent1"/>
                </a:solidFill>
                <a:latin typeface="Times" charset="0"/>
              </a:rPr>
              <a:t>KHUMPHEN KI</a:t>
            </a:r>
            <a:endParaRPr lang="en-US" sz="2800" i="1" dirty="0">
              <a:solidFill>
                <a:schemeClr val="accent1"/>
              </a:solidFill>
              <a:latin typeface="Times" charset="0"/>
            </a:endParaRPr>
          </a:p>
        </p:txBody>
      </p:sp>
      <p:sp>
        <p:nvSpPr>
          <p:cNvPr id="286746" name="AutoShape 26"/>
          <p:cNvSpPr>
            <a:spLocks noChangeArrowheads="1"/>
          </p:cNvSpPr>
          <p:nvPr/>
        </p:nvSpPr>
        <p:spPr bwMode="auto">
          <a:xfrm>
            <a:off x="960438" y="29225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2650" name="Line 27"/>
          <p:cNvSpPr>
            <a:spLocks noChangeShapeType="1"/>
          </p:cNvSpPr>
          <p:nvPr/>
        </p:nvSpPr>
        <p:spPr bwMode="auto">
          <a:xfrm>
            <a:off x="3416300" y="27305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651" name="Line 28"/>
          <p:cNvSpPr>
            <a:spLocks noChangeShapeType="1"/>
          </p:cNvSpPr>
          <p:nvPr/>
        </p:nvSpPr>
        <p:spPr bwMode="auto">
          <a:xfrm>
            <a:off x="3416300" y="31877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652" name="Line 29"/>
          <p:cNvSpPr>
            <a:spLocks noChangeShapeType="1"/>
          </p:cNvSpPr>
          <p:nvPr/>
        </p:nvSpPr>
        <p:spPr bwMode="auto">
          <a:xfrm>
            <a:off x="3416300" y="50165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653" name="Line 30"/>
          <p:cNvSpPr>
            <a:spLocks noChangeShapeType="1"/>
          </p:cNvSpPr>
          <p:nvPr/>
        </p:nvSpPr>
        <p:spPr bwMode="auto">
          <a:xfrm>
            <a:off x="3416300" y="22733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654" name="Line 31"/>
          <p:cNvSpPr>
            <a:spLocks noChangeShapeType="1"/>
          </p:cNvSpPr>
          <p:nvPr/>
        </p:nvSpPr>
        <p:spPr bwMode="auto">
          <a:xfrm>
            <a:off x="3416300" y="36449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655" name="Line 32"/>
          <p:cNvSpPr>
            <a:spLocks noChangeShapeType="1"/>
          </p:cNvSpPr>
          <p:nvPr/>
        </p:nvSpPr>
        <p:spPr bwMode="auto">
          <a:xfrm>
            <a:off x="3416300" y="45593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656" name="Line 33"/>
          <p:cNvSpPr>
            <a:spLocks noChangeShapeType="1"/>
          </p:cNvSpPr>
          <p:nvPr/>
        </p:nvSpPr>
        <p:spPr bwMode="auto">
          <a:xfrm>
            <a:off x="3416300" y="41021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657" name="Rectangle 36"/>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2" name="Group 41"/>
          <p:cNvGrpSpPr>
            <a:grpSpLocks/>
          </p:cNvGrpSpPr>
          <p:nvPr/>
        </p:nvGrpSpPr>
        <p:grpSpPr bwMode="auto">
          <a:xfrm>
            <a:off x="5549900" y="425450"/>
            <a:ext cx="2832100" cy="2990850"/>
            <a:chOff x="3496" y="268"/>
            <a:chExt cx="1784" cy="1884"/>
          </a:xfrm>
        </p:grpSpPr>
        <p:grpSp>
          <p:nvGrpSpPr>
            <p:cNvPr id="112683" name="Group 10"/>
            <p:cNvGrpSpPr>
              <a:grpSpLocks/>
            </p:cNvGrpSpPr>
            <p:nvPr/>
          </p:nvGrpSpPr>
          <p:grpSpPr bwMode="auto">
            <a:xfrm>
              <a:off x="4051" y="268"/>
              <a:ext cx="1229" cy="902"/>
              <a:chOff x="4035" y="484"/>
              <a:chExt cx="1229" cy="902"/>
            </a:xfrm>
          </p:grpSpPr>
          <p:sp>
            <p:nvSpPr>
              <p:cNvPr id="286731" name="Rectangle 11"/>
              <p:cNvSpPr>
                <a:spLocks noChangeArrowheads="1"/>
              </p:cNvSpPr>
              <p:nvPr/>
            </p:nvSpPr>
            <p:spPr bwMode="auto">
              <a:xfrm>
                <a:off x="4102" y="490"/>
                <a:ext cx="1162" cy="66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86732" name="Rectangle 12"/>
              <p:cNvSpPr>
                <a:spLocks noChangeArrowheads="1"/>
              </p:cNvSpPr>
              <p:nvPr/>
            </p:nvSpPr>
            <p:spPr bwMode="auto">
              <a:xfrm>
                <a:off x="4035" y="484"/>
                <a:ext cx="1213" cy="90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3200" smtClean="0">
                    <a:solidFill>
                      <a:srgbClr val="FFFF00"/>
                    </a:solidFill>
                  </a:rPr>
                  <a:t>Untsa</a:t>
                </a:r>
                <a:r>
                  <a:rPr lang="en-US" smtClean="0">
                    <a:solidFill>
                      <a:srgbClr val="FFFF00"/>
                    </a:solidFill>
                  </a:rPr>
                  <a:t> </a:t>
                </a:r>
                <a:r>
                  <a:rPr lang="en-US" sz="2400" dirty="0">
                    <a:solidFill>
                      <a:srgbClr val="FFFF00"/>
                    </a:solidFill>
                  </a:rPr>
                  <a:t>&amp;</a:t>
                </a:r>
              </a:p>
              <a:p>
                <a:pPr algn="ctr">
                  <a:lnSpc>
                    <a:spcPct val="60000"/>
                  </a:lnSpc>
                  <a:defRPr/>
                </a:pPr>
                <a:r>
                  <a:rPr lang="en-US" sz="3200" dirty="0">
                    <a:solidFill>
                      <a:srgbClr val="FFFF00"/>
                    </a:solidFill>
                  </a:rPr>
                  <a:t>Theology</a:t>
                </a:r>
                <a:endParaRPr lang="en-US" dirty="0">
                  <a:solidFill>
                    <a:srgbClr val="FFFF00"/>
                  </a:solidFill>
                </a:endParaRPr>
              </a:p>
              <a:p>
                <a:pPr algn="ctr">
                  <a:defRPr/>
                </a:pPr>
                <a:endParaRPr lang="en-US" dirty="0">
                  <a:solidFill>
                    <a:srgbClr val="FFFF00"/>
                  </a:solidFill>
                </a:endParaRPr>
              </a:p>
              <a:p>
                <a:pPr algn="ctr">
                  <a:defRPr/>
                </a:pPr>
                <a:endParaRPr lang="en-US" dirty="0">
                  <a:solidFill>
                    <a:srgbClr val="FFFF00"/>
                  </a:solidFill>
                </a:endParaRPr>
              </a:p>
            </p:txBody>
          </p:sp>
        </p:grpSp>
        <p:sp>
          <p:nvSpPr>
            <p:cNvPr id="286760" name="Line 40"/>
            <p:cNvSpPr>
              <a:spLocks noChangeShapeType="1"/>
            </p:cNvSpPr>
            <p:nvPr/>
          </p:nvSpPr>
          <p:spPr bwMode="auto">
            <a:xfrm flipV="1">
              <a:off x="3496" y="856"/>
              <a:ext cx="624" cy="1296"/>
            </a:xfrm>
            <a:prstGeom prst="line">
              <a:avLst/>
            </a:prstGeom>
            <a:noFill/>
            <a:ln w="57150">
              <a:solidFill>
                <a:schemeClr val="accent1"/>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286823" name="Text Box 103"/>
          <p:cNvSpPr txBox="1">
            <a:spLocks noChangeArrowheads="1"/>
          </p:cNvSpPr>
          <p:nvPr/>
        </p:nvSpPr>
        <p:spPr bwMode="auto">
          <a:xfrm>
            <a:off x="1779588"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dirty="0" err="1" smtClean="0">
                <a:solidFill>
                  <a:schemeClr val="tx1"/>
                </a:solidFill>
                <a:ea typeface="+mn-ea"/>
                <a:cs typeface="+mn-cs"/>
              </a:rPr>
              <a:t>Mati</a:t>
            </a:r>
            <a:r>
              <a:rPr lang="en-US" sz="1400" dirty="0" smtClean="0">
                <a:solidFill>
                  <a:schemeClr val="tx1"/>
                </a:solidFill>
                <a:ea typeface="+mn-ea"/>
                <a:cs typeface="+mn-cs"/>
              </a:rPr>
              <a:t>, </a:t>
            </a:r>
            <a:r>
              <a:rPr lang="en-US" sz="1400" dirty="0">
                <a:solidFill>
                  <a:schemeClr val="tx1"/>
                </a:solidFill>
                <a:ea typeface="+mn-ea"/>
                <a:cs typeface="+mn-cs"/>
              </a:rPr>
              <a:t>Mark, Luke, John </a:t>
            </a:r>
          </a:p>
        </p:txBody>
      </p:sp>
      <p:sp>
        <p:nvSpPr>
          <p:cNvPr id="112660" name="AutoShape 122"/>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12661" name="Rectangle 123"/>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662" name="Line 124"/>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663" name="Line 125"/>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664" name="Line 126"/>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665" name="Line 127"/>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666" name="Line 128"/>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667" name="Rectangle 129"/>
          <p:cNvSpPr>
            <a:spLocks noChangeArrowheads="1"/>
          </p:cNvSpPr>
          <p:nvPr/>
        </p:nvSpPr>
        <p:spPr bwMode="auto">
          <a:xfrm>
            <a:off x="8159750" y="4043363"/>
            <a:ext cx="798294"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Yithen</a:t>
            </a:r>
            <a:r>
              <a:rPr lang="en-US" sz="800" dirty="0" smtClean="0">
                <a:solidFill>
                  <a:srgbClr val="000000"/>
                </a:solidFill>
                <a:latin typeface="Helvetica" charset="0"/>
              </a:rPr>
              <a:t> </a:t>
            </a:r>
            <a:r>
              <a:rPr lang="en-US" sz="800" dirty="0" err="1" smtClean="0">
                <a:solidFill>
                  <a:srgbClr val="000000"/>
                </a:solidFill>
                <a:latin typeface="Helvetica" charset="0"/>
              </a:rPr>
              <a:t>Mhon</a:t>
            </a:r>
            <a:endParaRPr lang="en-US" sz="800" dirty="0">
              <a:solidFill>
                <a:srgbClr val="000000"/>
              </a:solidFill>
              <a:latin typeface="Helvetica" charset="0"/>
            </a:endParaRPr>
          </a:p>
        </p:txBody>
      </p:sp>
      <p:sp>
        <p:nvSpPr>
          <p:cNvPr id="112668" name="Rectangle 133"/>
          <p:cNvSpPr>
            <a:spLocks noChangeArrowheads="1"/>
          </p:cNvSpPr>
          <p:nvPr/>
        </p:nvSpPr>
        <p:spPr bwMode="auto">
          <a:xfrm>
            <a:off x="8034338" y="3429000"/>
            <a:ext cx="52418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286854" name="Rectangle 134"/>
          <p:cNvSpPr>
            <a:spLocks noChangeArrowheads="1"/>
          </p:cNvSpPr>
          <p:nvPr/>
        </p:nvSpPr>
        <p:spPr bwMode="auto">
          <a:xfrm>
            <a:off x="8181975" y="3751263"/>
            <a:ext cx="682878" cy="228268"/>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Donphen</a:t>
            </a:r>
            <a:endParaRPr lang="en-US" sz="900" i="1" dirty="0">
              <a:solidFill>
                <a:srgbClr val="000000"/>
              </a:solidFill>
              <a:effectLst>
                <a:outerShdw blurRad="38100" dist="38100" dir="2700000" algn="tl">
                  <a:srgbClr val="FFFFFF"/>
                </a:outerShdw>
              </a:effectLst>
              <a:latin typeface="Helvetica" charset="0"/>
            </a:endParaRPr>
          </a:p>
        </p:txBody>
      </p:sp>
      <p:sp>
        <p:nvSpPr>
          <p:cNvPr id="112670" name="Rectangle 135"/>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86856" name="Rectangle 136"/>
          <p:cNvSpPr>
            <a:spLocks noChangeArrowheads="1"/>
          </p:cNvSpPr>
          <p:nvPr/>
        </p:nvSpPr>
        <p:spPr bwMode="auto">
          <a:xfrm>
            <a:off x="8066558" y="3885220"/>
            <a:ext cx="913711" cy="228268"/>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Khumphen</a:t>
            </a:r>
            <a:r>
              <a:rPr lang="en-US" sz="900" i="1" dirty="0" smtClean="0">
                <a:solidFill>
                  <a:srgbClr val="000000"/>
                </a:solidFill>
                <a:effectLst>
                  <a:outerShdw blurRad="38100" dist="38100" dir="2700000" algn="tl">
                    <a:srgbClr val="FFFFFF"/>
                  </a:outerShdw>
                </a:effectLst>
                <a:latin typeface="Helvetica" charset="0"/>
              </a:rPr>
              <a:t> </a:t>
            </a:r>
            <a:r>
              <a:rPr lang="en-US" sz="900" i="1" dirty="0" err="1" smtClean="0">
                <a:solidFill>
                  <a:srgbClr val="000000"/>
                </a:solidFill>
                <a:effectLst>
                  <a:outerShdw blurRad="38100" dist="38100" dir="2700000" algn="tl">
                    <a:srgbClr val="FFFFFF"/>
                  </a:outerShdw>
                </a:effectLst>
                <a:latin typeface="Helvetica" charset="0"/>
              </a:rPr>
              <a:t>ki</a:t>
            </a:r>
            <a:endParaRPr lang="en-US" sz="900" i="1" dirty="0">
              <a:solidFill>
                <a:srgbClr val="000000"/>
              </a:solidFill>
              <a:effectLst>
                <a:outerShdw blurRad="38100" dist="38100" dir="2700000" algn="tl">
                  <a:srgbClr val="FFFFFF"/>
                </a:outerShdw>
              </a:effectLst>
              <a:latin typeface="Helvetica" charset="0"/>
            </a:endParaRPr>
          </a:p>
        </p:txBody>
      </p:sp>
      <p:sp>
        <p:nvSpPr>
          <p:cNvPr id="112672" name="Line 137"/>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673" name="Line 138"/>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674" name="Rectangle 139"/>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2675" name="Rectangle 140"/>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86861" name="Rectangle 141"/>
          <p:cNvSpPr>
            <a:spLocks noChangeArrowheads="1"/>
          </p:cNvSpPr>
          <p:nvPr/>
        </p:nvSpPr>
        <p:spPr bwMode="auto">
          <a:xfrm>
            <a:off x="8229600" y="3614738"/>
            <a:ext cx="561050" cy="243656"/>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sp>
        <p:nvSpPr>
          <p:cNvPr id="112677" name="Text Box 142"/>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86866" name="Rectangle 146"/>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54</a:t>
            </a:r>
          </a:p>
        </p:txBody>
      </p:sp>
      <p:sp>
        <p:nvSpPr>
          <p:cNvPr id="112679" name="Text Box 14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smtClean="0">
                <a:solidFill>
                  <a:schemeClr val="tx1"/>
                </a:solidFill>
                <a:latin typeface="Arial" charset="0"/>
              </a:rPr>
              <a:t>Okhekako</a:t>
            </a:r>
            <a:r>
              <a:rPr lang="en-US" sz="1200" dirty="0" smtClean="0">
                <a:solidFill>
                  <a:schemeClr val="tx1"/>
                </a:solidFill>
                <a:latin typeface="Arial" charset="0"/>
              </a:rPr>
              <a:t> </a:t>
            </a:r>
            <a:r>
              <a:rPr lang="en-US" sz="1200" dirty="0">
                <a:solidFill>
                  <a:schemeClr val="tx1"/>
                </a:solidFill>
                <a:latin typeface="Arial" charset="0"/>
              </a:rPr>
              <a:t>pg. 39-41</a:t>
            </a:r>
          </a:p>
        </p:txBody>
      </p:sp>
      <p:grpSp>
        <p:nvGrpSpPr>
          <p:cNvPr id="112680" name="Group 149"/>
          <p:cNvGrpSpPr>
            <a:grpSpLocks/>
          </p:cNvGrpSpPr>
          <p:nvPr/>
        </p:nvGrpSpPr>
        <p:grpSpPr bwMode="auto">
          <a:xfrm>
            <a:off x="519113" y="76200"/>
            <a:ext cx="854075" cy="1704975"/>
            <a:chOff x="327" y="48"/>
            <a:chExt cx="538" cy="1074"/>
          </a:xfrm>
        </p:grpSpPr>
        <p:sp>
          <p:nvSpPr>
            <p:cNvPr id="286870" name="Rectangle 150"/>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286871" name="Line 151"/>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286726"/>
                                        </p:tgtEl>
                                        <p:attrNameLst>
                                          <p:attrName>style.visibility</p:attrName>
                                        </p:attrNameLst>
                                      </p:cBhvr>
                                      <p:to>
                                        <p:strVal val="visible"/>
                                      </p:to>
                                    </p:set>
                                    <p:anim calcmode="lin" valueType="num">
                                      <p:cBhvr>
                                        <p:cTn id="7" dur="500" fill="hold"/>
                                        <p:tgtEl>
                                          <p:spTgt spid="286726"/>
                                        </p:tgtEl>
                                        <p:attrNameLst>
                                          <p:attrName>ppt_x</p:attrName>
                                        </p:attrNameLst>
                                      </p:cBhvr>
                                      <p:tavLst>
                                        <p:tav tm="0">
                                          <p:val>
                                            <p:strVal val="#ppt_x-#ppt_w/2"/>
                                          </p:val>
                                        </p:tav>
                                        <p:tav tm="100000">
                                          <p:val>
                                            <p:strVal val="#ppt_x"/>
                                          </p:val>
                                        </p:tav>
                                      </p:tavLst>
                                    </p:anim>
                                    <p:anim calcmode="lin" valueType="num">
                                      <p:cBhvr>
                                        <p:cTn id="8" dur="500" fill="hold"/>
                                        <p:tgtEl>
                                          <p:spTgt spid="286726"/>
                                        </p:tgtEl>
                                        <p:attrNameLst>
                                          <p:attrName>ppt_y</p:attrName>
                                        </p:attrNameLst>
                                      </p:cBhvr>
                                      <p:tavLst>
                                        <p:tav tm="0">
                                          <p:val>
                                            <p:strVal val="#ppt_y"/>
                                          </p:val>
                                        </p:tav>
                                        <p:tav tm="100000">
                                          <p:val>
                                            <p:strVal val="#ppt_y"/>
                                          </p:val>
                                        </p:tav>
                                      </p:tavLst>
                                    </p:anim>
                                    <p:anim calcmode="lin" valueType="num">
                                      <p:cBhvr>
                                        <p:cTn id="9" dur="500" fill="hold"/>
                                        <p:tgtEl>
                                          <p:spTgt spid="286726"/>
                                        </p:tgtEl>
                                        <p:attrNameLst>
                                          <p:attrName>ppt_w</p:attrName>
                                        </p:attrNameLst>
                                      </p:cBhvr>
                                      <p:tavLst>
                                        <p:tav tm="0">
                                          <p:val>
                                            <p:fltVal val="0"/>
                                          </p:val>
                                        </p:tav>
                                        <p:tav tm="100000">
                                          <p:val>
                                            <p:strVal val="#ppt_w"/>
                                          </p:val>
                                        </p:tav>
                                      </p:tavLst>
                                    </p:anim>
                                    <p:anim calcmode="lin" valueType="num">
                                      <p:cBhvr>
                                        <p:cTn id="10" dur="500" fill="hold"/>
                                        <p:tgtEl>
                                          <p:spTgt spid="286726"/>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ppt_w/2"/>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6"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ChangeArrowheads="1"/>
          </p:cNvSpPr>
          <p:nvPr/>
        </p:nvSpPr>
        <p:spPr bwMode="auto">
          <a:xfrm>
            <a:off x="3130331" y="1374940"/>
            <a:ext cx="3035300" cy="44069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469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1469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14692" name="Rectangle 5"/>
          <p:cNvSpPr>
            <a:spLocks noChangeArrowheads="1"/>
          </p:cNvSpPr>
          <p:nvPr/>
        </p:nvSpPr>
        <p:spPr bwMode="auto">
          <a:xfrm>
            <a:off x="2919413" y="914400"/>
            <a:ext cx="1452320"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0">
                <a:solidFill>
                  <a:schemeClr val="accent1"/>
                </a:solidFill>
                <a:latin typeface="Times" charset="0"/>
              </a:rPr>
              <a:t>   </a:t>
            </a:r>
            <a:r>
              <a:rPr lang="en-US" sz="3600" smtClean="0">
                <a:solidFill>
                  <a:schemeClr val="accent1"/>
                </a:solidFill>
                <a:latin typeface="Times" charset="0"/>
              </a:rPr>
              <a:t>JISU</a:t>
            </a:r>
            <a:endParaRPr lang="en-US" sz="3600" dirty="0">
              <a:solidFill>
                <a:schemeClr val="accent1"/>
              </a:solidFill>
              <a:latin typeface="Times" charset="0"/>
            </a:endParaRPr>
          </a:p>
        </p:txBody>
      </p:sp>
      <p:sp>
        <p:nvSpPr>
          <p:cNvPr id="114693" name="Rectangle 6"/>
          <p:cNvSpPr>
            <a:spLocks noChangeArrowheads="1"/>
          </p:cNvSpPr>
          <p:nvPr/>
        </p:nvSpPr>
        <p:spPr bwMode="auto">
          <a:xfrm>
            <a:off x="3300249" y="3216275"/>
            <a:ext cx="2922766"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en-US" sz="2800" dirty="0" smtClean="0">
                <a:solidFill>
                  <a:schemeClr val="bg2"/>
                </a:solidFill>
                <a:latin typeface="Times" charset="0"/>
              </a:rPr>
              <a:t>YITHE MMHON</a:t>
            </a:r>
            <a:endParaRPr lang="en-US" sz="2800" dirty="0">
              <a:solidFill>
                <a:schemeClr val="bg2"/>
              </a:solidFill>
              <a:latin typeface="Times" charset="0"/>
            </a:endParaRPr>
          </a:p>
        </p:txBody>
      </p:sp>
      <p:sp>
        <p:nvSpPr>
          <p:cNvPr id="445447" name="Rectangle 7"/>
          <p:cNvSpPr>
            <a:spLocks noChangeArrowheads="1"/>
          </p:cNvSpPr>
          <p:nvPr/>
        </p:nvSpPr>
        <p:spPr bwMode="auto">
          <a:xfrm>
            <a:off x="3935413" y="3673475"/>
            <a:ext cx="1078820"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dirty="0" smtClean="0">
                <a:solidFill>
                  <a:schemeClr val="bg2"/>
                </a:solidFill>
                <a:latin typeface="Times" charset="0"/>
              </a:rPr>
              <a:t>ELHI</a:t>
            </a:r>
            <a:endParaRPr lang="en-US" sz="2800" dirty="0">
              <a:solidFill>
                <a:schemeClr val="bg2"/>
              </a:solidFill>
              <a:latin typeface="Times" charset="0"/>
            </a:endParaRPr>
          </a:p>
        </p:txBody>
      </p:sp>
      <p:sp>
        <p:nvSpPr>
          <p:cNvPr id="114695" name="Rectangle 10"/>
          <p:cNvSpPr>
            <a:spLocks noChangeArrowheads="1"/>
          </p:cNvSpPr>
          <p:nvPr/>
        </p:nvSpPr>
        <p:spPr bwMode="auto">
          <a:xfrm>
            <a:off x="3948113" y="1765300"/>
            <a:ext cx="1542088"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i="1" dirty="0" smtClean="0">
                <a:solidFill>
                  <a:schemeClr val="accent1"/>
                </a:solidFill>
                <a:latin typeface="Times" charset="0"/>
              </a:rPr>
              <a:t>EKUM</a:t>
            </a:r>
            <a:endParaRPr lang="en-US" sz="3600" i="1" dirty="0">
              <a:solidFill>
                <a:schemeClr val="accent1"/>
              </a:solidFill>
              <a:latin typeface="Times" charset="0"/>
            </a:endParaRPr>
          </a:p>
        </p:txBody>
      </p:sp>
      <p:sp>
        <p:nvSpPr>
          <p:cNvPr id="114696" name="Rectangle 11"/>
          <p:cNvSpPr>
            <a:spLocks noChangeArrowheads="1"/>
          </p:cNvSpPr>
          <p:nvPr/>
        </p:nvSpPr>
        <p:spPr bwMode="auto">
          <a:xfrm>
            <a:off x="3732213" y="2197100"/>
            <a:ext cx="2465417"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i="1" dirty="0" smtClean="0">
                <a:solidFill>
                  <a:schemeClr val="accent1"/>
                </a:solidFill>
                <a:latin typeface="Times" charset="0"/>
              </a:rPr>
              <a:t>DONPHEN</a:t>
            </a:r>
            <a:endParaRPr lang="en-US" sz="3600" i="1" dirty="0">
              <a:solidFill>
                <a:schemeClr val="accent1"/>
              </a:solidFill>
              <a:latin typeface="Times" charset="0"/>
            </a:endParaRPr>
          </a:p>
        </p:txBody>
      </p:sp>
      <p:sp>
        <p:nvSpPr>
          <p:cNvPr id="114697" name="Rectangle 12"/>
          <p:cNvSpPr>
            <a:spLocks noChangeArrowheads="1"/>
          </p:cNvSpPr>
          <p:nvPr/>
        </p:nvSpPr>
        <p:spPr bwMode="auto">
          <a:xfrm>
            <a:off x="3516313" y="2654300"/>
            <a:ext cx="2744340"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i="1" dirty="0" smtClean="0">
                <a:solidFill>
                  <a:schemeClr val="accent1"/>
                </a:solidFill>
                <a:latin typeface="Times" charset="0"/>
              </a:rPr>
              <a:t>KHUMPHEN KI</a:t>
            </a:r>
            <a:endParaRPr lang="en-US" sz="2800" i="1" dirty="0">
              <a:solidFill>
                <a:schemeClr val="accent1"/>
              </a:solidFill>
              <a:latin typeface="Times" charset="0"/>
            </a:endParaRPr>
          </a:p>
        </p:txBody>
      </p:sp>
      <p:sp>
        <p:nvSpPr>
          <p:cNvPr id="445454" name="AutoShape 14"/>
          <p:cNvSpPr>
            <a:spLocks noChangeArrowheads="1"/>
          </p:cNvSpPr>
          <p:nvPr/>
        </p:nvSpPr>
        <p:spPr bwMode="auto">
          <a:xfrm>
            <a:off x="960438" y="29225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4699" name="Line 15"/>
          <p:cNvSpPr>
            <a:spLocks noChangeShapeType="1"/>
          </p:cNvSpPr>
          <p:nvPr/>
        </p:nvSpPr>
        <p:spPr bwMode="auto">
          <a:xfrm>
            <a:off x="3416300" y="27305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700" name="Line 16"/>
          <p:cNvSpPr>
            <a:spLocks noChangeShapeType="1"/>
          </p:cNvSpPr>
          <p:nvPr/>
        </p:nvSpPr>
        <p:spPr bwMode="auto">
          <a:xfrm>
            <a:off x="3416300" y="31877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701" name="Line 17"/>
          <p:cNvSpPr>
            <a:spLocks noChangeShapeType="1"/>
          </p:cNvSpPr>
          <p:nvPr/>
        </p:nvSpPr>
        <p:spPr bwMode="auto">
          <a:xfrm>
            <a:off x="3416300" y="50165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702" name="Line 18"/>
          <p:cNvSpPr>
            <a:spLocks noChangeShapeType="1"/>
          </p:cNvSpPr>
          <p:nvPr/>
        </p:nvSpPr>
        <p:spPr bwMode="auto">
          <a:xfrm>
            <a:off x="3416300" y="22733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703" name="Line 19"/>
          <p:cNvSpPr>
            <a:spLocks noChangeShapeType="1"/>
          </p:cNvSpPr>
          <p:nvPr/>
        </p:nvSpPr>
        <p:spPr bwMode="auto">
          <a:xfrm>
            <a:off x="3416300" y="36449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704" name="Line 20"/>
          <p:cNvSpPr>
            <a:spLocks noChangeShapeType="1"/>
          </p:cNvSpPr>
          <p:nvPr/>
        </p:nvSpPr>
        <p:spPr bwMode="auto">
          <a:xfrm>
            <a:off x="3416300" y="45593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705" name="Line 21"/>
          <p:cNvSpPr>
            <a:spLocks noChangeShapeType="1"/>
          </p:cNvSpPr>
          <p:nvPr/>
        </p:nvSpPr>
        <p:spPr bwMode="auto">
          <a:xfrm>
            <a:off x="3416300" y="41021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706" name="Rectangle 2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2" name="Group 35"/>
          <p:cNvGrpSpPr>
            <a:grpSpLocks/>
          </p:cNvGrpSpPr>
          <p:nvPr/>
        </p:nvGrpSpPr>
        <p:grpSpPr bwMode="auto">
          <a:xfrm>
            <a:off x="5588000" y="2098675"/>
            <a:ext cx="3679825" cy="1787525"/>
            <a:chOff x="3520" y="1322"/>
            <a:chExt cx="2318" cy="1126"/>
          </a:xfrm>
        </p:grpSpPr>
        <p:grpSp>
          <p:nvGrpSpPr>
            <p:cNvPr id="114738" name="Group 36"/>
            <p:cNvGrpSpPr>
              <a:grpSpLocks/>
            </p:cNvGrpSpPr>
            <p:nvPr/>
          </p:nvGrpSpPr>
          <p:grpSpPr bwMode="auto">
            <a:xfrm>
              <a:off x="4048" y="1322"/>
              <a:ext cx="1790" cy="681"/>
              <a:chOff x="4112" y="1314"/>
              <a:chExt cx="1790" cy="681"/>
            </a:xfrm>
          </p:grpSpPr>
          <p:sp>
            <p:nvSpPr>
              <p:cNvPr id="445477" name="Rectangle 37"/>
              <p:cNvSpPr>
                <a:spLocks noChangeArrowheads="1"/>
              </p:cNvSpPr>
              <p:nvPr/>
            </p:nvSpPr>
            <p:spPr bwMode="auto">
              <a:xfrm>
                <a:off x="4112" y="1334"/>
                <a:ext cx="1162" cy="66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78" name="Rectangle 38"/>
              <p:cNvSpPr>
                <a:spLocks noChangeArrowheads="1"/>
              </p:cNvSpPr>
              <p:nvPr/>
            </p:nvSpPr>
            <p:spPr bwMode="auto">
              <a:xfrm>
                <a:off x="4253" y="1314"/>
                <a:ext cx="1649" cy="46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nSpc>
                    <a:spcPct val="65000"/>
                  </a:lnSpc>
                  <a:defRPr/>
                </a:pPr>
                <a:r>
                  <a:rPr lang="en-US" sz="3200" dirty="0" err="1" smtClean="0">
                    <a:solidFill>
                      <a:srgbClr val="FFFF00"/>
                    </a:solidFill>
                    <a:ea typeface="+mn-ea"/>
                    <a:cs typeface="+mn-cs"/>
                  </a:rPr>
                  <a:t>Khumphen</a:t>
                </a:r>
                <a:r>
                  <a:rPr lang="en-US" sz="3200" dirty="0" smtClean="0">
                    <a:solidFill>
                      <a:srgbClr val="FFFF00"/>
                    </a:solidFill>
                    <a:ea typeface="+mn-ea"/>
                    <a:cs typeface="+mn-cs"/>
                  </a:rPr>
                  <a:t> </a:t>
                </a:r>
                <a:r>
                  <a:rPr lang="en-US" sz="3200" dirty="0" err="1" smtClean="0">
                    <a:solidFill>
                      <a:srgbClr val="FFFF00"/>
                    </a:solidFill>
                    <a:ea typeface="+mn-ea"/>
                    <a:cs typeface="+mn-cs"/>
                  </a:rPr>
                  <a:t>ki</a:t>
                </a:r>
                <a:endParaRPr lang="en-US" sz="3200" dirty="0">
                  <a:solidFill>
                    <a:srgbClr val="FFFF00"/>
                  </a:solidFill>
                  <a:ea typeface="+mn-ea"/>
                  <a:cs typeface="+mn-cs"/>
                </a:endParaRPr>
              </a:p>
              <a:p>
                <a:pPr>
                  <a:lnSpc>
                    <a:spcPct val="65000"/>
                  </a:lnSpc>
                  <a:defRPr/>
                </a:pPr>
                <a:r>
                  <a:rPr lang="en-US" sz="3200" smtClean="0">
                    <a:solidFill>
                      <a:srgbClr val="FFFF00"/>
                    </a:solidFill>
                    <a:ea typeface="+mn-ea"/>
                    <a:cs typeface="+mn-cs"/>
                  </a:rPr>
                  <a:t>Motsü</a:t>
                </a:r>
                <a:endParaRPr lang="en-US" sz="3200" dirty="0">
                  <a:solidFill>
                    <a:srgbClr val="FFFF00"/>
                  </a:solidFill>
                  <a:ea typeface="+mn-ea"/>
                  <a:cs typeface="+mn-cs"/>
                </a:endParaRPr>
              </a:p>
            </p:txBody>
          </p:sp>
        </p:grpSp>
        <p:sp>
          <p:nvSpPr>
            <p:cNvPr id="445479" name="Line 39"/>
            <p:cNvSpPr>
              <a:spLocks noChangeShapeType="1"/>
            </p:cNvSpPr>
            <p:nvPr/>
          </p:nvSpPr>
          <p:spPr bwMode="auto">
            <a:xfrm flipV="1">
              <a:off x="3520" y="1552"/>
              <a:ext cx="712" cy="896"/>
            </a:xfrm>
            <a:prstGeom prst="line">
              <a:avLst/>
            </a:prstGeom>
            <a:noFill/>
            <a:ln w="57150">
              <a:solidFill>
                <a:schemeClr val="accent1"/>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14708" name="Group 40"/>
          <p:cNvGrpSpPr>
            <a:grpSpLocks/>
          </p:cNvGrpSpPr>
          <p:nvPr/>
        </p:nvGrpSpPr>
        <p:grpSpPr bwMode="auto">
          <a:xfrm>
            <a:off x="5549900" y="425450"/>
            <a:ext cx="2832100" cy="2990850"/>
            <a:chOff x="3496" y="268"/>
            <a:chExt cx="1784" cy="1884"/>
          </a:xfrm>
        </p:grpSpPr>
        <p:grpSp>
          <p:nvGrpSpPr>
            <p:cNvPr id="114734" name="Group 41"/>
            <p:cNvGrpSpPr>
              <a:grpSpLocks/>
            </p:cNvGrpSpPr>
            <p:nvPr/>
          </p:nvGrpSpPr>
          <p:grpSpPr bwMode="auto">
            <a:xfrm>
              <a:off x="4051" y="268"/>
              <a:ext cx="1229" cy="902"/>
              <a:chOff x="4035" y="484"/>
              <a:chExt cx="1229" cy="902"/>
            </a:xfrm>
          </p:grpSpPr>
          <p:sp>
            <p:nvSpPr>
              <p:cNvPr id="445482" name="Rectangle 42"/>
              <p:cNvSpPr>
                <a:spLocks noChangeArrowheads="1"/>
              </p:cNvSpPr>
              <p:nvPr/>
            </p:nvSpPr>
            <p:spPr bwMode="auto">
              <a:xfrm>
                <a:off x="4102" y="490"/>
                <a:ext cx="1162" cy="66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83" name="Rectangle 43"/>
              <p:cNvSpPr>
                <a:spLocks noChangeArrowheads="1"/>
              </p:cNvSpPr>
              <p:nvPr/>
            </p:nvSpPr>
            <p:spPr bwMode="auto">
              <a:xfrm>
                <a:off x="4035" y="484"/>
                <a:ext cx="1213" cy="90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3200" smtClean="0">
                    <a:solidFill>
                      <a:srgbClr val="FFFF00"/>
                    </a:solidFill>
                  </a:rPr>
                  <a:t>Untsa</a:t>
                </a:r>
                <a:r>
                  <a:rPr lang="en-US" smtClean="0">
                    <a:solidFill>
                      <a:srgbClr val="FFFF00"/>
                    </a:solidFill>
                  </a:rPr>
                  <a:t> </a:t>
                </a:r>
                <a:r>
                  <a:rPr lang="en-US" sz="2400" dirty="0">
                    <a:solidFill>
                      <a:srgbClr val="FFFF00"/>
                    </a:solidFill>
                  </a:rPr>
                  <a:t>&amp;</a:t>
                </a:r>
              </a:p>
              <a:p>
                <a:pPr algn="ctr">
                  <a:lnSpc>
                    <a:spcPct val="60000"/>
                  </a:lnSpc>
                  <a:defRPr/>
                </a:pPr>
                <a:r>
                  <a:rPr lang="en-US" sz="3200" dirty="0">
                    <a:solidFill>
                      <a:srgbClr val="FFFF00"/>
                    </a:solidFill>
                  </a:rPr>
                  <a:t>Theology</a:t>
                </a:r>
                <a:endParaRPr lang="en-US" dirty="0">
                  <a:solidFill>
                    <a:srgbClr val="FFFF00"/>
                  </a:solidFill>
                </a:endParaRPr>
              </a:p>
              <a:p>
                <a:pPr algn="ctr">
                  <a:defRPr/>
                </a:pPr>
                <a:endParaRPr lang="en-US" dirty="0">
                  <a:solidFill>
                    <a:srgbClr val="FFFF00"/>
                  </a:solidFill>
                </a:endParaRPr>
              </a:p>
              <a:p>
                <a:pPr algn="ctr">
                  <a:defRPr/>
                </a:pPr>
                <a:endParaRPr lang="en-US" dirty="0">
                  <a:solidFill>
                    <a:srgbClr val="FFFF00"/>
                  </a:solidFill>
                </a:endParaRPr>
              </a:p>
            </p:txBody>
          </p:sp>
        </p:grpSp>
        <p:sp>
          <p:nvSpPr>
            <p:cNvPr id="445484" name="Line 44"/>
            <p:cNvSpPr>
              <a:spLocks noChangeShapeType="1"/>
            </p:cNvSpPr>
            <p:nvPr/>
          </p:nvSpPr>
          <p:spPr bwMode="auto">
            <a:xfrm flipV="1">
              <a:off x="3496" y="856"/>
              <a:ext cx="624" cy="1296"/>
            </a:xfrm>
            <a:prstGeom prst="line">
              <a:avLst/>
            </a:prstGeom>
            <a:noFill/>
            <a:ln w="57150">
              <a:solidFill>
                <a:schemeClr val="accent1"/>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445522" name="Text Box 82"/>
          <p:cNvSpPr txBox="1">
            <a:spLocks noChangeArrowheads="1"/>
          </p:cNvSpPr>
          <p:nvPr/>
        </p:nvSpPr>
        <p:spPr bwMode="auto">
          <a:xfrm>
            <a:off x="1778000" y="0"/>
            <a:ext cx="595788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dirty="0">
                <a:solidFill>
                  <a:schemeClr val="tx1"/>
                </a:solidFill>
              </a:rPr>
              <a:t>Apostles </a:t>
            </a:r>
            <a:r>
              <a:rPr lang="en-US" sz="1400" dirty="0" err="1" smtClean="0">
                <a:solidFill>
                  <a:schemeClr val="tx1"/>
                </a:solidFill>
                <a:ea typeface="+mn-ea"/>
                <a:cs typeface="+mn-cs"/>
              </a:rPr>
              <a:t>Elhi</a:t>
            </a:r>
            <a:r>
              <a:rPr lang="en-US" sz="1400" dirty="0">
                <a:solidFill>
                  <a:schemeClr val="tx1"/>
                </a:solidFill>
                <a:ea typeface="+mn-ea"/>
                <a:cs typeface="+mn-cs"/>
              </a:rPr>
              <a:t> </a:t>
            </a:r>
            <a:r>
              <a:rPr lang="en-US" sz="1400" dirty="0" err="1" smtClean="0">
                <a:solidFill>
                  <a:schemeClr val="tx1"/>
                </a:solidFill>
                <a:ea typeface="+mn-ea"/>
                <a:cs typeface="+mn-cs"/>
              </a:rPr>
              <a:t>jiang</a:t>
            </a:r>
            <a:r>
              <a:rPr lang="en-US" sz="1400" dirty="0" smtClean="0">
                <a:solidFill>
                  <a:schemeClr val="tx1"/>
                </a:solidFill>
                <a:ea typeface="+mn-ea"/>
                <a:cs typeface="+mn-cs"/>
              </a:rPr>
              <a:t> </a:t>
            </a:r>
            <a:endParaRPr lang="en-US" sz="1400" dirty="0">
              <a:solidFill>
                <a:schemeClr val="tx1"/>
              </a:solidFill>
              <a:ea typeface="+mn-ea"/>
              <a:cs typeface="+mn-cs"/>
            </a:endParaRPr>
          </a:p>
        </p:txBody>
      </p:sp>
      <p:sp>
        <p:nvSpPr>
          <p:cNvPr id="114710" name="AutoShape 103"/>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14711" name="Rectangle 104"/>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4712" name="Line 105"/>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713" name="Line 106"/>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714" name="Line 107"/>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715" name="Line 108"/>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716" name="Line 109"/>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717" name="Rectangle 110"/>
          <p:cNvSpPr>
            <a:spLocks noChangeArrowheads="1"/>
          </p:cNvSpPr>
          <p:nvPr/>
        </p:nvSpPr>
        <p:spPr bwMode="auto">
          <a:xfrm>
            <a:off x="8159750" y="4043363"/>
            <a:ext cx="798294"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Yithen</a:t>
            </a:r>
            <a:r>
              <a:rPr lang="en-US" sz="800" dirty="0" smtClean="0">
                <a:solidFill>
                  <a:srgbClr val="000000"/>
                </a:solidFill>
                <a:latin typeface="Helvetica" charset="0"/>
              </a:rPr>
              <a:t> </a:t>
            </a:r>
            <a:r>
              <a:rPr lang="en-US" sz="800" dirty="0" err="1" smtClean="0">
                <a:solidFill>
                  <a:srgbClr val="000000"/>
                </a:solidFill>
                <a:latin typeface="Helvetica" charset="0"/>
              </a:rPr>
              <a:t>Mhon</a:t>
            </a:r>
            <a:endParaRPr lang="en-US" sz="800" dirty="0">
              <a:solidFill>
                <a:srgbClr val="000000"/>
              </a:solidFill>
              <a:latin typeface="Helvetica" charset="0"/>
            </a:endParaRPr>
          </a:p>
        </p:txBody>
      </p:sp>
      <p:sp>
        <p:nvSpPr>
          <p:cNvPr id="114718" name="Rectangle 111"/>
          <p:cNvSpPr>
            <a:spLocks noChangeArrowheads="1"/>
          </p:cNvSpPr>
          <p:nvPr/>
        </p:nvSpPr>
        <p:spPr bwMode="auto">
          <a:xfrm>
            <a:off x="8239125" y="4183063"/>
            <a:ext cx="41678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ELHI</a:t>
            </a:r>
            <a:endParaRPr lang="en-US" sz="800" dirty="0">
              <a:solidFill>
                <a:srgbClr val="000000"/>
              </a:solidFill>
              <a:latin typeface="Helvetica" charset="0"/>
            </a:endParaRPr>
          </a:p>
        </p:txBody>
      </p:sp>
      <p:sp>
        <p:nvSpPr>
          <p:cNvPr id="114719" name="Rectangle 114"/>
          <p:cNvSpPr>
            <a:spLocks noChangeArrowheads="1"/>
          </p:cNvSpPr>
          <p:nvPr/>
        </p:nvSpPr>
        <p:spPr bwMode="auto">
          <a:xfrm>
            <a:off x="8034338" y="3429000"/>
            <a:ext cx="52418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445555" name="Rectangle 115"/>
          <p:cNvSpPr>
            <a:spLocks noChangeArrowheads="1"/>
          </p:cNvSpPr>
          <p:nvPr/>
        </p:nvSpPr>
        <p:spPr bwMode="auto">
          <a:xfrm>
            <a:off x="8181975" y="3751263"/>
            <a:ext cx="682878" cy="228268"/>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Donphen</a:t>
            </a:r>
            <a:endParaRPr lang="en-US" sz="900" i="1" dirty="0">
              <a:solidFill>
                <a:srgbClr val="000000"/>
              </a:solidFill>
              <a:effectLst>
                <a:outerShdw blurRad="38100" dist="38100" dir="2700000" algn="tl">
                  <a:srgbClr val="FFFFFF"/>
                </a:outerShdw>
              </a:effectLst>
              <a:latin typeface="Helvetica" charset="0"/>
            </a:endParaRPr>
          </a:p>
        </p:txBody>
      </p:sp>
      <p:sp>
        <p:nvSpPr>
          <p:cNvPr id="114721" name="Rectangle 116"/>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45557" name="Rectangle 117"/>
          <p:cNvSpPr>
            <a:spLocks noChangeArrowheads="1"/>
          </p:cNvSpPr>
          <p:nvPr/>
        </p:nvSpPr>
        <p:spPr bwMode="auto">
          <a:xfrm>
            <a:off x="8135938" y="3884613"/>
            <a:ext cx="913711" cy="228268"/>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Khumphen</a:t>
            </a:r>
            <a:r>
              <a:rPr lang="en-US" sz="900" i="1" dirty="0" smtClean="0">
                <a:solidFill>
                  <a:srgbClr val="000000"/>
                </a:solidFill>
                <a:effectLst>
                  <a:outerShdw blurRad="38100" dist="38100" dir="2700000" algn="tl">
                    <a:srgbClr val="FFFFFF"/>
                  </a:outerShdw>
                </a:effectLst>
                <a:latin typeface="Helvetica" charset="0"/>
              </a:rPr>
              <a:t> </a:t>
            </a:r>
            <a:r>
              <a:rPr lang="en-US" sz="900" i="1" dirty="0" err="1" smtClean="0">
                <a:solidFill>
                  <a:srgbClr val="000000"/>
                </a:solidFill>
                <a:effectLst>
                  <a:outerShdw blurRad="38100" dist="38100" dir="2700000" algn="tl">
                    <a:srgbClr val="FFFFFF"/>
                  </a:outerShdw>
                </a:effectLst>
                <a:latin typeface="Helvetica" charset="0"/>
              </a:rPr>
              <a:t>ki</a:t>
            </a:r>
            <a:endParaRPr lang="en-US" sz="900" i="1" dirty="0">
              <a:solidFill>
                <a:srgbClr val="000000"/>
              </a:solidFill>
              <a:effectLst>
                <a:outerShdw blurRad="38100" dist="38100" dir="2700000" algn="tl">
                  <a:srgbClr val="FFFFFF"/>
                </a:outerShdw>
              </a:effectLst>
              <a:latin typeface="Helvetica" charset="0"/>
            </a:endParaRPr>
          </a:p>
        </p:txBody>
      </p:sp>
      <p:sp>
        <p:nvSpPr>
          <p:cNvPr id="114723" name="Line 118"/>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724" name="Line 119"/>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725" name="Rectangle 120"/>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26" name="Rectangle 121"/>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45562" name="Rectangle 122"/>
          <p:cNvSpPr>
            <a:spLocks noChangeArrowheads="1"/>
          </p:cNvSpPr>
          <p:nvPr/>
        </p:nvSpPr>
        <p:spPr bwMode="auto">
          <a:xfrm>
            <a:off x="8229600" y="3614738"/>
            <a:ext cx="561050" cy="243656"/>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sp>
        <p:nvSpPr>
          <p:cNvPr id="114728" name="Text Box 12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45568" name="Rectangle 12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55</a:t>
            </a:r>
          </a:p>
        </p:txBody>
      </p:sp>
      <p:sp>
        <p:nvSpPr>
          <p:cNvPr id="114730" name="Text Box 12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smtClean="0">
                <a:solidFill>
                  <a:schemeClr val="tx1"/>
                </a:solidFill>
                <a:latin typeface="Arial" charset="0"/>
              </a:rPr>
              <a:t>Okhekako</a:t>
            </a:r>
            <a:r>
              <a:rPr lang="en-US" sz="1200" dirty="0" smtClean="0">
                <a:solidFill>
                  <a:schemeClr val="tx1"/>
                </a:solidFill>
                <a:latin typeface="Arial" charset="0"/>
              </a:rPr>
              <a:t> </a:t>
            </a:r>
            <a:r>
              <a:rPr lang="en-US" sz="1200" dirty="0">
                <a:solidFill>
                  <a:schemeClr val="tx1"/>
                </a:solidFill>
                <a:latin typeface="Arial" charset="0"/>
              </a:rPr>
              <a:t>pg. 39-41</a:t>
            </a:r>
          </a:p>
        </p:txBody>
      </p:sp>
      <p:grpSp>
        <p:nvGrpSpPr>
          <p:cNvPr id="114731" name="Group 130"/>
          <p:cNvGrpSpPr>
            <a:grpSpLocks/>
          </p:cNvGrpSpPr>
          <p:nvPr/>
        </p:nvGrpSpPr>
        <p:grpSpPr bwMode="auto">
          <a:xfrm>
            <a:off x="519113" y="76200"/>
            <a:ext cx="854075" cy="1704975"/>
            <a:chOff x="327" y="48"/>
            <a:chExt cx="538" cy="1074"/>
          </a:xfrm>
        </p:grpSpPr>
        <p:sp>
          <p:nvSpPr>
            <p:cNvPr id="445571" name="Rectangle 131"/>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445572" name="Line 132"/>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45447"/>
                                        </p:tgtEl>
                                        <p:attrNameLst>
                                          <p:attrName>style.visibility</p:attrName>
                                        </p:attrNameLst>
                                      </p:cBhvr>
                                      <p:to>
                                        <p:strVal val="visible"/>
                                      </p:to>
                                    </p:set>
                                    <p:anim calcmode="lin" valueType="num">
                                      <p:cBhvr>
                                        <p:cTn id="7" dur="500" fill="hold"/>
                                        <p:tgtEl>
                                          <p:spTgt spid="445447"/>
                                        </p:tgtEl>
                                        <p:attrNameLst>
                                          <p:attrName>ppt_x</p:attrName>
                                        </p:attrNameLst>
                                      </p:cBhvr>
                                      <p:tavLst>
                                        <p:tav tm="0">
                                          <p:val>
                                            <p:strVal val="#ppt_x-#ppt_w/2"/>
                                          </p:val>
                                        </p:tav>
                                        <p:tav tm="100000">
                                          <p:val>
                                            <p:strVal val="#ppt_x"/>
                                          </p:val>
                                        </p:tav>
                                      </p:tavLst>
                                    </p:anim>
                                    <p:anim calcmode="lin" valueType="num">
                                      <p:cBhvr>
                                        <p:cTn id="8" dur="500" fill="hold"/>
                                        <p:tgtEl>
                                          <p:spTgt spid="445447"/>
                                        </p:tgtEl>
                                        <p:attrNameLst>
                                          <p:attrName>ppt_y</p:attrName>
                                        </p:attrNameLst>
                                      </p:cBhvr>
                                      <p:tavLst>
                                        <p:tav tm="0">
                                          <p:val>
                                            <p:strVal val="#ppt_y"/>
                                          </p:val>
                                        </p:tav>
                                        <p:tav tm="100000">
                                          <p:val>
                                            <p:strVal val="#ppt_y"/>
                                          </p:val>
                                        </p:tav>
                                      </p:tavLst>
                                    </p:anim>
                                    <p:anim calcmode="lin" valueType="num">
                                      <p:cBhvr>
                                        <p:cTn id="9" dur="500" fill="hold"/>
                                        <p:tgtEl>
                                          <p:spTgt spid="445447"/>
                                        </p:tgtEl>
                                        <p:attrNameLst>
                                          <p:attrName>ppt_w</p:attrName>
                                        </p:attrNameLst>
                                      </p:cBhvr>
                                      <p:tavLst>
                                        <p:tav tm="0">
                                          <p:val>
                                            <p:fltVal val="0"/>
                                          </p:val>
                                        </p:tav>
                                        <p:tav tm="100000">
                                          <p:val>
                                            <p:strVal val="#ppt_w"/>
                                          </p:val>
                                        </p:tav>
                                      </p:tavLst>
                                    </p:anim>
                                    <p:anim calcmode="lin" valueType="num">
                                      <p:cBhvr>
                                        <p:cTn id="10" dur="500" fill="hold"/>
                                        <p:tgtEl>
                                          <p:spTgt spid="44544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ppt_w/2"/>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7"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ChangeArrowheads="1"/>
          </p:cNvSpPr>
          <p:nvPr/>
        </p:nvSpPr>
        <p:spPr bwMode="auto">
          <a:xfrm>
            <a:off x="3130550" y="1377950"/>
            <a:ext cx="3035300" cy="44069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673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1673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16740" name="Rectangle 5"/>
          <p:cNvSpPr>
            <a:spLocks noChangeArrowheads="1"/>
          </p:cNvSpPr>
          <p:nvPr/>
        </p:nvSpPr>
        <p:spPr bwMode="auto">
          <a:xfrm>
            <a:off x="2919413" y="914400"/>
            <a:ext cx="1452320"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0">
                <a:solidFill>
                  <a:schemeClr val="accent1"/>
                </a:solidFill>
                <a:latin typeface="Times" charset="0"/>
              </a:rPr>
              <a:t>   </a:t>
            </a:r>
            <a:r>
              <a:rPr lang="en-US" sz="3600" smtClean="0">
                <a:solidFill>
                  <a:schemeClr val="accent1"/>
                </a:solidFill>
                <a:latin typeface="Times" charset="0"/>
              </a:rPr>
              <a:t>JISU</a:t>
            </a:r>
            <a:endParaRPr lang="en-US" sz="3600" dirty="0">
              <a:solidFill>
                <a:schemeClr val="accent1"/>
              </a:solidFill>
              <a:latin typeface="Times" charset="0"/>
            </a:endParaRPr>
          </a:p>
        </p:txBody>
      </p:sp>
      <p:sp>
        <p:nvSpPr>
          <p:cNvPr id="116741" name="Rectangle 6"/>
          <p:cNvSpPr>
            <a:spLocks noChangeArrowheads="1"/>
          </p:cNvSpPr>
          <p:nvPr/>
        </p:nvSpPr>
        <p:spPr bwMode="auto">
          <a:xfrm>
            <a:off x="3706813" y="3216275"/>
            <a:ext cx="2216440"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dirty="0" err="1" smtClean="0">
                <a:solidFill>
                  <a:schemeClr val="bg2"/>
                </a:solidFill>
                <a:latin typeface="Times" charset="0"/>
              </a:rPr>
              <a:t>Yithen</a:t>
            </a:r>
            <a:r>
              <a:rPr lang="en-US" sz="2800" dirty="0" smtClean="0">
                <a:solidFill>
                  <a:schemeClr val="bg2"/>
                </a:solidFill>
                <a:latin typeface="Times" charset="0"/>
              </a:rPr>
              <a:t> </a:t>
            </a:r>
            <a:r>
              <a:rPr lang="en-US" sz="2800" dirty="0" err="1" smtClean="0">
                <a:solidFill>
                  <a:schemeClr val="bg2"/>
                </a:solidFill>
                <a:latin typeface="Times" charset="0"/>
              </a:rPr>
              <a:t>Mhon</a:t>
            </a:r>
            <a:endParaRPr lang="en-US" sz="2800" dirty="0">
              <a:solidFill>
                <a:schemeClr val="bg2"/>
              </a:solidFill>
              <a:latin typeface="Times" charset="0"/>
            </a:endParaRPr>
          </a:p>
        </p:txBody>
      </p:sp>
      <p:sp>
        <p:nvSpPr>
          <p:cNvPr id="116742" name="Rectangle 7"/>
          <p:cNvSpPr>
            <a:spLocks noChangeArrowheads="1"/>
          </p:cNvSpPr>
          <p:nvPr/>
        </p:nvSpPr>
        <p:spPr bwMode="auto">
          <a:xfrm>
            <a:off x="3935413" y="3673475"/>
            <a:ext cx="1078820"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dirty="0" smtClean="0">
                <a:solidFill>
                  <a:schemeClr val="bg2"/>
                </a:solidFill>
                <a:latin typeface="Times" charset="0"/>
              </a:rPr>
              <a:t>ELHI</a:t>
            </a:r>
            <a:endParaRPr lang="en-US" sz="2800" dirty="0">
              <a:solidFill>
                <a:schemeClr val="bg2"/>
              </a:solidFill>
              <a:latin typeface="Times" charset="0"/>
            </a:endParaRPr>
          </a:p>
        </p:txBody>
      </p:sp>
      <p:sp>
        <p:nvSpPr>
          <p:cNvPr id="446472" name="Rectangle 8"/>
          <p:cNvSpPr>
            <a:spLocks noChangeArrowheads="1"/>
          </p:cNvSpPr>
          <p:nvPr/>
        </p:nvSpPr>
        <p:spPr bwMode="auto">
          <a:xfrm>
            <a:off x="3706813" y="4130675"/>
            <a:ext cx="1239121"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dirty="0" smtClean="0">
                <a:solidFill>
                  <a:schemeClr val="bg2"/>
                </a:solidFill>
                <a:latin typeface="Times" charset="0"/>
              </a:rPr>
              <a:t>CHITI</a:t>
            </a:r>
            <a:endParaRPr lang="en-US" sz="2800" dirty="0">
              <a:solidFill>
                <a:schemeClr val="bg2"/>
              </a:solidFill>
              <a:latin typeface="Times" charset="0"/>
            </a:endParaRPr>
          </a:p>
        </p:txBody>
      </p:sp>
      <p:sp>
        <p:nvSpPr>
          <p:cNvPr id="116744" name="Rectangle 10"/>
          <p:cNvSpPr>
            <a:spLocks noChangeArrowheads="1"/>
          </p:cNvSpPr>
          <p:nvPr/>
        </p:nvSpPr>
        <p:spPr bwMode="auto">
          <a:xfrm>
            <a:off x="3948113" y="1765300"/>
            <a:ext cx="1542088"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i="1" dirty="0" smtClean="0">
                <a:solidFill>
                  <a:schemeClr val="accent1"/>
                </a:solidFill>
                <a:latin typeface="Times" charset="0"/>
              </a:rPr>
              <a:t>EKUM</a:t>
            </a:r>
            <a:endParaRPr lang="en-US" sz="3600" i="1" dirty="0">
              <a:solidFill>
                <a:schemeClr val="accent1"/>
              </a:solidFill>
              <a:latin typeface="Times" charset="0"/>
            </a:endParaRPr>
          </a:p>
        </p:txBody>
      </p:sp>
      <p:sp>
        <p:nvSpPr>
          <p:cNvPr id="116745" name="Rectangle 11"/>
          <p:cNvSpPr>
            <a:spLocks noChangeArrowheads="1"/>
          </p:cNvSpPr>
          <p:nvPr/>
        </p:nvSpPr>
        <p:spPr bwMode="auto">
          <a:xfrm>
            <a:off x="3732213" y="2197100"/>
            <a:ext cx="1952457"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i="1" dirty="0" err="1" smtClean="0">
                <a:solidFill>
                  <a:schemeClr val="accent1"/>
                </a:solidFill>
                <a:latin typeface="Times" charset="0"/>
              </a:rPr>
              <a:t>Donphen</a:t>
            </a:r>
            <a:endParaRPr lang="en-US" sz="3600" i="1" dirty="0">
              <a:solidFill>
                <a:schemeClr val="accent1"/>
              </a:solidFill>
              <a:latin typeface="Times" charset="0"/>
            </a:endParaRPr>
          </a:p>
        </p:txBody>
      </p:sp>
      <p:sp>
        <p:nvSpPr>
          <p:cNvPr id="116746" name="Rectangle 12"/>
          <p:cNvSpPr>
            <a:spLocks noChangeArrowheads="1"/>
          </p:cNvSpPr>
          <p:nvPr/>
        </p:nvSpPr>
        <p:spPr bwMode="auto">
          <a:xfrm>
            <a:off x="3516313" y="2654300"/>
            <a:ext cx="2786018"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i="1" dirty="0" err="1" smtClean="0">
                <a:solidFill>
                  <a:schemeClr val="accent1"/>
                </a:solidFill>
                <a:latin typeface="Times" charset="0"/>
              </a:rPr>
              <a:t>Khumphen</a:t>
            </a:r>
            <a:r>
              <a:rPr lang="en-US" sz="3600" i="1" dirty="0" smtClean="0">
                <a:solidFill>
                  <a:schemeClr val="accent1"/>
                </a:solidFill>
                <a:latin typeface="Times" charset="0"/>
              </a:rPr>
              <a:t> </a:t>
            </a:r>
            <a:r>
              <a:rPr lang="en-US" sz="3600" i="1" dirty="0" err="1" smtClean="0">
                <a:solidFill>
                  <a:schemeClr val="accent1"/>
                </a:solidFill>
                <a:latin typeface="Times" charset="0"/>
              </a:rPr>
              <a:t>ki</a:t>
            </a:r>
            <a:endParaRPr lang="en-US" sz="3600" i="1" dirty="0">
              <a:solidFill>
                <a:schemeClr val="accent1"/>
              </a:solidFill>
              <a:latin typeface="Times" charset="0"/>
            </a:endParaRPr>
          </a:p>
        </p:txBody>
      </p:sp>
      <p:sp>
        <p:nvSpPr>
          <p:cNvPr id="116747" name="Rectangle 13"/>
          <p:cNvSpPr>
            <a:spLocks noChangeArrowheads="1"/>
          </p:cNvSpPr>
          <p:nvPr/>
        </p:nvSpPr>
        <p:spPr bwMode="auto">
          <a:xfrm>
            <a:off x="7697788" y="5862638"/>
            <a:ext cx="1176337"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46478" name="AutoShape 14"/>
          <p:cNvSpPr>
            <a:spLocks noChangeArrowheads="1"/>
          </p:cNvSpPr>
          <p:nvPr/>
        </p:nvSpPr>
        <p:spPr bwMode="auto">
          <a:xfrm>
            <a:off x="960438" y="29225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6749" name="Line 15"/>
          <p:cNvSpPr>
            <a:spLocks noChangeShapeType="1"/>
          </p:cNvSpPr>
          <p:nvPr/>
        </p:nvSpPr>
        <p:spPr bwMode="auto">
          <a:xfrm>
            <a:off x="3416300" y="27305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750" name="Line 16"/>
          <p:cNvSpPr>
            <a:spLocks noChangeShapeType="1"/>
          </p:cNvSpPr>
          <p:nvPr/>
        </p:nvSpPr>
        <p:spPr bwMode="auto">
          <a:xfrm>
            <a:off x="3416300" y="31877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751" name="Line 17"/>
          <p:cNvSpPr>
            <a:spLocks noChangeShapeType="1"/>
          </p:cNvSpPr>
          <p:nvPr/>
        </p:nvSpPr>
        <p:spPr bwMode="auto">
          <a:xfrm>
            <a:off x="3416300" y="50165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752" name="Line 18"/>
          <p:cNvSpPr>
            <a:spLocks noChangeShapeType="1"/>
          </p:cNvSpPr>
          <p:nvPr/>
        </p:nvSpPr>
        <p:spPr bwMode="auto">
          <a:xfrm>
            <a:off x="3416300" y="22733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753" name="Line 19"/>
          <p:cNvSpPr>
            <a:spLocks noChangeShapeType="1"/>
          </p:cNvSpPr>
          <p:nvPr/>
        </p:nvSpPr>
        <p:spPr bwMode="auto">
          <a:xfrm>
            <a:off x="3416300" y="36449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754" name="Line 20"/>
          <p:cNvSpPr>
            <a:spLocks noChangeShapeType="1"/>
          </p:cNvSpPr>
          <p:nvPr/>
        </p:nvSpPr>
        <p:spPr bwMode="auto">
          <a:xfrm>
            <a:off x="3416300" y="45593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755" name="Line 21"/>
          <p:cNvSpPr>
            <a:spLocks noChangeShapeType="1"/>
          </p:cNvSpPr>
          <p:nvPr/>
        </p:nvSpPr>
        <p:spPr bwMode="auto">
          <a:xfrm>
            <a:off x="3416300" y="41021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2" name="Group 30"/>
          <p:cNvGrpSpPr>
            <a:grpSpLocks/>
          </p:cNvGrpSpPr>
          <p:nvPr/>
        </p:nvGrpSpPr>
        <p:grpSpPr bwMode="auto">
          <a:xfrm>
            <a:off x="5600700" y="3665540"/>
            <a:ext cx="2954034" cy="1090613"/>
            <a:chOff x="3560" y="2309"/>
            <a:chExt cx="2022" cy="687"/>
          </a:xfrm>
        </p:grpSpPr>
        <p:grpSp>
          <p:nvGrpSpPr>
            <p:cNvPr id="116794" name="Group 31"/>
            <p:cNvGrpSpPr>
              <a:grpSpLocks/>
            </p:cNvGrpSpPr>
            <p:nvPr/>
          </p:nvGrpSpPr>
          <p:grpSpPr bwMode="auto">
            <a:xfrm>
              <a:off x="3790" y="2309"/>
              <a:ext cx="1792" cy="687"/>
              <a:chOff x="3798" y="2181"/>
              <a:chExt cx="1792" cy="687"/>
            </a:xfrm>
          </p:grpSpPr>
          <p:sp>
            <p:nvSpPr>
              <p:cNvPr id="446496" name="Rectangle 32"/>
              <p:cNvSpPr>
                <a:spLocks noChangeArrowheads="1"/>
              </p:cNvSpPr>
              <p:nvPr/>
            </p:nvSpPr>
            <p:spPr bwMode="auto">
              <a:xfrm>
                <a:off x="4112" y="2198"/>
                <a:ext cx="1162" cy="66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6497" name="Rectangle 33"/>
              <p:cNvSpPr>
                <a:spLocks noChangeArrowheads="1"/>
              </p:cNvSpPr>
              <p:nvPr/>
            </p:nvSpPr>
            <p:spPr bwMode="auto">
              <a:xfrm>
                <a:off x="3798" y="2181"/>
                <a:ext cx="1792" cy="6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lnSpc>
                    <a:spcPct val="65000"/>
                  </a:lnSpc>
                  <a:defRPr/>
                </a:pPr>
                <a:r>
                  <a:rPr lang="en-US" sz="3200" dirty="0" err="1" smtClean="0">
                    <a:solidFill>
                      <a:srgbClr val="FFFF00"/>
                    </a:solidFill>
                  </a:rPr>
                  <a:t>Khumphen</a:t>
                </a:r>
                <a:r>
                  <a:rPr lang="en-US" sz="3200" dirty="0" smtClean="0">
                    <a:solidFill>
                      <a:srgbClr val="FFFF00"/>
                    </a:solidFill>
                  </a:rPr>
                  <a:t> </a:t>
                </a:r>
                <a:r>
                  <a:rPr lang="en-US" sz="3200" dirty="0" err="1" smtClean="0">
                    <a:solidFill>
                      <a:srgbClr val="FFFF00"/>
                    </a:solidFill>
                  </a:rPr>
                  <a:t>ki</a:t>
                </a:r>
                <a:endParaRPr lang="en-US" sz="3200" dirty="0">
                  <a:solidFill>
                    <a:srgbClr val="FFFF00"/>
                  </a:solidFill>
                </a:endParaRPr>
              </a:p>
              <a:p>
                <a:pPr algn="ctr">
                  <a:lnSpc>
                    <a:spcPct val="65000"/>
                  </a:lnSpc>
                  <a:defRPr/>
                </a:pPr>
                <a:r>
                  <a:rPr lang="en-US" sz="3200" smtClean="0">
                    <a:solidFill>
                      <a:srgbClr val="FFFF00"/>
                    </a:solidFill>
                  </a:rPr>
                  <a:t>Issues</a:t>
                </a:r>
                <a:endParaRPr lang="en-US" dirty="0">
                  <a:solidFill>
                    <a:srgbClr val="FFFF00"/>
                  </a:solidFill>
                </a:endParaRPr>
              </a:p>
              <a:p>
                <a:pPr algn="ctr">
                  <a:lnSpc>
                    <a:spcPct val="65000"/>
                  </a:lnSpc>
                  <a:defRPr/>
                </a:pPr>
                <a:endParaRPr lang="en-US" dirty="0">
                  <a:solidFill>
                    <a:srgbClr val="FFFF00"/>
                  </a:solidFill>
                </a:endParaRPr>
              </a:p>
              <a:p>
                <a:pPr algn="ctr">
                  <a:lnSpc>
                    <a:spcPct val="65000"/>
                  </a:lnSpc>
                  <a:defRPr/>
                </a:pPr>
                <a:endParaRPr lang="en-US" dirty="0">
                  <a:solidFill>
                    <a:srgbClr val="FFFF00"/>
                  </a:solidFill>
                </a:endParaRPr>
              </a:p>
            </p:txBody>
          </p:sp>
        </p:grpSp>
        <p:sp>
          <p:nvSpPr>
            <p:cNvPr id="446498" name="Line 34"/>
            <p:cNvSpPr>
              <a:spLocks noChangeShapeType="1"/>
            </p:cNvSpPr>
            <p:nvPr/>
          </p:nvSpPr>
          <p:spPr bwMode="auto">
            <a:xfrm flipV="1">
              <a:off x="3560" y="2544"/>
              <a:ext cx="688" cy="168"/>
            </a:xfrm>
            <a:prstGeom prst="line">
              <a:avLst/>
            </a:prstGeom>
            <a:noFill/>
            <a:ln w="57150">
              <a:solidFill>
                <a:schemeClr val="accent1"/>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16757" name="Group 35"/>
          <p:cNvGrpSpPr>
            <a:grpSpLocks/>
          </p:cNvGrpSpPr>
          <p:nvPr/>
        </p:nvGrpSpPr>
        <p:grpSpPr bwMode="auto">
          <a:xfrm>
            <a:off x="5588000" y="2098675"/>
            <a:ext cx="3679825" cy="1787525"/>
            <a:chOff x="3520" y="1322"/>
            <a:chExt cx="2318" cy="1126"/>
          </a:xfrm>
        </p:grpSpPr>
        <p:grpSp>
          <p:nvGrpSpPr>
            <p:cNvPr id="116790" name="Group 36"/>
            <p:cNvGrpSpPr>
              <a:grpSpLocks/>
            </p:cNvGrpSpPr>
            <p:nvPr/>
          </p:nvGrpSpPr>
          <p:grpSpPr bwMode="auto">
            <a:xfrm>
              <a:off x="4048" y="1322"/>
              <a:ext cx="1790" cy="681"/>
              <a:chOff x="4112" y="1314"/>
              <a:chExt cx="1790" cy="681"/>
            </a:xfrm>
          </p:grpSpPr>
          <p:sp>
            <p:nvSpPr>
              <p:cNvPr id="446501" name="Rectangle 37"/>
              <p:cNvSpPr>
                <a:spLocks noChangeArrowheads="1"/>
              </p:cNvSpPr>
              <p:nvPr/>
            </p:nvSpPr>
            <p:spPr bwMode="auto">
              <a:xfrm>
                <a:off x="4112" y="1334"/>
                <a:ext cx="1162" cy="66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6502" name="Rectangle 38"/>
              <p:cNvSpPr>
                <a:spLocks noChangeArrowheads="1"/>
              </p:cNvSpPr>
              <p:nvPr/>
            </p:nvSpPr>
            <p:spPr bwMode="auto">
              <a:xfrm>
                <a:off x="4253" y="1314"/>
                <a:ext cx="1649" cy="66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nSpc>
                    <a:spcPct val="65000"/>
                  </a:lnSpc>
                  <a:defRPr/>
                </a:pPr>
                <a:r>
                  <a:rPr lang="en-US" sz="3200" dirty="0" err="1" smtClean="0">
                    <a:solidFill>
                      <a:srgbClr val="FFFF00"/>
                    </a:solidFill>
                    <a:ea typeface="+mn-ea"/>
                    <a:cs typeface="+mn-cs"/>
                  </a:rPr>
                  <a:t>Khumphen</a:t>
                </a:r>
                <a:r>
                  <a:rPr lang="en-US" sz="3200" dirty="0" smtClean="0">
                    <a:solidFill>
                      <a:srgbClr val="FFFF00"/>
                    </a:solidFill>
                    <a:ea typeface="+mn-ea"/>
                    <a:cs typeface="+mn-cs"/>
                  </a:rPr>
                  <a:t> </a:t>
                </a:r>
                <a:r>
                  <a:rPr lang="en-US" sz="3200" dirty="0" err="1" smtClean="0">
                    <a:solidFill>
                      <a:srgbClr val="FFFF00"/>
                    </a:solidFill>
                    <a:ea typeface="+mn-ea"/>
                    <a:cs typeface="+mn-cs"/>
                  </a:rPr>
                  <a:t>ki</a:t>
                </a:r>
                <a:endParaRPr lang="en-US" sz="3200" dirty="0">
                  <a:solidFill>
                    <a:srgbClr val="FFFF00"/>
                  </a:solidFill>
                  <a:ea typeface="+mn-ea"/>
                  <a:cs typeface="+mn-cs"/>
                </a:endParaRPr>
              </a:p>
              <a:p>
                <a:pPr>
                  <a:lnSpc>
                    <a:spcPct val="65000"/>
                  </a:lnSpc>
                  <a:defRPr/>
                </a:pPr>
                <a:endParaRPr lang="en-US" sz="3200" dirty="0">
                  <a:solidFill>
                    <a:srgbClr val="FFFF00"/>
                  </a:solidFill>
                  <a:ea typeface="+mn-ea"/>
                  <a:cs typeface="+mn-cs"/>
                </a:endParaRPr>
              </a:p>
              <a:p>
                <a:pPr>
                  <a:lnSpc>
                    <a:spcPct val="65000"/>
                  </a:lnSpc>
                  <a:defRPr/>
                </a:pPr>
                <a:r>
                  <a:rPr lang="en-US" sz="3200" smtClean="0">
                    <a:solidFill>
                      <a:srgbClr val="FFFF00"/>
                    </a:solidFill>
                    <a:ea typeface="+mn-ea"/>
                    <a:cs typeface="+mn-cs"/>
                  </a:rPr>
                  <a:t>Motsü</a:t>
                </a:r>
                <a:endParaRPr lang="en-US" sz="3200" dirty="0">
                  <a:solidFill>
                    <a:srgbClr val="FFFF00"/>
                  </a:solidFill>
                  <a:ea typeface="+mn-ea"/>
                  <a:cs typeface="+mn-cs"/>
                </a:endParaRPr>
              </a:p>
            </p:txBody>
          </p:sp>
        </p:grpSp>
        <p:sp>
          <p:nvSpPr>
            <p:cNvPr id="446503" name="Line 39"/>
            <p:cNvSpPr>
              <a:spLocks noChangeShapeType="1"/>
            </p:cNvSpPr>
            <p:nvPr/>
          </p:nvSpPr>
          <p:spPr bwMode="auto">
            <a:xfrm flipV="1">
              <a:off x="3520" y="1552"/>
              <a:ext cx="712" cy="896"/>
            </a:xfrm>
            <a:prstGeom prst="line">
              <a:avLst/>
            </a:prstGeom>
            <a:noFill/>
            <a:ln w="57150">
              <a:solidFill>
                <a:schemeClr val="accent1"/>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16758" name="Group 40"/>
          <p:cNvGrpSpPr>
            <a:grpSpLocks/>
          </p:cNvGrpSpPr>
          <p:nvPr/>
        </p:nvGrpSpPr>
        <p:grpSpPr bwMode="auto">
          <a:xfrm>
            <a:off x="5549900" y="425450"/>
            <a:ext cx="2832100" cy="2990850"/>
            <a:chOff x="3496" y="268"/>
            <a:chExt cx="1784" cy="1884"/>
          </a:xfrm>
        </p:grpSpPr>
        <p:grpSp>
          <p:nvGrpSpPr>
            <p:cNvPr id="116786" name="Group 41"/>
            <p:cNvGrpSpPr>
              <a:grpSpLocks/>
            </p:cNvGrpSpPr>
            <p:nvPr/>
          </p:nvGrpSpPr>
          <p:grpSpPr bwMode="auto">
            <a:xfrm>
              <a:off x="4052" y="268"/>
              <a:ext cx="1228" cy="902"/>
              <a:chOff x="4036" y="484"/>
              <a:chExt cx="1228" cy="902"/>
            </a:xfrm>
          </p:grpSpPr>
          <p:sp>
            <p:nvSpPr>
              <p:cNvPr id="446506" name="Rectangle 42"/>
              <p:cNvSpPr>
                <a:spLocks noChangeArrowheads="1"/>
              </p:cNvSpPr>
              <p:nvPr/>
            </p:nvSpPr>
            <p:spPr bwMode="auto">
              <a:xfrm>
                <a:off x="4102" y="490"/>
                <a:ext cx="1162" cy="66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6507" name="Rectangle 43"/>
              <p:cNvSpPr>
                <a:spLocks noChangeArrowheads="1"/>
              </p:cNvSpPr>
              <p:nvPr/>
            </p:nvSpPr>
            <p:spPr bwMode="auto">
              <a:xfrm>
                <a:off x="4036" y="484"/>
                <a:ext cx="1213" cy="90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3200" smtClean="0">
                    <a:solidFill>
                      <a:srgbClr val="FFFF00"/>
                    </a:solidFill>
                  </a:rPr>
                  <a:t>Untsa</a:t>
                </a:r>
                <a:r>
                  <a:rPr lang="en-US" smtClean="0">
                    <a:solidFill>
                      <a:srgbClr val="FFFF00"/>
                    </a:solidFill>
                  </a:rPr>
                  <a:t> </a:t>
                </a:r>
                <a:r>
                  <a:rPr lang="en-US" sz="2400" dirty="0">
                    <a:solidFill>
                      <a:srgbClr val="FFFF00"/>
                    </a:solidFill>
                  </a:rPr>
                  <a:t>&amp;</a:t>
                </a:r>
              </a:p>
              <a:p>
                <a:pPr algn="ctr">
                  <a:lnSpc>
                    <a:spcPct val="60000"/>
                  </a:lnSpc>
                  <a:defRPr/>
                </a:pPr>
                <a:r>
                  <a:rPr lang="en-US" sz="3200" dirty="0">
                    <a:solidFill>
                      <a:srgbClr val="FFFF00"/>
                    </a:solidFill>
                  </a:rPr>
                  <a:t>Theology</a:t>
                </a:r>
                <a:endParaRPr lang="en-US" dirty="0">
                  <a:solidFill>
                    <a:srgbClr val="FFFF00"/>
                  </a:solidFill>
                </a:endParaRPr>
              </a:p>
              <a:p>
                <a:pPr algn="ctr">
                  <a:defRPr/>
                </a:pPr>
                <a:endParaRPr lang="en-US" dirty="0">
                  <a:solidFill>
                    <a:srgbClr val="FFFF00"/>
                  </a:solidFill>
                </a:endParaRPr>
              </a:p>
              <a:p>
                <a:pPr algn="ctr">
                  <a:defRPr/>
                </a:pPr>
                <a:endParaRPr lang="en-US" dirty="0">
                  <a:solidFill>
                    <a:srgbClr val="FFFF00"/>
                  </a:solidFill>
                </a:endParaRPr>
              </a:p>
            </p:txBody>
          </p:sp>
        </p:grpSp>
        <p:sp>
          <p:nvSpPr>
            <p:cNvPr id="446508" name="Line 44"/>
            <p:cNvSpPr>
              <a:spLocks noChangeShapeType="1"/>
            </p:cNvSpPr>
            <p:nvPr/>
          </p:nvSpPr>
          <p:spPr bwMode="auto">
            <a:xfrm flipV="1">
              <a:off x="3496" y="856"/>
              <a:ext cx="624" cy="1296"/>
            </a:xfrm>
            <a:prstGeom prst="line">
              <a:avLst/>
            </a:prstGeom>
            <a:noFill/>
            <a:ln w="57150">
              <a:solidFill>
                <a:schemeClr val="accent1"/>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446546" name="Text Box 82"/>
          <p:cNvSpPr txBox="1">
            <a:spLocks noChangeArrowheads="1"/>
          </p:cNvSpPr>
          <p:nvPr/>
        </p:nvSpPr>
        <p:spPr bwMode="auto">
          <a:xfrm>
            <a:off x="1776413"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smtClean="0">
                <a:solidFill>
                  <a:schemeClr val="tx1"/>
                </a:solidFill>
                <a:ea typeface="+mn-ea"/>
                <a:cs typeface="+mn-cs"/>
              </a:rPr>
              <a:t>Romans </a:t>
            </a:r>
            <a:r>
              <a:rPr lang="en-US" sz="1400" dirty="0">
                <a:solidFill>
                  <a:schemeClr val="tx1"/>
                </a:solidFill>
                <a:ea typeface="+mn-ea"/>
                <a:cs typeface="+mn-cs"/>
              </a:rPr>
              <a:t>through Jude </a:t>
            </a:r>
          </a:p>
        </p:txBody>
      </p:sp>
      <p:sp>
        <p:nvSpPr>
          <p:cNvPr id="116760" name="AutoShape 103"/>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16761" name="Rectangle 104"/>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6762" name="Line 105"/>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763" name="Line 106"/>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764" name="Line 107"/>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765" name="Line 108"/>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766" name="Line 109"/>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767" name="Rectangle 110"/>
          <p:cNvSpPr>
            <a:spLocks noChangeArrowheads="1"/>
          </p:cNvSpPr>
          <p:nvPr/>
        </p:nvSpPr>
        <p:spPr bwMode="auto">
          <a:xfrm>
            <a:off x="8159750" y="4043363"/>
            <a:ext cx="798294"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Yithen</a:t>
            </a:r>
            <a:r>
              <a:rPr lang="en-US" sz="800" dirty="0" smtClean="0">
                <a:solidFill>
                  <a:srgbClr val="000000"/>
                </a:solidFill>
                <a:latin typeface="Helvetica" charset="0"/>
              </a:rPr>
              <a:t> </a:t>
            </a:r>
            <a:r>
              <a:rPr lang="en-US" sz="800" dirty="0" err="1" smtClean="0">
                <a:solidFill>
                  <a:srgbClr val="000000"/>
                </a:solidFill>
                <a:latin typeface="Helvetica" charset="0"/>
              </a:rPr>
              <a:t>Mhon</a:t>
            </a:r>
            <a:endParaRPr lang="en-US" sz="800" dirty="0">
              <a:solidFill>
                <a:srgbClr val="000000"/>
              </a:solidFill>
              <a:latin typeface="Helvetica" charset="0"/>
            </a:endParaRPr>
          </a:p>
        </p:txBody>
      </p:sp>
      <p:sp>
        <p:nvSpPr>
          <p:cNvPr id="116768" name="Rectangle 111"/>
          <p:cNvSpPr>
            <a:spLocks noChangeArrowheads="1"/>
          </p:cNvSpPr>
          <p:nvPr/>
        </p:nvSpPr>
        <p:spPr bwMode="auto">
          <a:xfrm>
            <a:off x="8239125" y="4183063"/>
            <a:ext cx="41678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ELHI</a:t>
            </a:r>
            <a:endParaRPr lang="en-US" sz="800" dirty="0">
              <a:solidFill>
                <a:srgbClr val="000000"/>
              </a:solidFill>
              <a:latin typeface="Helvetica" charset="0"/>
            </a:endParaRPr>
          </a:p>
        </p:txBody>
      </p:sp>
      <p:sp>
        <p:nvSpPr>
          <p:cNvPr id="116769" name="Rectangle 112"/>
          <p:cNvSpPr>
            <a:spLocks noChangeArrowheads="1"/>
          </p:cNvSpPr>
          <p:nvPr/>
        </p:nvSpPr>
        <p:spPr bwMode="auto">
          <a:xfrm>
            <a:off x="8167688" y="4322763"/>
            <a:ext cx="450443"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CHITI</a:t>
            </a:r>
            <a:endParaRPr lang="en-US" sz="800" dirty="0">
              <a:solidFill>
                <a:srgbClr val="000000"/>
              </a:solidFill>
              <a:latin typeface="Helvetica" charset="0"/>
            </a:endParaRPr>
          </a:p>
        </p:txBody>
      </p:sp>
      <p:sp>
        <p:nvSpPr>
          <p:cNvPr id="116770" name="Rectangle 113"/>
          <p:cNvSpPr>
            <a:spLocks noChangeArrowheads="1"/>
          </p:cNvSpPr>
          <p:nvPr/>
        </p:nvSpPr>
        <p:spPr bwMode="auto">
          <a:xfrm>
            <a:off x="8107363" y="4462463"/>
            <a:ext cx="18097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800">
              <a:solidFill>
                <a:srgbClr val="000000"/>
              </a:solidFill>
              <a:latin typeface="Helvetica" charset="0"/>
            </a:endParaRPr>
          </a:p>
        </p:txBody>
      </p:sp>
      <p:sp>
        <p:nvSpPr>
          <p:cNvPr id="116771" name="Rectangle 114"/>
          <p:cNvSpPr>
            <a:spLocks noChangeArrowheads="1"/>
          </p:cNvSpPr>
          <p:nvPr/>
        </p:nvSpPr>
        <p:spPr bwMode="auto">
          <a:xfrm>
            <a:off x="8034338" y="3429000"/>
            <a:ext cx="52418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446579" name="Rectangle 115"/>
          <p:cNvSpPr>
            <a:spLocks noChangeArrowheads="1"/>
          </p:cNvSpPr>
          <p:nvPr/>
        </p:nvSpPr>
        <p:spPr bwMode="auto">
          <a:xfrm>
            <a:off x="8181975" y="3751263"/>
            <a:ext cx="682878" cy="228268"/>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Donphen</a:t>
            </a:r>
            <a:endParaRPr lang="en-US" sz="900" i="1" dirty="0">
              <a:solidFill>
                <a:srgbClr val="000000"/>
              </a:solidFill>
              <a:effectLst>
                <a:outerShdw blurRad="38100" dist="38100" dir="2700000" algn="tl">
                  <a:srgbClr val="FFFFFF"/>
                </a:outerShdw>
              </a:effectLst>
              <a:latin typeface="Helvetica" charset="0"/>
            </a:endParaRPr>
          </a:p>
        </p:txBody>
      </p:sp>
      <p:sp>
        <p:nvSpPr>
          <p:cNvPr id="116773" name="Rectangle 116"/>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46581" name="Rectangle 117"/>
          <p:cNvSpPr>
            <a:spLocks noChangeArrowheads="1"/>
          </p:cNvSpPr>
          <p:nvPr/>
        </p:nvSpPr>
        <p:spPr bwMode="auto">
          <a:xfrm>
            <a:off x="8135938" y="3884613"/>
            <a:ext cx="913711" cy="228268"/>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Khumphen</a:t>
            </a:r>
            <a:r>
              <a:rPr lang="en-US" sz="900" i="1" dirty="0" smtClean="0">
                <a:solidFill>
                  <a:srgbClr val="000000"/>
                </a:solidFill>
                <a:effectLst>
                  <a:outerShdw blurRad="38100" dist="38100" dir="2700000" algn="tl">
                    <a:srgbClr val="FFFFFF"/>
                  </a:outerShdw>
                </a:effectLst>
                <a:latin typeface="Helvetica" charset="0"/>
              </a:rPr>
              <a:t> </a:t>
            </a:r>
            <a:r>
              <a:rPr lang="en-US" sz="900" i="1" dirty="0" err="1" smtClean="0">
                <a:solidFill>
                  <a:srgbClr val="000000"/>
                </a:solidFill>
                <a:effectLst>
                  <a:outerShdw blurRad="38100" dist="38100" dir="2700000" algn="tl">
                    <a:srgbClr val="FFFFFF"/>
                  </a:outerShdw>
                </a:effectLst>
                <a:latin typeface="Helvetica" charset="0"/>
              </a:rPr>
              <a:t>ki</a:t>
            </a:r>
            <a:endParaRPr lang="en-US" sz="900" i="1" dirty="0">
              <a:solidFill>
                <a:srgbClr val="000000"/>
              </a:solidFill>
              <a:effectLst>
                <a:outerShdw blurRad="38100" dist="38100" dir="2700000" algn="tl">
                  <a:srgbClr val="FFFFFF"/>
                </a:outerShdw>
              </a:effectLst>
              <a:latin typeface="Helvetica" charset="0"/>
            </a:endParaRPr>
          </a:p>
        </p:txBody>
      </p:sp>
      <p:sp>
        <p:nvSpPr>
          <p:cNvPr id="116775" name="Line 118"/>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776" name="Line 119"/>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777" name="Rectangle 120"/>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6778" name="Rectangle 121"/>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46586" name="Rectangle 122"/>
          <p:cNvSpPr>
            <a:spLocks noChangeArrowheads="1"/>
          </p:cNvSpPr>
          <p:nvPr/>
        </p:nvSpPr>
        <p:spPr bwMode="auto">
          <a:xfrm>
            <a:off x="8229600" y="3614738"/>
            <a:ext cx="561050" cy="243656"/>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sp>
        <p:nvSpPr>
          <p:cNvPr id="116780" name="Text Box 12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46591" name="Rectangle 12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56</a:t>
            </a:r>
          </a:p>
        </p:txBody>
      </p:sp>
      <p:sp>
        <p:nvSpPr>
          <p:cNvPr id="116782" name="Text Box 128"/>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smtClean="0">
                <a:solidFill>
                  <a:schemeClr val="tx1"/>
                </a:solidFill>
                <a:latin typeface="Arial" charset="0"/>
              </a:rPr>
              <a:t>Okhekako</a:t>
            </a:r>
            <a:r>
              <a:rPr lang="en-US" sz="1200" dirty="0" smtClean="0">
                <a:solidFill>
                  <a:schemeClr val="tx1"/>
                </a:solidFill>
                <a:latin typeface="Arial" charset="0"/>
              </a:rPr>
              <a:t> </a:t>
            </a:r>
            <a:r>
              <a:rPr lang="en-US" sz="1200" dirty="0">
                <a:solidFill>
                  <a:schemeClr val="tx1"/>
                </a:solidFill>
                <a:latin typeface="Arial" charset="0"/>
              </a:rPr>
              <a:t>pg. 39-41</a:t>
            </a:r>
          </a:p>
        </p:txBody>
      </p:sp>
      <p:grpSp>
        <p:nvGrpSpPr>
          <p:cNvPr id="116783" name="Group 129"/>
          <p:cNvGrpSpPr>
            <a:grpSpLocks/>
          </p:cNvGrpSpPr>
          <p:nvPr/>
        </p:nvGrpSpPr>
        <p:grpSpPr bwMode="auto">
          <a:xfrm>
            <a:off x="519113" y="76200"/>
            <a:ext cx="854075" cy="1704975"/>
            <a:chOff x="327" y="48"/>
            <a:chExt cx="538" cy="1074"/>
          </a:xfrm>
        </p:grpSpPr>
        <p:sp>
          <p:nvSpPr>
            <p:cNvPr id="446594" name="Rectangle 130"/>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446595" name="Line 131"/>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46472"/>
                                        </p:tgtEl>
                                        <p:attrNameLst>
                                          <p:attrName>style.visibility</p:attrName>
                                        </p:attrNameLst>
                                      </p:cBhvr>
                                      <p:to>
                                        <p:strVal val="visible"/>
                                      </p:to>
                                    </p:set>
                                    <p:anim calcmode="lin" valueType="num">
                                      <p:cBhvr>
                                        <p:cTn id="7" dur="500" fill="hold"/>
                                        <p:tgtEl>
                                          <p:spTgt spid="446472"/>
                                        </p:tgtEl>
                                        <p:attrNameLst>
                                          <p:attrName>ppt_x</p:attrName>
                                        </p:attrNameLst>
                                      </p:cBhvr>
                                      <p:tavLst>
                                        <p:tav tm="0">
                                          <p:val>
                                            <p:strVal val="#ppt_x-#ppt_w/2"/>
                                          </p:val>
                                        </p:tav>
                                        <p:tav tm="100000">
                                          <p:val>
                                            <p:strVal val="#ppt_x"/>
                                          </p:val>
                                        </p:tav>
                                      </p:tavLst>
                                    </p:anim>
                                    <p:anim calcmode="lin" valueType="num">
                                      <p:cBhvr>
                                        <p:cTn id="8" dur="500" fill="hold"/>
                                        <p:tgtEl>
                                          <p:spTgt spid="446472"/>
                                        </p:tgtEl>
                                        <p:attrNameLst>
                                          <p:attrName>ppt_y</p:attrName>
                                        </p:attrNameLst>
                                      </p:cBhvr>
                                      <p:tavLst>
                                        <p:tav tm="0">
                                          <p:val>
                                            <p:strVal val="#ppt_y"/>
                                          </p:val>
                                        </p:tav>
                                        <p:tav tm="100000">
                                          <p:val>
                                            <p:strVal val="#ppt_y"/>
                                          </p:val>
                                        </p:tav>
                                      </p:tavLst>
                                    </p:anim>
                                    <p:anim calcmode="lin" valueType="num">
                                      <p:cBhvr>
                                        <p:cTn id="9" dur="500" fill="hold"/>
                                        <p:tgtEl>
                                          <p:spTgt spid="446472"/>
                                        </p:tgtEl>
                                        <p:attrNameLst>
                                          <p:attrName>ppt_w</p:attrName>
                                        </p:attrNameLst>
                                      </p:cBhvr>
                                      <p:tavLst>
                                        <p:tav tm="0">
                                          <p:val>
                                            <p:fltVal val="0"/>
                                          </p:val>
                                        </p:tav>
                                        <p:tav tm="100000">
                                          <p:val>
                                            <p:strVal val="#ppt_w"/>
                                          </p:val>
                                        </p:tav>
                                      </p:tavLst>
                                    </p:anim>
                                    <p:anim calcmode="lin" valueType="num">
                                      <p:cBhvr>
                                        <p:cTn id="10" dur="500" fill="hold"/>
                                        <p:tgtEl>
                                          <p:spTgt spid="446472"/>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ppt_w/2"/>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472"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ChangeArrowheads="1"/>
          </p:cNvSpPr>
          <p:nvPr/>
        </p:nvSpPr>
        <p:spPr bwMode="auto">
          <a:xfrm>
            <a:off x="3086304" y="1431925"/>
            <a:ext cx="3035300" cy="44069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8786"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1878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18788" name="Rectangle 5"/>
          <p:cNvSpPr>
            <a:spLocks noChangeArrowheads="1"/>
          </p:cNvSpPr>
          <p:nvPr/>
        </p:nvSpPr>
        <p:spPr bwMode="auto">
          <a:xfrm>
            <a:off x="2919413" y="914400"/>
            <a:ext cx="1452320"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0">
                <a:solidFill>
                  <a:schemeClr val="accent1"/>
                </a:solidFill>
                <a:latin typeface="Times" charset="0"/>
              </a:rPr>
              <a:t>   </a:t>
            </a:r>
            <a:r>
              <a:rPr lang="en-US" sz="3600" smtClean="0">
                <a:solidFill>
                  <a:schemeClr val="accent1"/>
                </a:solidFill>
                <a:latin typeface="Times" charset="0"/>
              </a:rPr>
              <a:t>JISU</a:t>
            </a:r>
            <a:endParaRPr lang="en-US" sz="3600" dirty="0">
              <a:solidFill>
                <a:schemeClr val="accent1"/>
              </a:solidFill>
              <a:latin typeface="Times" charset="0"/>
            </a:endParaRPr>
          </a:p>
        </p:txBody>
      </p:sp>
      <p:sp>
        <p:nvSpPr>
          <p:cNvPr id="118789" name="Rectangle 6"/>
          <p:cNvSpPr>
            <a:spLocks noChangeArrowheads="1"/>
          </p:cNvSpPr>
          <p:nvPr/>
        </p:nvSpPr>
        <p:spPr bwMode="auto">
          <a:xfrm>
            <a:off x="3130550" y="3216275"/>
            <a:ext cx="375822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en-US" sz="2800" dirty="0" smtClean="0">
                <a:solidFill>
                  <a:schemeClr val="bg2"/>
                </a:solidFill>
                <a:latin typeface="Times" charset="0"/>
              </a:rPr>
              <a:t>YITHEN MMHON</a:t>
            </a:r>
            <a:endParaRPr lang="en-US" sz="2800" dirty="0">
              <a:solidFill>
                <a:schemeClr val="bg2"/>
              </a:solidFill>
              <a:latin typeface="Times" charset="0"/>
            </a:endParaRPr>
          </a:p>
        </p:txBody>
      </p:sp>
      <p:sp>
        <p:nvSpPr>
          <p:cNvPr id="118790" name="Rectangle 7"/>
          <p:cNvSpPr>
            <a:spLocks noChangeArrowheads="1"/>
          </p:cNvSpPr>
          <p:nvPr/>
        </p:nvSpPr>
        <p:spPr bwMode="auto">
          <a:xfrm>
            <a:off x="3935413" y="3673475"/>
            <a:ext cx="1078820"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dirty="0" smtClean="0">
                <a:solidFill>
                  <a:schemeClr val="bg2"/>
                </a:solidFill>
                <a:latin typeface="Times" charset="0"/>
              </a:rPr>
              <a:t>ELHI</a:t>
            </a:r>
            <a:endParaRPr lang="en-US" sz="2800" dirty="0">
              <a:solidFill>
                <a:schemeClr val="bg2"/>
              </a:solidFill>
              <a:latin typeface="Times" charset="0"/>
            </a:endParaRPr>
          </a:p>
        </p:txBody>
      </p:sp>
      <p:sp>
        <p:nvSpPr>
          <p:cNvPr id="118791" name="Rectangle 8"/>
          <p:cNvSpPr>
            <a:spLocks noChangeArrowheads="1"/>
          </p:cNvSpPr>
          <p:nvPr/>
        </p:nvSpPr>
        <p:spPr bwMode="auto">
          <a:xfrm>
            <a:off x="3935413" y="4130675"/>
            <a:ext cx="1300036"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en-US" sz="2800" dirty="0" smtClean="0">
                <a:solidFill>
                  <a:schemeClr val="bg2"/>
                </a:solidFill>
                <a:latin typeface="Times" charset="0"/>
              </a:rPr>
              <a:t>CHITI</a:t>
            </a:r>
            <a:endParaRPr lang="en-US" sz="2800" dirty="0">
              <a:solidFill>
                <a:schemeClr val="bg2"/>
              </a:solidFill>
              <a:latin typeface="Times" charset="0"/>
            </a:endParaRPr>
          </a:p>
        </p:txBody>
      </p:sp>
      <p:sp>
        <p:nvSpPr>
          <p:cNvPr id="447497" name="Rectangle 9"/>
          <p:cNvSpPr>
            <a:spLocks noChangeArrowheads="1"/>
          </p:cNvSpPr>
          <p:nvPr/>
        </p:nvSpPr>
        <p:spPr bwMode="auto">
          <a:xfrm>
            <a:off x="3363913" y="4587875"/>
            <a:ext cx="2316339"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dirty="0" smtClean="0">
                <a:solidFill>
                  <a:schemeClr val="bg2"/>
                </a:solidFill>
                <a:latin typeface="Times" charset="0"/>
              </a:rPr>
              <a:t>HUNGTHUK</a:t>
            </a:r>
            <a:endParaRPr lang="en-US" sz="2800" dirty="0">
              <a:solidFill>
                <a:schemeClr val="bg2"/>
              </a:solidFill>
              <a:latin typeface="Times" charset="0"/>
            </a:endParaRPr>
          </a:p>
        </p:txBody>
      </p:sp>
      <p:sp>
        <p:nvSpPr>
          <p:cNvPr id="118793" name="Rectangle 10"/>
          <p:cNvSpPr>
            <a:spLocks noChangeArrowheads="1"/>
          </p:cNvSpPr>
          <p:nvPr/>
        </p:nvSpPr>
        <p:spPr bwMode="auto">
          <a:xfrm>
            <a:off x="3948113" y="1765300"/>
            <a:ext cx="1542088"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i="1" dirty="0" smtClean="0">
                <a:solidFill>
                  <a:schemeClr val="accent1"/>
                </a:solidFill>
                <a:latin typeface="Times" charset="0"/>
              </a:rPr>
              <a:t>EKUM</a:t>
            </a:r>
            <a:endParaRPr lang="en-US" sz="3600" i="1" dirty="0">
              <a:solidFill>
                <a:schemeClr val="accent1"/>
              </a:solidFill>
              <a:latin typeface="Times" charset="0"/>
            </a:endParaRPr>
          </a:p>
        </p:txBody>
      </p:sp>
      <p:sp>
        <p:nvSpPr>
          <p:cNvPr id="118794" name="Rectangle 11"/>
          <p:cNvSpPr>
            <a:spLocks noChangeArrowheads="1"/>
          </p:cNvSpPr>
          <p:nvPr/>
        </p:nvSpPr>
        <p:spPr bwMode="auto">
          <a:xfrm>
            <a:off x="3732213" y="2197100"/>
            <a:ext cx="2465417"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i="1" dirty="0" smtClean="0">
                <a:solidFill>
                  <a:schemeClr val="accent1"/>
                </a:solidFill>
                <a:latin typeface="Times" charset="0"/>
              </a:rPr>
              <a:t>DONPHEN</a:t>
            </a:r>
            <a:endParaRPr lang="en-US" sz="3600" i="1" dirty="0">
              <a:solidFill>
                <a:schemeClr val="accent1"/>
              </a:solidFill>
              <a:latin typeface="Times" charset="0"/>
            </a:endParaRPr>
          </a:p>
        </p:txBody>
      </p:sp>
      <p:sp>
        <p:nvSpPr>
          <p:cNvPr id="118795" name="Rectangle 12"/>
          <p:cNvSpPr>
            <a:spLocks noChangeArrowheads="1"/>
          </p:cNvSpPr>
          <p:nvPr/>
        </p:nvSpPr>
        <p:spPr bwMode="auto">
          <a:xfrm>
            <a:off x="3201988" y="2654300"/>
            <a:ext cx="310034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en-US" sz="2800" i="1" dirty="0" smtClean="0">
                <a:solidFill>
                  <a:schemeClr val="accent1"/>
                </a:solidFill>
                <a:latin typeface="Times" charset="0"/>
              </a:rPr>
              <a:t>KHUMPHEN KI</a:t>
            </a:r>
            <a:endParaRPr lang="en-US" sz="2800" i="1" dirty="0">
              <a:solidFill>
                <a:schemeClr val="accent1"/>
              </a:solidFill>
              <a:latin typeface="Times" charset="0"/>
            </a:endParaRPr>
          </a:p>
        </p:txBody>
      </p:sp>
      <p:sp>
        <p:nvSpPr>
          <p:cNvPr id="447502" name="AutoShape 14"/>
          <p:cNvSpPr>
            <a:spLocks noChangeArrowheads="1"/>
          </p:cNvSpPr>
          <p:nvPr/>
        </p:nvSpPr>
        <p:spPr bwMode="auto">
          <a:xfrm>
            <a:off x="960438" y="29225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8797" name="Line 15"/>
          <p:cNvSpPr>
            <a:spLocks noChangeShapeType="1"/>
          </p:cNvSpPr>
          <p:nvPr/>
        </p:nvSpPr>
        <p:spPr bwMode="auto">
          <a:xfrm>
            <a:off x="3416300" y="27305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8798" name="Line 16"/>
          <p:cNvSpPr>
            <a:spLocks noChangeShapeType="1"/>
          </p:cNvSpPr>
          <p:nvPr/>
        </p:nvSpPr>
        <p:spPr bwMode="auto">
          <a:xfrm>
            <a:off x="3416300" y="31877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8799" name="Line 17"/>
          <p:cNvSpPr>
            <a:spLocks noChangeShapeType="1"/>
          </p:cNvSpPr>
          <p:nvPr/>
        </p:nvSpPr>
        <p:spPr bwMode="auto">
          <a:xfrm>
            <a:off x="3416300" y="50165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8800" name="Line 18"/>
          <p:cNvSpPr>
            <a:spLocks noChangeShapeType="1"/>
          </p:cNvSpPr>
          <p:nvPr/>
        </p:nvSpPr>
        <p:spPr bwMode="auto">
          <a:xfrm>
            <a:off x="3416300" y="22733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8801" name="Line 19"/>
          <p:cNvSpPr>
            <a:spLocks noChangeShapeType="1"/>
          </p:cNvSpPr>
          <p:nvPr/>
        </p:nvSpPr>
        <p:spPr bwMode="auto">
          <a:xfrm>
            <a:off x="3416300" y="36449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8802" name="Line 20"/>
          <p:cNvSpPr>
            <a:spLocks noChangeShapeType="1"/>
          </p:cNvSpPr>
          <p:nvPr/>
        </p:nvSpPr>
        <p:spPr bwMode="auto">
          <a:xfrm>
            <a:off x="3416300" y="45593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8803" name="Line 21"/>
          <p:cNvSpPr>
            <a:spLocks noChangeShapeType="1"/>
          </p:cNvSpPr>
          <p:nvPr/>
        </p:nvSpPr>
        <p:spPr bwMode="auto">
          <a:xfrm>
            <a:off x="3363913" y="4111957"/>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2" name="Group 25"/>
          <p:cNvGrpSpPr>
            <a:grpSpLocks/>
          </p:cNvGrpSpPr>
          <p:nvPr/>
        </p:nvGrpSpPr>
        <p:grpSpPr bwMode="auto">
          <a:xfrm>
            <a:off x="5867403" y="4813300"/>
            <a:ext cx="2503489" cy="1697038"/>
            <a:chOff x="3696" y="3032"/>
            <a:chExt cx="1577" cy="1069"/>
          </a:xfrm>
        </p:grpSpPr>
        <p:grpSp>
          <p:nvGrpSpPr>
            <p:cNvPr id="118847" name="Group 26"/>
            <p:cNvGrpSpPr>
              <a:grpSpLocks/>
            </p:cNvGrpSpPr>
            <p:nvPr/>
          </p:nvGrpSpPr>
          <p:grpSpPr bwMode="auto">
            <a:xfrm>
              <a:off x="4111" y="3327"/>
              <a:ext cx="1162" cy="774"/>
              <a:chOff x="4111" y="2959"/>
              <a:chExt cx="1162" cy="774"/>
            </a:xfrm>
          </p:grpSpPr>
          <p:sp>
            <p:nvSpPr>
              <p:cNvPr id="447515" name="Rectangle 27"/>
              <p:cNvSpPr>
                <a:spLocks noChangeArrowheads="1"/>
              </p:cNvSpPr>
              <p:nvPr/>
            </p:nvSpPr>
            <p:spPr bwMode="auto">
              <a:xfrm>
                <a:off x="4111" y="3072"/>
                <a:ext cx="1162" cy="66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7516" name="Rectangle 28"/>
              <p:cNvSpPr>
                <a:spLocks noChangeArrowheads="1"/>
              </p:cNvSpPr>
              <p:nvPr/>
            </p:nvSpPr>
            <p:spPr bwMode="auto">
              <a:xfrm>
                <a:off x="4199" y="2959"/>
                <a:ext cx="1005" cy="51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lnSpc>
                    <a:spcPct val="65000"/>
                  </a:lnSpc>
                  <a:defRPr/>
                </a:pPr>
                <a:r>
                  <a:rPr lang="en-US" dirty="0" err="1" smtClean="0">
                    <a:solidFill>
                      <a:srgbClr val="FFFF00"/>
                    </a:solidFill>
                  </a:rPr>
                  <a:t>Ekum</a:t>
                </a:r>
                <a:r>
                  <a:rPr lang="en-US" dirty="0" smtClean="0">
                    <a:solidFill>
                      <a:srgbClr val="FFFF00"/>
                    </a:solidFill>
                  </a:rPr>
                  <a:t> </a:t>
                </a:r>
                <a:r>
                  <a:rPr lang="en-US" dirty="0" err="1" smtClean="0">
                    <a:solidFill>
                      <a:srgbClr val="FFFF00"/>
                    </a:solidFill>
                  </a:rPr>
                  <a:t>echung</a:t>
                </a:r>
                <a:endParaRPr lang="en-US" dirty="0" smtClean="0">
                  <a:solidFill>
                    <a:srgbClr val="FFFF00"/>
                  </a:solidFill>
                </a:endParaRPr>
              </a:p>
              <a:p>
                <a:pPr algn="ctr">
                  <a:lnSpc>
                    <a:spcPct val="65000"/>
                  </a:lnSpc>
                  <a:defRPr/>
                </a:pPr>
                <a:r>
                  <a:rPr lang="en-US" dirty="0" smtClean="0">
                    <a:solidFill>
                      <a:srgbClr val="FFFF00"/>
                    </a:solidFill>
                  </a:rPr>
                  <a:t> </a:t>
                </a:r>
              </a:p>
              <a:p>
                <a:pPr algn="ctr">
                  <a:lnSpc>
                    <a:spcPct val="65000"/>
                  </a:lnSpc>
                  <a:defRPr/>
                </a:pPr>
                <a:r>
                  <a:rPr lang="en-US" dirty="0" err="1" smtClean="0">
                    <a:solidFill>
                      <a:srgbClr val="FFFF00"/>
                    </a:solidFill>
                  </a:rPr>
                  <a:t>Ochu</a:t>
                </a:r>
                <a:r>
                  <a:rPr lang="en-US" dirty="0" smtClean="0">
                    <a:solidFill>
                      <a:srgbClr val="FFFF00"/>
                    </a:solidFill>
                  </a:rPr>
                  <a:t> </a:t>
                </a:r>
                <a:r>
                  <a:rPr lang="en-US" dirty="0" err="1" smtClean="0">
                    <a:solidFill>
                      <a:srgbClr val="FFFF00"/>
                    </a:solidFill>
                  </a:rPr>
                  <a:t>Ovungi</a:t>
                </a:r>
                <a:endParaRPr lang="en-US" dirty="0">
                  <a:solidFill>
                    <a:srgbClr val="FFFF00"/>
                  </a:solidFill>
                </a:endParaRPr>
              </a:p>
              <a:p>
                <a:pPr algn="ctr">
                  <a:lnSpc>
                    <a:spcPct val="65000"/>
                  </a:lnSpc>
                  <a:defRPr/>
                </a:pPr>
                <a:endParaRPr lang="en-US" dirty="0">
                  <a:solidFill>
                    <a:srgbClr val="FFFF00"/>
                  </a:solidFill>
                </a:endParaRPr>
              </a:p>
            </p:txBody>
          </p:sp>
        </p:grpSp>
        <p:sp>
          <p:nvSpPr>
            <p:cNvPr id="447517" name="Line 29"/>
            <p:cNvSpPr>
              <a:spLocks noChangeShapeType="1"/>
            </p:cNvSpPr>
            <p:nvPr/>
          </p:nvSpPr>
          <p:spPr bwMode="auto">
            <a:xfrm>
              <a:off x="3696" y="3032"/>
              <a:ext cx="488" cy="384"/>
            </a:xfrm>
            <a:prstGeom prst="line">
              <a:avLst/>
            </a:prstGeom>
            <a:noFill/>
            <a:ln w="57150">
              <a:solidFill>
                <a:schemeClr val="accent1"/>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18805" name="Group 30"/>
          <p:cNvGrpSpPr>
            <a:grpSpLocks/>
          </p:cNvGrpSpPr>
          <p:nvPr/>
        </p:nvGrpSpPr>
        <p:grpSpPr bwMode="auto">
          <a:xfrm>
            <a:off x="5349419" y="3602041"/>
            <a:ext cx="3399624" cy="1169988"/>
            <a:chOff x="3388" y="2269"/>
            <a:chExt cx="2327" cy="737"/>
          </a:xfrm>
        </p:grpSpPr>
        <p:grpSp>
          <p:nvGrpSpPr>
            <p:cNvPr id="118843" name="Group 31"/>
            <p:cNvGrpSpPr>
              <a:grpSpLocks/>
            </p:cNvGrpSpPr>
            <p:nvPr/>
          </p:nvGrpSpPr>
          <p:grpSpPr bwMode="auto">
            <a:xfrm>
              <a:off x="3388" y="2269"/>
              <a:ext cx="2327" cy="737"/>
              <a:chOff x="3396" y="2141"/>
              <a:chExt cx="2327" cy="737"/>
            </a:xfrm>
          </p:grpSpPr>
          <p:sp>
            <p:nvSpPr>
              <p:cNvPr id="447520" name="Rectangle 32"/>
              <p:cNvSpPr>
                <a:spLocks noChangeArrowheads="1"/>
              </p:cNvSpPr>
              <p:nvPr/>
            </p:nvSpPr>
            <p:spPr bwMode="auto">
              <a:xfrm>
                <a:off x="4112" y="2198"/>
                <a:ext cx="1162" cy="66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7521" name="Rectangle 33"/>
              <p:cNvSpPr>
                <a:spLocks noChangeArrowheads="1"/>
              </p:cNvSpPr>
              <p:nvPr/>
            </p:nvSpPr>
            <p:spPr bwMode="auto">
              <a:xfrm>
                <a:off x="3396" y="2141"/>
                <a:ext cx="2327" cy="7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lnSpc>
                    <a:spcPct val="65000"/>
                  </a:lnSpc>
                  <a:defRPr/>
                </a:pPr>
                <a:r>
                  <a:rPr lang="en-US" dirty="0" err="1" smtClean="0">
                    <a:solidFill>
                      <a:srgbClr val="FFFF00"/>
                    </a:solidFill>
                  </a:rPr>
                  <a:t>Ekhumkho</a:t>
                </a:r>
                <a:r>
                  <a:rPr lang="en-US" dirty="0" smtClean="0">
                    <a:solidFill>
                      <a:srgbClr val="FFFF00"/>
                    </a:solidFill>
                  </a:rPr>
                  <a:t> </a:t>
                </a:r>
                <a:r>
                  <a:rPr lang="en-US" dirty="0" err="1" smtClean="0">
                    <a:solidFill>
                      <a:srgbClr val="FFFF00"/>
                    </a:solidFill>
                  </a:rPr>
                  <a:t>Emhok</a:t>
                </a:r>
                <a:r>
                  <a:rPr lang="en-US" dirty="0" smtClean="0">
                    <a:solidFill>
                      <a:srgbClr val="FFFF00"/>
                    </a:solidFill>
                  </a:rPr>
                  <a:t> </a:t>
                </a:r>
              </a:p>
              <a:p>
                <a:pPr algn="ctr">
                  <a:lnSpc>
                    <a:spcPct val="65000"/>
                  </a:lnSpc>
                  <a:defRPr/>
                </a:pPr>
                <a:endParaRPr lang="en-US" dirty="0">
                  <a:solidFill>
                    <a:srgbClr val="FFFF00"/>
                  </a:solidFill>
                </a:endParaRPr>
              </a:p>
              <a:p>
                <a:pPr algn="ctr">
                  <a:lnSpc>
                    <a:spcPct val="65000"/>
                  </a:lnSpc>
                  <a:defRPr/>
                </a:pPr>
                <a:r>
                  <a:rPr lang="en-US" dirty="0" err="1" smtClean="0">
                    <a:solidFill>
                      <a:srgbClr val="FFFF00"/>
                    </a:solidFill>
                  </a:rPr>
                  <a:t>Elum</a:t>
                </a:r>
                <a:r>
                  <a:rPr lang="en-US" dirty="0" smtClean="0">
                    <a:solidFill>
                      <a:srgbClr val="FFFF00"/>
                    </a:solidFill>
                  </a:rPr>
                  <a:t> </a:t>
                </a:r>
                <a:endParaRPr lang="en-US" dirty="0">
                  <a:solidFill>
                    <a:srgbClr val="FFFF00"/>
                  </a:solidFill>
                </a:endParaRPr>
              </a:p>
              <a:p>
                <a:pPr algn="ctr">
                  <a:lnSpc>
                    <a:spcPct val="65000"/>
                  </a:lnSpc>
                  <a:defRPr/>
                </a:pPr>
                <a:endParaRPr lang="en-US" dirty="0">
                  <a:solidFill>
                    <a:srgbClr val="FFFF00"/>
                  </a:solidFill>
                </a:endParaRPr>
              </a:p>
              <a:p>
                <a:pPr algn="ctr">
                  <a:lnSpc>
                    <a:spcPct val="65000"/>
                  </a:lnSpc>
                  <a:defRPr/>
                </a:pPr>
                <a:endParaRPr lang="en-US" dirty="0">
                  <a:solidFill>
                    <a:srgbClr val="FFFF00"/>
                  </a:solidFill>
                </a:endParaRPr>
              </a:p>
              <a:p>
                <a:pPr algn="ctr">
                  <a:lnSpc>
                    <a:spcPct val="65000"/>
                  </a:lnSpc>
                  <a:defRPr/>
                </a:pPr>
                <a:endParaRPr lang="en-US" dirty="0">
                  <a:solidFill>
                    <a:srgbClr val="FFFF00"/>
                  </a:solidFill>
                </a:endParaRPr>
              </a:p>
            </p:txBody>
          </p:sp>
        </p:grpSp>
        <p:sp>
          <p:nvSpPr>
            <p:cNvPr id="447522" name="Line 34"/>
            <p:cNvSpPr>
              <a:spLocks noChangeShapeType="1"/>
            </p:cNvSpPr>
            <p:nvPr/>
          </p:nvSpPr>
          <p:spPr bwMode="auto">
            <a:xfrm flipV="1">
              <a:off x="3560" y="2544"/>
              <a:ext cx="688" cy="168"/>
            </a:xfrm>
            <a:prstGeom prst="line">
              <a:avLst/>
            </a:prstGeom>
            <a:noFill/>
            <a:ln w="57150">
              <a:solidFill>
                <a:schemeClr val="accent1"/>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18806" name="Group 35"/>
          <p:cNvGrpSpPr>
            <a:grpSpLocks/>
          </p:cNvGrpSpPr>
          <p:nvPr/>
        </p:nvGrpSpPr>
        <p:grpSpPr bwMode="auto">
          <a:xfrm>
            <a:off x="5588000" y="2098675"/>
            <a:ext cx="3679825" cy="1787525"/>
            <a:chOff x="3520" y="1322"/>
            <a:chExt cx="2318" cy="1126"/>
          </a:xfrm>
        </p:grpSpPr>
        <p:grpSp>
          <p:nvGrpSpPr>
            <p:cNvPr id="118839" name="Group 36"/>
            <p:cNvGrpSpPr>
              <a:grpSpLocks/>
            </p:cNvGrpSpPr>
            <p:nvPr/>
          </p:nvGrpSpPr>
          <p:grpSpPr bwMode="auto">
            <a:xfrm>
              <a:off x="4048" y="1322"/>
              <a:ext cx="1790" cy="681"/>
              <a:chOff x="4112" y="1314"/>
              <a:chExt cx="1790" cy="681"/>
            </a:xfrm>
          </p:grpSpPr>
          <p:sp>
            <p:nvSpPr>
              <p:cNvPr id="447525" name="Rectangle 37"/>
              <p:cNvSpPr>
                <a:spLocks noChangeArrowheads="1"/>
              </p:cNvSpPr>
              <p:nvPr/>
            </p:nvSpPr>
            <p:spPr bwMode="auto">
              <a:xfrm>
                <a:off x="4112" y="1334"/>
                <a:ext cx="1162" cy="66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7526" name="Rectangle 38"/>
              <p:cNvSpPr>
                <a:spLocks noChangeArrowheads="1"/>
              </p:cNvSpPr>
              <p:nvPr/>
            </p:nvSpPr>
            <p:spPr bwMode="auto">
              <a:xfrm>
                <a:off x="4253" y="1314"/>
                <a:ext cx="1649" cy="46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nSpc>
                    <a:spcPct val="65000"/>
                  </a:lnSpc>
                  <a:defRPr/>
                </a:pPr>
                <a:r>
                  <a:rPr lang="en-US" sz="3200" dirty="0" err="1" smtClean="0">
                    <a:solidFill>
                      <a:srgbClr val="FFFF00"/>
                    </a:solidFill>
                    <a:ea typeface="+mn-ea"/>
                    <a:cs typeface="+mn-cs"/>
                  </a:rPr>
                  <a:t>Khumphen</a:t>
                </a:r>
                <a:r>
                  <a:rPr lang="en-US" sz="3200" dirty="0" smtClean="0">
                    <a:solidFill>
                      <a:srgbClr val="FFFF00"/>
                    </a:solidFill>
                    <a:ea typeface="+mn-ea"/>
                    <a:cs typeface="+mn-cs"/>
                  </a:rPr>
                  <a:t> </a:t>
                </a:r>
                <a:r>
                  <a:rPr lang="en-US" sz="3200" dirty="0" err="1" smtClean="0">
                    <a:solidFill>
                      <a:srgbClr val="FFFF00"/>
                    </a:solidFill>
                    <a:ea typeface="+mn-ea"/>
                    <a:cs typeface="+mn-cs"/>
                  </a:rPr>
                  <a:t>ki</a:t>
                </a:r>
                <a:endParaRPr lang="en-US" sz="3200" dirty="0">
                  <a:solidFill>
                    <a:srgbClr val="FFFF00"/>
                  </a:solidFill>
                  <a:ea typeface="+mn-ea"/>
                  <a:cs typeface="+mn-cs"/>
                </a:endParaRPr>
              </a:p>
              <a:p>
                <a:pPr>
                  <a:lnSpc>
                    <a:spcPct val="65000"/>
                  </a:lnSpc>
                  <a:defRPr/>
                </a:pPr>
                <a:r>
                  <a:rPr lang="en-US" sz="3200" smtClean="0">
                    <a:solidFill>
                      <a:srgbClr val="FFFF00"/>
                    </a:solidFill>
                    <a:ea typeface="+mn-ea"/>
                    <a:cs typeface="+mn-cs"/>
                  </a:rPr>
                  <a:t>Motsü</a:t>
                </a:r>
                <a:endParaRPr lang="en-US" sz="3200" dirty="0">
                  <a:solidFill>
                    <a:srgbClr val="FFFF00"/>
                  </a:solidFill>
                  <a:ea typeface="+mn-ea"/>
                  <a:cs typeface="+mn-cs"/>
                </a:endParaRPr>
              </a:p>
            </p:txBody>
          </p:sp>
        </p:grpSp>
        <p:sp>
          <p:nvSpPr>
            <p:cNvPr id="447527" name="Line 39"/>
            <p:cNvSpPr>
              <a:spLocks noChangeShapeType="1"/>
            </p:cNvSpPr>
            <p:nvPr/>
          </p:nvSpPr>
          <p:spPr bwMode="auto">
            <a:xfrm flipV="1">
              <a:off x="3520" y="1552"/>
              <a:ext cx="712" cy="896"/>
            </a:xfrm>
            <a:prstGeom prst="line">
              <a:avLst/>
            </a:prstGeom>
            <a:noFill/>
            <a:ln w="57150">
              <a:solidFill>
                <a:schemeClr val="accent1"/>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18807" name="Group 40"/>
          <p:cNvGrpSpPr>
            <a:grpSpLocks/>
          </p:cNvGrpSpPr>
          <p:nvPr/>
        </p:nvGrpSpPr>
        <p:grpSpPr bwMode="auto">
          <a:xfrm>
            <a:off x="5549900" y="425450"/>
            <a:ext cx="2832100" cy="2990850"/>
            <a:chOff x="3496" y="268"/>
            <a:chExt cx="1784" cy="1884"/>
          </a:xfrm>
        </p:grpSpPr>
        <p:grpSp>
          <p:nvGrpSpPr>
            <p:cNvPr id="118835" name="Group 41"/>
            <p:cNvGrpSpPr>
              <a:grpSpLocks/>
            </p:cNvGrpSpPr>
            <p:nvPr/>
          </p:nvGrpSpPr>
          <p:grpSpPr bwMode="auto">
            <a:xfrm>
              <a:off x="4051" y="268"/>
              <a:ext cx="1229" cy="902"/>
              <a:chOff x="4035" y="484"/>
              <a:chExt cx="1229" cy="902"/>
            </a:xfrm>
          </p:grpSpPr>
          <p:sp>
            <p:nvSpPr>
              <p:cNvPr id="447530" name="Rectangle 42"/>
              <p:cNvSpPr>
                <a:spLocks noChangeArrowheads="1"/>
              </p:cNvSpPr>
              <p:nvPr/>
            </p:nvSpPr>
            <p:spPr bwMode="auto">
              <a:xfrm>
                <a:off x="4102" y="490"/>
                <a:ext cx="1162" cy="66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7531" name="Rectangle 43"/>
              <p:cNvSpPr>
                <a:spLocks noChangeArrowheads="1"/>
              </p:cNvSpPr>
              <p:nvPr/>
            </p:nvSpPr>
            <p:spPr bwMode="auto">
              <a:xfrm>
                <a:off x="4035" y="484"/>
                <a:ext cx="1213" cy="90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3200" smtClean="0">
                    <a:solidFill>
                      <a:srgbClr val="FFFF00"/>
                    </a:solidFill>
                  </a:rPr>
                  <a:t>Untsa</a:t>
                </a:r>
                <a:r>
                  <a:rPr lang="en-US" sz="2400" dirty="0" smtClean="0">
                    <a:solidFill>
                      <a:srgbClr val="FFFF00"/>
                    </a:solidFill>
                  </a:rPr>
                  <a:t>&amp;</a:t>
                </a:r>
                <a:endParaRPr lang="en-US" sz="2400" dirty="0">
                  <a:solidFill>
                    <a:srgbClr val="FFFF00"/>
                  </a:solidFill>
                </a:endParaRPr>
              </a:p>
              <a:p>
                <a:pPr algn="ctr">
                  <a:lnSpc>
                    <a:spcPct val="60000"/>
                  </a:lnSpc>
                  <a:defRPr/>
                </a:pPr>
                <a:r>
                  <a:rPr lang="en-US" sz="3200" dirty="0">
                    <a:solidFill>
                      <a:srgbClr val="FFFF00"/>
                    </a:solidFill>
                  </a:rPr>
                  <a:t>Theology</a:t>
                </a:r>
                <a:endParaRPr lang="en-US" dirty="0">
                  <a:solidFill>
                    <a:srgbClr val="FFFF00"/>
                  </a:solidFill>
                </a:endParaRPr>
              </a:p>
              <a:p>
                <a:pPr algn="ctr">
                  <a:defRPr/>
                </a:pPr>
                <a:endParaRPr lang="en-US" dirty="0">
                  <a:solidFill>
                    <a:srgbClr val="FFFF00"/>
                  </a:solidFill>
                </a:endParaRPr>
              </a:p>
              <a:p>
                <a:pPr algn="ctr">
                  <a:defRPr/>
                </a:pPr>
                <a:endParaRPr lang="en-US" dirty="0">
                  <a:solidFill>
                    <a:srgbClr val="FFFF00"/>
                  </a:solidFill>
                </a:endParaRPr>
              </a:p>
            </p:txBody>
          </p:sp>
        </p:grpSp>
        <p:sp>
          <p:nvSpPr>
            <p:cNvPr id="447532" name="Line 44"/>
            <p:cNvSpPr>
              <a:spLocks noChangeShapeType="1"/>
            </p:cNvSpPr>
            <p:nvPr/>
          </p:nvSpPr>
          <p:spPr bwMode="auto">
            <a:xfrm flipV="1">
              <a:off x="3496" y="856"/>
              <a:ext cx="624" cy="1296"/>
            </a:xfrm>
            <a:prstGeom prst="line">
              <a:avLst/>
            </a:prstGeom>
            <a:noFill/>
            <a:ln w="57150">
              <a:solidFill>
                <a:schemeClr val="accent1"/>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447570" name="Text Box 82"/>
          <p:cNvSpPr txBox="1">
            <a:spLocks noChangeArrowheads="1"/>
          </p:cNvSpPr>
          <p:nvPr/>
        </p:nvSpPr>
        <p:spPr bwMode="auto">
          <a:xfrm>
            <a:off x="1790700" y="11113"/>
            <a:ext cx="595788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dirty="0" err="1" smtClean="0">
                <a:solidFill>
                  <a:schemeClr val="tx1"/>
                </a:solidFill>
                <a:ea typeface="+mn-ea"/>
                <a:cs typeface="+mn-cs"/>
              </a:rPr>
              <a:t>Hungthuk</a:t>
            </a:r>
            <a:r>
              <a:rPr lang="en-US" sz="1400" dirty="0" smtClean="0">
                <a:solidFill>
                  <a:schemeClr val="tx1"/>
                </a:solidFill>
                <a:ea typeface="+mn-ea"/>
                <a:cs typeface="+mn-cs"/>
              </a:rPr>
              <a:t> </a:t>
            </a:r>
            <a:endParaRPr lang="en-US" sz="1400" dirty="0">
              <a:solidFill>
                <a:schemeClr val="tx1"/>
              </a:solidFill>
              <a:ea typeface="+mn-ea"/>
              <a:cs typeface="+mn-cs"/>
            </a:endParaRPr>
          </a:p>
        </p:txBody>
      </p:sp>
      <p:sp>
        <p:nvSpPr>
          <p:cNvPr id="118809" name="AutoShape 103"/>
          <p:cNvSpPr>
            <a:spLocks noChangeArrowheads="1"/>
          </p:cNvSpPr>
          <p:nvPr/>
        </p:nvSpPr>
        <p:spPr bwMode="auto">
          <a:xfrm>
            <a:off x="8007350" y="3432174"/>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18810" name="Rectangle 104"/>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8811" name="Line 105"/>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8812" name="Line 106"/>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8813" name="Line 107"/>
          <p:cNvSpPr>
            <a:spLocks noChangeShapeType="1"/>
          </p:cNvSpPr>
          <p:nvPr/>
        </p:nvSpPr>
        <p:spPr bwMode="auto">
          <a:xfrm>
            <a:off x="8043863" y="433713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8814" name="Line 108"/>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8815" name="Line 109"/>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8816" name="Rectangle 110"/>
          <p:cNvSpPr>
            <a:spLocks noChangeArrowheads="1"/>
          </p:cNvSpPr>
          <p:nvPr/>
        </p:nvSpPr>
        <p:spPr bwMode="auto">
          <a:xfrm>
            <a:off x="8159750" y="4043363"/>
            <a:ext cx="798294"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Yithen</a:t>
            </a:r>
            <a:r>
              <a:rPr lang="en-US" sz="800" dirty="0" smtClean="0">
                <a:solidFill>
                  <a:srgbClr val="000000"/>
                </a:solidFill>
                <a:latin typeface="Helvetica" charset="0"/>
              </a:rPr>
              <a:t> </a:t>
            </a:r>
            <a:r>
              <a:rPr lang="en-US" sz="800" dirty="0" err="1" smtClean="0">
                <a:solidFill>
                  <a:srgbClr val="000000"/>
                </a:solidFill>
                <a:latin typeface="Helvetica" charset="0"/>
              </a:rPr>
              <a:t>Mhon</a:t>
            </a:r>
            <a:endParaRPr lang="en-US" sz="800" dirty="0">
              <a:solidFill>
                <a:srgbClr val="000000"/>
              </a:solidFill>
              <a:latin typeface="Helvetica" charset="0"/>
            </a:endParaRPr>
          </a:p>
        </p:txBody>
      </p:sp>
      <p:sp>
        <p:nvSpPr>
          <p:cNvPr id="118817" name="Rectangle 111"/>
          <p:cNvSpPr>
            <a:spLocks noChangeArrowheads="1"/>
          </p:cNvSpPr>
          <p:nvPr/>
        </p:nvSpPr>
        <p:spPr bwMode="auto">
          <a:xfrm>
            <a:off x="8239125" y="4183063"/>
            <a:ext cx="41678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ELHI</a:t>
            </a:r>
            <a:endParaRPr lang="en-US" sz="800" dirty="0">
              <a:solidFill>
                <a:srgbClr val="000000"/>
              </a:solidFill>
              <a:latin typeface="Helvetica" charset="0"/>
            </a:endParaRPr>
          </a:p>
        </p:txBody>
      </p:sp>
      <p:sp>
        <p:nvSpPr>
          <p:cNvPr id="118818" name="Rectangle 112"/>
          <p:cNvSpPr>
            <a:spLocks noChangeArrowheads="1"/>
          </p:cNvSpPr>
          <p:nvPr/>
        </p:nvSpPr>
        <p:spPr bwMode="auto">
          <a:xfrm>
            <a:off x="8167688" y="4322763"/>
            <a:ext cx="450443"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CHITI</a:t>
            </a:r>
            <a:endParaRPr lang="en-US" sz="800" dirty="0">
              <a:solidFill>
                <a:srgbClr val="000000"/>
              </a:solidFill>
              <a:latin typeface="Helvetica" charset="0"/>
            </a:endParaRPr>
          </a:p>
        </p:txBody>
      </p:sp>
      <p:sp>
        <p:nvSpPr>
          <p:cNvPr id="118819" name="Rectangle 113"/>
          <p:cNvSpPr>
            <a:spLocks noChangeArrowheads="1"/>
          </p:cNvSpPr>
          <p:nvPr/>
        </p:nvSpPr>
        <p:spPr bwMode="auto">
          <a:xfrm>
            <a:off x="8107363" y="4462463"/>
            <a:ext cx="660436"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Hungthuk</a:t>
            </a:r>
            <a:endParaRPr lang="en-US" sz="800" dirty="0">
              <a:solidFill>
                <a:srgbClr val="000000"/>
              </a:solidFill>
              <a:latin typeface="Helvetica" charset="0"/>
            </a:endParaRPr>
          </a:p>
        </p:txBody>
      </p:sp>
      <p:sp>
        <p:nvSpPr>
          <p:cNvPr id="118820" name="Rectangle 114"/>
          <p:cNvSpPr>
            <a:spLocks noChangeArrowheads="1"/>
          </p:cNvSpPr>
          <p:nvPr/>
        </p:nvSpPr>
        <p:spPr bwMode="auto">
          <a:xfrm>
            <a:off x="8034338" y="3429000"/>
            <a:ext cx="52418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447603" name="Rectangle 115"/>
          <p:cNvSpPr>
            <a:spLocks noChangeArrowheads="1"/>
          </p:cNvSpPr>
          <p:nvPr/>
        </p:nvSpPr>
        <p:spPr bwMode="auto">
          <a:xfrm>
            <a:off x="8181975" y="3751263"/>
            <a:ext cx="682878" cy="228268"/>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Donphen</a:t>
            </a:r>
            <a:endParaRPr lang="en-US" sz="900" i="1" dirty="0">
              <a:solidFill>
                <a:srgbClr val="000000"/>
              </a:solidFill>
              <a:effectLst>
                <a:outerShdw blurRad="38100" dist="38100" dir="2700000" algn="tl">
                  <a:srgbClr val="FFFFFF"/>
                </a:outerShdw>
              </a:effectLst>
              <a:latin typeface="Helvetica" charset="0"/>
            </a:endParaRPr>
          </a:p>
        </p:txBody>
      </p:sp>
      <p:sp>
        <p:nvSpPr>
          <p:cNvPr id="118822" name="Rectangle 116"/>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47605" name="Rectangle 117"/>
          <p:cNvSpPr>
            <a:spLocks noChangeArrowheads="1"/>
          </p:cNvSpPr>
          <p:nvPr/>
        </p:nvSpPr>
        <p:spPr bwMode="auto">
          <a:xfrm>
            <a:off x="8135938" y="3884613"/>
            <a:ext cx="913711" cy="228268"/>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Khumphen</a:t>
            </a:r>
            <a:r>
              <a:rPr lang="en-US" sz="900" i="1" dirty="0" smtClean="0">
                <a:solidFill>
                  <a:srgbClr val="000000"/>
                </a:solidFill>
                <a:effectLst>
                  <a:outerShdw blurRad="38100" dist="38100" dir="2700000" algn="tl">
                    <a:srgbClr val="FFFFFF"/>
                  </a:outerShdw>
                </a:effectLst>
                <a:latin typeface="Helvetica" charset="0"/>
              </a:rPr>
              <a:t> </a:t>
            </a:r>
            <a:r>
              <a:rPr lang="en-US" sz="900" i="1" dirty="0" err="1" smtClean="0">
                <a:solidFill>
                  <a:srgbClr val="000000"/>
                </a:solidFill>
                <a:effectLst>
                  <a:outerShdw blurRad="38100" dist="38100" dir="2700000" algn="tl">
                    <a:srgbClr val="FFFFFF"/>
                  </a:outerShdw>
                </a:effectLst>
                <a:latin typeface="Helvetica" charset="0"/>
              </a:rPr>
              <a:t>ki</a:t>
            </a:r>
            <a:endParaRPr lang="en-US" sz="900" i="1" dirty="0">
              <a:solidFill>
                <a:srgbClr val="000000"/>
              </a:solidFill>
              <a:effectLst>
                <a:outerShdw blurRad="38100" dist="38100" dir="2700000" algn="tl">
                  <a:srgbClr val="FFFFFF"/>
                </a:outerShdw>
              </a:effectLst>
              <a:latin typeface="Helvetica" charset="0"/>
            </a:endParaRPr>
          </a:p>
        </p:txBody>
      </p:sp>
      <p:sp>
        <p:nvSpPr>
          <p:cNvPr id="118824" name="Line 118"/>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8825" name="Line 119"/>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8826" name="Rectangle 120"/>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8827" name="Rectangle 121"/>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47610" name="Rectangle 122"/>
          <p:cNvSpPr>
            <a:spLocks noChangeArrowheads="1"/>
          </p:cNvSpPr>
          <p:nvPr/>
        </p:nvSpPr>
        <p:spPr bwMode="auto">
          <a:xfrm>
            <a:off x="8229600" y="3614738"/>
            <a:ext cx="561050" cy="243656"/>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sp>
        <p:nvSpPr>
          <p:cNvPr id="118829" name="Text Box 12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47615" name="Rectangle 12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57</a:t>
            </a:r>
          </a:p>
        </p:txBody>
      </p:sp>
      <p:sp>
        <p:nvSpPr>
          <p:cNvPr id="118831" name="Text Box 12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smtClean="0">
                <a:solidFill>
                  <a:schemeClr val="tx1"/>
                </a:solidFill>
                <a:latin typeface="Arial" charset="0"/>
              </a:rPr>
              <a:t>Okhekako</a:t>
            </a:r>
            <a:r>
              <a:rPr lang="en-US" sz="1200" dirty="0" smtClean="0">
                <a:solidFill>
                  <a:schemeClr val="tx1"/>
                </a:solidFill>
                <a:latin typeface="Arial" charset="0"/>
              </a:rPr>
              <a:t> </a:t>
            </a:r>
            <a:r>
              <a:rPr lang="en-US" sz="1200" dirty="0">
                <a:solidFill>
                  <a:schemeClr val="tx1"/>
                </a:solidFill>
                <a:latin typeface="Arial" charset="0"/>
              </a:rPr>
              <a:t>pg. 39-41</a:t>
            </a:r>
          </a:p>
        </p:txBody>
      </p:sp>
      <p:grpSp>
        <p:nvGrpSpPr>
          <p:cNvPr id="118832" name="Group 130"/>
          <p:cNvGrpSpPr>
            <a:grpSpLocks/>
          </p:cNvGrpSpPr>
          <p:nvPr/>
        </p:nvGrpSpPr>
        <p:grpSpPr bwMode="auto">
          <a:xfrm>
            <a:off x="519113" y="76200"/>
            <a:ext cx="854075" cy="1704975"/>
            <a:chOff x="327" y="48"/>
            <a:chExt cx="538" cy="1074"/>
          </a:xfrm>
        </p:grpSpPr>
        <p:sp>
          <p:nvSpPr>
            <p:cNvPr id="447619" name="Rectangle 131"/>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447620" name="Line 132"/>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47497"/>
                                        </p:tgtEl>
                                        <p:attrNameLst>
                                          <p:attrName>style.visibility</p:attrName>
                                        </p:attrNameLst>
                                      </p:cBhvr>
                                      <p:to>
                                        <p:strVal val="visible"/>
                                      </p:to>
                                    </p:set>
                                    <p:anim calcmode="lin" valueType="num">
                                      <p:cBhvr>
                                        <p:cTn id="7" dur="500" fill="hold"/>
                                        <p:tgtEl>
                                          <p:spTgt spid="447497"/>
                                        </p:tgtEl>
                                        <p:attrNameLst>
                                          <p:attrName>ppt_x</p:attrName>
                                        </p:attrNameLst>
                                      </p:cBhvr>
                                      <p:tavLst>
                                        <p:tav tm="0">
                                          <p:val>
                                            <p:strVal val="#ppt_x-#ppt_w/2"/>
                                          </p:val>
                                        </p:tav>
                                        <p:tav tm="100000">
                                          <p:val>
                                            <p:strVal val="#ppt_x"/>
                                          </p:val>
                                        </p:tav>
                                      </p:tavLst>
                                    </p:anim>
                                    <p:anim calcmode="lin" valueType="num">
                                      <p:cBhvr>
                                        <p:cTn id="8" dur="500" fill="hold"/>
                                        <p:tgtEl>
                                          <p:spTgt spid="447497"/>
                                        </p:tgtEl>
                                        <p:attrNameLst>
                                          <p:attrName>ppt_y</p:attrName>
                                        </p:attrNameLst>
                                      </p:cBhvr>
                                      <p:tavLst>
                                        <p:tav tm="0">
                                          <p:val>
                                            <p:strVal val="#ppt_y"/>
                                          </p:val>
                                        </p:tav>
                                        <p:tav tm="100000">
                                          <p:val>
                                            <p:strVal val="#ppt_y"/>
                                          </p:val>
                                        </p:tav>
                                      </p:tavLst>
                                    </p:anim>
                                    <p:anim calcmode="lin" valueType="num">
                                      <p:cBhvr>
                                        <p:cTn id="9" dur="500" fill="hold"/>
                                        <p:tgtEl>
                                          <p:spTgt spid="447497"/>
                                        </p:tgtEl>
                                        <p:attrNameLst>
                                          <p:attrName>ppt_w</p:attrName>
                                        </p:attrNameLst>
                                      </p:cBhvr>
                                      <p:tavLst>
                                        <p:tav tm="0">
                                          <p:val>
                                            <p:fltVal val="0"/>
                                          </p:val>
                                        </p:tav>
                                        <p:tav tm="100000">
                                          <p:val>
                                            <p:strVal val="#ppt_w"/>
                                          </p:val>
                                        </p:tav>
                                      </p:tavLst>
                                    </p:anim>
                                    <p:anim calcmode="lin" valueType="num">
                                      <p:cBhvr>
                                        <p:cTn id="10" dur="500" fill="hold"/>
                                        <p:tgtEl>
                                          <p:spTgt spid="44749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ppt_w/2"/>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7"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0833" name="Picture 122"/>
          <p:cNvPicPr>
            <a:picLocks noChangeAspect="1" noChangeArrowheads="1"/>
          </p:cNvPicPr>
          <p:nvPr/>
        </p:nvPicPr>
        <p:blipFill>
          <a:blip r:embed="rId3" cstate="screen">
            <a:extLst>
              <a:ext uri="{28A0092B-C50C-407E-A947-70E740481C1C}">
                <a14:useLocalDpi xmlns:a14="http://schemas.microsoft.com/office/drawing/2010/main"/>
              </a:ext>
            </a:extLst>
          </a:blip>
          <a:srcRect l="1328" r="113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8077" name="Text Box 45"/>
          <p:cNvSpPr txBox="1">
            <a:spLocks noChangeArrowheads="1"/>
          </p:cNvSpPr>
          <p:nvPr/>
        </p:nvSpPr>
        <p:spPr bwMode="auto">
          <a:xfrm>
            <a:off x="821708" y="391231"/>
            <a:ext cx="7848600" cy="3231654"/>
          </a:xfrm>
          <a:prstGeom prst="rect">
            <a:avLst/>
          </a:prstGeom>
          <a:noFill/>
          <a:ln w="12700">
            <a:noFill/>
            <a:miter lim="800000"/>
            <a:headEnd/>
            <a:tailEnd/>
          </a:ln>
          <a:effectLst/>
        </p:spPr>
        <p:txBody>
          <a:bodyPr>
            <a:spAutoFit/>
          </a:bodyPr>
          <a:lstStyle/>
          <a:p>
            <a:pPr>
              <a:lnSpc>
                <a:spcPct val="125000"/>
              </a:lnSpc>
              <a:spcBef>
                <a:spcPct val="50000"/>
              </a:spcBef>
              <a:defRPr/>
            </a:pPr>
            <a:r>
              <a:rPr lang="en-US" sz="2800" b="0" dirty="0">
                <a:solidFill>
                  <a:srgbClr val="FFFF00"/>
                </a:solidFill>
                <a:effectLst>
                  <a:outerShdw blurRad="50800" dist="101600" dir="2700000" algn="tl" rotWithShape="0">
                    <a:srgbClr val="000000"/>
                  </a:outerShdw>
                </a:effectLst>
                <a:latin typeface="Arial" charset="0"/>
                <a:ea typeface="+mn-ea"/>
                <a:cs typeface="+mn-cs"/>
              </a:rPr>
              <a:t>	</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Ete</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na</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kvuto</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hungan</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cho</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sana</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hoji</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esua</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do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dae</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ete</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ntho</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kako</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Hungthuk</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ji</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lo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na</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emhokthao</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ochu</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echie</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ji</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jancho</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p>
          <a:p>
            <a:pPr>
              <a:lnSpc>
                <a:spcPct val="125000"/>
              </a:lnSpc>
              <a:spcBef>
                <a:spcPct val="50000"/>
              </a:spcBef>
              <a:defRPr/>
            </a:pPr>
            <a:r>
              <a:rPr lang="en-US" sz="2800" dirty="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Ete</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na</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yithak</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ko</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jiang</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lona</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zae</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zeta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na</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Potsow</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ochum</a:t>
            </a:r>
            <a:r>
              <a:rPr lang="en-US" sz="2400" dirty="0" err="1">
                <a:solidFill>
                  <a:srgbClr val="FFFF00"/>
                </a:solidFill>
                <a:effectLst>
                  <a:outerShdw blurRad="50800" dist="101600" dir="2700000" algn="tl" rotWithShape="0">
                    <a:srgbClr val="000000"/>
                  </a:outerShdw>
                </a:effectLst>
                <a:latin typeface="Arial" charset="0"/>
                <a:ea typeface="Times" charset="0"/>
                <a:cs typeface="Times" charset="0"/>
              </a:rPr>
              <a:t>ü</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nli</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Phyochak</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osi</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Motsü</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jiang</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topvu</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rümto</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ochum</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echai</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lani</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yian</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r>
              <a:rPr lang="en-US" sz="2400" dirty="0" err="1" smtClean="0">
                <a:solidFill>
                  <a:srgbClr val="FFFF00"/>
                </a:solidFill>
                <a:effectLst>
                  <a:outerShdw blurRad="50800" dist="101600" dir="2700000" algn="tl" rotWithShape="0">
                    <a:srgbClr val="000000"/>
                  </a:outerShdw>
                </a:effectLst>
                <a:latin typeface="Arial" charset="0"/>
                <a:ea typeface="Times" charset="0"/>
                <a:cs typeface="Times" charset="0"/>
              </a:rPr>
              <a:t>na</a:t>
            </a:r>
            <a:r>
              <a:rPr lang="en-US" sz="2400" dirty="0" smtClean="0">
                <a:solidFill>
                  <a:srgbClr val="FFFF00"/>
                </a:solidFill>
                <a:effectLst>
                  <a:outerShdw blurRad="50800" dist="101600" dir="2700000" algn="tl" rotWithShape="0">
                    <a:srgbClr val="000000"/>
                  </a:outerShdw>
                </a:effectLst>
                <a:latin typeface="Arial" charset="0"/>
                <a:ea typeface="Times" charset="0"/>
                <a:cs typeface="Times" charset="0"/>
              </a:rPr>
              <a:t> </a:t>
            </a:r>
            <a:endParaRPr lang="en-US" sz="2400" dirty="0">
              <a:solidFill>
                <a:srgbClr val="FFFF00"/>
              </a:solidFill>
              <a:effectLst>
                <a:outerShdw blurRad="50800" dist="101600" dir="2700000" algn="tl" rotWithShape="0">
                  <a:srgbClr val="000000"/>
                </a:outerShdw>
              </a:effectLst>
              <a:latin typeface="Arial" charset="0"/>
              <a:ea typeface="Times" charset="0"/>
              <a:cs typeface="Times" charset="0"/>
            </a:endParaRPr>
          </a:p>
        </p:txBody>
      </p:sp>
      <p:sp>
        <p:nvSpPr>
          <p:cNvPr id="120835" name="AutoShape 90"/>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20836" name="Rectangle 91"/>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0837" name="Line 92"/>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38" name="Line 93"/>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39" name="Line 94"/>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40" name="Line 95"/>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41" name="Line 96"/>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42" name="Rectangle 97"/>
          <p:cNvSpPr>
            <a:spLocks noChangeArrowheads="1"/>
          </p:cNvSpPr>
          <p:nvPr/>
        </p:nvSpPr>
        <p:spPr bwMode="auto">
          <a:xfrm>
            <a:off x="8159750" y="4043363"/>
            <a:ext cx="798294"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Yithen</a:t>
            </a:r>
            <a:r>
              <a:rPr lang="en-US" sz="800" dirty="0" smtClean="0">
                <a:solidFill>
                  <a:srgbClr val="000000"/>
                </a:solidFill>
                <a:latin typeface="Helvetica" charset="0"/>
              </a:rPr>
              <a:t> </a:t>
            </a:r>
            <a:r>
              <a:rPr lang="en-US" sz="800" dirty="0" err="1" smtClean="0">
                <a:solidFill>
                  <a:srgbClr val="000000"/>
                </a:solidFill>
                <a:latin typeface="Helvetica" charset="0"/>
              </a:rPr>
              <a:t>Mhon</a:t>
            </a:r>
            <a:endParaRPr lang="en-US" sz="800" dirty="0">
              <a:solidFill>
                <a:srgbClr val="000000"/>
              </a:solidFill>
              <a:latin typeface="Helvetica" charset="0"/>
            </a:endParaRPr>
          </a:p>
        </p:txBody>
      </p:sp>
      <p:sp>
        <p:nvSpPr>
          <p:cNvPr id="120843" name="Rectangle 98"/>
          <p:cNvSpPr>
            <a:spLocks noChangeArrowheads="1"/>
          </p:cNvSpPr>
          <p:nvPr/>
        </p:nvSpPr>
        <p:spPr bwMode="auto">
          <a:xfrm>
            <a:off x="8239125" y="4183063"/>
            <a:ext cx="41678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ELHI</a:t>
            </a:r>
            <a:endParaRPr lang="en-US" sz="800" dirty="0">
              <a:solidFill>
                <a:srgbClr val="000000"/>
              </a:solidFill>
              <a:latin typeface="Helvetica" charset="0"/>
            </a:endParaRPr>
          </a:p>
        </p:txBody>
      </p:sp>
      <p:sp>
        <p:nvSpPr>
          <p:cNvPr id="120844" name="Rectangle 99"/>
          <p:cNvSpPr>
            <a:spLocks noChangeArrowheads="1"/>
          </p:cNvSpPr>
          <p:nvPr/>
        </p:nvSpPr>
        <p:spPr bwMode="auto">
          <a:xfrm>
            <a:off x="8167688" y="4322763"/>
            <a:ext cx="450443"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CHITI</a:t>
            </a:r>
            <a:endParaRPr lang="en-US" sz="800" dirty="0">
              <a:solidFill>
                <a:srgbClr val="000000"/>
              </a:solidFill>
              <a:latin typeface="Helvetica" charset="0"/>
            </a:endParaRPr>
          </a:p>
        </p:txBody>
      </p:sp>
      <p:sp>
        <p:nvSpPr>
          <p:cNvPr id="120845" name="Rectangle 100"/>
          <p:cNvSpPr>
            <a:spLocks noChangeArrowheads="1"/>
          </p:cNvSpPr>
          <p:nvPr/>
        </p:nvSpPr>
        <p:spPr bwMode="auto">
          <a:xfrm>
            <a:off x="8107363" y="4462463"/>
            <a:ext cx="660436"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Hungthuk</a:t>
            </a:r>
            <a:endParaRPr lang="en-US" sz="800" dirty="0">
              <a:solidFill>
                <a:srgbClr val="000000"/>
              </a:solidFill>
              <a:latin typeface="Helvetica" charset="0"/>
            </a:endParaRPr>
          </a:p>
        </p:txBody>
      </p:sp>
      <p:sp>
        <p:nvSpPr>
          <p:cNvPr id="120846" name="Rectangle 101"/>
          <p:cNvSpPr>
            <a:spLocks noChangeArrowheads="1"/>
          </p:cNvSpPr>
          <p:nvPr/>
        </p:nvSpPr>
        <p:spPr bwMode="auto">
          <a:xfrm>
            <a:off x="8034338" y="3429000"/>
            <a:ext cx="52418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428134" name="Rectangle 102"/>
          <p:cNvSpPr>
            <a:spLocks noChangeArrowheads="1"/>
          </p:cNvSpPr>
          <p:nvPr/>
        </p:nvSpPr>
        <p:spPr bwMode="auto">
          <a:xfrm>
            <a:off x="8181975" y="3751263"/>
            <a:ext cx="682878" cy="228268"/>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Donphen</a:t>
            </a:r>
            <a:endParaRPr lang="en-US" sz="900" i="1" dirty="0">
              <a:solidFill>
                <a:srgbClr val="000000"/>
              </a:solidFill>
              <a:effectLst>
                <a:outerShdw blurRad="38100" dist="38100" dir="2700000" algn="tl">
                  <a:srgbClr val="FFFFFF"/>
                </a:outerShdw>
              </a:effectLst>
              <a:latin typeface="Helvetica" charset="0"/>
            </a:endParaRPr>
          </a:p>
        </p:txBody>
      </p:sp>
      <p:sp>
        <p:nvSpPr>
          <p:cNvPr id="120848" name="Rectangle 103"/>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28136" name="Rectangle 104"/>
          <p:cNvSpPr>
            <a:spLocks noChangeArrowheads="1"/>
          </p:cNvSpPr>
          <p:nvPr/>
        </p:nvSpPr>
        <p:spPr bwMode="auto">
          <a:xfrm>
            <a:off x="8135938" y="3884613"/>
            <a:ext cx="913711" cy="228268"/>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Khumphen</a:t>
            </a:r>
            <a:r>
              <a:rPr lang="en-US" sz="900" i="1" dirty="0" smtClean="0">
                <a:solidFill>
                  <a:srgbClr val="000000"/>
                </a:solidFill>
                <a:effectLst>
                  <a:outerShdw blurRad="38100" dist="38100" dir="2700000" algn="tl">
                    <a:srgbClr val="FFFFFF"/>
                  </a:outerShdw>
                </a:effectLst>
                <a:latin typeface="Helvetica" charset="0"/>
              </a:rPr>
              <a:t> </a:t>
            </a:r>
            <a:r>
              <a:rPr lang="en-US" sz="900" i="1" dirty="0" err="1" smtClean="0">
                <a:solidFill>
                  <a:srgbClr val="000000"/>
                </a:solidFill>
                <a:effectLst>
                  <a:outerShdw blurRad="38100" dist="38100" dir="2700000" algn="tl">
                    <a:srgbClr val="FFFFFF"/>
                  </a:outerShdw>
                </a:effectLst>
                <a:latin typeface="Helvetica" charset="0"/>
              </a:rPr>
              <a:t>ki</a:t>
            </a:r>
            <a:endParaRPr lang="en-US" sz="900" i="1" dirty="0">
              <a:solidFill>
                <a:srgbClr val="000000"/>
              </a:solidFill>
              <a:effectLst>
                <a:outerShdw blurRad="38100" dist="38100" dir="2700000" algn="tl">
                  <a:srgbClr val="FFFFFF"/>
                </a:outerShdw>
              </a:effectLst>
              <a:latin typeface="Helvetica" charset="0"/>
            </a:endParaRPr>
          </a:p>
        </p:txBody>
      </p:sp>
      <p:sp>
        <p:nvSpPr>
          <p:cNvPr id="120850" name="Line 105"/>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51" name="Line 106"/>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52" name="Rectangle 107"/>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0853" name="Rectangle 108"/>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28141" name="Rectangle 109"/>
          <p:cNvSpPr>
            <a:spLocks noChangeArrowheads="1"/>
          </p:cNvSpPr>
          <p:nvPr/>
        </p:nvSpPr>
        <p:spPr bwMode="auto">
          <a:xfrm>
            <a:off x="8229600" y="3614738"/>
            <a:ext cx="561050" cy="243656"/>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sp>
        <p:nvSpPr>
          <p:cNvPr id="120855" name="Text Box 11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28146" name="Rectangle 114"/>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58</a:t>
            </a:r>
          </a:p>
        </p:txBody>
      </p:sp>
      <p:sp>
        <p:nvSpPr>
          <p:cNvPr id="428147" name="Text Box 115"/>
          <p:cNvSpPr txBox="1">
            <a:spLocks noChangeArrowheads="1"/>
          </p:cNvSpPr>
          <p:nvPr/>
        </p:nvSpPr>
        <p:spPr bwMode="auto">
          <a:xfrm>
            <a:off x="5472112" y="5905576"/>
            <a:ext cx="2554288" cy="457200"/>
          </a:xfrm>
          <a:prstGeom prst="rect">
            <a:avLst/>
          </a:prstGeom>
          <a:noFill/>
          <a:ln w="12700">
            <a:noFill/>
            <a:miter lim="800000"/>
            <a:headEnd/>
            <a:tailEnd/>
          </a:ln>
          <a:effectLst/>
        </p:spPr>
        <p:txBody>
          <a:bodyPr>
            <a:spAutoFit/>
          </a:bodyPr>
          <a:lstStyle/>
          <a:p>
            <a:pPr>
              <a:spcBef>
                <a:spcPct val="50000"/>
              </a:spcBef>
              <a:defRPr/>
            </a:pPr>
            <a:r>
              <a:rPr lang="en-US" sz="2400" dirty="0">
                <a:solidFill>
                  <a:srgbClr val="FFFF00"/>
                </a:solidFill>
                <a:effectLst>
                  <a:outerShdw blurRad="50800" dist="101600" dir="2700000" algn="tl" rotWithShape="0">
                    <a:srgbClr val="000000"/>
                  </a:outerShdw>
                </a:effectLst>
                <a:latin typeface="Arial" charset="0"/>
                <a:ea typeface="Times" charset="0"/>
                <a:cs typeface="Times" charset="0"/>
              </a:rPr>
              <a:t>John </a:t>
            </a:r>
            <a:r>
              <a:rPr lang="en-US" sz="2400" dirty="0" err="1">
                <a:solidFill>
                  <a:srgbClr val="FFFF00"/>
                </a:solidFill>
                <a:effectLst>
                  <a:outerShdw blurRad="50800" dist="101600" dir="2700000" algn="tl" rotWithShape="0">
                    <a:srgbClr val="000000"/>
                  </a:outerShdw>
                </a:effectLst>
                <a:latin typeface="Arial" charset="0"/>
                <a:ea typeface="Times" charset="0"/>
                <a:cs typeface="Times" charset="0"/>
              </a:rPr>
              <a:t>Walvoord</a:t>
            </a:r>
            <a:endParaRPr lang="en-US" sz="2400" dirty="0">
              <a:solidFill>
                <a:srgbClr val="FFFF00"/>
              </a:solidFill>
              <a:effectLst>
                <a:outerShdw blurRad="50800" dist="101600" dir="2700000" algn="tl" rotWithShape="0">
                  <a:srgbClr val="000000"/>
                </a:outerShdw>
              </a:effectLst>
              <a:latin typeface="Arial" charset="0"/>
              <a:ea typeface="Times" charset="0"/>
              <a:cs typeface="Times" charset="0"/>
            </a:endParaRPr>
          </a:p>
        </p:txBody>
      </p:sp>
      <p:sp>
        <p:nvSpPr>
          <p:cNvPr id="428150" name="Text Box 118"/>
          <p:cNvSpPr txBox="1">
            <a:spLocks noChangeArrowheads="1"/>
          </p:cNvSpPr>
          <p:nvPr/>
        </p:nvSpPr>
        <p:spPr bwMode="auto">
          <a:xfrm>
            <a:off x="755957" y="3501410"/>
            <a:ext cx="7086600" cy="1077218"/>
          </a:xfrm>
          <a:prstGeom prst="rect">
            <a:avLst/>
          </a:prstGeom>
          <a:noFill/>
          <a:ln w="12700">
            <a:noFill/>
            <a:miter lim="800000"/>
            <a:headEnd/>
            <a:tailEnd/>
          </a:ln>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nSpc>
                <a:spcPct val="125000"/>
              </a:lnSpc>
              <a:spcBef>
                <a:spcPct val="50000"/>
              </a:spcBef>
              <a:defRPr/>
            </a:pPr>
            <a:r>
              <a:rPr lang="en-US" sz="2800" dirty="0">
                <a:solidFill>
                  <a:srgbClr val="FFFF00"/>
                </a:solidFill>
                <a:effectLst>
                  <a:outerShdw blurRad="50800" dist="101600" dir="2700000" algn="tl" rotWithShape="0">
                    <a:srgbClr val="000000"/>
                  </a:outerShdw>
                </a:effectLst>
                <a:latin typeface="Arial" charset="0"/>
                <a:cs typeface="Times" charset="0"/>
              </a:rPr>
              <a:t>	</a:t>
            </a:r>
            <a:r>
              <a:rPr lang="en-US" dirty="0" err="1" smtClean="0">
                <a:solidFill>
                  <a:srgbClr val="FFFF00"/>
                </a:solidFill>
                <a:effectLst>
                  <a:outerShdw blurRad="50800" dist="101600" dir="2700000" algn="tl" rotWithShape="0">
                    <a:srgbClr val="000000"/>
                  </a:outerShdw>
                </a:effectLst>
                <a:latin typeface="Arial" charset="0"/>
                <a:cs typeface="Times" charset="0"/>
              </a:rPr>
              <a:t>Nto</a:t>
            </a:r>
            <a:r>
              <a:rPr lang="en-US" dirty="0" smtClean="0">
                <a:solidFill>
                  <a:srgbClr val="FFFF00"/>
                </a:solidFill>
                <a:effectLst>
                  <a:outerShdw blurRad="50800" dist="101600" dir="2700000" algn="tl" rotWithShape="0">
                    <a:srgbClr val="000000"/>
                  </a:outerShdw>
                </a:effectLst>
                <a:latin typeface="Arial" charset="0"/>
                <a:cs typeface="Times" charset="0"/>
              </a:rPr>
              <a:t> </a:t>
            </a:r>
            <a:r>
              <a:rPr lang="en-US" dirty="0" err="1" smtClean="0">
                <a:solidFill>
                  <a:srgbClr val="FFFF00"/>
                </a:solidFill>
                <a:effectLst>
                  <a:outerShdw blurRad="50800" dist="101600" dir="2700000" algn="tl" rotWithShape="0">
                    <a:srgbClr val="000000"/>
                  </a:outerShdw>
                </a:effectLst>
                <a:latin typeface="Arial" charset="0"/>
                <a:cs typeface="Times" charset="0"/>
              </a:rPr>
              <a:t>phyochak</a:t>
            </a:r>
            <a:r>
              <a:rPr lang="en-US" dirty="0" smtClean="0">
                <a:solidFill>
                  <a:srgbClr val="FFFF00"/>
                </a:solidFill>
                <a:effectLst>
                  <a:outerShdw blurRad="50800" dist="101600" dir="2700000" algn="tl" rotWithShape="0">
                    <a:srgbClr val="000000"/>
                  </a:outerShdw>
                </a:effectLst>
                <a:latin typeface="Arial" charset="0"/>
                <a:cs typeface="Times" charset="0"/>
              </a:rPr>
              <a:t>  </a:t>
            </a:r>
            <a:r>
              <a:rPr lang="en-US" dirty="0" err="1" smtClean="0">
                <a:solidFill>
                  <a:srgbClr val="FFFF00"/>
                </a:solidFill>
                <a:effectLst>
                  <a:outerShdw blurRad="50800" dist="101600" dir="2700000" algn="tl" rotWithShape="0">
                    <a:srgbClr val="000000"/>
                  </a:outerShdw>
                </a:effectLst>
                <a:latin typeface="Arial" charset="0"/>
                <a:cs typeface="Times" charset="0"/>
              </a:rPr>
              <a:t>cho</a:t>
            </a:r>
            <a:r>
              <a:rPr lang="en-US" dirty="0" smtClean="0">
                <a:solidFill>
                  <a:srgbClr val="FFFF00"/>
                </a:solidFill>
                <a:effectLst>
                  <a:outerShdw blurRad="50800" dist="101600" dir="2700000" algn="tl" rotWithShape="0">
                    <a:srgbClr val="000000"/>
                  </a:outerShdw>
                </a:effectLst>
                <a:latin typeface="Arial" charset="0"/>
                <a:cs typeface="Times" charset="0"/>
              </a:rPr>
              <a:t> </a:t>
            </a:r>
            <a:r>
              <a:rPr lang="en-US" dirty="0" err="1" smtClean="0">
                <a:solidFill>
                  <a:srgbClr val="FFFF00"/>
                </a:solidFill>
                <a:effectLst>
                  <a:outerShdw blurRad="50800" dist="101600" dir="2700000" algn="tl" rotWithShape="0">
                    <a:srgbClr val="000000"/>
                  </a:outerShdw>
                </a:effectLst>
                <a:latin typeface="Arial" charset="0"/>
                <a:cs typeface="Times" charset="0"/>
              </a:rPr>
              <a:t>sana</a:t>
            </a:r>
            <a:r>
              <a:rPr lang="en-US" dirty="0" smtClean="0">
                <a:solidFill>
                  <a:srgbClr val="FFFF00"/>
                </a:solidFill>
                <a:effectLst>
                  <a:outerShdw blurRad="50800" dist="101600" dir="2700000" algn="tl" rotWithShape="0">
                    <a:srgbClr val="000000"/>
                  </a:outerShdw>
                </a:effectLst>
                <a:latin typeface="Arial" charset="0"/>
                <a:cs typeface="Times" charset="0"/>
              </a:rPr>
              <a:t> </a:t>
            </a:r>
            <a:r>
              <a:rPr lang="en-US" dirty="0" err="1" smtClean="0">
                <a:solidFill>
                  <a:srgbClr val="FFFF00"/>
                </a:solidFill>
                <a:effectLst>
                  <a:outerShdw blurRad="50800" dist="101600" dir="2700000" algn="tl" rotWithShape="0">
                    <a:srgbClr val="000000"/>
                  </a:outerShdw>
                </a:effectLst>
                <a:latin typeface="Arial" charset="0"/>
                <a:cs typeface="Times" charset="0"/>
              </a:rPr>
              <a:t>jiang</a:t>
            </a:r>
            <a:r>
              <a:rPr lang="en-US" dirty="0" smtClean="0">
                <a:solidFill>
                  <a:srgbClr val="FFFF00"/>
                </a:solidFill>
                <a:effectLst>
                  <a:outerShdw blurRad="50800" dist="101600" dir="2700000" algn="tl" rotWithShape="0">
                    <a:srgbClr val="000000"/>
                  </a:outerShdw>
                </a:effectLst>
                <a:latin typeface="Arial" charset="0"/>
                <a:cs typeface="Times" charset="0"/>
              </a:rPr>
              <a:t>  </a:t>
            </a:r>
            <a:r>
              <a:rPr lang="en-US" dirty="0" err="1" smtClean="0">
                <a:solidFill>
                  <a:srgbClr val="FFFF00"/>
                </a:solidFill>
                <a:effectLst>
                  <a:outerShdw blurRad="50800" dist="101600" dir="2700000" algn="tl" rotWithShape="0">
                    <a:srgbClr val="000000"/>
                  </a:outerShdw>
                </a:effectLst>
                <a:latin typeface="Arial" charset="0"/>
                <a:cs typeface="Times" charset="0"/>
              </a:rPr>
              <a:t>topvu</a:t>
            </a:r>
            <a:r>
              <a:rPr lang="en-US" dirty="0">
                <a:solidFill>
                  <a:srgbClr val="FFFF00"/>
                </a:solidFill>
                <a:effectLst>
                  <a:outerShdw blurRad="50800" dist="101600" dir="2700000" algn="tl" rotWithShape="0">
                    <a:srgbClr val="000000"/>
                  </a:outerShdw>
                </a:effectLst>
                <a:latin typeface="Arial" charset="0"/>
                <a:cs typeface="Times" charset="0"/>
              </a:rPr>
              <a:t> </a:t>
            </a:r>
            <a:r>
              <a:rPr lang="en-US" dirty="0" err="1" smtClean="0">
                <a:solidFill>
                  <a:srgbClr val="FFFF00"/>
                </a:solidFill>
                <a:effectLst>
                  <a:outerShdw blurRad="50800" dist="101600" dir="2700000" algn="tl" rotWithShape="0">
                    <a:srgbClr val="000000"/>
                  </a:outerShdw>
                </a:effectLst>
                <a:latin typeface="Arial" charset="0"/>
                <a:cs typeface="Times" charset="0"/>
              </a:rPr>
              <a:t>benkhan</a:t>
            </a:r>
            <a:r>
              <a:rPr lang="en-US" dirty="0" smtClean="0">
                <a:solidFill>
                  <a:srgbClr val="FFFF00"/>
                </a:solidFill>
                <a:effectLst>
                  <a:outerShdw blurRad="50800" dist="101600" dir="2700000" algn="tl" rotWithShape="0">
                    <a:srgbClr val="000000"/>
                  </a:outerShdw>
                </a:effectLst>
                <a:latin typeface="Arial" charset="0"/>
                <a:cs typeface="Times" charset="0"/>
              </a:rPr>
              <a:t> </a:t>
            </a:r>
            <a:r>
              <a:rPr lang="en-US" dirty="0" err="1" smtClean="0">
                <a:solidFill>
                  <a:srgbClr val="FFFF00"/>
                </a:solidFill>
                <a:effectLst>
                  <a:outerShdw blurRad="50800" dist="101600" dir="2700000" algn="tl" rotWithShape="0">
                    <a:srgbClr val="000000"/>
                  </a:outerShdw>
                </a:effectLst>
                <a:latin typeface="Arial" charset="0"/>
                <a:cs typeface="Times" charset="0"/>
              </a:rPr>
              <a:t>thaka</a:t>
            </a:r>
            <a:r>
              <a:rPr lang="en-US" dirty="0" smtClean="0">
                <a:solidFill>
                  <a:srgbClr val="FFFF00"/>
                </a:solidFill>
                <a:effectLst>
                  <a:outerShdw blurRad="50800" dist="101600" dir="2700000" algn="tl" rotWithShape="0">
                    <a:srgbClr val="000000"/>
                  </a:outerShdw>
                </a:effectLst>
                <a:latin typeface="Arial" charset="0"/>
                <a:cs typeface="Times" charset="0"/>
              </a:rPr>
              <a:t>.</a:t>
            </a:r>
            <a:endParaRPr lang="en-US" dirty="0">
              <a:effectLst>
                <a:outerShdw blurRad="50800" dist="101600" dir="2700000" algn="tl" rotWithShape="0">
                  <a:srgbClr val="000000"/>
                </a:outerShdw>
              </a:effectLst>
              <a:latin typeface="Arial" charset="0"/>
              <a:ea typeface="Times" charset="0"/>
              <a:cs typeface="Times" charset="0"/>
            </a:endParaRPr>
          </a:p>
        </p:txBody>
      </p:sp>
      <p:sp>
        <p:nvSpPr>
          <p:cNvPr id="428151" name="Text Box 119"/>
          <p:cNvSpPr txBox="1">
            <a:spLocks noChangeArrowheads="1"/>
          </p:cNvSpPr>
          <p:nvPr/>
        </p:nvSpPr>
        <p:spPr bwMode="auto">
          <a:xfrm>
            <a:off x="730250" y="4501075"/>
            <a:ext cx="7523163" cy="1631216"/>
          </a:xfrm>
          <a:prstGeom prst="rect">
            <a:avLst/>
          </a:prstGeom>
          <a:noFill/>
          <a:ln w="12700">
            <a:noFill/>
            <a:miter lim="800000"/>
            <a:headEnd/>
            <a:tailEnd/>
          </a:ln>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nSpc>
                <a:spcPct val="125000"/>
              </a:lnSpc>
              <a:spcBef>
                <a:spcPct val="50000"/>
              </a:spcBef>
              <a:defRPr/>
            </a:pPr>
            <a:r>
              <a:rPr lang="en-US" sz="2800" dirty="0" smtClean="0">
                <a:solidFill>
                  <a:srgbClr val="FFFF00"/>
                </a:solidFill>
                <a:effectLst>
                  <a:outerShdw blurRad="50800" dist="101600" dir="2700000" algn="tl" rotWithShape="0">
                    <a:srgbClr val="000000"/>
                  </a:outerShdw>
                </a:effectLst>
                <a:latin typeface="Arial" charset="0"/>
                <a:cs typeface="Times" charset="0"/>
              </a:rPr>
              <a:t>	</a:t>
            </a:r>
            <a:r>
              <a:rPr lang="en-US" sz="1600" dirty="0" smtClean="0">
                <a:solidFill>
                  <a:srgbClr val="FFFF00"/>
                </a:solidFill>
                <a:effectLst>
                  <a:outerShdw blurRad="50800" dist="101600" dir="2700000" algn="tl" rotWithShape="0">
                    <a:srgbClr val="000000"/>
                  </a:outerShdw>
                </a:effectLst>
                <a:latin typeface="Arial" charset="0"/>
                <a:cs typeface="Times" charset="0"/>
              </a:rPr>
              <a:t>            </a:t>
            </a:r>
            <a:r>
              <a:rPr lang="en-US" i="1" u="sng" dirty="0" err="1" smtClean="0">
                <a:solidFill>
                  <a:schemeClr val="tx1"/>
                </a:solidFill>
                <a:effectLst>
                  <a:outerShdw blurRad="50800" dist="101600" dir="2700000" algn="tl" rotWithShape="0">
                    <a:srgbClr val="000000"/>
                  </a:outerShdw>
                </a:effectLst>
                <a:latin typeface="Arial" charset="0"/>
                <a:cs typeface="Times" charset="0"/>
              </a:rPr>
              <a:t>Ovungthung</a:t>
            </a:r>
            <a:r>
              <a:rPr lang="en-US" i="1" u="sng" dirty="0" smtClean="0">
                <a:solidFill>
                  <a:schemeClr val="tx1"/>
                </a:solidFill>
                <a:effectLst>
                  <a:outerShdw blurRad="50800" dist="101600" dir="2700000" algn="tl" rotWithShape="0">
                    <a:srgbClr val="000000"/>
                  </a:outerShdw>
                </a:effectLst>
                <a:latin typeface="Arial" charset="0"/>
                <a:cs typeface="Times" charset="0"/>
              </a:rPr>
              <a:t> </a:t>
            </a:r>
            <a:r>
              <a:rPr lang="en-US" i="1" u="sng" dirty="0" err="1" smtClean="0">
                <a:solidFill>
                  <a:schemeClr val="tx1"/>
                </a:solidFill>
                <a:effectLst>
                  <a:outerShdw blurRad="50800" dist="101600" dir="2700000" algn="tl" rotWithShape="0">
                    <a:srgbClr val="000000"/>
                  </a:outerShdw>
                </a:effectLst>
                <a:latin typeface="Arial" charset="0"/>
                <a:cs typeface="Times" charset="0"/>
              </a:rPr>
              <a:t>na</a:t>
            </a:r>
            <a:r>
              <a:rPr lang="en-US" i="1" u="sng" dirty="0" smtClean="0">
                <a:solidFill>
                  <a:schemeClr val="tx1"/>
                </a:solidFill>
                <a:effectLst>
                  <a:outerShdw blurRad="50800" dist="101600" dir="2700000" algn="tl" rotWithShape="0">
                    <a:srgbClr val="000000"/>
                  </a:outerShdw>
                </a:effectLst>
                <a:latin typeface="Arial" charset="0"/>
                <a:cs typeface="Times" charset="0"/>
              </a:rPr>
              <a:t> </a:t>
            </a:r>
            <a:r>
              <a:rPr lang="en-US" i="1" u="sng" dirty="0" err="1" smtClean="0">
                <a:solidFill>
                  <a:schemeClr val="tx1"/>
                </a:solidFill>
                <a:effectLst>
                  <a:outerShdw blurRad="50800" dist="101600" dir="2700000" algn="tl" rotWithShape="0">
                    <a:srgbClr val="000000"/>
                  </a:outerShdw>
                </a:effectLst>
                <a:latin typeface="Arial" charset="0"/>
                <a:cs typeface="Times" charset="0"/>
              </a:rPr>
              <a:t>kvuto</a:t>
            </a:r>
            <a:r>
              <a:rPr lang="en-US" i="1" u="sng" dirty="0" smtClean="0">
                <a:solidFill>
                  <a:schemeClr val="tx1"/>
                </a:solidFill>
                <a:effectLst>
                  <a:outerShdw blurRad="50800" dist="101600" dir="2700000" algn="tl" rotWithShape="0">
                    <a:srgbClr val="000000"/>
                  </a:outerShdw>
                </a:effectLst>
                <a:latin typeface="Arial" charset="0"/>
                <a:cs typeface="Times" charset="0"/>
              </a:rPr>
              <a:t>  </a:t>
            </a:r>
            <a:r>
              <a:rPr lang="en-US" i="1" u="sng" dirty="0" err="1" smtClean="0">
                <a:solidFill>
                  <a:schemeClr val="tx1"/>
                </a:solidFill>
                <a:effectLst>
                  <a:outerShdw blurRad="50800" dist="101600" dir="2700000" algn="tl" rotWithShape="0">
                    <a:srgbClr val="000000"/>
                  </a:outerShdw>
                </a:effectLst>
                <a:latin typeface="Arial" charset="0"/>
                <a:cs typeface="Times" charset="0"/>
              </a:rPr>
              <a:t>Potsow</a:t>
            </a:r>
            <a:r>
              <a:rPr lang="en-US" i="1" u="sng" dirty="0" smtClean="0">
                <a:solidFill>
                  <a:schemeClr val="tx1"/>
                </a:solidFill>
                <a:effectLst>
                  <a:outerShdw blurRad="50800" dist="101600" dir="2700000" algn="tl" rotWithShape="0">
                    <a:srgbClr val="000000"/>
                  </a:outerShdw>
                </a:effectLst>
                <a:latin typeface="Arial" charset="0"/>
                <a:cs typeface="Times" charset="0"/>
              </a:rPr>
              <a:t> </a:t>
            </a:r>
            <a:r>
              <a:rPr lang="en-US" i="1" u="sng" dirty="0" err="1" smtClean="0">
                <a:solidFill>
                  <a:schemeClr val="tx1"/>
                </a:solidFill>
                <a:effectLst>
                  <a:outerShdw blurRad="50800" dist="101600" dir="2700000" algn="tl" rotWithShape="0">
                    <a:srgbClr val="000000"/>
                  </a:outerShdw>
                </a:effectLst>
                <a:latin typeface="Arial" charset="0"/>
                <a:cs typeface="Times" charset="0"/>
              </a:rPr>
              <a:t>tona</a:t>
            </a:r>
            <a:r>
              <a:rPr lang="en-US" i="1" u="sng" dirty="0" smtClean="0">
                <a:solidFill>
                  <a:schemeClr val="tx1"/>
                </a:solidFill>
                <a:effectLst>
                  <a:outerShdw blurRad="50800" dist="101600" dir="2700000" algn="tl" rotWithShape="0">
                    <a:srgbClr val="000000"/>
                  </a:outerShdw>
                </a:effectLst>
                <a:latin typeface="Arial" charset="0"/>
                <a:cs typeface="Times" charset="0"/>
              </a:rPr>
              <a:t> </a:t>
            </a:r>
            <a:r>
              <a:rPr lang="en-US" i="1" u="sng" dirty="0" err="1" smtClean="0">
                <a:solidFill>
                  <a:schemeClr val="tx1"/>
                </a:solidFill>
                <a:effectLst>
                  <a:outerShdw blurRad="50800" dist="101600" dir="2700000" algn="tl" rotWithShape="0">
                    <a:srgbClr val="000000"/>
                  </a:outerShdw>
                </a:effectLst>
                <a:latin typeface="Arial" charset="0"/>
                <a:cs typeface="Times" charset="0"/>
              </a:rPr>
              <a:t>ombo</a:t>
            </a:r>
            <a:r>
              <a:rPr lang="en-US" i="1" u="sng" dirty="0" smtClean="0">
                <a:solidFill>
                  <a:schemeClr val="tx1"/>
                </a:solidFill>
                <a:effectLst>
                  <a:outerShdw blurRad="50800" dist="101600" dir="2700000" algn="tl" rotWithShape="0">
                    <a:srgbClr val="000000"/>
                  </a:outerShdw>
                </a:effectLst>
                <a:latin typeface="Arial" charset="0"/>
                <a:cs typeface="Times" charset="0"/>
              </a:rPr>
              <a:t> </a:t>
            </a:r>
            <a:r>
              <a:rPr lang="en-US" i="1" u="sng" dirty="0" err="1" smtClean="0">
                <a:solidFill>
                  <a:schemeClr val="tx1"/>
                </a:solidFill>
                <a:effectLst>
                  <a:outerShdw blurRad="50800" dist="101600" dir="2700000" algn="tl" rotWithShape="0">
                    <a:srgbClr val="000000"/>
                  </a:outerShdw>
                </a:effectLst>
                <a:latin typeface="Arial" charset="0"/>
                <a:cs typeface="Times" charset="0"/>
              </a:rPr>
              <a:t>Oshum</a:t>
            </a:r>
            <a:r>
              <a:rPr lang="en-US" i="1" u="sng" dirty="0" smtClean="0">
                <a:solidFill>
                  <a:schemeClr val="tx1"/>
                </a:solidFill>
                <a:effectLst>
                  <a:outerShdw blurRad="50800" dist="101600" dir="2700000" algn="tl" rotWithShape="0">
                    <a:srgbClr val="000000"/>
                  </a:outerShdw>
                </a:effectLst>
                <a:latin typeface="Arial" charset="0"/>
                <a:cs typeface="Times" charset="0"/>
              </a:rPr>
              <a:t>, ABRAHAM do </a:t>
            </a:r>
            <a:r>
              <a:rPr lang="en-US" i="1" u="sng" dirty="0" err="1" smtClean="0">
                <a:solidFill>
                  <a:schemeClr val="tx1"/>
                </a:solidFill>
                <a:effectLst>
                  <a:outerShdw blurRad="50800" dist="101600" dir="2700000" algn="tl" rotWithShape="0">
                    <a:srgbClr val="000000"/>
                  </a:outerShdw>
                </a:effectLst>
                <a:latin typeface="Arial" charset="0"/>
                <a:cs typeface="Times" charset="0"/>
              </a:rPr>
              <a:t>engathae</a:t>
            </a:r>
            <a:r>
              <a:rPr lang="en-US" i="1" u="sng" dirty="0" smtClean="0">
                <a:solidFill>
                  <a:schemeClr val="tx1"/>
                </a:solidFill>
                <a:effectLst>
                  <a:outerShdw blurRad="50800" dist="101600" dir="2700000" algn="tl" rotWithShape="0">
                    <a:srgbClr val="000000"/>
                  </a:outerShdw>
                </a:effectLst>
                <a:latin typeface="Arial" charset="0"/>
                <a:cs typeface="Times" charset="0"/>
              </a:rPr>
              <a:t> </a:t>
            </a:r>
            <a:r>
              <a:rPr lang="en-US" i="1" u="sng" dirty="0" err="1" smtClean="0">
                <a:solidFill>
                  <a:schemeClr val="tx1"/>
                </a:solidFill>
                <a:effectLst>
                  <a:outerShdw blurRad="50800" dist="101600" dir="2700000" algn="tl" rotWithShape="0">
                    <a:srgbClr val="000000"/>
                  </a:outerShdw>
                </a:effectLst>
                <a:latin typeface="Arial" charset="0"/>
                <a:cs typeface="Times" charset="0"/>
              </a:rPr>
              <a:t>cho</a:t>
            </a:r>
            <a:r>
              <a:rPr lang="en-US" i="1" u="sng" dirty="0" smtClean="0">
                <a:solidFill>
                  <a:schemeClr val="tx1"/>
                </a:solidFill>
                <a:effectLst>
                  <a:outerShdw blurRad="50800" dist="101600" dir="2700000" algn="tl" rotWithShape="0">
                    <a:srgbClr val="000000"/>
                  </a:outerShdw>
                </a:effectLst>
                <a:latin typeface="Arial" charset="0"/>
                <a:cs typeface="Times" charset="0"/>
              </a:rPr>
              <a:t> </a:t>
            </a:r>
            <a:r>
              <a:rPr lang="en-US" i="1" u="sng" dirty="0" err="1" smtClean="0">
                <a:solidFill>
                  <a:schemeClr val="tx1"/>
                </a:solidFill>
                <a:effectLst>
                  <a:outerShdw blurRad="50800" dist="101600" dir="2700000" algn="tl" rotWithShape="0">
                    <a:srgbClr val="000000"/>
                  </a:outerShdw>
                </a:effectLst>
                <a:latin typeface="Arial" charset="0"/>
                <a:cs typeface="Times" charset="0"/>
              </a:rPr>
              <a:t>sa</a:t>
            </a:r>
            <a:r>
              <a:rPr lang="en-US" i="1" u="sng" dirty="0" smtClean="0">
                <a:solidFill>
                  <a:schemeClr val="tx1"/>
                </a:solidFill>
                <a:effectLst>
                  <a:outerShdw blurRad="50800" dist="101600" dir="2700000" algn="tl" rotWithShape="0">
                    <a:srgbClr val="000000"/>
                  </a:outerShdw>
                </a:effectLst>
                <a:latin typeface="Arial" charset="0"/>
                <a:cs typeface="Times" charset="0"/>
              </a:rPr>
              <a:t> no ho </a:t>
            </a:r>
            <a:r>
              <a:rPr lang="en-US" i="1" u="sng" dirty="0" err="1" smtClean="0">
                <a:solidFill>
                  <a:schemeClr val="tx1"/>
                </a:solidFill>
                <a:effectLst>
                  <a:outerShdw blurRad="50800" dist="101600" dir="2700000" algn="tl" rotWithShape="0">
                    <a:srgbClr val="000000"/>
                  </a:outerShdw>
                </a:effectLst>
                <a:latin typeface="Arial" charset="0"/>
                <a:cs typeface="Times" charset="0"/>
              </a:rPr>
              <a:t>ji</a:t>
            </a:r>
            <a:r>
              <a:rPr lang="en-US" i="1" u="sng" dirty="0" smtClean="0">
                <a:solidFill>
                  <a:schemeClr val="tx1"/>
                </a:solidFill>
                <a:effectLst>
                  <a:outerShdw blurRad="50800" dist="101600" dir="2700000" algn="tl" rotWithShape="0">
                    <a:srgbClr val="000000"/>
                  </a:outerShdw>
                </a:effectLst>
                <a:latin typeface="Arial" charset="0"/>
                <a:cs typeface="Times" charset="0"/>
              </a:rPr>
              <a:t> </a:t>
            </a:r>
            <a:r>
              <a:rPr lang="en-US" i="1" u="sng" dirty="0" err="1">
                <a:solidFill>
                  <a:schemeClr val="tx1"/>
                </a:solidFill>
                <a:effectLst>
                  <a:outerShdw blurRad="50800" dist="101600" dir="2700000" algn="tl" rotWithShape="0">
                    <a:srgbClr val="000000"/>
                  </a:outerShdw>
                </a:effectLst>
                <a:latin typeface="Arial" charset="0"/>
                <a:cs typeface="Times" charset="0"/>
              </a:rPr>
              <a:t>b</a:t>
            </a:r>
            <a:r>
              <a:rPr lang="en-US" i="1" u="sng" dirty="0" err="1" smtClean="0">
                <a:solidFill>
                  <a:schemeClr val="tx1"/>
                </a:solidFill>
                <a:effectLst>
                  <a:outerShdw blurRad="50800" dist="101600" dir="2700000" algn="tl" rotWithShape="0">
                    <a:srgbClr val="000000"/>
                  </a:outerShdw>
                </a:effectLst>
                <a:latin typeface="Arial" charset="0"/>
                <a:cs typeface="Times" charset="0"/>
              </a:rPr>
              <a:t>enthaka</a:t>
            </a:r>
            <a:r>
              <a:rPr lang="en-US" i="1" u="sng" dirty="0" smtClean="0">
                <a:solidFill>
                  <a:schemeClr val="tx1"/>
                </a:solidFill>
                <a:effectLst>
                  <a:outerShdw blurRad="50800" dist="101600" dir="2700000" algn="tl" rotWithShape="0">
                    <a:srgbClr val="000000"/>
                  </a:outerShdw>
                </a:effectLst>
                <a:latin typeface="Arial" charset="0"/>
                <a:cs typeface="Times" charset="0"/>
              </a:rPr>
              <a:t>.</a:t>
            </a:r>
            <a:r>
              <a:rPr lang="en-US" dirty="0" smtClean="0">
                <a:solidFill>
                  <a:srgbClr val="FFFF00"/>
                </a:solidFill>
                <a:effectLst>
                  <a:outerShdw blurRad="50800" dist="101600" dir="2700000" algn="tl" rotWithShape="0">
                    <a:srgbClr val="000000"/>
                  </a:outerShdw>
                </a:effectLst>
                <a:latin typeface="Arial" charset="0"/>
                <a:cs typeface="Times" charset="0"/>
              </a:rPr>
              <a:t>" </a:t>
            </a:r>
            <a:r>
              <a:rPr lang="en-US" sz="2800" dirty="0">
                <a:solidFill>
                  <a:srgbClr val="FFFF00"/>
                </a:solidFill>
                <a:effectLst>
                  <a:outerShdw blurRad="50800" dist="101600" dir="2700000" algn="tl" rotWithShape="0">
                    <a:srgbClr val="000000"/>
                  </a:outerShdw>
                </a:effectLst>
                <a:latin typeface="Arial" charset="0"/>
                <a:cs typeface="Times" charset="0"/>
              </a:rPr>
              <a:t>	            </a:t>
            </a:r>
            <a:endParaRPr lang="en-US" sz="2800" dirty="0">
              <a:effectLst>
                <a:outerShdw blurRad="50800" dist="101600" dir="2700000" algn="tl" rotWithShape="0">
                  <a:srgbClr val="000000"/>
                </a:outerShdw>
              </a:effectLst>
              <a:latin typeface="Arial" charset="0"/>
              <a:ea typeface="Times" charset="0"/>
              <a:cs typeface="Times" charset="0"/>
            </a:endParaRPr>
          </a:p>
        </p:txBody>
      </p:sp>
      <p:sp>
        <p:nvSpPr>
          <p:cNvPr id="120861" name="Text Box 120"/>
          <p:cNvSpPr txBox="1">
            <a:spLocks noChangeArrowheads="1"/>
          </p:cNvSpPr>
          <p:nvPr/>
        </p:nvSpPr>
        <p:spPr bwMode="auto">
          <a:xfrm>
            <a:off x="8548688" y="64468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3</a:t>
            </a:r>
          </a:p>
        </p:txBody>
      </p:sp>
      <p:sp>
        <p:nvSpPr>
          <p:cNvPr id="120862" name="Text Box 12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smtClean="0">
                <a:solidFill>
                  <a:schemeClr val="tx1"/>
                </a:solidFill>
                <a:latin typeface="Arial" charset="0"/>
              </a:rPr>
              <a:t>Okhekako</a:t>
            </a:r>
            <a:r>
              <a:rPr lang="en-US" sz="1200" dirty="0" smtClean="0">
                <a:solidFill>
                  <a:schemeClr val="tx1"/>
                </a:solidFill>
                <a:latin typeface="Arial" charset="0"/>
              </a:rPr>
              <a:t> </a:t>
            </a:r>
            <a:r>
              <a:rPr lang="en-US" sz="1200" dirty="0">
                <a:solidFill>
                  <a:schemeClr val="tx1"/>
                </a:solidFill>
                <a:latin typeface="Arial" charset="0"/>
              </a:rPr>
              <a:t>pg. 39-41</a:t>
            </a:r>
          </a:p>
        </p:txBody>
      </p:sp>
      <p:sp>
        <p:nvSpPr>
          <p:cNvPr id="120863" name="Text Box 123"/>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428156" name="Rectangle 124"/>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120865" name="Text Box 125"/>
          <p:cNvSpPr txBox="1">
            <a:spLocks noChangeArrowheads="1"/>
          </p:cNvSpPr>
          <p:nvPr/>
        </p:nvSpPr>
        <p:spPr bwMode="auto">
          <a:xfrm>
            <a:off x="1404938" y="6524625"/>
            <a:ext cx="188118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pPr>
            <a:r>
              <a:rPr lang="en-US" sz="1000" dirty="0">
                <a:solidFill>
                  <a:schemeClr val="tx1"/>
                </a:solidFill>
              </a:rPr>
              <a:t>PHOTO </a:t>
            </a:r>
            <a:r>
              <a:rPr lang="en-US" sz="1000">
                <a:solidFill>
                  <a:schemeClr val="tx1"/>
                </a:solidFill>
              </a:rPr>
              <a:t>©</a:t>
            </a:r>
            <a:r>
              <a:rPr lang="en-US" sz="1000" smtClean="0">
                <a:solidFill>
                  <a:schemeClr val="tx1"/>
                </a:solidFill>
              </a:rPr>
              <a:t>NASA</a:t>
            </a:r>
            <a:endParaRPr lang="en-US" sz="1000" dirty="0">
              <a:solidFill>
                <a:schemeClr val="tx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28147"/>
                                        </p:tgtEl>
                                        <p:attrNameLst>
                                          <p:attrName>style.visibility</p:attrName>
                                        </p:attrNameLst>
                                      </p:cBhvr>
                                      <p:to>
                                        <p:strVal val="visible"/>
                                      </p:to>
                                    </p:set>
                                    <p:anim calcmode="lin" valueType="num">
                                      <p:cBhvr>
                                        <p:cTn id="7" dur="500" fill="hold"/>
                                        <p:tgtEl>
                                          <p:spTgt spid="428147"/>
                                        </p:tgtEl>
                                        <p:attrNameLst>
                                          <p:attrName>ppt_w</p:attrName>
                                        </p:attrNameLst>
                                      </p:cBhvr>
                                      <p:tavLst>
                                        <p:tav tm="0">
                                          <p:val>
                                            <p:fltVal val="0"/>
                                          </p:val>
                                        </p:tav>
                                        <p:tav tm="100000">
                                          <p:val>
                                            <p:strVal val="#ppt_w"/>
                                          </p:val>
                                        </p:tav>
                                      </p:tavLst>
                                    </p:anim>
                                    <p:anim calcmode="lin" valueType="num">
                                      <p:cBhvr>
                                        <p:cTn id="8" dur="500" fill="hold"/>
                                        <p:tgtEl>
                                          <p:spTgt spid="428147"/>
                                        </p:tgtEl>
                                        <p:attrNameLst>
                                          <p:attrName>ppt_h</p:attrName>
                                        </p:attrNameLst>
                                      </p:cBhvr>
                                      <p:tavLst>
                                        <p:tav tm="0">
                                          <p:val>
                                            <p:fltVal val="0"/>
                                          </p:val>
                                        </p:tav>
                                        <p:tav tm="100000">
                                          <p:val>
                                            <p:strVal val="#ppt_h"/>
                                          </p:val>
                                        </p:tav>
                                      </p:tavLst>
                                    </p:anim>
                                    <p:anim calcmode="lin" valueType="num">
                                      <p:cBhvr>
                                        <p:cTn id="9" dur="500" fill="hold"/>
                                        <p:tgtEl>
                                          <p:spTgt spid="428147"/>
                                        </p:tgtEl>
                                        <p:attrNameLst>
                                          <p:attrName>ppt_x</p:attrName>
                                        </p:attrNameLst>
                                      </p:cBhvr>
                                      <p:tavLst>
                                        <p:tav tm="0">
                                          <p:val>
                                            <p:fltVal val="0.5"/>
                                          </p:val>
                                        </p:tav>
                                        <p:tav tm="100000">
                                          <p:val>
                                            <p:strVal val="#ppt_x"/>
                                          </p:val>
                                        </p:tav>
                                      </p:tavLst>
                                    </p:anim>
                                    <p:anim calcmode="lin" valueType="num">
                                      <p:cBhvr>
                                        <p:cTn id="10" dur="500" fill="hold"/>
                                        <p:tgtEl>
                                          <p:spTgt spid="42814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1500"/>
                                  </p:stCondLst>
                                  <p:childTnLst>
                                    <p:set>
                                      <p:cBhvr>
                                        <p:cTn id="13" dur="1" fill="hold">
                                          <p:stCondLst>
                                            <p:cond delay="0"/>
                                          </p:stCondLst>
                                        </p:cTn>
                                        <p:tgtEl>
                                          <p:spTgt spid="428077"/>
                                        </p:tgtEl>
                                        <p:attrNameLst>
                                          <p:attrName>style.visibility</p:attrName>
                                        </p:attrNameLst>
                                      </p:cBhvr>
                                      <p:to>
                                        <p:strVal val="visible"/>
                                      </p:to>
                                    </p:set>
                                    <p:animEffect transition="in" filter="fade">
                                      <p:cBhvr>
                                        <p:cTn id="14" dur="1000"/>
                                        <p:tgtEl>
                                          <p:spTgt spid="42807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2807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28150"/>
                                        </p:tgtEl>
                                        <p:attrNameLst>
                                          <p:attrName>style.visibility</p:attrName>
                                        </p:attrNameLst>
                                      </p:cBhvr>
                                      <p:to>
                                        <p:strVal val="visible"/>
                                      </p:to>
                                    </p:set>
                                    <p:animEffect transition="in" filter="fade">
                                      <p:cBhvr>
                                        <p:cTn id="23" dur="1000"/>
                                        <p:tgtEl>
                                          <p:spTgt spid="42815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28151"/>
                                        </p:tgtEl>
                                        <p:attrNameLst>
                                          <p:attrName>style.visibility</p:attrName>
                                        </p:attrNameLst>
                                      </p:cBhvr>
                                      <p:to>
                                        <p:strVal val="visible"/>
                                      </p:to>
                                    </p:set>
                                    <p:animEffect transition="in" filter="fade">
                                      <p:cBhvr>
                                        <p:cTn id="28" dur="1000"/>
                                        <p:tgtEl>
                                          <p:spTgt spid="428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77" grpId="0" autoUpdateAnimBg="0"/>
      <p:bldP spid="428147" grpId="0" autoUpdateAnimBg="0"/>
      <p:bldP spid="428150" grpId="0" autoUpdateAnimBg="0"/>
      <p:bldP spid="428151"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266" name="Picture 2"/>
          <p:cNvPicPr>
            <a:picLocks noChangeArrowheads="1"/>
          </p:cNvPicPr>
          <p:nvPr/>
        </p:nvPicPr>
        <p:blipFill>
          <a:blip r:embed="rId7"/>
          <a:srcRect/>
          <a:stretch>
            <a:fillRect/>
          </a:stretch>
        </p:blipFill>
        <p:spPr bwMode="auto">
          <a:xfrm>
            <a:off x="2711450" y="684213"/>
            <a:ext cx="3746500" cy="5475287"/>
          </a:xfrm>
          <a:prstGeom prst="rect">
            <a:avLst/>
          </a:prstGeom>
          <a:noFill/>
          <a:ln w="50800">
            <a:solidFill>
              <a:srgbClr val="00FF00"/>
            </a:solidFill>
            <a:miter lim="800000"/>
            <a:headEnd/>
            <a:tailEnd/>
          </a:ln>
          <a:effectLst>
            <a:outerShdw blurRad="63500" dist="152928" dir="2901988" algn="ctr" rotWithShape="0">
              <a:schemeClr val="bg2">
                <a:alpha val="74997"/>
              </a:schemeClr>
            </a:outerShdw>
          </a:effectLst>
        </p:spPr>
      </p:pic>
      <p:sp>
        <p:nvSpPr>
          <p:cNvPr id="12290" name="Rectangle 4"/>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291" name="Text Box 26"/>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2292" name="Text Box 28"/>
          <p:cNvSpPr txBox="1">
            <a:spLocks noChangeArrowheads="1"/>
          </p:cNvSpPr>
          <p:nvPr/>
        </p:nvSpPr>
        <p:spPr bwMode="auto">
          <a:xfrm>
            <a:off x="8602663" y="6438900"/>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6</a:t>
            </a:r>
          </a:p>
        </p:txBody>
      </p:sp>
      <p:grpSp>
        <p:nvGrpSpPr>
          <p:cNvPr id="2" name="Group 39"/>
          <p:cNvGrpSpPr>
            <a:grpSpLocks/>
          </p:cNvGrpSpPr>
          <p:nvPr/>
        </p:nvGrpSpPr>
        <p:grpSpPr bwMode="auto">
          <a:xfrm>
            <a:off x="2486025" y="2003425"/>
            <a:ext cx="2427288" cy="396875"/>
            <a:chOff x="1572" y="1262"/>
            <a:chExt cx="1529" cy="250"/>
          </a:xfrm>
        </p:grpSpPr>
        <p:sp>
          <p:nvSpPr>
            <p:cNvPr id="12339" name="Oval 33"/>
            <p:cNvSpPr>
              <a:spLocks noChangeArrowheads="1"/>
            </p:cNvSpPr>
            <p:nvPr/>
          </p:nvSpPr>
          <p:spPr bwMode="auto">
            <a:xfrm>
              <a:off x="2863" y="1347"/>
              <a:ext cx="133" cy="133"/>
            </a:xfrm>
            <a:prstGeom prst="ellipse">
              <a:avLst/>
            </a:prstGeom>
            <a:solidFill>
              <a:srgbClr val="FF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523300" name="Text Box 36"/>
            <p:cNvSpPr txBox="1">
              <a:spLocks noChangeArrowheads="1"/>
            </p:cNvSpPr>
            <p:nvPr/>
          </p:nvSpPr>
          <p:spPr bwMode="auto">
            <a:xfrm>
              <a:off x="1572" y="1262"/>
              <a:ext cx="1529" cy="2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a:solidFill>
                    <a:schemeClr val="tx1"/>
                  </a:solidFill>
                  <a:ea typeface="+mn-ea"/>
                  <a:cs typeface="+mn-cs"/>
                </a:rPr>
                <a:t>NAZARETH</a:t>
              </a:r>
            </a:p>
          </p:txBody>
        </p:sp>
      </p:grpSp>
      <p:grpSp>
        <p:nvGrpSpPr>
          <p:cNvPr id="3" name="Group 42"/>
          <p:cNvGrpSpPr>
            <a:grpSpLocks/>
          </p:cNvGrpSpPr>
          <p:nvPr/>
        </p:nvGrpSpPr>
        <p:grpSpPr bwMode="auto">
          <a:xfrm>
            <a:off x="4367213" y="4132263"/>
            <a:ext cx="2427287" cy="396875"/>
            <a:chOff x="2751" y="2603"/>
            <a:chExt cx="1529" cy="250"/>
          </a:xfrm>
        </p:grpSpPr>
        <p:sp>
          <p:nvSpPr>
            <p:cNvPr id="12337" name="Oval 31"/>
            <p:cNvSpPr>
              <a:spLocks noChangeArrowheads="1"/>
            </p:cNvSpPr>
            <p:nvPr/>
          </p:nvSpPr>
          <p:spPr bwMode="auto">
            <a:xfrm>
              <a:off x="2846" y="2661"/>
              <a:ext cx="133" cy="133"/>
            </a:xfrm>
            <a:prstGeom prst="ellipse">
              <a:avLst/>
            </a:prstGeom>
            <a:solidFill>
              <a:srgbClr val="FF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523301" name="Text Box 37"/>
            <p:cNvSpPr txBox="1">
              <a:spLocks noChangeArrowheads="1"/>
            </p:cNvSpPr>
            <p:nvPr/>
          </p:nvSpPr>
          <p:spPr bwMode="auto">
            <a:xfrm>
              <a:off x="2751" y="2603"/>
              <a:ext cx="1529" cy="2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smtClean="0">
                  <a:solidFill>
                    <a:schemeClr val="tx1"/>
                  </a:solidFill>
                  <a:ea typeface="+mn-ea"/>
                  <a:cs typeface="+mn-cs"/>
                </a:rPr>
                <a:t>JERUSALEM</a:t>
              </a:r>
              <a:endParaRPr lang="en-US" sz="2000" dirty="0">
                <a:solidFill>
                  <a:schemeClr val="tx1"/>
                </a:solidFill>
                <a:ea typeface="+mn-ea"/>
                <a:cs typeface="+mn-cs"/>
              </a:endParaRPr>
            </a:p>
          </p:txBody>
        </p:sp>
      </p:grpSp>
      <p:grpSp>
        <p:nvGrpSpPr>
          <p:cNvPr id="4" name="Group 41"/>
          <p:cNvGrpSpPr>
            <a:grpSpLocks/>
          </p:cNvGrpSpPr>
          <p:nvPr/>
        </p:nvGrpSpPr>
        <p:grpSpPr bwMode="auto">
          <a:xfrm>
            <a:off x="2127250" y="4383088"/>
            <a:ext cx="2427288" cy="396875"/>
            <a:chOff x="1346" y="2761"/>
            <a:chExt cx="1529" cy="250"/>
          </a:xfrm>
        </p:grpSpPr>
        <p:sp>
          <p:nvSpPr>
            <p:cNvPr id="12335" name="Oval 32"/>
            <p:cNvSpPr>
              <a:spLocks noChangeArrowheads="1"/>
            </p:cNvSpPr>
            <p:nvPr/>
          </p:nvSpPr>
          <p:spPr bwMode="auto">
            <a:xfrm>
              <a:off x="2657" y="2835"/>
              <a:ext cx="133" cy="133"/>
            </a:xfrm>
            <a:prstGeom prst="ellipse">
              <a:avLst/>
            </a:prstGeom>
            <a:solidFill>
              <a:srgbClr val="FF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523302" name="Text Box 38"/>
            <p:cNvSpPr txBox="1">
              <a:spLocks noChangeArrowheads="1"/>
            </p:cNvSpPr>
            <p:nvPr/>
          </p:nvSpPr>
          <p:spPr bwMode="auto">
            <a:xfrm>
              <a:off x="1346" y="2761"/>
              <a:ext cx="1529" cy="2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a:solidFill>
                    <a:schemeClr val="tx1"/>
                  </a:solidFill>
                  <a:ea typeface="+mn-ea"/>
                  <a:cs typeface="+mn-cs"/>
                </a:rPr>
                <a:t>BETHLEHEM</a:t>
              </a:r>
            </a:p>
          </p:txBody>
        </p:sp>
      </p:grpSp>
      <p:sp>
        <p:nvSpPr>
          <p:cNvPr id="523319" name="Freeform 55"/>
          <p:cNvSpPr>
            <a:spLocks/>
          </p:cNvSpPr>
          <p:nvPr/>
        </p:nvSpPr>
        <p:spPr bwMode="auto">
          <a:xfrm>
            <a:off x="4343400" y="1287463"/>
            <a:ext cx="1074738" cy="1519237"/>
          </a:xfrm>
          <a:custGeom>
            <a:avLst/>
            <a:gdLst>
              <a:gd name="T0" fmla="*/ 2147483647 w 677"/>
              <a:gd name="T1" fmla="*/ 2147483647 h 957"/>
              <a:gd name="T2" fmla="*/ 2147483647 w 677"/>
              <a:gd name="T3" fmla="*/ 2147483647 h 957"/>
              <a:gd name="T4" fmla="*/ 2147483647 w 677"/>
              <a:gd name="T5" fmla="*/ 2147483647 h 957"/>
              <a:gd name="T6" fmla="*/ 2147483647 w 677"/>
              <a:gd name="T7" fmla="*/ 2147483647 h 957"/>
              <a:gd name="T8" fmla="*/ 2147483647 w 677"/>
              <a:gd name="T9" fmla="*/ 2147483647 h 957"/>
              <a:gd name="T10" fmla="*/ 2147483647 w 677"/>
              <a:gd name="T11" fmla="*/ 2147483647 h 957"/>
              <a:gd name="T12" fmla="*/ 2147483647 w 677"/>
              <a:gd name="T13" fmla="*/ 2147483647 h 957"/>
              <a:gd name="T14" fmla="*/ 2147483647 w 677"/>
              <a:gd name="T15" fmla="*/ 2147483647 h 957"/>
              <a:gd name="T16" fmla="*/ 2147483647 w 677"/>
              <a:gd name="T17" fmla="*/ 2147483647 h 957"/>
              <a:gd name="T18" fmla="*/ 2147483647 w 677"/>
              <a:gd name="T19" fmla="*/ 2147483647 h 957"/>
              <a:gd name="T20" fmla="*/ 2147483647 w 677"/>
              <a:gd name="T21" fmla="*/ 2147483647 h 957"/>
              <a:gd name="T22" fmla="*/ 2147483647 w 677"/>
              <a:gd name="T23" fmla="*/ 2147483647 h 957"/>
              <a:gd name="T24" fmla="*/ 2147483647 w 677"/>
              <a:gd name="T25" fmla="*/ 2147483647 h 957"/>
              <a:gd name="T26" fmla="*/ 2147483647 w 677"/>
              <a:gd name="T27" fmla="*/ 2147483647 h 957"/>
              <a:gd name="T28" fmla="*/ 2147483647 w 677"/>
              <a:gd name="T29" fmla="*/ 2147483647 h 957"/>
              <a:gd name="T30" fmla="*/ 2147483647 w 677"/>
              <a:gd name="T31" fmla="*/ 2147483647 h 957"/>
              <a:gd name="T32" fmla="*/ 2147483647 w 677"/>
              <a:gd name="T33" fmla="*/ 2147483647 h 957"/>
              <a:gd name="T34" fmla="*/ 2147483647 w 677"/>
              <a:gd name="T35" fmla="*/ 2147483647 h 957"/>
              <a:gd name="T36" fmla="*/ 2147483647 w 677"/>
              <a:gd name="T37" fmla="*/ 2147483647 h 957"/>
              <a:gd name="T38" fmla="*/ 2147483647 w 677"/>
              <a:gd name="T39" fmla="*/ 2147483647 h 957"/>
              <a:gd name="T40" fmla="*/ 2147483647 w 677"/>
              <a:gd name="T41" fmla="*/ 2147483647 h 957"/>
              <a:gd name="T42" fmla="*/ 2147483647 w 677"/>
              <a:gd name="T43" fmla="*/ 2147483647 h 957"/>
              <a:gd name="T44" fmla="*/ 2147483647 w 677"/>
              <a:gd name="T45" fmla="*/ 2147483647 h 957"/>
              <a:gd name="T46" fmla="*/ 2147483647 w 677"/>
              <a:gd name="T47" fmla="*/ 2147483647 h 957"/>
              <a:gd name="T48" fmla="*/ 2147483647 w 677"/>
              <a:gd name="T49" fmla="*/ 2147483647 h 957"/>
              <a:gd name="T50" fmla="*/ 2147483647 w 677"/>
              <a:gd name="T51" fmla="*/ 2147483647 h 957"/>
              <a:gd name="T52" fmla="*/ 2147483647 w 677"/>
              <a:gd name="T53" fmla="*/ 2147483647 h 957"/>
              <a:gd name="T54" fmla="*/ 2147483647 w 677"/>
              <a:gd name="T55" fmla="*/ 2147483647 h 957"/>
              <a:gd name="T56" fmla="*/ 2147483647 w 677"/>
              <a:gd name="T57" fmla="*/ 2147483647 h 957"/>
              <a:gd name="T58" fmla="*/ 2147483647 w 677"/>
              <a:gd name="T59" fmla="*/ 2147483647 h 957"/>
              <a:gd name="T60" fmla="*/ 2147483647 w 677"/>
              <a:gd name="T61" fmla="*/ 2147483647 h 957"/>
              <a:gd name="T62" fmla="*/ 2147483647 w 677"/>
              <a:gd name="T63" fmla="*/ 2147483647 h 957"/>
              <a:gd name="T64" fmla="*/ 2147483647 w 677"/>
              <a:gd name="T65" fmla="*/ 2147483647 h 957"/>
              <a:gd name="T66" fmla="*/ 2147483647 w 677"/>
              <a:gd name="T67" fmla="*/ 2147483647 h 957"/>
              <a:gd name="T68" fmla="*/ 2147483647 w 677"/>
              <a:gd name="T69" fmla="*/ 2147483647 h 957"/>
              <a:gd name="T70" fmla="*/ 2147483647 w 677"/>
              <a:gd name="T71" fmla="*/ 2147483647 h 957"/>
              <a:gd name="T72" fmla="*/ 2147483647 w 677"/>
              <a:gd name="T73" fmla="*/ 0 h 957"/>
              <a:gd name="T74" fmla="*/ 2147483647 w 677"/>
              <a:gd name="T75" fmla="*/ 2147483647 h 957"/>
              <a:gd name="T76" fmla="*/ 2147483647 w 677"/>
              <a:gd name="T77" fmla="*/ 2147483647 h 957"/>
              <a:gd name="T78" fmla="*/ 2147483647 w 677"/>
              <a:gd name="T79" fmla="*/ 2147483647 h 957"/>
              <a:gd name="T80" fmla="*/ 2147483647 w 677"/>
              <a:gd name="T81" fmla="*/ 2147483647 h 957"/>
              <a:gd name="T82" fmla="*/ 2147483647 w 677"/>
              <a:gd name="T83" fmla="*/ 2147483647 h 957"/>
              <a:gd name="T84" fmla="*/ 2147483647 w 677"/>
              <a:gd name="T85" fmla="*/ 2147483647 h 957"/>
              <a:gd name="T86" fmla="*/ 2147483647 w 677"/>
              <a:gd name="T87" fmla="*/ 2147483647 h 957"/>
              <a:gd name="T88" fmla="*/ 2147483647 w 677"/>
              <a:gd name="T89" fmla="*/ 2147483647 h 957"/>
              <a:gd name="T90" fmla="*/ 2147483647 w 677"/>
              <a:gd name="T91" fmla="*/ 2147483647 h 957"/>
              <a:gd name="T92" fmla="*/ 2147483647 w 677"/>
              <a:gd name="T93" fmla="*/ 2147483647 h 957"/>
              <a:gd name="T94" fmla="*/ 2147483647 w 677"/>
              <a:gd name="T95" fmla="*/ 2147483647 h 957"/>
              <a:gd name="T96" fmla="*/ 2147483647 w 677"/>
              <a:gd name="T97" fmla="*/ 2147483647 h 957"/>
              <a:gd name="T98" fmla="*/ 2147483647 w 677"/>
              <a:gd name="T99" fmla="*/ 2147483647 h 957"/>
              <a:gd name="T100" fmla="*/ 2147483647 w 677"/>
              <a:gd name="T101" fmla="*/ 2147483647 h 957"/>
              <a:gd name="T102" fmla="*/ 0 w 677"/>
              <a:gd name="T103" fmla="*/ 2147483647 h 957"/>
              <a:gd name="T104" fmla="*/ 2147483647 w 677"/>
              <a:gd name="T105" fmla="*/ 2147483647 h 957"/>
              <a:gd name="T106" fmla="*/ 2147483647 w 677"/>
              <a:gd name="T107" fmla="*/ 2147483647 h 9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77"/>
              <a:gd name="T163" fmla="*/ 0 h 957"/>
              <a:gd name="T164" fmla="*/ 677 w 677"/>
              <a:gd name="T165" fmla="*/ 957 h 9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77" h="957">
                <a:moveTo>
                  <a:pt x="13" y="680"/>
                </a:moveTo>
                <a:cubicBezTo>
                  <a:pt x="28" y="683"/>
                  <a:pt x="34" y="692"/>
                  <a:pt x="48" y="701"/>
                </a:cubicBezTo>
                <a:cubicBezTo>
                  <a:pt x="53" y="710"/>
                  <a:pt x="59" y="720"/>
                  <a:pt x="67" y="728"/>
                </a:cubicBezTo>
                <a:cubicBezTo>
                  <a:pt x="75" y="769"/>
                  <a:pt x="96" y="808"/>
                  <a:pt x="107" y="850"/>
                </a:cubicBezTo>
                <a:cubicBezTo>
                  <a:pt x="111" y="869"/>
                  <a:pt x="115" y="892"/>
                  <a:pt x="131" y="906"/>
                </a:cubicBezTo>
                <a:cubicBezTo>
                  <a:pt x="138" y="937"/>
                  <a:pt x="181" y="947"/>
                  <a:pt x="208" y="957"/>
                </a:cubicBezTo>
                <a:cubicBezTo>
                  <a:pt x="232" y="954"/>
                  <a:pt x="258" y="954"/>
                  <a:pt x="283" y="952"/>
                </a:cubicBezTo>
                <a:cubicBezTo>
                  <a:pt x="290" y="951"/>
                  <a:pt x="301" y="946"/>
                  <a:pt x="309" y="944"/>
                </a:cubicBezTo>
                <a:cubicBezTo>
                  <a:pt x="314" y="942"/>
                  <a:pt x="325" y="938"/>
                  <a:pt x="325" y="938"/>
                </a:cubicBezTo>
                <a:cubicBezTo>
                  <a:pt x="335" y="929"/>
                  <a:pt x="343" y="925"/>
                  <a:pt x="349" y="912"/>
                </a:cubicBezTo>
                <a:cubicBezTo>
                  <a:pt x="351" y="906"/>
                  <a:pt x="355" y="896"/>
                  <a:pt x="355" y="896"/>
                </a:cubicBezTo>
                <a:cubicBezTo>
                  <a:pt x="352" y="883"/>
                  <a:pt x="352" y="875"/>
                  <a:pt x="344" y="866"/>
                </a:cubicBezTo>
                <a:cubicBezTo>
                  <a:pt x="332" y="836"/>
                  <a:pt x="336" y="786"/>
                  <a:pt x="355" y="757"/>
                </a:cubicBezTo>
                <a:cubicBezTo>
                  <a:pt x="361" y="746"/>
                  <a:pt x="364" y="739"/>
                  <a:pt x="376" y="736"/>
                </a:cubicBezTo>
                <a:cubicBezTo>
                  <a:pt x="381" y="734"/>
                  <a:pt x="392" y="730"/>
                  <a:pt x="392" y="730"/>
                </a:cubicBezTo>
                <a:cubicBezTo>
                  <a:pt x="421" y="734"/>
                  <a:pt x="411" y="736"/>
                  <a:pt x="432" y="749"/>
                </a:cubicBezTo>
                <a:cubicBezTo>
                  <a:pt x="443" y="766"/>
                  <a:pt x="472" y="780"/>
                  <a:pt x="493" y="786"/>
                </a:cubicBezTo>
                <a:cubicBezTo>
                  <a:pt x="510" y="784"/>
                  <a:pt x="524" y="784"/>
                  <a:pt x="536" y="770"/>
                </a:cubicBezTo>
                <a:cubicBezTo>
                  <a:pt x="545" y="738"/>
                  <a:pt x="534" y="701"/>
                  <a:pt x="555" y="674"/>
                </a:cubicBezTo>
                <a:cubicBezTo>
                  <a:pt x="559" y="654"/>
                  <a:pt x="565" y="613"/>
                  <a:pt x="587" y="608"/>
                </a:cubicBezTo>
                <a:cubicBezTo>
                  <a:pt x="599" y="592"/>
                  <a:pt x="582" y="610"/>
                  <a:pt x="600" y="600"/>
                </a:cubicBezTo>
                <a:cubicBezTo>
                  <a:pt x="607" y="595"/>
                  <a:pt x="623" y="577"/>
                  <a:pt x="629" y="570"/>
                </a:cubicBezTo>
                <a:cubicBezTo>
                  <a:pt x="635" y="553"/>
                  <a:pt x="642" y="534"/>
                  <a:pt x="651" y="520"/>
                </a:cubicBezTo>
                <a:cubicBezTo>
                  <a:pt x="656" y="487"/>
                  <a:pt x="668" y="456"/>
                  <a:pt x="677" y="424"/>
                </a:cubicBezTo>
                <a:cubicBezTo>
                  <a:pt x="675" y="397"/>
                  <a:pt x="676" y="379"/>
                  <a:pt x="653" y="365"/>
                </a:cubicBezTo>
                <a:cubicBezTo>
                  <a:pt x="650" y="366"/>
                  <a:pt x="646" y="370"/>
                  <a:pt x="645" y="368"/>
                </a:cubicBezTo>
                <a:cubicBezTo>
                  <a:pt x="643" y="365"/>
                  <a:pt x="651" y="364"/>
                  <a:pt x="651" y="362"/>
                </a:cubicBezTo>
                <a:cubicBezTo>
                  <a:pt x="651" y="357"/>
                  <a:pt x="642" y="335"/>
                  <a:pt x="640" y="330"/>
                </a:cubicBezTo>
                <a:cubicBezTo>
                  <a:pt x="643" y="295"/>
                  <a:pt x="647" y="260"/>
                  <a:pt x="653" y="226"/>
                </a:cubicBezTo>
                <a:cubicBezTo>
                  <a:pt x="655" y="212"/>
                  <a:pt x="661" y="186"/>
                  <a:pt x="661" y="186"/>
                </a:cubicBezTo>
                <a:cubicBezTo>
                  <a:pt x="657" y="152"/>
                  <a:pt x="654" y="137"/>
                  <a:pt x="624" y="122"/>
                </a:cubicBezTo>
                <a:cubicBezTo>
                  <a:pt x="611" y="115"/>
                  <a:pt x="594" y="112"/>
                  <a:pt x="581" y="109"/>
                </a:cubicBezTo>
                <a:cubicBezTo>
                  <a:pt x="574" y="107"/>
                  <a:pt x="560" y="104"/>
                  <a:pt x="560" y="104"/>
                </a:cubicBezTo>
                <a:cubicBezTo>
                  <a:pt x="549" y="91"/>
                  <a:pt x="534" y="81"/>
                  <a:pt x="525" y="69"/>
                </a:cubicBezTo>
                <a:cubicBezTo>
                  <a:pt x="514" y="55"/>
                  <a:pt x="506" y="40"/>
                  <a:pt x="493" y="29"/>
                </a:cubicBezTo>
                <a:cubicBezTo>
                  <a:pt x="489" y="16"/>
                  <a:pt x="481" y="10"/>
                  <a:pt x="469" y="8"/>
                </a:cubicBezTo>
                <a:cubicBezTo>
                  <a:pt x="449" y="0"/>
                  <a:pt x="458" y="3"/>
                  <a:pt x="443" y="0"/>
                </a:cubicBezTo>
                <a:cubicBezTo>
                  <a:pt x="434" y="2"/>
                  <a:pt x="419" y="8"/>
                  <a:pt x="419" y="8"/>
                </a:cubicBezTo>
                <a:cubicBezTo>
                  <a:pt x="413" y="27"/>
                  <a:pt x="411" y="51"/>
                  <a:pt x="400" y="69"/>
                </a:cubicBezTo>
                <a:cubicBezTo>
                  <a:pt x="382" y="96"/>
                  <a:pt x="355" y="115"/>
                  <a:pt x="333" y="138"/>
                </a:cubicBezTo>
                <a:cubicBezTo>
                  <a:pt x="310" y="160"/>
                  <a:pt x="287" y="186"/>
                  <a:pt x="261" y="205"/>
                </a:cubicBezTo>
                <a:cubicBezTo>
                  <a:pt x="242" y="217"/>
                  <a:pt x="201" y="231"/>
                  <a:pt x="179" y="240"/>
                </a:cubicBezTo>
                <a:cubicBezTo>
                  <a:pt x="162" y="253"/>
                  <a:pt x="151" y="265"/>
                  <a:pt x="141" y="285"/>
                </a:cubicBezTo>
                <a:cubicBezTo>
                  <a:pt x="135" y="306"/>
                  <a:pt x="130" y="327"/>
                  <a:pt x="125" y="349"/>
                </a:cubicBezTo>
                <a:cubicBezTo>
                  <a:pt x="124" y="354"/>
                  <a:pt x="119" y="403"/>
                  <a:pt x="115" y="405"/>
                </a:cubicBezTo>
                <a:cubicBezTo>
                  <a:pt x="107" y="407"/>
                  <a:pt x="98" y="410"/>
                  <a:pt x="91" y="413"/>
                </a:cubicBezTo>
                <a:cubicBezTo>
                  <a:pt x="80" y="422"/>
                  <a:pt x="74" y="432"/>
                  <a:pt x="69" y="445"/>
                </a:cubicBezTo>
                <a:cubicBezTo>
                  <a:pt x="65" y="461"/>
                  <a:pt x="62" y="475"/>
                  <a:pt x="61" y="493"/>
                </a:cubicBezTo>
                <a:cubicBezTo>
                  <a:pt x="63" y="512"/>
                  <a:pt x="64" y="532"/>
                  <a:pt x="69" y="552"/>
                </a:cubicBezTo>
                <a:cubicBezTo>
                  <a:pt x="67" y="580"/>
                  <a:pt x="72" y="585"/>
                  <a:pt x="53" y="600"/>
                </a:cubicBezTo>
                <a:cubicBezTo>
                  <a:pt x="44" y="613"/>
                  <a:pt x="29" y="619"/>
                  <a:pt x="19" y="632"/>
                </a:cubicBezTo>
                <a:cubicBezTo>
                  <a:pt x="13" y="646"/>
                  <a:pt x="7" y="659"/>
                  <a:pt x="0" y="672"/>
                </a:cubicBezTo>
                <a:cubicBezTo>
                  <a:pt x="4" y="691"/>
                  <a:pt x="17" y="691"/>
                  <a:pt x="37" y="696"/>
                </a:cubicBezTo>
                <a:cubicBezTo>
                  <a:pt x="41" y="697"/>
                  <a:pt x="55" y="701"/>
                  <a:pt x="51" y="701"/>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23321" name="Rectangle 57"/>
          <p:cNvSpPr>
            <a:spLocks noChangeArrowheads="1"/>
          </p:cNvSpPr>
          <p:nvPr/>
        </p:nvSpPr>
        <p:spPr bwMode="auto">
          <a:xfrm>
            <a:off x="8091488" y="6510338"/>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05</a:t>
            </a:r>
          </a:p>
        </p:txBody>
      </p:sp>
      <p:sp>
        <p:nvSpPr>
          <p:cNvPr id="12298" name="Text Box 58"/>
          <p:cNvSpPr txBox="1">
            <a:spLocks noChangeArrowheads="1"/>
          </p:cNvSpPr>
          <p:nvPr/>
        </p:nvSpPr>
        <p:spPr bwMode="auto">
          <a:xfrm>
            <a:off x="6997604" y="6283732"/>
            <a:ext cx="162897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a:solidFill>
                  <a:schemeClr val="tx1"/>
                </a:solidFill>
                <a:latin typeface="Arial" charset="0"/>
              </a:rPr>
              <a:t>Okhekako</a:t>
            </a:r>
            <a:r>
              <a:rPr lang="en-US" sz="1200" dirty="0">
                <a:solidFill>
                  <a:schemeClr val="tx1"/>
                </a:solidFill>
                <a:latin typeface="Arial" charset="0"/>
              </a:rPr>
              <a:t> pg. 39-41</a:t>
            </a:r>
          </a:p>
        </p:txBody>
      </p:sp>
      <p:pic>
        <p:nvPicPr>
          <p:cNvPr id="523330" name="Picture 66" descr="Bethlehem from above, 43-10tb sr"/>
          <p:cNvPicPr preferRelativeResize="0">
            <a:picLocks noChangeAspect="1" noChangeArrowheads="1"/>
          </p:cNvPicPr>
          <p:nvPr>
            <p:custDataLst>
              <p:tags r:id="rId1"/>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1085850" y="4824413"/>
            <a:ext cx="2755900" cy="1666875"/>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523331" name="Picture 67" descr="Nazareth from northeast2, tb n050800 sr"/>
          <p:cNvPicPr preferRelativeResize="0">
            <a:picLocks noChangeAspect="1" noChangeArrowheads="1"/>
          </p:cNvPicPr>
          <p:nvPr>
            <p:custDataLst>
              <p:tags r:id="rId2"/>
            </p:custDataLst>
          </p:nvPr>
        </p:nvPicPr>
        <p:blipFill>
          <a:blip r:embed="rId9" cstate="screen">
            <a:extLst>
              <a:ext uri="{28A0092B-C50C-407E-A947-70E740481C1C}">
                <a14:useLocalDpi xmlns:a14="http://schemas.microsoft.com/office/drawing/2010/main"/>
              </a:ext>
            </a:extLst>
          </a:blip>
          <a:srcRect/>
          <a:stretch>
            <a:fillRect/>
          </a:stretch>
        </p:blipFill>
        <p:spPr bwMode="auto">
          <a:xfrm>
            <a:off x="1485900" y="250825"/>
            <a:ext cx="2259013" cy="16954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523332" name="Picture 68" descr="Capernaum aerial, 115-17tb"/>
          <p:cNvPicPr preferRelativeResize="0">
            <a:picLocks noChangeAspect="1" noChangeArrowheads="1"/>
          </p:cNvPicPr>
          <p:nvPr>
            <p:custDataLst>
              <p:tags r:id="rId3"/>
            </p:custDataLst>
          </p:nvPr>
        </p:nvPicPr>
        <p:blipFill>
          <a:blip r:embed="rId10" cstate="screen">
            <a:extLst>
              <a:ext uri="{28A0092B-C50C-407E-A947-70E740481C1C}">
                <a14:useLocalDpi xmlns:a14="http://schemas.microsoft.com/office/drawing/2010/main"/>
              </a:ext>
            </a:extLst>
          </a:blip>
          <a:srcRect/>
          <a:stretch>
            <a:fillRect/>
          </a:stretch>
        </p:blipFill>
        <p:spPr bwMode="auto">
          <a:xfrm>
            <a:off x="6119813" y="223838"/>
            <a:ext cx="2725737" cy="1800225"/>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523333" name="Picture 69"/>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196013" y="2924175"/>
            <a:ext cx="1673225" cy="1217613"/>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523334" name="Picture 70" descr="Jerusalem from Mt of Olives panorama, df 090101"/>
          <p:cNvPicPr preferRelativeResize="0">
            <a:picLocks noChangeAspect="1" noChangeArrowheads="1"/>
          </p:cNvPicPr>
          <p:nvPr>
            <p:custDataLst>
              <p:tags r:id="rId4"/>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4627563" y="4645025"/>
            <a:ext cx="4343400" cy="1436688"/>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grpSp>
        <p:nvGrpSpPr>
          <p:cNvPr id="5" name="Group 56"/>
          <p:cNvGrpSpPr>
            <a:grpSpLocks/>
          </p:cNvGrpSpPr>
          <p:nvPr/>
        </p:nvGrpSpPr>
        <p:grpSpPr bwMode="auto">
          <a:xfrm>
            <a:off x="5070475" y="1628775"/>
            <a:ext cx="2427288" cy="396875"/>
            <a:chOff x="4254" y="1128"/>
            <a:chExt cx="1529" cy="250"/>
          </a:xfrm>
        </p:grpSpPr>
        <p:sp>
          <p:nvSpPr>
            <p:cNvPr id="12333" name="Oval 34"/>
            <p:cNvSpPr>
              <a:spLocks noChangeArrowheads="1"/>
            </p:cNvSpPr>
            <p:nvPr/>
          </p:nvSpPr>
          <p:spPr bwMode="auto">
            <a:xfrm>
              <a:off x="4346" y="1215"/>
              <a:ext cx="133" cy="133"/>
            </a:xfrm>
            <a:prstGeom prst="ellipse">
              <a:avLst/>
            </a:prstGeom>
            <a:solidFill>
              <a:srgbClr val="FF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523299" name="Text Box 35"/>
            <p:cNvSpPr txBox="1">
              <a:spLocks noChangeArrowheads="1"/>
            </p:cNvSpPr>
            <p:nvPr/>
          </p:nvSpPr>
          <p:spPr bwMode="auto">
            <a:xfrm>
              <a:off x="4254" y="1128"/>
              <a:ext cx="1529" cy="250"/>
            </a:xfrm>
            <a:prstGeom prst="rect">
              <a:avLst/>
            </a:prstGeom>
            <a:noFill/>
            <a:ln w="5715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a:solidFill>
                    <a:schemeClr val="tx1"/>
                  </a:solidFill>
                  <a:ea typeface="+mn-ea"/>
                  <a:cs typeface="+mn-cs"/>
                </a:rPr>
                <a:t>CAPERNAUM</a:t>
              </a:r>
            </a:p>
          </p:txBody>
        </p:sp>
      </p:grpSp>
      <p:sp>
        <p:nvSpPr>
          <p:cNvPr id="523307" name="Text Box 43"/>
          <p:cNvSpPr txBox="1">
            <a:spLocks noChangeArrowheads="1"/>
          </p:cNvSpPr>
          <p:nvPr/>
        </p:nvSpPr>
        <p:spPr bwMode="auto">
          <a:xfrm>
            <a:off x="95249" y="1945100"/>
            <a:ext cx="2295525" cy="310854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p>
            <a:pPr algn="r">
              <a:spcBef>
                <a:spcPct val="50000"/>
              </a:spcBef>
              <a:defRPr/>
            </a:pPr>
            <a:r>
              <a:rPr lang="en-US" sz="2800" dirty="0">
                <a:solidFill>
                  <a:srgbClr val="FFFF00"/>
                </a:solidFill>
                <a:latin typeface="Arial" charset="0"/>
                <a:ea typeface="+mn-ea"/>
                <a:cs typeface="+mn-cs"/>
              </a:rPr>
              <a:t>  </a:t>
            </a:r>
            <a:r>
              <a:rPr lang="en-US" sz="2800" dirty="0" smtClean="0">
                <a:solidFill>
                  <a:srgbClr val="FFFF00"/>
                </a:solidFill>
                <a:latin typeface="Arial" charset="0"/>
                <a:ea typeface="+mn-ea"/>
                <a:cs typeface="+mn-cs"/>
              </a:rPr>
              <a:t>JISU</a:t>
            </a:r>
            <a:r>
              <a:rPr lang="fr-FR" sz="2800" dirty="0" smtClean="0">
                <a:solidFill>
                  <a:srgbClr val="FFFF00"/>
                </a:solidFill>
                <a:latin typeface="Arial" charset="0"/>
                <a:ea typeface="+mn-ea"/>
                <a:cs typeface="+mn-cs"/>
              </a:rPr>
              <a:t>’</a:t>
            </a:r>
            <a:r>
              <a:rPr lang="en-US" sz="2800" dirty="0" smtClean="0">
                <a:solidFill>
                  <a:srgbClr val="FFFF00"/>
                </a:solidFill>
                <a:latin typeface="Arial" charset="0"/>
                <a:ea typeface="+mn-ea"/>
                <a:cs typeface="+mn-cs"/>
              </a:rPr>
              <a:t> </a:t>
            </a:r>
            <a:r>
              <a:rPr lang="en-US" sz="2800" dirty="0">
                <a:solidFill>
                  <a:srgbClr val="FFFF00"/>
                </a:solidFill>
                <a:latin typeface="Arial" charset="0"/>
                <a:ea typeface="+mn-ea"/>
                <a:cs typeface="+mn-cs"/>
              </a:rPr>
              <a:t>EKUM LO     OPVU TIROK META TONA </a:t>
            </a:r>
            <a:r>
              <a:rPr lang="en-US" sz="2800" dirty="0" smtClean="0">
                <a:solidFill>
                  <a:srgbClr val="FFFF00"/>
                </a:solidFill>
                <a:latin typeface="Arial" charset="0"/>
                <a:ea typeface="+mn-ea"/>
                <a:cs typeface="+mn-cs"/>
              </a:rPr>
              <a:t>YENTSAO </a:t>
            </a:r>
            <a:r>
              <a:rPr lang="en-US" sz="2800" dirty="0">
                <a:solidFill>
                  <a:srgbClr val="FFFF00"/>
                </a:solidFill>
                <a:latin typeface="Arial" charset="0"/>
                <a:ea typeface="+mn-ea"/>
                <a:cs typeface="+mn-cs"/>
              </a:rPr>
              <a:t>DO JI </a:t>
            </a:r>
          </a:p>
        </p:txBody>
      </p:sp>
      <p:grpSp>
        <p:nvGrpSpPr>
          <p:cNvPr id="6" name="Group 65"/>
          <p:cNvGrpSpPr>
            <a:grpSpLocks/>
          </p:cNvGrpSpPr>
          <p:nvPr/>
        </p:nvGrpSpPr>
        <p:grpSpPr bwMode="auto">
          <a:xfrm>
            <a:off x="4681538" y="2019300"/>
            <a:ext cx="2565400" cy="1651000"/>
            <a:chOff x="2949" y="1272"/>
            <a:chExt cx="1616" cy="1040"/>
          </a:xfrm>
        </p:grpSpPr>
        <p:sp>
          <p:nvSpPr>
            <p:cNvPr id="12330" name="AutoShape 59"/>
            <p:cNvSpPr>
              <a:spLocks noChangeArrowheads="1"/>
            </p:cNvSpPr>
            <p:nvPr/>
          </p:nvSpPr>
          <p:spPr bwMode="auto">
            <a:xfrm>
              <a:off x="3048" y="1272"/>
              <a:ext cx="192" cy="136"/>
            </a:xfrm>
            <a:prstGeom prst="pentagon">
              <a:avLst/>
            </a:prstGeom>
            <a:solidFill>
              <a:schemeClr val="tx1"/>
            </a:solidFill>
            <a:ln w="12700">
              <a:solidFill>
                <a:srgbClr val="FF0000"/>
              </a:solidFill>
              <a:miter lim="800000"/>
              <a:headEnd/>
              <a:tailEnd/>
            </a:ln>
          </p:spPr>
          <p:txBody>
            <a:bodyPr wrap="none" anchor="ctr"/>
            <a:lstStyle/>
            <a:p>
              <a:endParaRPr lang="en-US"/>
            </a:p>
          </p:txBody>
        </p:sp>
        <p:sp>
          <p:nvSpPr>
            <p:cNvPr id="523327" name="Text Box 63"/>
            <p:cNvSpPr txBox="1">
              <a:spLocks noChangeArrowheads="1"/>
            </p:cNvSpPr>
            <p:nvPr/>
          </p:nvSpPr>
          <p:spPr bwMode="auto">
            <a:xfrm>
              <a:off x="2949" y="1908"/>
              <a:ext cx="1616" cy="40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600">
                  <a:solidFill>
                    <a:srgbClr val="00FFFF"/>
                  </a:solidFill>
                  <a:ea typeface="+mn-ea"/>
                  <a:cs typeface="+mn-cs"/>
                </a:rPr>
                <a:t>CANA</a:t>
              </a:r>
            </a:p>
          </p:txBody>
        </p:sp>
        <p:sp>
          <p:nvSpPr>
            <p:cNvPr id="12332" name="AutoShape 64"/>
            <p:cNvSpPr>
              <a:spLocks noChangeArrowheads="1"/>
            </p:cNvSpPr>
            <p:nvPr/>
          </p:nvSpPr>
          <p:spPr bwMode="auto">
            <a:xfrm rot="-7715819">
              <a:off x="3010" y="1581"/>
              <a:ext cx="826" cy="261"/>
            </a:xfrm>
            <a:prstGeom prst="notchedRightArrow">
              <a:avLst>
                <a:gd name="adj1" fmla="val 50000"/>
                <a:gd name="adj2" fmla="val 79119"/>
              </a:avLst>
            </a:prstGeom>
            <a:solidFill>
              <a:srgbClr val="00FF00"/>
            </a:solidFill>
            <a:ln w="28575">
              <a:solidFill>
                <a:srgbClr val="FF0000"/>
              </a:solidFill>
              <a:miter lim="800000"/>
              <a:headEnd/>
              <a:tailEnd/>
            </a:ln>
          </p:spPr>
          <p:txBody>
            <a:bodyPr wrap="none" anchor="ctr"/>
            <a:lstStyle/>
            <a:p>
              <a:endParaRPr lang="en-US"/>
            </a:p>
          </p:txBody>
        </p:sp>
      </p:grpSp>
      <p:grpSp>
        <p:nvGrpSpPr>
          <p:cNvPr id="7" name="Group 53"/>
          <p:cNvGrpSpPr>
            <a:grpSpLocks/>
          </p:cNvGrpSpPr>
          <p:nvPr/>
        </p:nvGrpSpPr>
        <p:grpSpPr bwMode="auto">
          <a:xfrm>
            <a:off x="4443413" y="1827213"/>
            <a:ext cx="4124325" cy="1004887"/>
            <a:chOff x="2757" y="1148"/>
            <a:chExt cx="2598" cy="633"/>
          </a:xfrm>
        </p:grpSpPr>
        <p:sp>
          <p:nvSpPr>
            <p:cNvPr id="523316" name="Oval 52"/>
            <p:cNvSpPr>
              <a:spLocks noChangeArrowheads="1"/>
            </p:cNvSpPr>
            <p:nvPr/>
          </p:nvSpPr>
          <p:spPr bwMode="auto">
            <a:xfrm>
              <a:off x="2757" y="1148"/>
              <a:ext cx="584" cy="183"/>
            </a:xfrm>
            <a:prstGeom prst="ellipse">
              <a:avLst/>
            </a:prstGeom>
            <a:noFill/>
            <a:ln w="57150">
              <a:solidFill>
                <a:srgbClr val="00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12327" name="Group 51"/>
            <p:cNvGrpSpPr>
              <a:grpSpLocks/>
            </p:cNvGrpSpPr>
            <p:nvPr/>
          </p:nvGrpSpPr>
          <p:grpSpPr bwMode="auto">
            <a:xfrm>
              <a:off x="3191" y="1323"/>
              <a:ext cx="2164" cy="458"/>
              <a:chOff x="3191" y="1323"/>
              <a:chExt cx="2164" cy="458"/>
            </a:xfrm>
          </p:grpSpPr>
          <p:sp>
            <p:nvSpPr>
              <p:cNvPr id="523313" name="Text Box 49"/>
              <p:cNvSpPr txBox="1">
                <a:spLocks noChangeArrowheads="1"/>
              </p:cNvSpPr>
              <p:nvPr/>
            </p:nvSpPr>
            <p:spPr bwMode="auto">
              <a:xfrm>
                <a:off x="3739" y="1377"/>
                <a:ext cx="1616" cy="40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600">
                    <a:solidFill>
                      <a:srgbClr val="FFFF00"/>
                    </a:solidFill>
                    <a:ea typeface="+mn-ea"/>
                    <a:cs typeface="+mn-cs"/>
                  </a:rPr>
                  <a:t>GALILEE</a:t>
                </a:r>
              </a:p>
            </p:txBody>
          </p:sp>
          <p:sp>
            <p:nvSpPr>
              <p:cNvPr id="12329" name="AutoShape 50"/>
              <p:cNvSpPr>
                <a:spLocks noChangeArrowheads="1"/>
              </p:cNvSpPr>
              <p:nvPr/>
            </p:nvSpPr>
            <p:spPr bwMode="auto">
              <a:xfrm rot="-9339341">
                <a:off x="3191" y="1323"/>
                <a:ext cx="744" cy="261"/>
              </a:xfrm>
              <a:prstGeom prst="notchedRightArrow">
                <a:avLst>
                  <a:gd name="adj1" fmla="val 50000"/>
                  <a:gd name="adj2" fmla="val 71264"/>
                </a:avLst>
              </a:prstGeom>
              <a:solidFill>
                <a:srgbClr val="FF0000"/>
              </a:solidFill>
              <a:ln w="28575">
                <a:solidFill>
                  <a:schemeClr val="tx1"/>
                </a:solidFill>
                <a:miter lim="800000"/>
                <a:headEnd/>
                <a:tailEnd/>
              </a:ln>
            </p:spPr>
            <p:txBody>
              <a:bodyPr wrap="none" anchor="ctr"/>
              <a:lstStyle/>
              <a:p>
                <a:endParaRPr lang="en-US"/>
              </a:p>
            </p:txBody>
          </p:sp>
        </p:grpSp>
      </p:grpSp>
      <p:sp>
        <p:nvSpPr>
          <p:cNvPr id="12308" name="AutoShape 12"/>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2309" name="Rectangle 13"/>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310" name="Line 14"/>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11" name="Line 15"/>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12" name="Line 16"/>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13" name="Line 17"/>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14" name="Line 18"/>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15" name="Rectangle 19"/>
          <p:cNvSpPr>
            <a:spLocks noChangeArrowheads="1"/>
          </p:cNvSpPr>
          <p:nvPr/>
        </p:nvSpPr>
        <p:spPr bwMode="auto">
          <a:xfrm>
            <a:off x="8034338" y="3429000"/>
            <a:ext cx="52418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12316" name="Rectangle 20"/>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317" name="Line 21"/>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18" name="Line 22"/>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19" name="Rectangle 23"/>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320" name="Rectangle 24"/>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23289" name="Rectangle 25"/>
          <p:cNvSpPr>
            <a:spLocks noChangeArrowheads="1"/>
          </p:cNvSpPr>
          <p:nvPr/>
        </p:nvSpPr>
        <p:spPr bwMode="auto">
          <a:xfrm>
            <a:off x="8229600" y="3614738"/>
            <a:ext cx="530593" cy="243656"/>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a:solidFill>
                  <a:srgbClr val="000000"/>
                </a:solidFill>
                <a:effectLst>
                  <a:outerShdw blurRad="38100" dist="38100" dir="2700000" algn="tl">
                    <a:srgbClr val="FFFFFF"/>
                  </a:outerShdw>
                </a:effectLst>
                <a:latin typeface="Helvetica" charset="0"/>
              </a:rPr>
              <a:t>Ekhm</a:t>
            </a:r>
            <a:endParaRPr lang="en-US" sz="1000" i="1" dirty="0">
              <a:solidFill>
                <a:srgbClr val="000000"/>
              </a:solidFill>
              <a:effectLst>
                <a:outerShdw blurRad="38100" dist="38100" dir="2700000" algn="tl">
                  <a:srgbClr val="FFFFFF"/>
                </a:outerShdw>
              </a:effectLst>
              <a:latin typeface="Helvetica" charset="0"/>
            </a:endParaRPr>
          </a:p>
        </p:txBody>
      </p:sp>
      <p:grpSp>
        <p:nvGrpSpPr>
          <p:cNvPr id="12322" name="Group 71"/>
          <p:cNvGrpSpPr>
            <a:grpSpLocks/>
          </p:cNvGrpSpPr>
          <p:nvPr/>
        </p:nvGrpSpPr>
        <p:grpSpPr bwMode="auto">
          <a:xfrm>
            <a:off x="519112" y="-21943"/>
            <a:ext cx="854075" cy="1704975"/>
            <a:chOff x="327" y="48"/>
            <a:chExt cx="538" cy="1074"/>
          </a:xfrm>
        </p:grpSpPr>
        <p:sp>
          <p:nvSpPr>
            <p:cNvPr id="523336" name="Rectangle 72"/>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523337" name="Line 73"/>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523338" name="Text Box 74"/>
          <p:cNvSpPr txBox="1">
            <a:spLocks noChangeArrowheads="1"/>
          </p:cNvSpPr>
          <p:nvPr/>
        </p:nvSpPr>
        <p:spPr bwMode="auto">
          <a:xfrm>
            <a:off x="4162425" y="32098"/>
            <a:ext cx="4548188" cy="1077218"/>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3200" dirty="0">
                <a:solidFill>
                  <a:srgbClr val="FFFF00"/>
                </a:solidFill>
                <a:ea typeface="+mn-ea"/>
                <a:cs typeface="+mn-cs"/>
              </a:rPr>
              <a:t>Kha </a:t>
            </a:r>
            <a:r>
              <a:rPr lang="en-US" sz="3200" dirty="0" err="1">
                <a:solidFill>
                  <a:srgbClr val="FFFF00"/>
                </a:solidFill>
                <a:ea typeface="+mn-ea"/>
                <a:cs typeface="+mn-cs"/>
              </a:rPr>
              <a:t>thung</a:t>
            </a:r>
            <a:r>
              <a:rPr lang="en-US" sz="3200" dirty="0">
                <a:solidFill>
                  <a:srgbClr val="FFFF00"/>
                </a:solidFill>
                <a:ea typeface="+mn-ea"/>
                <a:cs typeface="+mn-cs"/>
              </a:rPr>
              <a:t> </a:t>
            </a:r>
            <a:r>
              <a:rPr lang="en-US" sz="3200" dirty="0" err="1">
                <a:solidFill>
                  <a:srgbClr val="FFFF00"/>
                </a:solidFill>
                <a:ea typeface="+mn-ea"/>
                <a:cs typeface="+mn-cs"/>
              </a:rPr>
              <a:t>unzanchi</a:t>
            </a:r>
            <a:r>
              <a:rPr lang="en-US" sz="3200" dirty="0">
                <a:solidFill>
                  <a:srgbClr val="FFFF00"/>
                </a:solidFill>
                <a:ea typeface="+mn-ea"/>
                <a:cs typeface="+mn-cs"/>
              </a:rPr>
              <a:t> </a:t>
            </a:r>
            <a:r>
              <a:rPr lang="en-US" sz="3200" dirty="0" err="1">
                <a:solidFill>
                  <a:srgbClr val="FFFF00"/>
                </a:solidFill>
                <a:ea typeface="+mn-ea"/>
                <a:cs typeface="+mn-cs"/>
              </a:rPr>
              <a:t>phen</a:t>
            </a:r>
            <a:r>
              <a:rPr lang="en-US" sz="3200" dirty="0">
                <a:solidFill>
                  <a:srgbClr val="FFFF00"/>
                </a:solidFill>
                <a:ea typeface="+mn-ea"/>
                <a:cs typeface="+mn-cs"/>
              </a:rPr>
              <a:t> #07</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withEffect">
                                  <p:stCondLst>
                                    <p:cond delay="0"/>
                                  </p:stCondLst>
                                  <p:childTnLst>
                                    <p:set>
                                      <p:cBhvr>
                                        <p:cTn id="6" dur="1" fill="hold">
                                          <p:stCondLst>
                                            <p:cond delay="0"/>
                                          </p:stCondLst>
                                        </p:cTn>
                                        <p:tgtEl>
                                          <p:spTgt spid="523338"/>
                                        </p:tgtEl>
                                        <p:attrNameLst>
                                          <p:attrName>style.visibility</p:attrName>
                                        </p:attrNameLst>
                                      </p:cBhvr>
                                      <p:to>
                                        <p:strVal val="visible"/>
                                      </p:to>
                                    </p:set>
                                    <p:anim calcmode="lin" valueType="num">
                                      <p:cBhvr additive="base">
                                        <p:cTn id="7" dur="500" fill="hold"/>
                                        <p:tgtEl>
                                          <p:spTgt spid="523338"/>
                                        </p:tgtEl>
                                        <p:attrNameLst>
                                          <p:attrName>ppt_x</p:attrName>
                                        </p:attrNameLst>
                                      </p:cBhvr>
                                      <p:tavLst>
                                        <p:tav tm="0">
                                          <p:val>
                                            <p:strVal val="0-#ppt_w/2"/>
                                          </p:val>
                                        </p:tav>
                                        <p:tav tm="100000">
                                          <p:val>
                                            <p:strVal val="#ppt_x"/>
                                          </p:val>
                                        </p:tav>
                                      </p:tavLst>
                                    </p:anim>
                                    <p:anim calcmode="lin" valueType="num">
                                      <p:cBhvr additive="base">
                                        <p:cTn id="8" dur="500" fill="hold"/>
                                        <p:tgtEl>
                                          <p:spTgt spid="52333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523307"/>
                                        </p:tgtEl>
                                        <p:attrNameLst>
                                          <p:attrName>style.visibility</p:attrName>
                                        </p:attrNameLst>
                                      </p:cBhvr>
                                      <p:to>
                                        <p:strVal val="visible"/>
                                      </p:to>
                                    </p:set>
                                    <p:animEffect transition="in" filter="wipe(right)">
                                      <p:cBhvr>
                                        <p:cTn id="12" dur="500"/>
                                        <p:tgtEl>
                                          <p:spTgt spid="52330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par>
                                <p:cTn id="18" presetID="10" presetClass="exit" presetSubtype="0" fill="hold" grpId="1" nodeType="withEffect">
                                  <p:stCondLst>
                                    <p:cond delay="0"/>
                                  </p:stCondLst>
                                  <p:childTnLst>
                                    <p:animEffect transition="out" filter="fade">
                                      <p:cBhvr>
                                        <p:cTn id="19" dur="1000"/>
                                        <p:tgtEl>
                                          <p:spTgt spid="523338"/>
                                        </p:tgtEl>
                                      </p:cBhvr>
                                    </p:animEffect>
                                    <p:set>
                                      <p:cBhvr>
                                        <p:cTn id="20" dur="1" fill="hold">
                                          <p:stCondLst>
                                            <p:cond delay="999"/>
                                          </p:stCondLst>
                                        </p:cTn>
                                        <p:tgtEl>
                                          <p:spTgt spid="523338"/>
                                        </p:tgtEl>
                                        <p:attrNameLst>
                                          <p:attrName>style.visibility</p:attrName>
                                        </p:attrNameLst>
                                      </p:cBhvr>
                                      <p:to>
                                        <p:strVal val="hidden"/>
                                      </p:to>
                                    </p:set>
                                  </p:childTnLst>
                                </p:cTn>
                              </p:par>
                            </p:childTnLst>
                          </p:cTn>
                        </p:par>
                        <p:par>
                          <p:cTn id="21" fill="hold" nodeType="afterGroup">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523330"/>
                                        </p:tgtEl>
                                        <p:attrNameLst>
                                          <p:attrName>style.visibility</p:attrName>
                                        </p:attrNameLst>
                                      </p:cBhvr>
                                      <p:to>
                                        <p:strVal val="visible"/>
                                      </p:to>
                                    </p:set>
                                    <p:animEffect transition="in" filter="fade">
                                      <p:cBhvr>
                                        <p:cTn id="24" dur="1000"/>
                                        <p:tgtEl>
                                          <p:spTgt spid="52333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2"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right)">
                                      <p:cBhvr>
                                        <p:cTn id="29" dur="500"/>
                                        <p:tgtEl>
                                          <p:spTgt spid="2"/>
                                        </p:tgtEl>
                                      </p:cBhvr>
                                    </p:animEffect>
                                  </p:childTnLst>
                                </p:cTn>
                              </p:par>
                            </p:childTnLst>
                          </p:cTn>
                        </p:par>
                        <p:par>
                          <p:cTn id="30" fill="hold" nodeType="afterGroup">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523331"/>
                                        </p:tgtEl>
                                        <p:attrNameLst>
                                          <p:attrName>style.visibility</p:attrName>
                                        </p:attrNameLst>
                                      </p:cBhvr>
                                      <p:to>
                                        <p:strVal val="visible"/>
                                      </p:to>
                                    </p:set>
                                    <p:animEffect transition="in" filter="fade">
                                      <p:cBhvr>
                                        <p:cTn id="33" dur="1000"/>
                                        <p:tgtEl>
                                          <p:spTgt spid="52333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childTnLst>
                                </p:cTn>
                              </p:par>
                            </p:childTnLst>
                          </p:cTn>
                        </p:par>
                        <p:par>
                          <p:cTn id="39" fill="hold" nodeType="afterGroup">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523332"/>
                                        </p:tgtEl>
                                        <p:attrNameLst>
                                          <p:attrName>style.visibility</p:attrName>
                                        </p:attrNameLst>
                                      </p:cBhvr>
                                      <p:to>
                                        <p:strVal val="visible"/>
                                      </p:to>
                                    </p:set>
                                    <p:animEffect transition="in" filter="fade">
                                      <p:cBhvr>
                                        <p:cTn id="42" dur="1000"/>
                                        <p:tgtEl>
                                          <p:spTgt spid="52333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childTnLst>
                          </p:cTn>
                        </p:par>
                        <p:par>
                          <p:cTn id="48" fill="hold" nodeType="afterGroup">
                            <p:stCondLst>
                              <p:cond delay="500"/>
                            </p:stCondLst>
                            <p:childTnLst>
                              <p:par>
                                <p:cTn id="49" presetID="10" presetClass="entr" presetSubtype="0" fill="hold" nodeType="afterEffect">
                                  <p:stCondLst>
                                    <p:cond delay="0"/>
                                  </p:stCondLst>
                                  <p:childTnLst>
                                    <p:set>
                                      <p:cBhvr>
                                        <p:cTn id="50" dur="1" fill="hold">
                                          <p:stCondLst>
                                            <p:cond delay="0"/>
                                          </p:stCondLst>
                                        </p:cTn>
                                        <p:tgtEl>
                                          <p:spTgt spid="523334"/>
                                        </p:tgtEl>
                                        <p:attrNameLst>
                                          <p:attrName>style.visibility</p:attrName>
                                        </p:attrNameLst>
                                      </p:cBhvr>
                                      <p:to>
                                        <p:strVal val="visible"/>
                                      </p:to>
                                    </p:set>
                                    <p:animEffect transition="in" filter="fade">
                                      <p:cBhvr>
                                        <p:cTn id="51" dur="1000"/>
                                        <p:tgtEl>
                                          <p:spTgt spid="52333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childTnLst>
                                </p:cTn>
                              </p:par>
                            </p:childTnLst>
                          </p:cTn>
                        </p:par>
                        <p:par>
                          <p:cTn id="57" fill="hold" nodeType="afterGroup">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523319"/>
                                        </p:tgtEl>
                                        <p:attrNameLst>
                                          <p:attrName>style.visibility</p:attrName>
                                        </p:attrNameLst>
                                      </p:cBhvr>
                                      <p:to>
                                        <p:strVal val="visible"/>
                                      </p:to>
                                    </p:set>
                                    <p:animEffect transition="in" filter="fade">
                                      <p:cBhvr>
                                        <p:cTn id="60" dur="1000"/>
                                        <p:tgtEl>
                                          <p:spTgt spid="523319"/>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1000"/>
                                        <p:tgtEl>
                                          <p:spTgt spid="6"/>
                                        </p:tgtEl>
                                      </p:cBhvr>
                                    </p:animEffect>
                                  </p:childTnLst>
                                </p:cTn>
                              </p:par>
                            </p:childTnLst>
                          </p:cTn>
                        </p:par>
                        <p:par>
                          <p:cTn id="66" fill="hold" nodeType="afterGroup">
                            <p:stCondLst>
                              <p:cond delay="1000"/>
                            </p:stCondLst>
                            <p:childTnLst>
                              <p:par>
                                <p:cTn id="67" presetID="10" presetClass="entr" presetSubtype="0" fill="hold" nodeType="afterEffect">
                                  <p:stCondLst>
                                    <p:cond delay="0"/>
                                  </p:stCondLst>
                                  <p:childTnLst>
                                    <p:set>
                                      <p:cBhvr>
                                        <p:cTn id="68" dur="1" fill="hold">
                                          <p:stCondLst>
                                            <p:cond delay="0"/>
                                          </p:stCondLst>
                                        </p:cTn>
                                        <p:tgtEl>
                                          <p:spTgt spid="523333"/>
                                        </p:tgtEl>
                                        <p:attrNameLst>
                                          <p:attrName>style.visibility</p:attrName>
                                        </p:attrNameLst>
                                      </p:cBhvr>
                                      <p:to>
                                        <p:strVal val="visible"/>
                                      </p:to>
                                    </p:set>
                                    <p:animEffect transition="in" filter="fade">
                                      <p:cBhvr>
                                        <p:cTn id="69" dur="1000"/>
                                        <p:tgtEl>
                                          <p:spTgt spid="523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319" grpId="0" animBg="1"/>
      <p:bldP spid="523330" grpId="0" animBg="1"/>
      <p:bldP spid="523331" grpId="0" animBg="1" autoUpdateAnimBg="0"/>
      <p:bldP spid="523332" grpId="0" animBg="1" autoUpdateAnimBg="0"/>
      <p:bldP spid="523307" grpId="0" autoUpdateAnimBg="0"/>
      <p:bldP spid="523338" grpId="0" animBg="1" autoUpdateAnimBg="0"/>
      <p:bldP spid="523338"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61507" name="Rectangle 3"/>
          <p:cNvSpPr>
            <a:spLocks noChangeArrowheads="1"/>
          </p:cNvSpPr>
          <p:nvPr/>
        </p:nvSpPr>
        <p:spPr bwMode="auto">
          <a:xfrm>
            <a:off x="852488" y="612775"/>
            <a:ext cx="7505700" cy="766877"/>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4400" smtClean="0">
                <a:solidFill>
                  <a:srgbClr val="FAFD00"/>
                </a:solidFill>
                <a:latin typeface="Arial" charset="0"/>
              </a:rPr>
              <a:t>Abraham Ntsata</a:t>
            </a:r>
            <a:endParaRPr lang="en-US" sz="3600" b="0" dirty="0">
              <a:solidFill>
                <a:srgbClr val="00FF00"/>
              </a:solidFill>
              <a:latin typeface="Arial" charset="0"/>
            </a:endParaRPr>
          </a:p>
        </p:txBody>
      </p:sp>
      <p:sp>
        <p:nvSpPr>
          <p:cNvPr id="122883" name="Text Box 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Arial" charset="0"/>
              </a:rPr>
              <a:t> </a:t>
            </a:r>
          </a:p>
        </p:txBody>
      </p:sp>
      <p:sp>
        <p:nvSpPr>
          <p:cNvPr id="661511" name="Text Box 7"/>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3200" i="1" dirty="0" err="1" smtClean="0">
                <a:solidFill>
                  <a:srgbClr val="00FF00"/>
                </a:solidFill>
                <a:latin typeface="Arial" charset="0"/>
                <a:ea typeface="+mn-ea"/>
                <a:cs typeface="+mn-cs"/>
              </a:rPr>
              <a:t>Benkaden</a:t>
            </a:r>
            <a:r>
              <a:rPr lang="en-US" sz="3200" i="1" dirty="0" smtClean="0">
                <a:solidFill>
                  <a:srgbClr val="00FF00"/>
                </a:solidFill>
                <a:latin typeface="Arial" charset="0"/>
                <a:ea typeface="+mn-ea"/>
                <a:cs typeface="+mn-cs"/>
              </a:rPr>
              <a:t> </a:t>
            </a:r>
            <a:r>
              <a:rPr lang="en-US" sz="3200" i="1" dirty="0">
                <a:solidFill>
                  <a:srgbClr val="00FF00"/>
                </a:solidFill>
                <a:latin typeface="Arial" charset="0"/>
                <a:ea typeface="+mn-ea"/>
                <a:cs typeface="+mn-cs"/>
              </a:rPr>
              <a:t>12:1-3</a:t>
            </a:r>
          </a:p>
        </p:txBody>
      </p:sp>
      <p:sp>
        <p:nvSpPr>
          <p:cNvPr id="661512" name="Rectangle 8"/>
          <p:cNvSpPr>
            <a:spLocks noChangeArrowheads="1"/>
          </p:cNvSpPr>
          <p:nvPr/>
        </p:nvSpPr>
        <p:spPr bwMode="auto">
          <a:xfrm>
            <a:off x="3249613" y="1323975"/>
            <a:ext cx="2651125" cy="582211"/>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dirty="0">
                <a:solidFill>
                  <a:srgbClr val="FAFD00"/>
                </a:solidFill>
                <a:latin typeface="Arial" charset="0"/>
              </a:rPr>
              <a:t>(</a:t>
            </a:r>
            <a:r>
              <a:rPr lang="ja-JP" altLang="en-US" sz="3200" smtClean="0">
                <a:solidFill>
                  <a:srgbClr val="FAFD00"/>
                </a:solidFill>
                <a:latin typeface="Arial" charset="0"/>
              </a:rPr>
              <a:t>“</a:t>
            </a:r>
            <a:r>
              <a:rPr lang="en-US" sz="3200" smtClean="0">
                <a:solidFill>
                  <a:srgbClr val="FAFD00"/>
                </a:solidFill>
                <a:latin typeface="Arial" charset="0"/>
              </a:rPr>
              <a:t>Etsa </a:t>
            </a:r>
            <a:r>
              <a:rPr lang="en-US" sz="3200" dirty="0" err="1" smtClean="0">
                <a:solidFill>
                  <a:srgbClr val="FAFD00"/>
                </a:solidFill>
                <a:latin typeface="Arial" charset="0"/>
              </a:rPr>
              <a:t>Ji</a:t>
            </a:r>
            <a:r>
              <a:rPr lang="ja-JP" altLang="en-US" sz="3200" dirty="0" smtClean="0">
                <a:solidFill>
                  <a:srgbClr val="FAFD00"/>
                </a:solidFill>
                <a:latin typeface="Arial" charset="0"/>
              </a:rPr>
              <a:t>”</a:t>
            </a:r>
            <a:r>
              <a:rPr lang="en-US" sz="3200" dirty="0">
                <a:solidFill>
                  <a:srgbClr val="FAFD00"/>
                </a:solidFill>
                <a:latin typeface="Arial" charset="0"/>
              </a:rPr>
              <a:t>)</a:t>
            </a:r>
            <a:endParaRPr lang="en-US" sz="2400" b="0" dirty="0">
              <a:solidFill>
                <a:srgbClr val="00FF00"/>
              </a:solidFill>
              <a:latin typeface="Arial" charset="0"/>
            </a:endParaRPr>
          </a:p>
        </p:txBody>
      </p:sp>
      <p:grpSp>
        <p:nvGrpSpPr>
          <p:cNvPr id="2" name="Group 45"/>
          <p:cNvGrpSpPr>
            <a:grpSpLocks/>
          </p:cNvGrpSpPr>
          <p:nvPr/>
        </p:nvGrpSpPr>
        <p:grpSpPr bwMode="auto">
          <a:xfrm>
            <a:off x="647700" y="2463800"/>
            <a:ext cx="7524750" cy="3662363"/>
            <a:chOff x="408" y="1552"/>
            <a:chExt cx="4740" cy="2307"/>
          </a:xfrm>
        </p:grpSpPr>
        <p:sp>
          <p:nvSpPr>
            <p:cNvPr id="661508" name="Rectangle 4"/>
            <p:cNvSpPr>
              <a:spLocks noChangeArrowheads="1"/>
            </p:cNvSpPr>
            <p:nvPr/>
          </p:nvSpPr>
          <p:spPr bwMode="auto">
            <a:xfrm>
              <a:off x="642" y="2081"/>
              <a:ext cx="4464" cy="1778"/>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61510" name="Text Box 6"/>
            <p:cNvSpPr txBox="1">
              <a:spLocks noChangeArrowheads="1"/>
            </p:cNvSpPr>
            <p:nvPr/>
          </p:nvSpPr>
          <p:spPr bwMode="auto">
            <a:xfrm>
              <a:off x="408" y="2231"/>
              <a:ext cx="3973" cy="404"/>
            </a:xfrm>
            <a:prstGeom prst="rect">
              <a:avLst/>
            </a:prstGeom>
            <a:noFill/>
            <a:ln w="12700">
              <a:noFill/>
              <a:miter lim="800000"/>
              <a:headEnd/>
              <a:tailEnd/>
            </a:ln>
            <a:effectLst>
              <a:outerShdw blurRad="63500" dist="17961" dir="2700000" algn="ctr" rotWithShape="0">
                <a:schemeClr val="bg2">
                  <a:alpha val="74998"/>
                </a:schemeClr>
              </a:outerShdw>
            </a:effectLst>
          </p:spPr>
          <p:txBody>
            <a:bodyPr>
              <a:spAutoFit/>
            </a:bodyPr>
            <a:lstStyle/>
            <a:p>
              <a:pPr>
                <a:spcBef>
                  <a:spcPct val="50000"/>
                </a:spcBef>
                <a:defRPr/>
              </a:pPr>
              <a:endParaRPr lang="en-US" sz="3600">
                <a:solidFill>
                  <a:srgbClr val="00FF00"/>
                </a:solidFill>
                <a:latin typeface="Arial" charset="0"/>
                <a:ea typeface="+mn-ea"/>
                <a:cs typeface="+mn-cs"/>
              </a:endParaRPr>
            </a:p>
          </p:txBody>
        </p:sp>
        <p:sp>
          <p:nvSpPr>
            <p:cNvPr id="661514" name="Rectangle 10"/>
            <p:cNvSpPr>
              <a:spLocks noChangeArrowheads="1"/>
            </p:cNvSpPr>
            <p:nvPr/>
          </p:nvSpPr>
          <p:spPr bwMode="auto">
            <a:xfrm>
              <a:off x="588" y="3175"/>
              <a:ext cx="1712" cy="599"/>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smtClean="0">
                  <a:solidFill>
                    <a:srgbClr val="A4FF94"/>
                  </a:solidFill>
                  <a:latin typeface="Arial" charset="0"/>
                  <a:ea typeface="+mn-ea"/>
                  <a:cs typeface="+mn-cs"/>
                </a:rPr>
                <a:t>Shikhfü </a:t>
              </a:r>
              <a:r>
                <a:rPr lang="en-US" sz="2800" i="1" dirty="0" err="1" smtClean="0">
                  <a:solidFill>
                    <a:srgbClr val="A4FF94"/>
                  </a:solidFill>
                  <a:latin typeface="Arial" charset="0"/>
                  <a:ea typeface="+mn-ea"/>
                  <a:cs typeface="+mn-cs"/>
                </a:rPr>
                <a:t>Enioto</a:t>
              </a:r>
              <a:endParaRPr lang="en-US" sz="2800" i="1" dirty="0">
                <a:solidFill>
                  <a:srgbClr val="A4FF94"/>
                </a:solidFill>
                <a:latin typeface="Arial" charset="0"/>
                <a:ea typeface="+mn-ea"/>
                <a:cs typeface="+mn-cs"/>
              </a:endParaRPr>
            </a:p>
            <a:p>
              <a:pPr algn="ctr">
                <a:defRPr/>
              </a:pPr>
              <a:r>
                <a:rPr lang="en-US" sz="2800" i="1" dirty="0">
                  <a:solidFill>
                    <a:srgbClr val="A4FF94"/>
                  </a:solidFill>
                  <a:latin typeface="Arial" charset="0"/>
                  <a:ea typeface="+mn-ea"/>
                  <a:cs typeface="+mn-cs"/>
                </a:rPr>
                <a:t>30:1-10</a:t>
              </a:r>
            </a:p>
          </p:txBody>
        </p:sp>
        <p:sp>
          <p:nvSpPr>
            <p:cNvPr id="661515" name="Text Box 11"/>
            <p:cNvSpPr txBox="1">
              <a:spLocks noChangeArrowheads="1"/>
            </p:cNvSpPr>
            <p:nvPr/>
          </p:nvSpPr>
          <p:spPr bwMode="auto">
            <a:xfrm>
              <a:off x="936" y="2289"/>
              <a:ext cx="1014" cy="40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dirty="0" smtClean="0">
                  <a:solidFill>
                    <a:srgbClr val="00FF00"/>
                  </a:solidFill>
                  <a:latin typeface="Arial" charset="0"/>
                  <a:ea typeface="+mn-ea"/>
                  <a:cs typeface="+mn-cs"/>
                </a:rPr>
                <a:t>LIKO</a:t>
              </a:r>
              <a:endParaRPr lang="en-US" sz="3600" dirty="0">
                <a:solidFill>
                  <a:srgbClr val="00FF00"/>
                </a:solidFill>
                <a:latin typeface="Arial" charset="0"/>
                <a:ea typeface="+mn-ea"/>
                <a:cs typeface="+mn-cs"/>
              </a:endParaRPr>
            </a:p>
          </p:txBody>
        </p:sp>
        <p:sp>
          <p:nvSpPr>
            <p:cNvPr id="661516" name="Text Box 12"/>
            <p:cNvSpPr txBox="1">
              <a:spLocks noChangeArrowheads="1"/>
            </p:cNvSpPr>
            <p:nvPr/>
          </p:nvSpPr>
          <p:spPr bwMode="auto">
            <a:xfrm>
              <a:off x="920" y="2733"/>
              <a:ext cx="1061" cy="40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b="0" dirty="0" smtClean="0">
                  <a:solidFill>
                    <a:srgbClr val="FAFD00"/>
                  </a:solidFill>
                  <a:latin typeface="Arial Black" charset="0"/>
                  <a:ea typeface="+mn-ea"/>
                  <a:cs typeface="+mn-cs"/>
                </a:rPr>
                <a:t>LIKO</a:t>
              </a:r>
              <a:endParaRPr lang="en-US" sz="3600" b="0" dirty="0">
                <a:solidFill>
                  <a:srgbClr val="FAFD00"/>
                </a:solidFill>
                <a:latin typeface="Arial Black" charset="0"/>
                <a:ea typeface="+mn-ea"/>
                <a:cs typeface="+mn-cs"/>
              </a:endParaRPr>
            </a:p>
          </p:txBody>
        </p:sp>
        <p:sp>
          <p:nvSpPr>
            <p:cNvPr id="661517" name="Rectangle 13"/>
            <p:cNvSpPr>
              <a:spLocks noChangeArrowheads="1"/>
            </p:cNvSpPr>
            <p:nvPr/>
          </p:nvSpPr>
          <p:spPr bwMode="auto">
            <a:xfrm>
              <a:off x="2269" y="3176"/>
              <a:ext cx="1163" cy="599"/>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a:solidFill>
                    <a:srgbClr val="A4FF94"/>
                  </a:solidFill>
                  <a:latin typeface="Arial" charset="0"/>
                  <a:ea typeface="+mn-ea"/>
                  <a:cs typeface="+mn-cs"/>
                </a:rPr>
                <a:t>2 </a:t>
              </a:r>
              <a:r>
                <a:rPr lang="en-US" sz="2800" i="1" smtClean="0">
                  <a:solidFill>
                    <a:srgbClr val="A4FF94"/>
                  </a:solidFill>
                  <a:latin typeface="Arial" charset="0"/>
                  <a:ea typeface="+mn-ea"/>
                  <a:cs typeface="+mn-cs"/>
                </a:rPr>
                <a:t>Samuel</a:t>
              </a:r>
              <a:endParaRPr lang="en-US" sz="2800" i="1" dirty="0">
                <a:solidFill>
                  <a:srgbClr val="A4FF94"/>
                </a:solidFill>
                <a:latin typeface="Arial" charset="0"/>
                <a:ea typeface="+mn-ea"/>
                <a:cs typeface="+mn-cs"/>
              </a:endParaRPr>
            </a:p>
            <a:p>
              <a:pPr algn="ctr">
                <a:defRPr/>
              </a:pPr>
              <a:r>
                <a:rPr lang="en-US" sz="2800" i="1" dirty="0">
                  <a:solidFill>
                    <a:srgbClr val="A4FF94"/>
                  </a:solidFill>
                  <a:latin typeface="Arial" charset="0"/>
                  <a:ea typeface="+mn-ea"/>
                  <a:cs typeface="+mn-cs"/>
                </a:rPr>
                <a:t>7:4-16</a:t>
              </a:r>
            </a:p>
          </p:txBody>
        </p:sp>
        <p:sp>
          <p:nvSpPr>
            <p:cNvPr id="661518" name="Text Box 14"/>
            <p:cNvSpPr txBox="1">
              <a:spLocks noChangeArrowheads="1"/>
            </p:cNvSpPr>
            <p:nvPr/>
          </p:nvSpPr>
          <p:spPr bwMode="auto">
            <a:xfrm>
              <a:off x="2369" y="2296"/>
              <a:ext cx="992" cy="404"/>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dirty="0" smtClean="0">
                  <a:solidFill>
                    <a:srgbClr val="00FF00"/>
                  </a:solidFill>
                  <a:latin typeface="Arial" charset="0"/>
                  <a:ea typeface="+mn-ea"/>
                  <a:cs typeface="+mn-cs"/>
                </a:rPr>
                <a:t>MOJU</a:t>
              </a:r>
              <a:endParaRPr lang="en-US" sz="3600" dirty="0">
                <a:solidFill>
                  <a:srgbClr val="00FF00"/>
                </a:solidFill>
                <a:latin typeface="Arial" charset="0"/>
                <a:ea typeface="+mn-ea"/>
                <a:cs typeface="+mn-cs"/>
              </a:endParaRPr>
            </a:p>
          </p:txBody>
        </p:sp>
        <p:sp>
          <p:nvSpPr>
            <p:cNvPr id="661519" name="Text Box 15"/>
            <p:cNvSpPr txBox="1">
              <a:spLocks noChangeArrowheads="1"/>
            </p:cNvSpPr>
            <p:nvPr/>
          </p:nvSpPr>
          <p:spPr bwMode="auto">
            <a:xfrm>
              <a:off x="2115" y="2741"/>
              <a:ext cx="1513" cy="404"/>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b="0">
                  <a:solidFill>
                    <a:srgbClr val="FAFD00"/>
                  </a:solidFill>
                  <a:latin typeface="Arial Black" charset="0"/>
                  <a:ea typeface="+mn-ea"/>
                  <a:cs typeface="+mn-cs"/>
                </a:rPr>
                <a:t>Davidic</a:t>
              </a:r>
            </a:p>
          </p:txBody>
        </p:sp>
        <p:sp>
          <p:nvSpPr>
            <p:cNvPr id="661520" name="Rectangle 16"/>
            <p:cNvSpPr>
              <a:spLocks noChangeArrowheads="1"/>
            </p:cNvSpPr>
            <p:nvPr/>
          </p:nvSpPr>
          <p:spPr bwMode="auto">
            <a:xfrm>
              <a:off x="3725" y="3174"/>
              <a:ext cx="1098" cy="594"/>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a:solidFill>
                    <a:srgbClr val="A4FF94"/>
                  </a:solidFill>
                  <a:latin typeface="Arial" charset="0"/>
                  <a:ea typeface="+mn-ea"/>
                  <a:cs typeface="+mn-cs"/>
                </a:rPr>
                <a:t>Jeremiah</a:t>
              </a:r>
            </a:p>
            <a:p>
              <a:pPr algn="ctr">
                <a:defRPr/>
              </a:pPr>
              <a:r>
                <a:rPr lang="en-US" sz="2800" i="1">
                  <a:solidFill>
                    <a:srgbClr val="A4FF94"/>
                  </a:solidFill>
                  <a:latin typeface="Arial" charset="0"/>
                  <a:ea typeface="+mn-ea"/>
                  <a:cs typeface="+mn-cs"/>
                </a:rPr>
                <a:t>31:31-33</a:t>
              </a:r>
            </a:p>
          </p:txBody>
        </p:sp>
        <p:sp>
          <p:nvSpPr>
            <p:cNvPr id="661521" name="Text Box 17"/>
            <p:cNvSpPr txBox="1">
              <a:spLocks noChangeArrowheads="1"/>
            </p:cNvSpPr>
            <p:nvPr/>
          </p:nvSpPr>
          <p:spPr bwMode="auto">
            <a:xfrm>
              <a:off x="3414" y="2288"/>
              <a:ext cx="1734" cy="404"/>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dirty="0" smtClean="0">
                  <a:solidFill>
                    <a:srgbClr val="00FF00"/>
                  </a:solidFill>
                  <a:latin typeface="Arial" charset="0"/>
                  <a:ea typeface="+mn-ea"/>
                  <a:cs typeface="+mn-cs"/>
                </a:rPr>
                <a:t>MMHA</a:t>
              </a:r>
              <a:endParaRPr lang="en-US" sz="3600" dirty="0">
                <a:solidFill>
                  <a:srgbClr val="00FF00"/>
                </a:solidFill>
                <a:latin typeface="Arial" charset="0"/>
                <a:ea typeface="+mn-ea"/>
                <a:cs typeface="+mn-cs"/>
              </a:endParaRPr>
            </a:p>
          </p:txBody>
        </p:sp>
        <p:sp>
          <p:nvSpPr>
            <p:cNvPr id="661522" name="Text Box 18"/>
            <p:cNvSpPr txBox="1">
              <a:spLocks noChangeArrowheads="1"/>
            </p:cNvSpPr>
            <p:nvPr/>
          </p:nvSpPr>
          <p:spPr bwMode="auto">
            <a:xfrm>
              <a:off x="3588" y="2733"/>
              <a:ext cx="1386" cy="404"/>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b="0" dirty="0" smtClean="0">
                  <a:solidFill>
                    <a:srgbClr val="FAFD00"/>
                  </a:solidFill>
                  <a:latin typeface="Arial Black" charset="0"/>
                  <a:ea typeface="+mn-ea"/>
                  <a:cs typeface="+mn-cs"/>
                </a:rPr>
                <a:t>Ethan</a:t>
              </a:r>
              <a:endParaRPr lang="en-US" sz="3600" b="0" dirty="0">
                <a:solidFill>
                  <a:srgbClr val="FAFD00"/>
                </a:solidFill>
                <a:latin typeface="Arial Black" charset="0"/>
                <a:ea typeface="+mn-ea"/>
                <a:cs typeface="+mn-cs"/>
              </a:endParaRPr>
            </a:p>
          </p:txBody>
        </p:sp>
        <p:sp>
          <p:nvSpPr>
            <p:cNvPr id="661523" name="Line 19"/>
            <p:cNvSpPr>
              <a:spLocks noChangeShapeType="1"/>
            </p:cNvSpPr>
            <p:nvPr/>
          </p:nvSpPr>
          <p:spPr bwMode="auto">
            <a:xfrm flipH="1">
              <a:off x="1449" y="1555"/>
              <a:ext cx="1410" cy="75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61524" name="Line 20"/>
            <p:cNvSpPr>
              <a:spLocks noChangeShapeType="1"/>
            </p:cNvSpPr>
            <p:nvPr/>
          </p:nvSpPr>
          <p:spPr bwMode="auto">
            <a:xfrm flipH="1">
              <a:off x="2859" y="1552"/>
              <a:ext cx="0" cy="78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61525" name="Line 21"/>
            <p:cNvSpPr>
              <a:spLocks noChangeShapeType="1"/>
            </p:cNvSpPr>
            <p:nvPr/>
          </p:nvSpPr>
          <p:spPr bwMode="auto">
            <a:xfrm>
              <a:off x="2850" y="1553"/>
              <a:ext cx="1363" cy="76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22887" name="Group 22"/>
          <p:cNvGrpSpPr>
            <a:grpSpLocks/>
          </p:cNvGrpSpPr>
          <p:nvPr/>
        </p:nvGrpSpPr>
        <p:grpSpPr bwMode="auto">
          <a:xfrm>
            <a:off x="8005763" y="3429001"/>
            <a:ext cx="1044575" cy="1246188"/>
            <a:chOff x="5043" y="2160"/>
            <a:chExt cx="658" cy="785"/>
          </a:xfrm>
        </p:grpSpPr>
        <p:sp>
          <p:nvSpPr>
            <p:cNvPr id="122890" name="AutoShape 23"/>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22891" name="Rectangle 24"/>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2892" name="Line 25"/>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893" name="Line 26"/>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894" name="Line 27"/>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895" name="Line 28"/>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896" name="Line 29"/>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897" name="Rectangle 30"/>
            <p:cNvSpPr>
              <a:spLocks noChangeArrowheads="1"/>
            </p:cNvSpPr>
            <p:nvPr/>
          </p:nvSpPr>
          <p:spPr bwMode="auto">
            <a:xfrm>
              <a:off x="5140" y="2547"/>
              <a:ext cx="50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Yithen</a:t>
              </a:r>
              <a:r>
                <a:rPr lang="en-US" sz="800" dirty="0" smtClean="0">
                  <a:solidFill>
                    <a:srgbClr val="000000"/>
                  </a:solidFill>
                  <a:latin typeface="Helvetica" charset="0"/>
                </a:rPr>
                <a:t> </a:t>
              </a:r>
              <a:r>
                <a:rPr lang="en-US" sz="800" dirty="0" err="1" smtClean="0">
                  <a:solidFill>
                    <a:srgbClr val="000000"/>
                  </a:solidFill>
                  <a:latin typeface="Helvetica" charset="0"/>
                </a:rPr>
                <a:t>Mhon</a:t>
              </a:r>
              <a:endParaRPr lang="en-US" sz="800" dirty="0">
                <a:solidFill>
                  <a:srgbClr val="000000"/>
                </a:solidFill>
                <a:latin typeface="Helvetica" charset="0"/>
              </a:endParaRPr>
            </a:p>
          </p:txBody>
        </p:sp>
        <p:sp>
          <p:nvSpPr>
            <p:cNvPr id="122898" name="Rectangle 31"/>
            <p:cNvSpPr>
              <a:spLocks noChangeArrowheads="1"/>
            </p:cNvSpPr>
            <p:nvPr/>
          </p:nvSpPr>
          <p:spPr bwMode="auto">
            <a:xfrm>
              <a:off x="5190" y="2635"/>
              <a:ext cx="26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ELHI</a:t>
              </a:r>
              <a:endParaRPr lang="en-US" sz="800" dirty="0">
                <a:solidFill>
                  <a:srgbClr val="000000"/>
                </a:solidFill>
                <a:latin typeface="Helvetica" charset="0"/>
              </a:endParaRPr>
            </a:p>
          </p:txBody>
        </p:sp>
        <p:sp>
          <p:nvSpPr>
            <p:cNvPr id="122899" name="Rectangle 32"/>
            <p:cNvSpPr>
              <a:spLocks noChangeArrowheads="1"/>
            </p:cNvSpPr>
            <p:nvPr/>
          </p:nvSpPr>
          <p:spPr bwMode="auto">
            <a:xfrm>
              <a:off x="5145" y="2723"/>
              <a:ext cx="28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CHITI</a:t>
              </a:r>
              <a:endParaRPr lang="en-US" sz="800" dirty="0">
                <a:solidFill>
                  <a:srgbClr val="000000"/>
                </a:solidFill>
                <a:latin typeface="Helvetica" charset="0"/>
              </a:endParaRPr>
            </a:p>
          </p:txBody>
        </p:sp>
        <p:sp>
          <p:nvSpPr>
            <p:cNvPr id="122900" name="Rectangle 33"/>
            <p:cNvSpPr>
              <a:spLocks noChangeArrowheads="1"/>
            </p:cNvSpPr>
            <p:nvPr/>
          </p:nvSpPr>
          <p:spPr bwMode="auto">
            <a:xfrm>
              <a:off x="5107" y="2811"/>
              <a:ext cx="41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Hungthuk</a:t>
              </a:r>
              <a:endParaRPr lang="en-US" sz="800" dirty="0">
                <a:solidFill>
                  <a:srgbClr val="000000"/>
                </a:solidFill>
                <a:latin typeface="Helvetica" charset="0"/>
              </a:endParaRPr>
            </a:p>
          </p:txBody>
        </p:sp>
        <p:sp>
          <p:nvSpPr>
            <p:cNvPr id="122901" name="Rectangle 34"/>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661539" name="Rectangle 35"/>
            <p:cNvSpPr>
              <a:spLocks noChangeArrowheads="1"/>
            </p:cNvSpPr>
            <p:nvPr/>
          </p:nvSpPr>
          <p:spPr bwMode="auto">
            <a:xfrm>
              <a:off x="5154" y="2363"/>
              <a:ext cx="430" cy="144"/>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Donphen</a:t>
              </a:r>
              <a:endParaRPr lang="en-US" sz="900" i="1" dirty="0">
                <a:solidFill>
                  <a:srgbClr val="000000"/>
                </a:solidFill>
                <a:effectLst>
                  <a:outerShdw blurRad="38100" dist="38100" dir="2700000" algn="tl">
                    <a:srgbClr val="FFFFFF"/>
                  </a:outerShdw>
                </a:effectLst>
                <a:latin typeface="Helvetica" charset="0"/>
              </a:endParaRPr>
            </a:p>
          </p:txBody>
        </p:sp>
        <p:sp>
          <p:nvSpPr>
            <p:cNvPr id="122903" name="Rectangle 36"/>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61541" name="Rectangle 37"/>
            <p:cNvSpPr>
              <a:spLocks noChangeArrowheads="1"/>
            </p:cNvSpPr>
            <p:nvPr/>
          </p:nvSpPr>
          <p:spPr bwMode="auto">
            <a:xfrm>
              <a:off x="5125" y="2447"/>
              <a:ext cx="576" cy="144"/>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Khumphen</a:t>
              </a:r>
              <a:r>
                <a:rPr lang="en-US" sz="900" i="1" dirty="0" smtClean="0">
                  <a:solidFill>
                    <a:srgbClr val="000000"/>
                  </a:solidFill>
                  <a:effectLst>
                    <a:outerShdw blurRad="38100" dist="38100" dir="2700000" algn="tl">
                      <a:srgbClr val="FFFFFF"/>
                    </a:outerShdw>
                  </a:effectLst>
                  <a:latin typeface="Helvetica" charset="0"/>
                </a:rPr>
                <a:t> </a:t>
              </a:r>
              <a:r>
                <a:rPr lang="en-US" sz="900" i="1" dirty="0" err="1" smtClean="0">
                  <a:solidFill>
                    <a:srgbClr val="000000"/>
                  </a:solidFill>
                  <a:effectLst>
                    <a:outerShdw blurRad="38100" dist="38100" dir="2700000" algn="tl">
                      <a:srgbClr val="FFFFFF"/>
                    </a:outerShdw>
                  </a:effectLst>
                  <a:latin typeface="Helvetica" charset="0"/>
                </a:rPr>
                <a:t>ki</a:t>
              </a:r>
              <a:endParaRPr lang="en-US" sz="900" i="1" dirty="0">
                <a:solidFill>
                  <a:srgbClr val="000000"/>
                </a:solidFill>
                <a:effectLst>
                  <a:outerShdw blurRad="38100" dist="38100" dir="2700000" algn="tl">
                    <a:srgbClr val="FFFFFF"/>
                  </a:outerShdw>
                </a:effectLst>
                <a:latin typeface="Helvetica" charset="0"/>
              </a:endParaRPr>
            </a:p>
          </p:txBody>
        </p:sp>
        <p:sp>
          <p:nvSpPr>
            <p:cNvPr id="122905" name="Line 38"/>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906" name="Line 39"/>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907" name="Rectangle 40"/>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2908" name="Rectangle 41"/>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61546" name="Rectangle 42"/>
            <p:cNvSpPr>
              <a:spLocks noChangeArrowheads="1"/>
            </p:cNvSpPr>
            <p:nvPr/>
          </p:nvSpPr>
          <p:spPr bwMode="auto">
            <a:xfrm>
              <a:off x="5184" y="2277"/>
              <a:ext cx="353"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
        <p:nvSpPr>
          <p:cNvPr id="661547" name="Rectangle 43"/>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59</a:t>
            </a:r>
          </a:p>
        </p:txBody>
      </p:sp>
      <p:sp>
        <p:nvSpPr>
          <p:cNvPr id="122889" name="Text Box 4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smtClean="0">
                <a:solidFill>
                  <a:schemeClr val="tx1"/>
                </a:solidFill>
                <a:latin typeface="Arial" charset="0"/>
              </a:rPr>
              <a:t>Okhekako</a:t>
            </a:r>
            <a:r>
              <a:rPr lang="en-US" sz="1200" dirty="0" smtClean="0">
                <a:solidFill>
                  <a:schemeClr val="tx1"/>
                </a:solidFill>
                <a:latin typeface="Arial" charset="0"/>
              </a:rPr>
              <a:t> </a:t>
            </a:r>
            <a:r>
              <a:rPr lang="en-US" sz="1200" dirty="0">
                <a:solidFill>
                  <a:schemeClr val="tx1"/>
                </a:solidFill>
                <a:latin typeface="Arial" charset="0"/>
              </a:rPr>
              <a:t>pg. 39-41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81987" name="Rectangle 3"/>
          <p:cNvSpPr>
            <a:spLocks noChangeArrowheads="1"/>
          </p:cNvSpPr>
          <p:nvPr/>
        </p:nvSpPr>
        <p:spPr bwMode="auto">
          <a:xfrm>
            <a:off x="852488" y="612775"/>
            <a:ext cx="7505700" cy="766877"/>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4400" smtClean="0">
                <a:solidFill>
                  <a:srgbClr val="FAFD00"/>
                </a:solidFill>
                <a:latin typeface="Arial" charset="0"/>
              </a:rPr>
              <a:t>Abraham Ntsata</a:t>
            </a:r>
            <a:endParaRPr lang="en-US" sz="3600" b="0" dirty="0">
              <a:solidFill>
                <a:srgbClr val="00FF00"/>
              </a:solidFill>
              <a:latin typeface="Arial" charset="0"/>
            </a:endParaRPr>
          </a:p>
        </p:txBody>
      </p:sp>
      <p:sp>
        <p:nvSpPr>
          <p:cNvPr id="681988" name="Rectangle 4"/>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24932" name="Text Box 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Arial" charset="0"/>
              </a:rPr>
              <a:t> </a:t>
            </a:r>
          </a:p>
        </p:txBody>
      </p:sp>
      <p:sp>
        <p:nvSpPr>
          <p:cNvPr id="681990" name="Text Box 6"/>
          <p:cNvSpPr txBox="1">
            <a:spLocks noChangeArrowheads="1"/>
          </p:cNvSpPr>
          <p:nvPr/>
        </p:nvSpPr>
        <p:spPr bwMode="auto">
          <a:xfrm>
            <a:off x="647700" y="3541713"/>
            <a:ext cx="6307138" cy="641350"/>
          </a:xfrm>
          <a:prstGeom prst="rect">
            <a:avLst/>
          </a:prstGeom>
          <a:noFill/>
          <a:ln w="12700">
            <a:noFill/>
            <a:miter lim="800000"/>
            <a:headEnd/>
            <a:tailEnd/>
          </a:ln>
          <a:effectLst>
            <a:outerShdw blurRad="63500" dist="17961" dir="2700000" algn="ctr" rotWithShape="0">
              <a:schemeClr val="bg2">
                <a:alpha val="74998"/>
              </a:schemeClr>
            </a:outerShdw>
          </a:effectLst>
        </p:spPr>
        <p:txBody>
          <a:bodyPr>
            <a:spAutoFit/>
          </a:bodyPr>
          <a:lstStyle/>
          <a:p>
            <a:pPr>
              <a:spcBef>
                <a:spcPct val="50000"/>
              </a:spcBef>
              <a:defRPr/>
            </a:pPr>
            <a:endParaRPr lang="en-US" sz="3600">
              <a:solidFill>
                <a:srgbClr val="00FF00"/>
              </a:solidFill>
              <a:latin typeface="Arial" charset="0"/>
              <a:ea typeface="+mn-ea"/>
              <a:cs typeface="+mn-cs"/>
            </a:endParaRPr>
          </a:p>
        </p:txBody>
      </p:sp>
      <p:sp>
        <p:nvSpPr>
          <p:cNvPr id="681991" name="Text Box 7"/>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3200" i="1" dirty="0" err="1" smtClean="0">
                <a:solidFill>
                  <a:srgbClr val="00FF00"/>
                </a:solidFill>
                <a:latin typeface="Arial" charset="0"/>
                <a:ea typeface="+mn-ea"/>
                <a:cs typeface="+mn-cs"/>
              </a:rPr>
              <a:t>Benkaden</a:t>
            </a:r>
            <a:r>
              <a:rPr lang="en-US" sz="3200" i="1" dirty="0" smtClean="0">
                <a:solidFill>
                  <a:srgbClr val="00FF00"/>
                </a:solidFill>
                <a:latin typeface="Arial" charset="0"/>
                <a:ea typeface="+mn-ea"/>
                <a:cs typeface="+mn-cs"/>
              </a:rPr>
              <a:t> </a:t>
            </a:r>
            <a:r>
              <a:rPr lang="en-US" sz="3200" i="1" dirty="0">
                <a:solidFill>
                  <a:srgbClr val="00FF00"/>
                </a:solidFill>
                <a:latin typeface="Arial" charset="0"/>
                <a:ea typeface="+mn-ea"/>
                <a:cs typeface="+mn-cs"/>
              </a:rPr>
              <a:t>12:1-3</a:t>
            </a:r>
          </a:p>
        </p:txBody>
      </p:sp>
      <p:sp>
        <p:nvSpPr>
          <p:cNvPr id="681992" name="Rectangle 8"/>
          <p:cNvSpPr>
            <a:spLocks noChangeArrowheads="1"/>
          </p:cNvSpPr>
          <p:nvPr/>
        </p:nvSpPr>
        <p:spPr bwMode="auto">
          <a:xfrm>
            <a:off x="3249613" y="1323975"/>
            <a:ext cx="2651125" cy="582211"/>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dirty="0">
                <a:solidFill>
                  <a:srgbClr val="FAFD00"/>
                </a:solidFill>
                <a:latin typeface="Arial" charset="0"/>
              </a:rPr>
              <a:t>(</a:t>
            </a:r>
            <a:r>
              <a:rPr lang="ja-JP" altLang="en-US" sz="3200" smtClean="0">
                <a:solidFill>
                  <a:srgbClr val="FAFD00"/>
                </a:solidFill>
                <a:latin typeface="Arial" charset="0"/>
              </a:rPr>
              <a:t>“</a:t>
            </a:r>
            <a:r>
              <a:rPr lang="en-US" sz="3200" smtClean="0">
                <a:solidFill>
                  <a:srgbClr val="FAFD00"/>
                </a:solidFill>
                <a:latin typeface="Arial" charset="0"/>
              </a:rPr>
              <a:t>Etsa </a:t>
            </a:r>
            <a:r>
              <a:rPr lang="en-US" sz="3200" dirty="0" err="1" smtClean="0">
                <a:solidFill>
                  <a:srgbClr val="FAFD00"/>
                </a:solidFill>
                <a:latin typeface="Arial" charset="0"/>
              </a:rPr>
              <a:t>Ji</a:t>
            </a:r>
            <a:r>
              <a:rPr lang="ja-JP" altLang="en-US" sz="3200" dirty="0" smtClean="0">
                <a:solidFill>
                  <a:srgbClr val="FAFD00"/>
                </a:solidFill>
                <a:latin typeface="Arial" charset="0"/>
              </a:rPr>
              <a:t>”</a:t>
            </a:r>
            <a:r>
              <a:rPr lang="en-US" sz="3200" dirty="0">
                <a:solidFill>
                  <a:srgbClr val="FAFD00"/>
                </a:solidFill>
                <a:latin typeface="Arial" charset="0"/>
              </a:rPr>
              <a:t>)</a:t>
            </a:r>
            <a:endParaRPr lang="en-US" sz="2400" b="0" dirty="0">
              <a:solidFill>
                <a:srgbClr val="00FF00"/>
              </a:solidFill>
              <a:latin typeface="Arial" charset="0"/>
            </a:endParaRPr>
          </a:p>
        </p:txBody>
      </p:sp>
      <p:sp>
        <p:nvSpPr>
          <p:cNvPr id="681993" name="AutoShape 9"/>
          <p:cNvSpPr>
            <a:spLocks noChangeArrowheads="1"/>
          </p:cNvSpPr>
          <p:nvPr/>
        </p:nvSpPr>
        <p:spPr bwMode="auto">
          <a:xfrm>
            <a:off x="1092200" y="3408363"/>
            <a:ext cx="2425700" cy="2578100"/>
          </a:xfrm>
          <a:prstGeom prst="roundRect">
            <a:avLst>
              <a:gd name="adj" fmla="val 16667"/>
            </a:avLst>
          </a:prstGeom>
          <a:gradFill rotWithShape="0">
            <a:gsLst>
              <a:gs pos="0">
                <a:srgbClr val="20FB2B">
                  <a:gamma/>
                  <a:shade val="15686"/>
                  <a:invGamma/>
                </a:srgbClr>
              </a:gs>
              <a:gs pos="50000">
                <a:srgbClr val="20FB2B"/>
              </a:gs>
              <a:gs pos="100000">
                <a:srgbClr val="20FB2B">
                  <a:gamma/>
                  <a:shade val="15686"/>
                  <a:invGamma/>
                </a:srgbClr>
              </a:gs>
            </a:gsLst>
            <a:lin ang="5400000" scaled="1"/>
          </a:gradFill>
          <a:ln w="38100">
            <a:solidFill>
              <a:srgbClr val="21FF2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81994" name="Rectangle 10"/>
          <p:cNvSpPr>
            <a:spLocks noChangeArrowheads="1"/>
          </p:cNvSpPr>
          <p:nvPr/>
        </p:nvSpPr>
        <p:spPr bwMode="auto">
          <a:xfrm>
            <a:off x="933806" y="5040313"/>
            <a:ext cx="2717089" cy="95154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smtClean="0">
                <a:solidFill>
                  <a:srgbClr val="A4FF94"/>
                </a:solidFill>
                <a:latin typeface="Arial" charset="0"/>
                <a:ea typeface="+mn-ea"/>
                <a:cs typeface="+mn-cs"/>
              </a:rPr>
              <a:t>Shikhfu </a:t>
            </a:r>
            <a:r>
              <a:rPr lang="en-US" sz="2800" i="1" dirty="0" err="1" smtClean="0">
                <a:solidFill>
                  <a:srgbClr val="A4FF94"/>
                </a:solidFill>
                <a:latin typeface="Arial" charset="0"/>
                <a:ea typeface="+mn-ea"/>
                <a:cs typeface="+mn-cs"/>
              </a:rPr>
              <a:t>Enioto</a:t>
            </a:r>
            <a:endParaRPr lang="en-US" sz="2800" i="1" dirty="0">
              <a:solidFill>
                <a:srgbClr val="A4FF94"/>
              </a:solidFill>
              <a:latin typeface="Arial" charset="0"/>
              <a:ea typeface="+mn-ea"/>
              <a:cs typeface="+mn-cs"/>
            </a:endParaRPr>
          </a:p>
          <a:p>
            <a:pPr algn="ctr">
              <a:defRPr/>
            </a:pPr>
            <a:r>
              <a:rPr lang="en-US" sz="2800" i="1" dirty="0">
                <a:solidFill>
                  <a:srgbClr val="A4FF94"/>
                </a:solidFill>
                <a:latin typeface="Arial" charset="0"/>
                <a:ea typeface="+mn-ea"/>
                <a:cs typeface="+mn-cs"/>
              </a:rPr>
              <a:t>30:1-10</a:t>
            </a:r>
          </a:p>
        </p:txBody>
      </p:sp>
      <p:sp>
        <p:nvSpPr>
          <p:cNvPr id="681995" name="Text Box 11"/>
          <p:cNvSpPr txBox="1">
            <a:spLocks noChangeArrowheads="1"/>
          </p:cNvSpPr>
          <p:nvPr/>
        </p:nvSpPr>
        <p:spPr bwMode="auto">
          <a:xfrm>
            <a:off x="1485900" y="3633788"/>
            <a:ext cx="1609725" cy="646331"/>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dirty="0" smtClean="0">
                <a:solidFill>
                  <a:srgbClr val="00FF00"/>
                </a:solidFill>
                <a:latin typeface="Arial" charset="0"/>
                <a:ea typeface="+mn-ea"/>
                <a:cs typeface="+mn-cs"/>
              </a:rPr>
              <a:t>LIKO</a:t>
            </a:r>
            <a:endParaRPr lang="en-US" sz="3600" dirty="0">
              <a:solidFill>
                <a:srgbClr val="00FF00"/>
              </a:solidFill>
              <a:latin typeface="Arial" charset="0"/>
              <a:ea typeface="+mn-ea"/>
              <a:cs typeface="+mn-cs"/>
            </a:endParaRPr>
          </a:p>
        </p:txBody>
      </p:sp>
      <p:sp>
        <p:nvSpPr>
          <p:cNvPr id="681996" name="Text Box 12"/>
          <p:cNvSpPr txBox="1">
            <a:spLocks noChangeArrowheads="1"/>
          </p:cNvSpPr>
          <p:nvPr/>
        </p:nvSpPr>
        <p:spPr bwMode="auto">
          <a:xfrm>
            <a:off x="1460500" y="4338638"/>
            <a:ext cx="1684338" cy="646331"/>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b="0" dirty="0" smtClean="0">
                <a:solidFill>
                  <a:srgbClr val="FAFD00"/>
                </a:solidFill>
                <a:latin typeface="Arial Black" charset="0"/>
                <a:ea typeface="+mn-ea"/>
                <a:cs typeface="+mn-cs"/>
              </a:rPr>
              <a:t>LIKO</a:t>
            </a:r>
            <a:endParaRPr lang="en-US" sz="3600" b="0" dirty="0">
              <a:solidFill>
                <a:srgbClr val="FAFD00"/>
              </a:solidFill>
              <a:latin typeface="Arial Black" charset="0"/>
              <a:ea typeface="+mn-ea"/>
              <a:cs typeface="+mn-cs"/>
            </a:endParaRPr>
          </a:p>
        </p:txBody>
      </p:sp>
      <p:sp>
        <p:nvSpPr>
          <p:cNvPr id="681997" name="Rectangle 13"/>
          <p:cNvSpPr>
            <a:spLocks noChangeArrowheads="1"/>
          </p:cNvSpPr>
          <p:nvPr/>
        </p:nvSpPr>
        <p:spPr bwMode="auto">
          <a:xfrm>
            <a:off x="3602038" y="5041900"/>
            <a:ext cx="1847850" cy="95091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a:solidFill>
                  <a:srgbClr val="A4FF94"/>
                </a:solidFill>
                <a:latin typeface="Arial" charset="0"/>
                <a:ea typeface="+mn-ea"/>
                <a:cs typeface="+mn-cs"/>
              </a:rPr>
              <a:t>2 </a:t>
            </a:r>
            <a:r>
              <a:rPr lang="en-US" sz="2800" i="1" smtClean="0">
                <a:solidFill>
                  <a:srgbClr val="A4FF94"/>
                </a:solidFill>
                <a:latin typeface="Arial" charset="0"/>
                <a:ea typeface="+mn-ea"/>
                <a:cs typeface="+mn-cs"/>
              </a:rPr>
              <a:t>Samuel</a:t>
            </a:r>
            <a:endParaRPr lang="en-US" sz="2800" i="1" dirty="0">
              <a:solidFill>
                <a:srgbClr val="A4FF94"/>
              </a:solidFill>
              <a:latin typeface="Arial" charset="0"/>
              <a:ea typeface="+mn-ea"/>
              <a:cs typeface="+mn-cs"/>
            </a:endParaRPr>
          </a:p>
          <a:p>
            <a:pPr algn="ctr">
              <a:defRPr/>
            </a:pPr>
            <a:r>
              <a:rPr lang="en-US" sz="2800" i="1" dirty="0">
                <a:solidFill>
                  <a:srgbClr val="A4FF94"/>
                </a:solidFill>
                <a:latin typeface="Arial" charset="0"/>
                <a:ea typeface="+mn-ea"/>
                <a:cs typeface="+mn-cs"/>
              </a:rPr>
              <a:t>7:4-16</a:t>
            </a:r>
          </a:p>
        </p:txBody>
      </p:sp>
      <p:sp>
        <p:nvSpPr>
          <p:cNvPr id="681998" name="Text Box 14"/>
          <p:cNvSpPr txBox="1">
            <a:spLocks noChangeArrowheads="1"/>
          </p:cNvSpPr>
          <p:nvPr/>
        </p:nvSpPr>
        <p:spPr bwMode="auto">
          <a:xfrm>
            <a:off x="3760788" y="3644900"/>
            <a:ext cx="1574800"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dirty="0" smtClean="0">
                <a:solidFill>
                  <a:srgbClr val="00FF00"/>
                </a:solidFill>
                <a:latin typeface="Arial" charset="0"/>
                <a:ea typeface="+mn-ea"/>
                <a:cs typeface="+mn-cs"/>
              </a:rPr>
              <a:t>MOJU</a:t>
            </a:r>
            <a:endParaRPr lang="en-US" sz="3600" dirty="0">
              <a:solidFill>
                <a:srgbClr val="00FF00"/>
              </a:solidFill>
              <a:latin typeface="Arial" charset="0"/>
              <a:ea typeface="+mn-ea"/>
              <a:cs typeface="+mn-cs"/>
            </a:endParaRPr>
          </a:p>
        </p:txBody>
      </p:sp>
      <p:sp>
        <p:nvSpPr>
          <p:cNvPr id="681999" name="Text Box 15"/>
          <p:cNvSpPr txBox="1">
            <a:spLocks noChangeArrowheads="1"/>
          </p:cNvSpPr>
          <p:nvPr/>
        </p:nvSpPr>
        <p:spPr bwMode="auto">
          <a:xfrm>
            <a:off x="3357563" y="4351338"/>
            <a:ext cx="2401887"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b="0">
                <a:solidFill>
                  <a:srgbClr val="FAFD00"/>
                </a:solidFill>
                <a:latin typeface="Arial Black" charset="0"/>
                <a:ea typeface="+mn-ea"/>
                <a:cs typeface="+mn-cs"/>
              </a:rPr>
              <a:t>Davidic</a:t>
            </a:r>
          </a:p>
        </p:txBody>
      </p:sp>
      <p:sp>
        <p:nvSpPr>
          <p:cNvPr id="682000" name="Rectangle 16"/>
          <p:cNvSpPr>
            <a:spLocks noChangeArrowheads="1"/>
          </p:cNvSpPr>
          <p:nvPr/>
        </p:nvSpPr>
        <p:spPr bwMode="auto">
          <a:xfrm>
            <a:off x="5913438" y="5038725"/>
            <a:ext cx="1743075" cy="9429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a:solidFill>
                  <a:srgbClr val="A4FF94"/>
                </a:solidFill>
                <a:latin typeface="Arial" charset="0"/>
                <a:ea typeface="+mn-ea"/>
                <a:cs typeface="+mn-cs"/>
              </a:rPr>
              <a:t>Jeremiah</a:t>
            </a:r>
          </a:p>
          <a:p>
            <a:pPr algn="ctr">
              <a:defRPr/>
            </a:pPr>
            <a:r>
              <a:rPr lang="en-US" sz="2800" i="1">
                <a:solidFill>
                  <a:srgbClr val="A4FF94"/>
                </a:solidFill>
                <a:latin typeface="Arial" charset="0"/>
                <a:ea typeface="+mn-ea"/>
                <a:cs typeface="+mn-cs"/>
              </a:rPr>
              <a:t>31:31-33</a:t>
            </a:r>
          </a:p>
        </p:txBody>
      </p:sp>
      <p:sp>
        <p:nvSpPr>
          <p:cNvPr id="682001" name="Text Box 17"/>
          <p:cNvSpPr txBox="1">
            <a:spLocks noChangeArrowheads="1"/>
          </p:cNvSpPr>
          <p:nvPr/>
        </p:nvSpPr>
        <p:spPr bwMode="auto">
          <a:xfrm>
            <a:off x="5419725" y="3632200"/>
            <a:ext cx="275272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dirty="0" smtClean="0">
                <a:solidFill>
                  <a:srgbClr val="00FF00"/>
                </a:solidFill>
                <a:latin typeface="Arial" charset="0"/>
                <a:ea typeface="+mn-ea"/>
                <a:cs typeface="+mn-cs"/>
              </a:rPr>
              <a:t>MMHA</a:t>
            </a:r>
            <a:endParaRPr lang="en-US" sz="3600" dirty="0">
              <a:solidFill>
                <a:srgbClr val="00FF00"/>
              </a:solidFill>
              <a:latin typeface="Arial" charset="0"/>
              <a:ea typeface="+mn-ea"/>
              <a:cs typeface="+mn-cs"/>
            </a:endParaRPr>
          </a:p>
        </p:txBody>
      </p:sp>
      <p:sp>
        <p:nvSpPr>
          <p:cNvPr id="682002" name="Text Box 18"/>
          <p:cNvSpPr txBox="1">
            <a:spLocks noChangeArrowheads="1"/>
          </p:cNvSpPr>
          <p:nvPr/>
        </p:nvSpPr>
        <p:spPr bwMode="auto">
          <a:xfrm>
            <a:off x="5695950" y="4338638"/>
            <a:ext cx="220027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b="0" dirty="0" smtClean="0">
                <a:solidFill>
                  <a:srgbClr val="FAFD00"/>
                </a:solidFill>
                <a:latin typeface="Arial Black" charset="0"/>
                <a:ea typeface="+mn-ea"/>
                <a:cs typeface="+mn-cs"/>
              </a:rPr>
              <a:t>Ethan</a:t>
            </a:r>
            <a:endParaRPr lang="en-US" sz="3600" b="0" dirty="0">
              <a:solidFill>
                <a:srgbClr val="FAFD00"/>
              </a:solidFill>
              <a:latin typeface="Arial Black" charset="0"/>
              <a:ea typeface="+mn-ea"/>
              <a:cs typeface="+mn-cs"/>
            </a:endParaRPr>
          </a:p>
        </p:txBody>
      </p:sp>
      <p:sp>
        <p:nvSpPr>
          <p:cNvPr id="682003" name="Line 19"/>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82004" name="Line 20"/>
          <p:cNvSpPr>
            <a:spLocks noChangeShapeType="1"/>
          </p:cNvSpPr>
          <p:nvPr/>
        </p:nvSpPr>
        <p:spPr bwMode="auto">
          <a:xfrm flipH="1">
            <a:off x="4538663" y="24638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82005" name="Line 21"/>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124949" name="Group 22"/>
          <p:cNvGrpSpPr>
            <a:grpSpLocks/>
          </p:cNvGrpSpPr>
          <p:nvPr/>
        </p:nvGrpSpPr>
        <p:grpSpPr bwMode="auto">
          <a:xfrm>
            <a:off x="8005763" y="3429001"/>
            <a:ext cx="1044575" cy="1246188"/>
            <a:chOff x="5043" y="2160"/>
            <a:chExt cx="658" cy="785"/>
          </a:xfrm>
        </p:grpSpPr>
        <p:sp>
          <p:nvSpPr>
            <p:cNvPr id="124952" name="AutoShape 23"/>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24953" name="Rectangle 24"/>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4954" name="Line 25"/>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4955" name="Line 26"/>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4956" name="Line 27"/>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4957" name="Line 28"/>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4958" name="Line 29"/>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4959" name="Rectangle 30"/>
            <p:cNvSpPr>
              <a:spLocks noChangeArrowheads="1"/>
            </p:cNvSpPr>
            <p:nvPr/>
          </p:nvSpPr>
          <p:spPr bwMode="auto">
            <a:xfrm>
              <a:off x="5140" y="2547"/>
              <a:ext cx="50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Yithen</a:t>
              </a:r>
              <a:r>
                <a:rPr lang="en-US" sz="800" dirty="0" smtClean="0">
                  <a:solidFill>
                    <a:srgbClr val="000000"/>
                  </a:solidFill>
                  <a:latin typeface="Helvetica" charset="0"/>
                </a:rPr>
                <a:t> </a:t>
              </a:r>
              <a:r>
                <a:rPr lang="en-US" sz="800" dirty="0" err="1" smtClean="0">
                  <a:solidFill>
                    <a:srgbClr val="000000"/>
                  </a:solidFill>
                  <a:latin typeface="Helvetica" charset="0"/>
                </a:rPr>
                <a:t>Mhon</a:t>
              </a:r>
              <a:endParaRPr lang="en-US" sz="800" dirty="0">
                <a:solidFill>
                  <a:srgbClr val="000000"/>
                </a:solidFill>
                <a:latin typeface="Helvetica" charset="0"/>
              </a:endParaRPr>
            </a:p>
          </p:txBody>
        </p:sp>
        <p:sp>
          <p:nvSpPr>
            <p:cNvPr id="124960" name="Rectangle 31"/>
            <p:cNvSpPr>
              <a:spLocks noChangeArrowheads="1"/>
            </p:cNvSpPr>
            <p:nvPr/>
          </p:nvSpPr>
          <p:spPr bwMode="auto">
            <a:xfrm>
              <a:off x="5190" y="2635"/>
              <a:ext cx="26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ELHI</a:t>
              </a:r>
              <a:endParaRPr lang="en-US" sz="800" dirty="0">
                <a:solidFill>
                  <a:srgbClr val="000000"/>
                </a:solidFill>
                <a:latin typeface="Helvetica" charset="0"/>
              </a:endParaRPr>
            </a:p>
          </p:txBody>
        </p:sp>
        <p:sp>
          <p:nvSpPr>
            <p:cNvPr id="124961" name="Rectangle 32"/>
            <p:cNvSpPr>
              <a:spLocks noChangeArrowheads="1"/>
            </p:cNvSpPr>
            <p:nvPr/>
          </p:nvSpPr>
          <p:spPr bwMode="auto">
            <a:xfrm>
              <a:off x="5145" y="2723"/>
              <a:ext cx="28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CHITI</a:t>
              </a:r>
              <a:endParaRPr lang="en-US" sz="800" dirty="0">
                <a:solidFill>
                  <a:srgbClr val="000000"/>
                </a:solidFill>
                <a:latin typeface="Helvetica" charset="0"/>
              </a:endParaRPr>
            </a:p>
          </p:txBody>
        </p:sp>
        <p:sp>
          <p:nvSpPr>
            <p:cNvPr id="124962" name="Rectangle 33"/>
            <p:cNvSpPr>
              <a:spLocks noChangeArrowheads="1"/>
            </p:cNvSpPr>
            <p:nvPr/>
          </p:nvSpPr>
          <p:spPr bwMode="auto">
            <a:xfrm>
              <a:off x="5107" y="2811"/>
              <a:ext cx="41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Hungthuk</a:t>
              </a:r>
              <a:endParaRPr lang="en-US" sz="800" dirty="0">
                <a:solidFill>
                  <a:srgbClr val="000000"/>
                </a:solidFill>
                <a:latin typeface="Helvetica" charset="0"/>
              </a:endParaRPr>
            </a:p>
          </p:txBody>
        </p:sp>
        <p:sp>
          <p:nvSpPr>
            <p:cNvPr id="124963" name="Rectangle 34"/>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682019" name="Rectangle 35"/>
            <p:cNvSpPr>
              <a:spLocks noChangeArrowheads="1"/>
            </p:cNvSpPr>
            <p:nvPr/>
          </p:nvSpPr>
          <p:spPr bwMode="auto">
            <a:xfrm>
              <a:off x="5154" y="2363"/>
              <a:ext cx="430" cy="144"/>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Donphen</a:t>
              </a:r>
              <a:endParaRPr lang="en-US" sz="900" i="1" dirty="0">
                <a:solidFill>
                  <a:srgbClr val="000000"/>
                </a:solidFill>
                <a:effectLst>
                  <a:outerShdw blurRad="38100" dist="38100" dir="2700000" algn="tl">
                    <a:srgbClr val="FFFFFF"/>
                  </a:outerShdw>
                </a:effectLst>
                <a:latin typeface="Helvetica" charset="0"/>
              </a:endParaRPr>
            </a:p>
          </p:txBody>
        </p:sp>
        <p:sp>
          <p:nvSpPr>
            <p:cNvPr id="124965" name="Rectangle 36"/>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82021" name="Rectangle 37"/>
            <p:cNvSpPr>
              <a:spLocks noChangeArrowheads="1"/>
            </p:cNvSpPr>
            <p:nvPr/>
          </p:nvSpPr>
          <p:spPr bwMode="auto">
            <a:xfrm>
              <a:off x="5125" y="2447"/>
              <a:ext cx="576" cy="144"/>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Khumphen</a:t>
              </a:r>
              <a:r>
                <a:rPr lang="en-US" sz="900" i="1" dirty="0" smtClean="0">
                  <a:solidFill>
                    <a:srgbClr val="000000"/>
                  </a:solidFill>
                  <a:effectLst>
                    <a:outerShdw blurRad="38100" dist="38100" dir="2700000" algn="tl">
                      <a:srgbClr val="FFFFFF"/>
                    </a:outerShdw>
                  </a:effectLst>
                  <a:latin typeface="Helvetica" charset="0"/>
                </a:rPr>
                <a:t> </a:t>
              </a:r>
              <a:r>
                <a:rPr lang="en-US" sz="900" i="1" dirty="0" err="1" smtClean="0">
                  <a:solidFill>
                    <a:srgbClr val="000000"/>
                  </a:solidFill>
                  <a:effectLst>
                    <a:outerShdw blurRad="38100" dist="38100" dir="2700000" algn="tl">
                      <a:srgbClr val="FFFFFF"/>
                    </a:outerShdw>
                  </a:effectLst>
                  <a:latin typeface="Helvetica" charset="0"/>
                </a:rPr>
                <a:t>ki</a:t>
              </a:r>
              <a:endParaRPr lang="en-US" sz="900" i="1" dirty="0">
                <a:solidFill>
                  <a:srgbClr val="000000"/>
                </a:solidFill>
                <a:effectLst>
                  <a:outerShdw blurRad="38100" dist="38100" dir="2700000" algn="tl">
                    <a:srgbClr val="FFFFFF"/>
                  </a:outerShdw>
                </a:effectLst>
                <a:latin typeface="Helvetica" charset="0"/>
              </a:endParaRPr>
            </a:p>
          </p:txBody>
        </p:sp>
        <p:sp>
          <p:nvSpPr>
            <p:cNvPr id="124967" name="Line 38"/>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4968" name="Line 39"/>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4969" name="Rectangle 40"/>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4970" name="Rectangle 41"/>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82026" name="Rectangle 42"/>
            <p:cNvSpPr>
              <a:spLocks noChangeArrowheads="1"/>
            </p:cNvSpPr>
            <p:nvPr/>
          </p:nvSpPr>
          <p:spPr bwMode="auto">
            <a:xfrm>
              <a:off x="5184" y="2277"/>
              <a:ext cx="353"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
        <p:nvSpPr>
          <p:cNvPr id="682027" name="Rectangle 43"/>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60</a:t>
            </a:r>
          </a:p>
        </p:txBody>
      </p:sp>
      <p:sp>
        <p:nvSpPr>
          <p:cNvPr id="124951" name="Text Box 4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smtClean="0">
                <a:solidFill>
                  <a:schemeClr val="tx1"/>
                </a:solidFill>
                <a:latin typeface="Arial" charset="0"/>
              </a:rPr>
              <a:t>Okhekako</a:t>
            </a:r>
            <a:r>
              <a:rPr lang="en-US" sz="1200" dirty="0" smtClean="0">
                <a:solidFill>
                  <a:schemeClr val="tx1"/>
                </a:solidFill>
                <a:latin typeface="Arial" charset="0"/>
              </a:rPr>
              <a:t> </a:t>
            </a:r>
            <a:r>
              <a:rPr lang="en-US" sz="1200" dirty="0">
                <a:solidFill>
                  <a:schemeClr val="tx1"/>
                </a:solidFill>
                <a:latin typeface="Arial" charset="0"/>
              </a:rPr>
              <a:t>pg. 39-41</a:t>
            </a:r>
          </a:p>
        </p:txBody>
      </p:sp>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62531" name="Rectangle 3"/>
          <p:cNvSpPr>
            <a:spLocks noChangeArrowheads="1"/>
          </p:cNvSpPr>
          <p:nvPr/>
        </p:nvSpPr>
        <p:spPr bwMode="auto">
          <a:xfrm>
            <a:off x="852488" y="612775"/>
            <a:ext cx="7505700" cy="766877"/>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4400" smtClean="0">
                <a:solidFill>
                  <a:srgbClr val="FAFD00"/>
                </a:solidFill>
                <a:latin typeface="Arial" charset="0"/>
              </a:rPr>
              <a:t>Abraham Ntsata</a:t>
            </a:r>
            <a:endParaRPr lang="en-US" sz="3600" b="0" dirty="0">
              <a:solidFill>
                <a:srgbClr val="00FF00"/>
              </a:solidFill>
              <a:latin typeface="Arial" charset="0"/>
            </a:endParaRPr>
          </a:p>
        </p:txBody>
      </p:sp>
      <p:sp>
        <p:nvSpPr>
          <p:cNvPr id="662532" name="Rectangle 4"/>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26980" name="Text Box 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Arial" charset="0"/>
              </a:rPr>
              <a:t> </a:t>
            </a:r>
          </a:p>
        </p:txBody>
      </p:sp>
      <p:sp>
        <p:nvSpPr>
          <p:cNvPr id="662534" name="Text Box 6"/>
          <p:cNvSpPr txBox="1">
            <a:spLocks noChangeArrowheads="1"/>
          </p:cNvSpPr>
          <p:nvPr/>
        </p:nvSpPr>
        <p:spPr bwMode="auto">
          <a:xfrm>
            <a:off x="647700" y="3541713"/>
            <a:ext cx="6307138" cy="641350"/>
          </a:xfrm>
          <a:prstGeom prst="rect">
            <a:avLst/>
          </a:prstGeom>
          <a:noFill/>
          <a:ln w="12700">
            <a:noFill/>
            <a:miter lim="800000"/>
            <a:headEnd/>
            <a:tailEnd/>
          </a:ln>
          <a:effectLst>
            <a:outerShdw blurRad="63500" dist="17961" dir="2700000" algn="ctr" rotWithShape="0">
              <a:schemeClr val="bg2">
                <a:alpha val="74998"/>
              </a:schemeClr>
            </a:outerShdw>
          </a:effectLst>
        </p:spPr>
        <p:txBody>
          <a:bodyPr>
            <a:spAutoFit/>
          </a:bodyPr>
          <a:lstStyle/>
          <a:p>
            <a:pPr>
              <a:spcBef>
                <a:spcPct val="50000"/>
              </a:spcBef>
              <a:defRPr/>
            </a:pPr>
            <a:endParaRPr lang="en-US" sz="3600">
              <a:solidFill>
                <a:srgbClr val="00FF00"/>
              </a:solidFill>
              <a:latin typeface="Arial" charset="0"/>
              <a:ea typeface="+mn-ea"/>
              <a:cs typeface="+mn-cs"/>
            </a:endParaRPr>
          </a:p>
        </p:txBody>
      </p:sp>
      <p:sp>
        <p:nvSpPr>
          <p:cNvPr id="662535" name="Text Box 7"/>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3200" i="1" dirty="0" err="1" smtClean="0">
                <a:solidFill>
                  <a:srgbClr val="00FF00"/>
                </a:solidFill>
                <a:latin typeface="Arial" charset="0"/>
                <a:ea typeface="+mn-ea"/>
                <a:cs typeface="+mn-cs"/>
              </a:rPr>
              <a:t>Benkaden</a:t>
            </a:r>
            <a:r>
              <a:rPr lang="en-US" sz="3200" i="1" dirty="0" smtClean="0">
                <a:solidFill>
                  <a:srgbClr val="00FF00"/>
                </a:solidFill>
                <a:latin typeface="Arial" charset="0"/>
                <a:ea typeface="+mn-ea"/>
                <a:cs typeface="+mn-cs"/>
              </a:rPr>
              <a:t> </a:t>
            </a:r>
            <a:r>
              <a:rPr lang="en-US" sz="3200" i="1" dirty="0">
                <a:solidFill>
                  <a:srgbClr val="00FF00"/>
                </a:solidFill>
                <a:latin typeface="Arial" charset="0"/>
                <a:ea typeface="+mn-ea"/>
                <a:cs typeface="+mn-cs"/>
              </a:rPr>
              <a:t>12:1-3</a:t>
            </a:r>
          </a:p>
        </p:txBody>
      </p:sp>
      <p:sp>
        <p:nvSpPr>
          <p:cNvPr id="662536" name="Rectangle 8"/>
          <p:cNvSpPr>
            <a:spLocks noChangeArrowheads="1"/>
          </p:cNvSpPr>
          <p:nvPr/>
        </p:nvSpPr>
        <p:spPr bwMode="auto">
          <a:xfrm>
            <a:off x="3249613" y="1323975"/>
            <a:ext cx="2651125" cy="582211"/>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dirty="0">
                <a:solidFill>
                  <a:srgbClr val="FAFD00"/>
                </a:solidFill>
                <a:latin typeface="Arial" charset="0"/>
              </a:rPr>
              <a:t>(</a:t>
            </a:r>
            <a:r>
              <a:rPr lang="ja-JP" altLang="en-US" sz="3200" smtClean="0">
                <a:solidFill>
                  <a:srgbClr val="FAFD00"/>
                </a:solidFill>
                <a:latin typeface="Arial" charset="0"/>
              </a:rPr>
              <a:t>“</a:t>
            </a:r>
            <a:r>
              <a:rPr lang="en-US" sz="3200" smtClean="0">
                <a:solidFill>
                  <a:srgbClr val="FAFD00"/>
                </a:solidFill>
                <a:latin typeface="Arial" charset="0"/>
              </a:rPr>
              <a:t>Etsa </a:t>
            </a:r>
            <a:r>
              <a:rPr lang="en-US" sz="3200" dirty="0" err="1" smtClean="0">
                <a:solidFill>
                  <a:srgbClr val="FAFD00"/>
                </a:solidFill>
                <a:latin typeface="Arial" charset="0"/>
              </a:rPr>
              <a:t>Ji</a:t>
            </a:r>
            <a:r>
              <a:rPr lang="ja-JP" altLang="en-US" sz="3200" dirty="0" smtClean="0">
                <a:solidFill>
                  <a:srgbClr val="FAFD00"/>
                </a:solidFill>
                <a:latin typeface="Arial" charset="0"/>
              </a:rPr>
              <a:t>”</a:t>
            </a:r>
            <a:r>
              <a:rPr lang="en-US" sz="3200" dirty="0">
                <a:solidFill>
                  <a:srgbClr val="FAFD00"/>
                </a:solidFill>
                <a:latin typeface="Arial" charset="0"/>
              </a:rPr>
              <a:t>)</a:t>
            </a:r>
            <a:endParaRPr lang="en-US" sz="2400" b="0" dirty="0">
              <a:solidFill>
                <a:srgbClr val="00FF00"/>
              </a:solidFill>
              <a:latin typeface="Arial" charset="0"/>
            </a:endParaRPr>
          </a:p>
        </p:txBody>
      </p:sp>
      <p:sp>
        <p:nvSpPr>
          <p:cNvPr id="662537" name="Rectangle 9"/>
          <p:cNvSpPr>
            <a:spLocks noChangeArrowheads="1"/>
          </p:cNvSpPr>
          <p:nvPr/>
        </p:nvSpPr>
        <p:spPr bwMode="auto">
          <a:xfrm>
            <a:off x="933806" y="5040313"/>
            <a:ext cx="2717089" cy="95154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smtClean="0">
                <a:solidFill>
                  <a:srgbClr val="A4FF94"/>
                </a:solidFill>
                <a:latin typeface="Arial" charset="0"/>
                <a:ea typeface="+mn-ea"/>
                <a:cs typeface="+mn-cs"/>
              </a:rPr>
              <a:t>Shikhfu </a:t>
            </a:r>
            <a:r>
              <a:rPr lang="en-US" sz="2800" i="1" dirty="0" err="1" smtClean="0">
                <a:solidFill>
                  <a:srgbClr val="A4FF94"/>
                </a:solidFill>
                <a:latin typeface="Arial" charset="0"/>
                <a:ea typeface="+mn-ea"/>
                <a:cs typeface="+mn-cs"/>
              </a:rPr>
              <a:t>Enioto</a:t>
            </a:r>
            <a:endParaRPr lang="en-US" sz="2800" i="1" dirty="0">
              <a:solidFill>
                <a:srgbClr val="A4FF94"/>
              </a:solidFill>
              <a:latin typeface="Arial" charset="0"/>
              <a:ea typeface="+mn-ea"/>
              <a:cs typeface="+mn-cs"/>
            </a:endParaRPr>
          </a:p>
          <a:p>
            <a:pPr algn="ctr">
              <a:defRPr/>
            </a:pPr>
            <a:r>
              <a:rPr lang="en-US" sz="2800" i="1" dirty="0">
                <a:solidFill>
                  <a:srgbClr val="A4FF94"/>
                </a:solidFill>
                <a:latin typeface="Arial" charset="0"/>
                <a:ea typeface="+mn-ea"/>
                <a:cs typeface="+mn-cs"/>
              </a:rPr>
              <a:t>30:1-10</a:t>
            </a:r>
          </a:p>
        </p:txBody>
      </p:sp>
      <p:sp>
        <p:nvSpPr>
          <p:cNvPr id="662538" name="Text Box 10"/>
          <p:cNvSpPr txBox="1">
            <a:spLocks noChangeArrowheads="1"/>
          </p:cNvSpPr>
          <p:nvPr/>
        </p:nvSpPr>
        <p:spPr bwMode="auto">
          <a:xfrm>
            <a:off x="1485900" y="3633788"/>
            <a:ext cx="1609725" cy="646331"/>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dirty="0" smtClean="0">
                <a:solidFill>
                  <a:srgbClr val="00FF00"/>
                </a:solidFill>
                <a:latin typeface="Arial" charset="0"/>
                <a:ea typeface="+mn-ea"/>
                <a:cs typeface="+mn-cs"/>
              </a:rPr>
              <a:t>LIKO</a:t>
            </a:r>
            <a:endParaRPr lang="en-US" sz="3600" dirty="0">
              <a:solidFill>
                <a:srgbClr val="00FF00"/>
              </a:solidFill>
              <a:latin typeface="Arial" charset="0"/>
              <a:ea typeface="+mn-ea"/>
              <a:cs typeface="+mn-cs"/>
            </a:endParaRPr>
          </a:p>
        </p:txBody>
      </p:sp>
      <p:sp>
        <p:nvSpPr>
          <p:cNvPr id="662539" name="Text Box 11"/>
          <p:cNvSpPr txBox="1">
            <a:spLocks noChangeArrowheads="1"/>
          </p:cNvSpPr>
          <p:nvPr/>
        </p:nvSpPr>
        <p:spPr bwMode="auto">
          <a:xfrm>
            <a:off x="1460500" y="4338638"/>
            <a:ext cx="1684338" cy="646331"/>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b="0" dirty="0" smtClean="0">
                <a:solidFill>
                  <a:srgbClr val="FAFD00"/>
                </a:solidFill>
                <a:latin typeface="Arial Black" charset="0"/>
                <a:ea typeface="+mn-ea"/>
                <a:cs typeface="+mn-cs"/>
              </a:rPr>
              <a:t>LIKO</a:t>
            </a:r>
            <a:endParaRPr lang="en-US" sz="3600" b="0" dirty="0">
              <a:solidFill>
                <a:srgbClr val="FAFD00"/>
              </a:solidFill>
              <a:latin typeface="Arial Black" charset="0"/>
              <a:ea typeface="+mn-ea"/>
              <a:cs typeface="+mn-cs"/>
            </a:endParaRPr>
          </a:p>
        </p:txBody>
      </p:sp>
      <p:sp>
        <p:nvSpPr>
          <p:cNvPr id="662540" name="AutoShape 12"/>
          <p:cNvSpPr>
            <a:spLocks noChangeArrowheads="1"/>
          </p:cNvSpPr>
          <p:nvPr/>
        </p:nvSpPr>
        <p:spPr bwMode="auto">
          <a:xfrm>
            <a:off x="3543300" y="3421063"/>
            <a:ext cx="2011363" cy="2578100"/>
          </a:xfrm>
          <a:prstGeom prst="roundRect">
            <a:avLst>
              <a:gd name="adj" fmla="val 16667"/>
            </a:avLst>
          </a:prstGeom>
          <a:gradFill rotWithShape="0">
            <a:gsLst>
              <a:gs pos="0">
                <a:srgbClr val="20FB2B">
                  <a:gamma/>
                  <a:shade val="15686"/>
                  <a:invGamma/>
                </a:srgbClr>
              </a:gs>
              <a:gs pos="50000">
                <a:srgbClr val="20FB2B"/>
              </a:gs>
              <a:gs pos="100000">
                <a:srgbClr val="20FB2B">
                  <a:gamma/>
                  <a:shade val="15686"/>
                  <a:invGamma/>
                </a:srgbClr>
              </a:gs>
            </a:gsLst>
            <a:lin ang="5400000" scaled="1"/>
          </a:gradFill>
          <a:ln w="38100">
            <a:solidFill>
              <a:srgbClr val="21FF2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62541" name="Rectangle 13"/>
          <p:cNvSpPr>
            <a:spLocks noChangeArrowheads="1"/>
          </p:cNvSpPr>
          <p:nvPr/>
        </p:nvSpPr>
        <p:spPr bwMode="auto">
          <a:xfrm>
            <a:off x="3602038" y="5041900"/>
            <a:ext cx="1847850" cy="95091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a:solidFill>
                  <a:srgbClr val="A4FF94"/>
                </a:solidFill>
                <a:latin typeface="Arial" charset="0"/>
                <a:ea typeface="+mn-ea"/>
                <a:cs typeface="+mn-cs"/>
              </a:rPr>
              <a:t>2 </a:t>
            </a:r>
            <a:r>
              <a:rPr lang="en-US" sz="2800" i="1" smtClean="0">
                <a:solidFill>
                  <a:srgbClr val="A4FF94"/>
                </a:solidFill>
                <a:latin typeface="Arial" charset="0"/>
                <a:ea typeface="+mn-ea"/>
                <a:cs typeface="+mn-cs"/>
              </a:rPr>
              <a:t>Samuel</a:t>
            </a:r>
            <a:endParaRPr lang="en-US" sz="2800" i="1" dirty="0">
              <a:solidFill>
                <a:srgbClr val="A4FF94"/>
              </a:solidFill>
              <a:latin typeface="Arial" charset="0"/>
              <a:ea typeface="+mn-ea"/>
              <a:cs typeface="+mn-cs"/>
            </a:endParaRPr>
          </a:p>
          <a:p>
            <a:pPr algn="ctr">
              <a:defRPr/>
            </a:pPr>
            <a:r>
              <a:rPr lang="en-US" sz="2800" i="1" dirty="0">
                <a:solidFill>
                  <a:srgbClr val="A4FF94"/>
                </a:solidFill>
                <a:latin typeface="Arial" charset="0"/>
                <a:ea typeface="+mn-ea"/>
                <a:cs typeface="+mn-cs"/>
              </a:rPr>
              <a:t>7:4-16</a:t>
            </a:r>
          </a:p>
        </p:txBody>
      </p:sp>
      <p:sp>
        <p:nvSpPr>
          <p:cNvPr id="662542" name="Text Box 14"/>
          <p:cNvSpPr txBox="1">
            <a:spLocks noChangeArrowheads="1"/>
          </p:cNvSpPr>
          <p:nvPr/>
        </p:nvSpPr>
        <p:spPr bwMode="auto">
          <a:xfrm>
            <a:off x="3760788" y="3644900"/>
            <a:ext cx="1574800"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dirty="0" smtClean="0">
                <a:solidFill>
                  <a:srgbClr val="00FF00"/>
                </a:solidFill>
                <a:latin typeface="Arial" charset="0"/>
                <a:ea typeface="+mn-ea"/>
                <a:cs typeface="+mn-cs"/>
              </a:rPr>
              <a:t>MOJU</a:t>
            </a:r>
            <a:endParaRPr lang="en-US" sz="3600" dirty="0">
              <a:solidFill>
                <a:srgbClr val="00FF00"/>
              </a:solidFill>
              <a:latin typeface="Arial" charset="0"/>
              <a:ea typeface="+mn-ea"/>
              <a:cs typeface="+mn-cs"/>
            </a:endParaRPr>
          </a:p>
        </p:txBody>
      </p:sp>
      <p:sp>
        <p:nvSpPr>
          <p:cNvPr id="662543" name="Text Box 15"/>
          <p:cNvSpPr txBox="1">
            <a:spLocks noChangeArrowheads="1"/>
          </p:cNvSpPr>
          <p:nvPr/>
        </p:nvSpPr>
        <p:spPr bwMode="auto">
          <a:xfrm>
            <a:off x="3357563" y="4351338"/>
            <a:ext cx="2401887"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b="0">
                <a:solidFill>
                  <a:srgbClr val="FAFD00"/>
                </a:solidFill>
                <a:latin typeface="Arial Black" charset="0"/>
                <a:ea typeface="+mn-ea"/>
                <a:cs typeface="+mn-cs"/>
              </a:rPr>
              <a:t>Davidic</a:t>
            </a:r>
          </a:p>
        </p:txBody>
      </p:sp>
      <p:sp>
        <p:nvSpPr>
          <p:cNvPr id="662544" name="Rectangle 16"/>
          <p:cNvSpPr>
            <a:spLocks noChangeArrowheads="1"/>
          </p:cNvSpPr>
          <p:nvPr/>
        </p:nvSpPr>
        <p:spPr bwMode="auto">
          <a:xfrm>
            <a:off x="5915025" y="5038725"/>
            <a:ext cx="1743075" cy="9429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a:solidFill>
                  <a:srgbClr val="A4FF94"/>
                </a:solidFill>
                <a:latin typeface="Arial" charset="0"/>
                <a:ea typeface="+mn-ea"/>
                <a:cs typeface="+mn-cs"/>
              </a:rPr>
              <a:t>Jeremiah</a:t>
            </a:r>
          </a:p>
          <a:p>
            <a:pPr algn="ctr">
              <a:defRPr/>
            </a:pPr>
            <a:r>
              <a:rPr lang="en-US" sz="2800" i="1">
                <a:solidFill>
                  <a:srgbClr val="A4FF94"/>
                </a:solidFill>
                <a:latin typeface="Arial" charset="0"/>
                <a:ea typeface="+mn-ea"/>
                <a:cs typeface="+mn-cs"/>
              </a:rPr>
              <a:t>31:31-33</a:t>
            </a:r>
          </a:p>
        </p:txBody>
      </p:sp>
      <p:sp>
        <p:nvSpPr>
          <p:cNvPr id="662545" name="Text Box 17"/>
          <p:cNvSpPr txBox="1">
            <a:spLocks noChangeArrowheads="1"/>
          </p:cNvSpPr>
          <p:nvPr/>
        </p:nvSpPr>
        <p:spPr bwMode="auto">
          <a:xfrm>
            <a:off x="5419725" y="3632200"/>
            <a:ext cx="275272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dirty="0" smtClean="0">
                <a:solidFill>
                  <a:srgbClr val="00FF00"/>
                </a:solidFill>
                <a:latin typeface="Arial" charset="0"/>
                <a:ea typeface="+mn-ea"/>
                <a:cs typeface="+mn-cs"/>
              </a:rPr>
              <a:t>MMHA</a:t>
            </a:r>
            <a:endParaRPr lang="en-US" sz="3600" dirty="0">
              <a:solidFill>
                <a:srgbClr val="00FF00"/>
              </a:solidFill>
              <a:latin typeface="Arial" charset="0"/>
              <a:ea typeface="+mn-ea"/>
              <a:cs typeface="+mn-cs"/>
            </a:endParaRPr>
          </a:p>
        </p:txBody>
      </p:sp>
      <p:sp>
        <p:nvSpPr>
          <p:cNvPr id="662546" name="Text Box 18"/>
          <p:cNvSpPr txBox="1">
            <a:spLocks noChangeArrowheads="1"/>
          </p:cNvSpPr>
          <p:nvPr/>
        </p:nvSpPr>
        <p:spPr bwMode="auto">
          <a:xfrm>
            <a:off x="5695950" y="4338638"/>
            <a:ext cx="220027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b="0" dirty="0" smtClean="0">
                <a:solidFill>
                  <a:srgbClr val="FAFD00"/>
                </a:solidFill>
                <a:latin typeface="Arial Black" charset="0"/>
                <a:ea typeface="+mn-ea"/>
                <a:cs typeface="+mn-cs"/>
              </a:rPr>
              <a:t>Ethan</a:t>
            </a:r>
            <a:endParaRPr lang="en-US" sz="3600" b="0" dirty="0">
              <a:solidFill>
                <a:srgbClr val="FAFD00"/>
              </a:solidFill>
              <a:latin typeface="Arial Black" charset="0"/>
              <a:ea typeface="+mn-ea"/>
              <a:cs typeface="+mn-cs"/>
            </a:endParaRPr>
          </a:p>
        </p:txBody>
      </p:sp>
      <p:sp>
        <p:nvSpPr>
          <p:cNvPr id="662547" name="Line 19"/>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62548" name="Line 20"/>
          <p:cNvSpPr>
            <a:spLocks noChangeShapeType="1"/>
          </p:cNvSpPr>
          <p:nvPr/>
        </p:nvSpPr>
        <p:spPr bwMode="auto">
          <a:xfrm flipH="1">
            <a:off x="4538663" y="24638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62549" name="Line 21"/>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126997" name="Group 22"/>
          <p:cNvGrpSpPr>
            <a:grpSpLocks/>
          </p:cNvGrpSpPr>
          <p:nvPr/>
        </p:nvGrpSpPr>
        <p:grpSpPr bwMode="auto">
          <a:xfrm>
            <a:off x="8005763" y="3429001"/>
            <a:ext cx="1044575" cy="1246188"/>
            <a:chOff x="5043" y="2160"/>
            <a:chExt cx="658" cy="785"/>
          </a:xfrm>
        </p:grpSpPr>
        <p:sp>
          <p:nvSpPr>
            <p:cNvPr id="127000" name="AutoShape 23"/>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27001" name="Rectangle 24"/>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7002" name="Line 25"/>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7003" name="Line 26"/>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7004" name="Line 27"/>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7005" name="Line 28"/>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7006" name="Line 29"/>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7007" name="Rectangle 30"/>
            <p:cNvSpPr>
              <a:spLocks noChangeArrowheads="1"/>
            </p:cNvSpPr>
            <p:nvPr/>
          </p:nvSpPr>
          <p:spPr bwMode="auto">
            <a:xfrm>
              <a:off x="5140" y="2547"/>
              <a:ext cx="50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Yithen</a:t>
              </a:r>
              <a:r>
                <a:rPr lang="en-US" sz="800" dirty="0" smtClean="0">
                  <a:solidFill>
                    <a:srgbClr val="000000"/>
                  </a:solidFill>
                  <a:latin typeface="Helvetica" charset="0"/>
                </a:rPr>
                <a:t> </a:t>
              </a:r>
              <a:r>
                <a:rPr lang="en-US" sz="800" dirty="0" err="1" smtClean="0">
                  <a:solidFill>
                    <a:srgbClr val="000000"/>
                  </a:solidFill>
                  <a:latin typeface="Helvetica" charset="0"/>
                </a:rPr>
                <a:t>Mhon</a:t>
              </a:r>
              <a:endParaRPr lang="en-US" sz="800" dirty="0">
                <a:solidFill>
                  <a:srgbClr val="000000"/>
                </a:solidFill>
                <a:latin typeface="Helvetica" charset="0"/>
              </a:endParaRPr>
            </a:p>
          </p:txBody>
        </p:sp>
        <p:sp>
          <p:nvSpPr>
            <p:cNvPr id="127008" name="Rectangle 31"/>
            <p:cNvSpPr>
              <a:spLocks noChangeArrowheads="1"/>
            </p:cNvSpPr>
            <p:nvPr/>
          </p:nvSpPr>
          <p:spPr bwMode="auto">
            <a:xfrm>
              <a:off x="5190" y="2635"/>
              <a:ext cx="26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ELHI</a:t>
              </a:r>
              <a:endParaRPr lang="en-US" sz="800" dirty="0">
                <a:solidFill>
                  <a:srgbClr val="000000"/>
                </a:solidFill>
                <a:latin typeface="Helvetica" charset="0"/>
              </a:endParaRPr>
            </a:p>
          </p:txBody>
        </p:sp>
        <p:sp>
          <p:nvSpPr>
            <p:cNvPr id="127009" name="Rectangle 32"/>
            <p:cNvSpPr>
              <a:spLocks noChangeArrowheads="1"/>
            </p:cNvSpPr>
            <p:nvPr/>
          </p:nvSpPr>
          <p:spPr bwMode="auto">
            <a:xfrm>
              <a:off x="5145" y="2723"/>
              <a:ext cx="28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CHITI</a:t>
              </a:r>
              <a:endParaRPr lang="en-US" sz="800" dirty="0">
                <a:solidFill>
                  <a:srgbClr val="000000"/>
                </a:solidFill>
                <a:latin typeface="Helvetica" charset="0"/>
              </a:endParaRPr>
            </a:p>
          </p:txBody>
        </p:sp>
        <p:sp>
          <p:nvSpPr>
            <p:cNvPr id="127010" name="Rectangle 33"/>
            <p:cNvSpPr>
              <a:spLocks noChangeArrowheads="1"/>
            </p:cNvSpPr>
            <p:nvPr/>
          </p:nvSpPr>
          <p:spPr bwMode="auto">
            <a:xfrm>
              <a:off x="5107" y="2811"/>
              <a:ext cx="41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Hungthuk</a:t>
              </a:r>
              <a:endParaRPr lang="en-US" sz="800" dirty="0">
                <a:solidFill>
                  <a:srgbClr val="000000"/>
                </a:solidFill>
                <a:latin typeface="Helvetica" charset="0"/>
              </a:endParaRPr>
            </a:p>
          </p:txBody>
        </p:sp>
        <p:sp>
          <p:nvSpPr>
            <p:cNvPr id="127011" name="Rectangle 34"/>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662563" name="Rectangle 35"/>
            <p:cNvSpPr>
              <a:spLocks noChangeArrowheads="1"/>
            </p:cNvSpPr>
            <p:nvPr/>
          </p:nvSpPr>
          <p:spPr bwMode="auto">
            <a:xfrm>
              <a:off x="5154" y="2363"/>
              <a:ext cx="430" cy="144"/>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Donphen</a:t>
              </a:r>
              <a:endParaRPr lang="en-US" sz="900" i="1" dirty="0">
                <a:solidFill>
                  <a:srgbClr val="000000"/>
                </a:solidFill>
                <a:effectLst>
                  <a:outerShdw blurRad="38100" dist="38100" dir="2700000" algn="tl">
                    <a:srgbClr val="FFFFFF"/>
                  </a:outerShdw>
                </a:effectLst>
                <a:latin typeface="Helvetica" charset="0"/>
              </a:endParaRPr>
            </a:p>
          </p:txBody>
        </p:sp>
        <p:sp>
          <p:nvSpPr>
            <p:cNvPr id="127013" name="Rectangle 36"/>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62565" name="Rectangle 37"/>
            <p:cNvSpPr>
              <a:spLocks noChangeArrowheads="1"/>
            </p:cNvSpPr>
            <p:nvPr/>
          </p:nvSpPr>
          <p:spPr bwMode="auto">
            <a:xfrm>
              <a:off x="5125" y="2447"/>
              <a:ext cx="576" cy="144"/>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Khumphen</a:t>
              </a:r>
              <a:r>
                <a:rPr lang="en-US" sz="900" i="1" dirty="0" smtClean="0">
                  <a:solidFill>
                    <a:srgbClr val="000000"/>
                  </a:solidFill>
                  <a:effectLst>
                    <a:outerShdw blurRad="38100" dist="38100" dir="2700000" algn="tl">
                      <a:srgbClr val="FFFFFF"/>
                    </a:outerShdw>
                  </a:effectLst>
                  <a:latin typeface="Helvetica" charset="0"/>
                </a:rPr>
                <a:t> </a:t>
              </a:r>
              <a:r>
                <a:rPr lang="en-US" sz="900" i="1" dirty="0" err="1" smtClean="0">
                  <a:solidFill>
                    <a:srgbClr val="000000"/>
                  </a:solidFill>
                  <a:effectLst>
                    <a:outerShdw blurRad="38100" dist="38100" dir="2700000" algn="tl">
                      <a:srgbClr val="FFFFFF"/>
                    </a:outerShdw>
                  </a:effectLst>
                  <a:latin typeface="Helvetica" charset="0"/>
                </a:rPr>
                <a:t>ki</a:t>
              </a:r>
              <a:endParaRPr lang="en-US" sz="900" i="1" dirty="0">
                <a:solidFill>
                  <a:srgbClr val="000000"/>
                </a:solidFill>
                <a:effectLst>
                  <a:outerShdw blurRad="38100" dist="38100" dir="2700000" algn="tl">
                    <a:srgbClr val="FFFFFF"/>
                  </a:outerShdw>
                </a:effectLst>
                <a:latin typeface="Helvetica" charset="0"/>
              </a:endParaRPr>
            </a:p>
          </p:txBody>
        </p:sp>
        <p:sp>
          <p:nvSpPr>
            <p:cNvPr id="127015" name="Line 38"/>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7016" name="Line 39"/>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7017" name="Rectangle 40"/>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7018" name="Rectangle 41"/>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62570" name="Rectangle 42"/>
            <p:cNvSpPr>
              <a:spLocks noChangeArrowheads="1"/>
            </p:cNvSpPr>
            <p:nvPr/>
          </p:nvSpPr>
          <p:spPr bwMode="auto">
            <a:xfrm>
              <a:off x="5184" y="2277"/>
              <a:ext cx="353"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
        <p:nvSpPr>
          <p:cNvPr id="662571" name="Rectangle 43"/>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61</a:t>
            </a:r>
          </a:p>
        </p:txBody>
      </p:sp>
      <p:sp>
        <p:nvSpPr>
          <p:cNvPr id="126999" name="Text Box 44"/>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smtClean="0">
                <a:solidFill>
                  <a:schemeClr val="tx1"/>
                </a:solidFill>
                <a:latin typeface="Arial" charset="0"/>
              </a:rPr>
              <a:t>Okhekako</a:t>
            </a:r>
            <a:r>
              <a:rPr lang="en-US" sz="1200" dirty="0" smtClean="0">
                <a:solidFill>
                  <a:schemeClr val="tx1"/>
                </a:solidFill>
                <a:latin typeface="Arial" charset="0"/>
              </a:rPr>
              <a:t> </a:t>
            </a:r>
            <a:r>
              <a:rPr lang="en-US" sz="1200" dirty="0">
                <a:solidFill>
                  <a:schemeClr val="tx1"/>
                </a:solidFill>
                <a:latin typeface="Arial" charset="0"/>
              </a:rPr>
              <a:t>pg. 39-41</a:t>
            </a:r>
          </a:p>
        </p:txBody>
      </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AutoShape 2"/>
          <p:cNvSpPr>
            <a:spLocks noChangeArrowheads="1"/>
          </p:cNvSpPr>
          <p:nvPr/>
        </p:nvSpPr>
        <p:spPr bwMode="auto">
          <a:xfrm>
            <a:off x="1092200" y="3408363"/>
            <a:ext cx="6926263" cy="2578100"/>
          </a:xfrm>
          <a:prstGeom prst="roundRect">
            <a:avLst>
              <a:gd name="adj" fmla="val 16667"/>
            </a:avLst>
          </a:prstGeom>
          <a:gradFill rotWithShape="0">
            <a:gsLst>
              <a:gs pos="0">
                <a:srgbClr val="20FB2B">
                  <a:gamma/>
                  <a:shade val="15686"/>
                  <a:invGamma/>
                </a:srgbClr>
              </a:gs>
              <a:gs pos="50000">
                <a:srgbClr val="20FB2B"/>
              </a:gs>
              <a:gs pos="100000">
                <a:srgbClr val="20FB2B">
                  <a:gamma/>
                  <a:shade val="15686"/>
                  <a:invGamma/>
                </a:srgbClr>
              </a:gs>
            </a:gsLst>
            <a:lin ang="5400000" scaled="1"/>
          </a:gradFill>
          <a:ln w="38100">
            <a:solidFill>
              <a:srgbClr val="21FF2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29026" name="Rectangle 3"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68676" name="Rectangle 4"/>
          <p:cNvSpPr>
            <a:spLocks noChangeArrowheads="1"/>
          </p:cNvSpPr>
          <p:nvPr/>
        </p:nvSpPr>
        <p:spPr bwMode="auto">
          <a:xfrm>
            <a:off x="852488" y="612775"/>
            <a:ext cx="7505700" cy="766877"/>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4400" smtClean="0">
                <a:solidFill>
                  <a:srgbClr val="FAFD00"/>
                </a:solidFill>
                <a:latin typeface="Arial" charset="0"/>
              </a:rPr>
              <a:t>Abraham Ntsata</a:t>
            </a:r>
            <a:endParaRPr lang="en-US" sz="3600" b="0" dirty="0">
              <a:solidFill>
                <a:srgbClr val="00FF00"/>
              </a:solidFill>
              <a:latin typeface="Arial" charset="0"/>
            </a:endParaRPr>
          </a:p>
        </p:txBody>
      </p:sp>
      <p:sp>
        <p:nvSpPr>
          <p:cNvPr id="668677" name="Rectangle 5"/>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29029" name="Text Box 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Arial" charset="0"/>
              </a:rPr>
              <a:t> </a:t>
            </a:r>
          </a:p>
        </p:txBody>
      </p:sp>
      <p:sp>
        <p:nvSpPr>
          <p:cNvPr id="668679" name="Text Box 7"/>
          <p:cNvSpPr txBox="1">
            <a:spLocks noChangeArrowheads="1"/>
          </p:cNvSpPr>
          <p:nvPr/>
        </p:nvSpPr>
        <p:spPr bwMode="auto">
          <a:xfrm>
            <a:off x="647700" y="3541713"/>
            <a:ext cx="6307138" cy="641350"/>
          </a:xfrm>
          <a:prstGeom prst="rect">
            <a:avLst/>
          </a:prstGeom>
          <a:noFill/>
          <a:ln w="12700">
            <a:noFill/>
            <a:miter lim="800000"/>
            <a:headEnd/>
            <a:tailEnd/>
          </a:ln>
          <a:effectLst>
            <a:outerShdw blurRad="63500" dist="17961" dir="2700000" algn="ctr" rotWithShape="0">
              <a:schemeClr val="bg2">
                <a:alpha val="74998"/>
              </a:schemeClr>
            </a:outerShdw>
          </a:effectLst>
        </p:spPr>
        <p:txBody>
          <a:bodyPr>
            <a:spAutoFit/>
          </a:bodyPr>
          <a:lstStyle/>
          <a:p>
            <a:pPr>
              <a:spcBef>
                <a:spcPct val="50000"/>
              </a:spcBef>
              <a:defRPr/>
            </a:pPr>
            <a:endParaRPr lang="en-US" sz="3600">
              <a:solidFill>
                <a:srgbClr val="00FF00"/>
              </a:solidFill>
              <a:latin typeface="Arial" charset="0"/>
              <a:ea typeface="+mn-ea"/>
              <a:cs typeface="+mn-cs"/>
            </a:endParaRPr>
          </a:p>
        </p:txBody>
      </p:sp>
      <p:sp>
        <p:nvSpPr>
          <p:cNvPr id="668722" name="AutoShape 50"/>
          <p:cNvSpPr>
            <a:spLocks noChangeArrowheads="1"/>
          </p:cNvSpPr>
          <p:nvPr/>
        </p:nvSpPr>
        <p:spPr bwMode="auto">
          <a:xfrm>
            <a:off x="1150938" y="3441700"/>
            <a:ext cx="6926262" cy="2578100"/>
          </a:xfrm>
          <a:prstGeom prst="roundRect">
            <a:avLst>
              <a:gd name="adj" fmla="val 16667"/>
            </a:avLst>
          </a:prstGeom>
          <a:gradFill rotWithShape="0">
            <a:gsLst>
              <a:gs pos="0">
                <a:srgbClr val="20FB2B">
                  <a:gamma/>
                  <a:shade val="15686"/>
                  <a:invGamma/>
                </a:srgbClr>
              </a:gs>
              <a:gs pos="50000">
                <a:srgbClr val="20FB2B"/>
              </a:gs>
              <a:gs pos="100000">
                <a:srgbClr val="20FB2B">
                  <a:gamma/>
                  <a:shade val="15686"/>
                  <a:invGamma/>
                </a:srgbClr>
              </a:gs>
            </a:gsLst>
            <a:lin ang="5400000" scaled="1"/>
          </a:gradFill>
          <a:ln w="38100">
            <a:solidFill>
              <a:srgbClr val="21FF2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68680" name="Text Box 8"/>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3200" i="1" dirty="0" err="1" smtClean="0">
                <a:solidFill>
                  <a:srgbClr val="00FF00"/>
                </a:solidFill>
                <a:latin typeface="Arial" charset="0"/>
                <a:ea typeface="+mn-ea"/>
                <a:cs typeface="+mn-cs"/>
              </a:rPr>
              <a:t>Benkaden</a:t>
            </a:r>
            <a:r>
              <a:rPr lang="en-US" sz="3200" i="1" dirty="0" smtClean="0">
                <a:solidFill>
                  <a:srgbClr val="00FF00"/>
                </a:solidFill>
                <a:latin typeface="Arial" charset="0"/>
                <a:ea typeface="+mn-ea"/>
                <a:cs typeface="+mn-cs"/>
              </a:rPr>
              <a:t> </a:t>
            </a:r>
            <a:r>
              <a:rPr lang="en-US" sz="3200" i="1" dirty="0">
                <a:solidFill>
                  <a:srgbClr val="00FF00"/>
                </a:solidFill>
                <a:latin typeface="Arial" charset="0"/>
                <a:ea typeface="+mn-ea"/>
                <a:cs typeface="+mn-cs"/>
              </a:rPr>
              <a:t>12:1-3</a:t>
            </a:r>
          </a:p>
        </p:txBody>
      </p:sp>
      <p:sp>
        <p:nvSpPr>
          <p:cNvPr id="668681" name="Rectangle 9"/>
          <p:cNvSpPr>
            <a:spLocks noChangeArrowheads="1"/>
          </p:cNvSpPr>
          <p:nvPr/>
        </p:nvSpPr>
        <p:spPr bwMode="auto">
          <a:xfrm>
            <a:off x="3249613" y="1323975"/>
            <a:ext cx="2651125" cy="582211"/>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dirty="0">
                <a:solidFill>
                  <a:srgbClr val="FAFD00"/>
                </a:solidFill>
                <a:latin typeface="Arial" charset="0"/>
              </a:rPr>
              <a:t>(</a:t>
            </a:r>
            <a:r>
              <a:rPr lang="ja-JP" altLang="en-US" sz="3200" smtClean="0">
                <a:solidFill>
                  <a:srgbClr val="FAFD00"/>
                </a:solidFill>
                <a:latin typeface="Arial" charset="0"/>
              </a:rPr>
              <a:t>“</a:t>
            </a:r>
            <a:r>
              <a:rPr lang="en-US" sz="3200" smtClean="0">
                <a:solidFill>
                  <a:srgbClr val="FAFD00"/>
                </a:solidFill>
                <a:latin typeface="Arial" charset="0"/>
              </a:rPr>
              <a:t>Etsa </a:t>
            </a:r>
            <a:r>
              <a:rPr lang="en-US" sz="3200" dirty="0" err="1" smtClean="0">
                <a:solidFill>
                  <a:srgbClr val="FAFD00"/>
                </a:solidFill>
                <a:latin typeface="Arial" charset="0"/>
              </a:rPr>
              <a:t>Ji</a:t>
            </a:r>
            <a:r>
              <a:rPr lang="ja-JP" altLang="en-US" sz="3200" dirty="0" smtClean="0">
                <a:solidFill>
                  <a:srgbClr val="FAFD00"/>
                </a:solidFill>
                <a:latin typeface="Arial" charset="0"/>
              </a:rPr>
              <a:t>”</a:t>
            </a:r>
            <a:r>
              <a:rPr lang="en-US" sz="3200" dirty="0">
                <a:solidFill>
                  <a:srgbClr val="FAFD00"/>
                </a:solidFill>
                <a:latin typeface="Arial" charset="0"/>
              </a:rPr>
              <a:t>)</a:t>
            </a:r>
            <a:endParaRPr lang="en-US" sz="2400" b="0" dirty="0">
              <a:solidFill>
                <a:srgbClr val="00FF00"/>
              </a:solidFill>
              <a:latin typeface="Arial" charset="0"/>
            </a:endParaRPr>
          </a:p>
        </p:txBody>
      </p:sp>
      <p:sp>
        <p:nvSpPr>
          <p:cNvPr id="668682" name="Rectangle 10"/>
          <p:cNvSpPr>
            <a:spLocks noChangeArrowheads="1"/>
          </p:cNvSpPr>
          <p:nvPr/>
        </p:nvSpPr>
        <p:spPr bwMode="auto">
          <a:xfrm>
            <a:off x="933806" y="5040313"/>
            <a:ext cx="2717089" cy="95154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smtClean="0">
                <a:solidFill>
                  <a:srgbClr val="A4FF94"/>
                </a:solidFill>
                <a:latin typeface="Arial" charset="0"/>
                <a:ea typeface="+mn-ea"/>
                <a:cs typeface="+mn-cs"/>
              </a:rPr>
              <a:t>Shikhfu </a:t>
            </a:r>
            <a:r>
              <a:rPr lang="en-US" sz="2800" i="1" dirty="0" err="1" smtClean="0">
                <a:solidFill>
                  <a:srgbClr val="A4FF94"/>
                </a:solidFill>
                <a:latin typeface="Arial" charset="0"/>
                <a:ea typeface="+mn-ea"/>
                <a:cs typeface="+mn-cs"/>
              </a:rPr>
              <a:t>Enioto</a:t>
            </a:r>
            <a:endParaRPr lang="en-US" sz="2800" i="1" dirty="0">
              <a:solidFill>
                <a:srgbClr val="A4FF94"/>
              </a:solidFill>
              <a:latin typeface="Arial" charset="0"/>
              <a:ea typeface="+mn-ea"/>
              <a:cs typeface="+mn-cs"/>
            </a:endParaRPr>
          </a:p>
          <a:p>
            <a:pPr algn="ctr">
              <a:defRPr/>
            </a:pPr>
            <a:r>
              <a:rPr lang="en-US" sz="2800" i="1" dirty="0">
                <a:solidFill>
                  <a:srgbClr val="A4FF94"/>
                </a:solidFill>
                <a:latin typeface="Arial" charset="0"/>
                <a:ea typeface="+mn-ea"/>
                <a:cs typeface="+mn-cs"/>
              </a:rPr>
              <a:t>30:1-10</a:t>
            </a:r>
          </a:p>
        </p:txBody>
      </p:sp>
      <p:sp>
        <p:nvSpPr>
          <p:cNvPr id="668683" name="Text Box 11"/>
          <p:cNvSpPr txBox="1">
            <a:spLocks noChangeArrowheads="1"/>
          </p:cNvSpPr>
          <p:nvPr/>
        </p:nvSpPr>
        <p:spPr bwMode="auto">
          <a:xfrm>
            <a:off x="1485900" y="3633788"/>
            <a:ext cx="1609725" cy="646331"/>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dirty="0" smtClean="0">
                <a:solidFill>
                  <a:srgbClr val="00FF00"/>
                </a:solidFill>
                <a:latin typeface="Arial" charset="0"/>
                <a:ea typeface="+mn-ea"/>
                <a:cs typeface="+mn-cs"/>
              </a:rPr>
              <a:t>LIKO</a:t>
            </a:r>
            <a:endParaRPr lang="en-US" sz="3600" dirty="0">
              <a:solidFill>
                <a:srgbClr val="00FF00"/>
              </a:solidFill>
              <a:latin typeface="Arial" charset="0"/>
              <a:ea typeface="+mn-ea"/>
              <a:cs typeface="+mn-cs"/>
            </a:endParaRPr>
          </a:p>
        </p:txBody>
      </p:sp>
      <p:sp>
        <p:nvSpPr>
          <p:cNvPr id="668684" name="Text Box 12"/>
          <p:cNvSpPr txBox="1">
            <a:spLocks noChangeArrowheads="1"/>
          </p:cNvSpPr>
          <p:nvPr/>
        </p:nvSpPr>
        <p:spPr bwMode="auto">
          <a:xfrm>
            <a:off x="1460500" y="4338638"/>
            <a:ext cx="1684338" cy="646331"/>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b="0" dirty="0" err="1" smtClean="0">
                <a:solidFill>
                  <a:srgbClr val="FAFD00"/>
                </a:solidFill>
                <a:latin typeface="Arial Black" charset="0"/>
                <a:ea typeface="+mn-ea"/>
                <a:cs typeface="+mn-cs"/>
              </a:rPr>
              <a:t>Liko</a:t>
            </a:r>
            <a:endParaRPr lang="en-US" sz="3600" b="0" dirty="0">
              <a:solidFill>
                <a:srgbClr val="FAFD00"/>
              </a:solidFill>
              <a:latin typeface="Arial Black" charset="0"/>
              <a:ea typeface="+mn-ea"/>
              <a:cs typeface="+mn-cs"/>
            </a:endParaRPr>
          </a:p>
        </p:txBody>
      </p:sp>
      <p:sp>
        <p:nvSpPr>
          <p:cNvPr id="668685" name="Rectangle 13"/>
          <p:cNvSpPr>
            <a:spLocks noChangeArrowheads="1"/>
          </p:cNvSpPr>
          <p:nvPr/>
        </p:nvSpPr>
        <p:spPr bwMode="auto">
          <a:xfrm>
            <a:off x="3602038" y="5041900"/>
            <a:ext cx="1847850" cy="95091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a:solidFill>
                  <a:srgbClr val="A4FF94"/>
                </a:solidFill>
                <a:latin typeface="Arial" charset="0"/>
                <a:ea typeface="+mn-ea"/>
                <a:cs typeface="+mn-cs"/>
              </a:rPr>
              <a:t>2 </a:t>
            </a:r>
            <a:r>
              <a:rPr lang="en-US" sz="2800" i="1" smtClean="0">
                <a:solidFill>
                  <a:srgbClr val="A4FF94"/>
                </a:solidFill>
                <a:latin typeface="Arial" charset="0"/>
                <a:ea typeface="+mn-ea"/>
                <a:cs typeface="+mn-cs"/>
              </a:rPr>
              <a:t>Samuel</a:t>
            </a:r>
            <a:endParaRPr lang="en-US" sz="2800" i="1" dirty="0">
              <a:solidFill>
                <a:srgbClr val="A4FF94"/>
              </a:solidFill>
              <a:latin typeface="Arial" charset="0"/>
              <a:ea typeface="+mn-ea"/>
              <a:cs typeface="+mn-cs"/>
            </a:endParaRPr>
          </a:p>
          <a:p>
            <a:pPr algn="ctr">
              <a:defRPr/>
            </a:pPr>
            <a:r>
              <a:rPr lang="en-US" sz="2800" i="1" dirty="0">
                <a:solidFill>
                  <a:srgbClr val="A4FF94"/>
                </a:solidFill>
                <a:latin typeface="Arial" charset="0"/>
                <a:ea typeface="+mn-ea"/>
                <a:cs typeface="+mn-cs"/>
              </a:rPr>
              <a:t>7:4-16</a:t>
            </a:r>
          </a:p>
        </p:txBody>
      </p:sp>
      <p:sp>
        <p:nvSpPr>
          <p:cNvPr id="668686" name="Text Box 14"/>
          <p:cNvSpPr txBox="1">
            <a:spLocks noChangeArrowheads="1"/>
          </p:cNvSpPr>
          <p:nvPr/>
        </p:nvSpPr>
        <p:spPr bwMode="auto">
          <a:xfrm>
            <a:off x="3772172" y="3644901"/>
            <a:ext cx="1574800"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dirty="0" smtClean="0">
                <a:solidFill>
                  <a:srgbClr val="00FF00"/>
                </a:solidFill>
                <a:latin typeface="Arial" charset="0"/>
                <a:ea typeface="+mn-ea"/>
                <a:cs typeface="+mn-cs"/>
              </a:rPr>
              <a:t>MOJÜ</a:t>
            </a:r>
            <a:endParaRPr lang="en-US" sz="3600" dirty="0">
              <a:solidFill>
                <a:srgbClr val="00FF00"/>
              </a:solidFill>
              <a:latin typeface="Arial" charset="0"/>
              <a:ea typeface="+mn-ea"/>
              <a:cs typeface="+mn-cs"/>
            </a:endParaRPr>
          </a:p>
        </p:txBody>
      </p:sp>
      <p:sp>
        <p:nvSpPr>
          <p:cNvPr id="668687" name="Text Box 15"/>
          <p:cNvSpPr txBox="1">
            <a:spLocks noChangeArrowheads="1"/>
          </p:cNvSpPr>
          <p:nvPr/>
        </p:nvSpPr>
        <p:spPr bwMode="auto">
          <a:xfrm>
            <a:off x="3357563" y="4351338"/>
            <a:ext cx="2401887"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b="0" dirty="0">
                <a:solidFill>
                  <a:srgbClr val="FAFD00"/>
                </a:solidFill>
                <a:latin typeface="Arial Black" charset="0"/>
                <a:ea typeface="+mn-ea"/>
                <a:cs typeface="+mn-cs"/>
              </a:rPr>
              <a:t>Davidic</a:t>
            </a:r>
          </a:p>
        </p:txBody>
      </p:sp>
      <p:sp>
        <p:nvSpPr>
          <p:cNvPr id="668688" name="AutoShape 16"/>
          <p:cNvSpPr>
            <a:spLocks noChangeArrowheads="1"/>
          </p:cNvSpPr>
          <p:nvPr/>
        </p:nvSpPr>
        <p:spPr bwMode="auto">
          <a:xfrm>
            <a:off x="5595938" y="3424238"/>
            <a:ext cx="2425700" cy="2578100"/>
          </a:xfrm>
          <a:prstGeom prst="roundRect">
            <a:avLst>
              <a:gd name="adj" fmla="val 16667"/>
            </a:avLst>
          </a:prstGeom>
          <a:gradFill rotWithShape="0">
            <a:gsLst>
              <a:gs pos="0">
                <a:srgbClr val="20FB2B">
                  <a:gamma/>
                  <a:shade val="15686"/>
                  <a:invGamma/>
                </a:srgbClr>
              </a:gs>
              <a:gs pos="50000">
                <a:srgbClr val="20FB2B"/>
              </a:gs>
              <a:gs pos="100000">
                <a:srgbClr val="20FB2B">
                  <a:gamma/>
                  <a:shade val="15686"/>
                  <a:invGamma/>
                </a:srgbClr>
              </a:gs>
            </a:gsLst>
            <a:lin ang="5400000" scaled="1"/>
          </a:gradFill>
          <a:ln w="38100">
            <a:solidFill>
              <a:srgbClr val="21FF2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68689" name="Rectangle 17"/>
          <p:cNvSpPr>
            <a:spLocks noChangeArrowheads="1"/>
          </p:cNvSpPr>
          <p:nvPr/>
        </p:nvSpPr>
        <p:spPr bwMode="auto">
          <a:xfrm>
            <a:off x="5915025" y="5038725"/>
            <a:ext cx="1743075" cy="9429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a:solidFill>
                  <a:srgbClr val="A4FF94"/>
                </a:solidFill>
                <a:latin typeface="Arial" charset="0"/>
                <a:ea typeface="+mn-ea"/>
                <a:cs typeface="+mn-cs"/>
              </a:rPr>
              <a:t>Jeremiah</a:t>
            </a:r>
          </a:p>
          <a:p>
            <a:pPr algn="ctr">
              <a:defRPr/>
            </a:pPr>
            <a:r>
              <a:rPr lang="en-US" sz="2800" i="1">
                <a:solidFill>
                  <a:srgbClr val="A4FF94"/>
                </a:solidFill>
                <a:latin typeface="Arial" charset="0"/>
                <a:ea typeface="+mn-ea"/>
                <a:cs typeface="+mn-cs"/>
              </a:rPr>
              <a:t>31:31-33</a:t>
            </a:r>
          </a:p>
        </p:txBody>
      </p:sp>
      <p:sp>
        <p:nvSpPr>
          <p:cNvPr id="668690" name="Text Box 18"/>
          <p:cNvSpPr txBox="1">
            <a:spLocks noChangeArrowheads="1"/>
          </p:cNvSpPr>
          <p:nvPr/>
        </p:nvSpPr>
        <p:spPr bwMode="auto">
          <a:xfrm>
            <a:off x="5419725" y="3632200"/>
            <a:ext cx="275272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dirty="0" smtClean="0">
                <a:solidFill>
                  <a:srgbClr val="00FF00"/>
                </a:solidFill>
                <a:latin typeface="Arial" charset="0"/>
                <a:ea typeface="+mn-ea"/>
                <a:cs typeface="+mn-cs"/>
              </a:rPr>
              <a:t>MMHA</a:t>
            </a:r>
            <a:endParaRPr lang="en-US" sz="3600" dirty="0">
              <a:solidFill>
                <a:srgbClr val="00FF00"/>
              </a:solidFill>
              <a:latin typeface="Arial" charset="0"/>
              <a:ea typeface="+mn-ea"/>
              <a:cs typeface="+mn-cs"/>
            </a:endParaRPr>
          </a:p>
        </p:txBody>
      </p:sp>
      <p:sp>
        <p:nvSpPr>
          <p:cNvPr id="668691" name="Text Box 19"/>
          <p:cNvSpPr txBox="1">
            <a:spLocks noChangeArrowheads="1"/>
          </p:cNvSpPr>
          <p:nvPr/>
        </p:nvSpPr>
        <p:spPr bwMode="auto">
          <a:xfrm>
            <a:off x="5695950" y="4338638"/>
            <a:ext cx="220027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b="0" dirty="0" smtClean="0">
                <a:solidFill>
                  <a:srgbClr val="FAFD00"/>
                </a:solidFill>
                <a:latin typeface="Arial Black" charset="0"/>
                <a:ea typeface="+mn-ea"/>
                <a:cs typeface="+mn-cs"/>
              </a:rPr>
              <a:t>Ethan</a:t>
            </a:r>
            <a:endParaRPr lang="en-US" sz="3600" b="0" dirty="0">
              <a:solidFill>
                <a:srgbClr val="FAFD00"/>
              </a:solidFill>
              <a:latin typeface="Arial Black" charset="0"/>
              <a:ea typeface="+mn-ea"/>
              <a:cs typeface="+mn-cs"/>
            </a:endParaRPr>
          </a:p>
        </p:txBody>
      </p:sp>
      <p:sp>
        <p:nvSpPr>
          <p:cNvPr id="668692" name="Line 20"/>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68693" name="Line 21"/>
          <p:cNvSpPr>
            <a:spLocks noChangeShapeType="1"/>
          </p:cNvSpPr>
          <p:nvPr/>
        </p:nvSpPr>
        <p:spPr bwMode="auto">
          <a:xfrm flipH="1">
            <a:off x="4538663" y="24638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68694" name="Line 22"/>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68716" name="Rectangle 44"/>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62</a:t>
            </a:r>
          </a:p>
        </p:txBody>
      </p:sp>
      <p:sp>
        <p:nvSpPr>
          <p:cNvPr id="129048" name="Text Box 45"/>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smtClean="0">
                <a:solidFill>
                  <a:schemeClr val="tx1"/>
                </a:solidFill>
                <a:latin typeface="Arial" charset="0"/>
              </a:rPr>
              <a:t>Okhekako</a:t>
            </a:r>
            <a:r>
              <a:rPr lang="en-US" sz="1200" dirty="0" smtClean="0">
                <a:solidFill>
                  <a:schemeClr val="tx1"/>
                </a:solidFill>
                <a:latin typeface="Arial" charset="0"/>
              </a:rPr>
              <a:t> </a:t>
            </a:r>
            <a:r>
              <a:rPr lang="en-US" sz="1200" dirty="0">
                <a:solidFill>
                  <a:schemeClr val="tx1"/>
                </a:solidFill>
                <a:latin typeface="Arial" charset="0"/>
              </a:rPr>
              <a:t>pg. 39-41</a:t>
            </a:r>
          </a:p>
        </p:txBody>
      </p:sp>
      <p:sp>
        <p:nvSpPr>
          <p:cNvPr id="129049" name="Text Box 46"/>
          <p:cNvSpPr txBox="1">
            <a:spLocks noChangeArrowheads="1"/>
          </p:cNvSpPr>
          <p:nvPr/>
        </p:nvSpPr>
        <p:spPr bwMode="auto">
          <a:xfrm>
            <a:off x="8558213" y="64500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r>
              <a:rPr lang="en-US" sz="1600">
                <a:solidFill>
                  <a:srgbClr val="FFFFFF"/>
                </a:solidFill>
              </a:rPr>
              <a:t>1</a:t>
            </a:r>
          </a:p>
        </p:txBody>
      </p:sp>
      <p:grpSp>
        <p:nvGrpSpPr>
          <p:cNvPr id="2" name="Group 47"/>
          <p:cNvGrpSpPr>
            <a:grpSpLocks/>
          </p:cNvGrpSpPr>
          <p:nvPr/>
        </p:nvGrpSpPr>
        <p:grpSpPr bwMode="auto">
          <a:xfrm>
            <a:off x="519113" y="457200"/>
            <a:ext cx="7974012" cy="5870575"/>
            <a:chOff x="96" y="144"/>
            <a:chExt cx="5254" cy="3842"/>
          </a:xfrm>
        </p:grpSpPr>
        <p:sp>
          <p:nvSpPr>
            <p:cNvPr id="668720" name="AutoShape 48"/>
            <p:cNvSpPr>
              <a:spLocks noChangeArrowheads="1"/>
            </p:cNvSpPr>
            <p:nvPr/>
          </p:nvSpPr>
          <p:spPr bwMode="auto">
            <a:xfrm>
              <a:off x="224" y="265"/>
              <a:ext cx="5001" cy="3601"/>
            </a:xfrm>
            <a:prstGeom prst="roundRect">
              <a:avLst>
                <a:gd name="adj" fmla="val 16667"/>
              </a:avLst>
            </a:prstGeom>
            <a:noFill/>
            <a:ln w="76200">
              <a:solidFill>
                <a:schemeClr val="tx1"/>
              </a:solidFill>
              <a:round/>
              <a:headEnd/>
              <a:tailEnd/>
            </a:ln>
            <a:effectLst>
              <a:outerShdw blurRad="63500" dist="99190" dir="3011666" algn="ctr" rotWithShape="0">
                <a:schemeClr val="bg2">
                  <a:alpha val="74998"/>
                </a:schemeClr>
              </a:outerShdw>
            </a:effectLst>
          </p:spPr>
          <p:txBody>
            <a:bodyPr wrap="none" anchor="ctr"/>
            <a:lstStyle/>
            <a:p>
              <a:pPr algn="ctr">
                <a:defRPr/>
              </a:pPr>
              <a:r>
                <a:rPr lang="en-US" sz="2400" b="0">
                  <a:ea typeface="+mn-ea"/>
                  <a:cs typeface="+mn-cs"/>
                </a:rPr>
                <a:t> </a:t>
              </a:r>
            </a:p>
          </p:txBody>
        </p:sp>
        <p:sp>
          <p:nvSpPr>
            <p:cNvPr id="668721" name="AutoShape 49"/>
            <p:cNvSpPr>
              <a:spLocks noChangeArrowheads="1"/>
            </p:cNvSpPr>
            <p:nvPr/>
          </p:nvSpPr>
          <p:spPr bwMode="auto">
            <a:xfrm>
              <a:off x="96" y="144"/>
              <a:ext cx="5254" cy="3842"/>
            </a:xfrm>
            <a:prstGeom prst="roundRect">
              <a:avLst>
                <a:gd name="adj" fmla="val 16667"/>
              </a:avLst>
            </a:prstGeom>
            <a:noFill/>
            <a:ln w="76200">
              <a:solidFill>
                <a:schemeClr val="accent1"/>
              </a:solidFill>
              <a:round/>
              <a:headEnd/>
              <a:tailEnd/>
            </a:ln>
            <a:effectLst>
              <a:outerShdw blurRad="63500" dist="99190" dir="3011666" algn="ctr" rotWithShape="0">
                <a:schemeClr val="bg2">
                  <a:alpha val="74998"/>
                </a:schemeClr>
              </a:outerShdw>
            </a:effectLst>
          </p:spPr>
          <p:txBody>
            <a:bodyPr wrap="none" anchor="ctr"/>
            <a:lstStyle/>
            <a:p>
              <a:pPr algn="ctr">
                <a:defRPr/>
              </a:pPr>
              <a:r>
                <a:rPr lang="en-US" sz="2400" b="0">
                  <a:ea typeface="+mn-ea"/>
                  <a:cs typeface="+mn-cs"/>
                </a:rPr>
                <a:t> </a:t>
              </a:r>
            </a:p>
          </p:txBody>
        </p:sp>
      </p:grpSp>
      <p:grpSp>
        <p:nvGrpSpPr>
          <p:cNvPr id="129051" name="Group 23"/>
          <p:cNvGrpSpPr>
            <a:grpSpLocks/>
          </p:cNvGrpSpPr>
          <p:nvPr/>
        </p:nvGrpSpPr>
        <p:grpSpPr bwMode="auto">
          <a:xfrm>
            <a:off x="8005763" y="3429001"/>
            <a:ext cx="1044575" cy="1246188"/>
            <a:chOff x="5043" y="2160"/>
            <a:chExt cx="658" cy="785"/>
          </a:xfrm>
        </p:grpSpPr>
        <p:sp>
          <p:nvSpPr>
            <p:cNvPr id="129052" name="AutoShape 24"/>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29053" name="Rectangle 25"/>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9054" name="Line 26"/>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055" name="Line 27"/>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056" name="Line 28"/>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057" name="Line 29"/>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058" name="Line 30"/>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059" name="Rectangle 31"/>
            <p:cNvSpPr>
              <a:spLocks noChangeArrowheads="1"/>
            </p:cNvSpPr>
            <p:nvPr/>
          </p:nvSpPr>
          <p:spPr bwMode="auto">
            <a:xfrm>
              <a:off x="5140" y="2547"/>
              <a:ext cx="50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Yithen</a:t>
              </a:r>
              <a:r>
                <a:rPr lang="en-US" sz="800" dirty="0" smtClean="0">
                  <a:solidFill>
                    <a:srgbClr val="000000"/>
                  </a:solidFill>
                  <a:latin typeface="Helvetica" charset="0"/>
                </a:rPr>
                <a:t> </a:t>
              </a:r>
              <a:r>
                <a:rPr lang="en-US" sz="800" dirty="0" err="1" smtClean="0">
                  <a:solidFill>
                    <a:srgbClr val="000000"/>
                  </a:solidFill>
                  <a:latin typeface="Helvetica" charset="0"/>
                </a:rPr>
                <a:t>Mhon</a:t>
              </a:r>
              <a:endParaRPr lang="en-US" sz="800" dirty="0">
                <a:solidFill>
                  <a:srgbClr val="000000"/>
                </a:solidFill>
                <a:latin typeface="Helvetica" charset="0"/>
              </a:endParaRPr>
            </a:p>
          </p:txBody>
        </p:sp>
        <p:sp>
          <p:nvSpPr>
            <p:cNvPr id="129060" name="Rectangle 32"/>
            <p:cNvSpPr>
              <a:spLocks noChangeArrowheads="1"/>
            </p:cNvSpPr>
            <p:nvPr/>
          </p:nvSpPr>
          <p:spPr bwMode="auto">
            <a:xfrm>
              <a:off x="5190" y="2635"/>
              <a:ext cx="26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ELHI</a:t>
              </a:r>
              <a:endParaRPr lang="en-US" sz="800" dirty="0">
                <a:solidFill>
                  <a:srgbClr val="000000"/>
                </a:solidFill>
                <a:latin typeface="Helvetica" charset="0"/>
              </a:endParaRPr>
            </a:p>
          </p:txBody>
        </p:sp>
        <p:sp>
          <p:nvSpPr>
            <p:cNvPr id="129061" name="Rectangle 33"/>
            <p:cNvSpPr>
              <a:spLocks noChangeArrowheads="1"/>
            </p:cNvSpPr>
            <p:nvPr/>
          </p:nvSpPr>
          <p:spPr bwMode="auto">
            <a:xfrm>
              <a:off x="5145" y="2723"/>
              <a:ext cx="28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CHITI</a:t>
              </a:r>
              <a:endParaRPr lang="en-US" sz="800" dirty="0">
                <a:solidFill>
                  <a:srgbClr val="000000"/>
                </a:solidFill>
                <a:latin typeface="Helvetica" charset="0"/>
              </a:endParaRPr>
            </a:p>
          </p:txBody>
        </p:sp>
        <p:sp>
          <p:nvSpPr>
            <p:cNvPr id="129062" name="Rectangle 34"/>
            <p:cNvSpPr>
              <a:spLocks noChangeArrowheads="1"/>
            </p:cNvSpPr>
            <p:nvPr/>
          </p:nvSpPr>
          <p:spPr bwMode="auto">
            <a:xfrm>
              <a:off x="5107" y="2811"/>
              <a:ext cx="41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Hungthuk</a:t>
              </a:r>
              <a:endParaRPr lang="en-US" sz="800" dirty="0">
                <a:solidFill>
                  <a:srgbClr val="000000"/>
                </a:solidFill>
                <a:latin typeface="Helvetica" charset="0"/>
              </a:endParaRPr>
            </a:p>
          </p:txBody>
        </p:sp>
        <p:sp>
          <p:nvSpPr>
            <p:cNvPr id="129063" name="Rectangle 35"/>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668708" name="Rectangle 36"/>
            <p:cNvSpPr>
              <a:spLocks noChangeArrowheads="1"/>
            </p:cNvSpPr>
            <p:nvPr/>
          </p:nvSpPr>
          <p:spPr bwMode="auto">
            <a:xfrm>
              <a:off x="5154" y="2363"/>
              <a:ext cx="430" cy="144"/>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Donphen</a:t>
              </a:r>
              <a:endParaRPr lang="en-US" sz="900" i="1" dirty="0">
                <a:solidFill>
                  <a:srgbClr val="000000"/>
                </a:solidFill>
                <a:effectLst>
                  <a:outerShdw blurRad="38100" dist="38100" dir="2700000" algn="tl">
                    <a:srgbClr val="FFFFFF"/>
                  </a:outerShdw>
                </a:effectLst>
                <a:latin typeface="Helvetica" charset="0"/>
              </a:endParaRPr>
            </a:p>
          </p:txBody>
        </p:sp>
        <p:sp>
          <p:nvSpPr>
            <p:cNvPr id="129065" name="Rectangle 37"/>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68710" name="Rectangle 38"/>
            <p:cNvSpPr>
              <a:spLocks noChangeArrowheads="1"/>
            </p:cNvSpPr>
            <p:nvPr/>
          </p:nvSpPr>
          <p:spPr bwMode="auto">
            <a:xfrm>
              <a:off x="5125" y="2447"/>
              <a:ext cx="576" cy="144"/>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Khumphen</a:t>
              </a:r>
              <a:r>
                <a:rPr lang="en-US" sz="900" i="1" dirty="0" smtClean="0">
                  <a:solidFill>
                    <a:srgbClr val="000000"/>
                  </a:solidFill>
                  <a:effectLst>
                    <a:outerShdw blurRad="38100" dist="38100" dir="2700000" algn="tl">
                      <a:srgbClr val="FFFFFF"/>
                    </a:outerShdw>
                  </a:effectLst>
                  <a:latin typeface="Helvetica" charset="0"/>
                </a:rPr>
                <a:t> </a:t>
              </a:r>
              <a:r>
                <a:rPr lang="en-US" sz="900" i="1" dirty="0" err="1" smtClean="0">
                  <a:solidFill>
                    <a:srgbClr val="000000"/>
                  </a:solidFill>
                  <a:effectLst>
                    <a:outerShdw blurRad="38100" dist="38100" dir="2700000" algn="tl">
                      <a:srgbClr val="FFFFFF"/>
                    </a:outerShdw>
                  </a:effectLst>
                  <a:latin typeface="Helvetica" charset="0"/>
                </a:rPr>
                <a:t>ki</a:t>
              </a:r>
              <a:endParaRPr lang="en-US" sz="900" i="1" dirty="0">
                <a:solidFill>
                  <a:srgbClr val="000000"/>
                </a:solidFill>
                <a:effectLst>
                  <a:outerShdw blurRad="38100" dist="38100" dir="2700000" algn="tl">
                    <a:srgbClr val="FFFFFF"/>
                  </a:outerShdw>
                </a:effectLst>
                <a:latin typeface="Helvetica" charset="0"/>
              </a:endParaRPr>
            </a:p>
          </p:txBody>
        </p:sp>
        <p:sp>
          <p:nvSpPr>
            <p:cNvPr id="129067" name="Line 3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068" name="Line 4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069" name="Rectangle 4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9070" name="Rectangle 4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68715" name="Rectangle 43"/>
            <p:cNvSpPr>
              <a:spLocks noChangeArrowheads="1"/>
            </p:cNvSpPr>
            <p:nvPr/>
          </p:nvSpPr>
          <p:spPr bwMode="auto">
            <a:xfrm>
              <a:off x="5184" y="2277"/>
              <a:ext cx="353"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68688"/>
                                        </p:tgtEl>
                                        <p:attrNameLst>
                                          <p:attrName>style.visibility</p:attrName>
                                        </p:attrNameLst>
                                      </p:cBhvr>
                                      <p:to>
                                        <p:strVal val="visible"/>
                                      </p:to>
                                    </p:set>
                                    <p:animEffect transition="in" filter="fade">
                                      <p:cBhvr>
                                        <p:cTn id="7" dur="1000"/>
                                        <p:tgtEl>
                                          <p:spTgt spid="6686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500"/>
                                        <p:tgtEl>
                                          <p:spTgt spid="668688"/>
                                        </p:tgtEl>
                                      </p:cBhvr>
                                    </p:animEffect>
                                    <p:set>
                                      <p:cBhvr>
                                        <p:cTn id="12" dur="1" fill="hold">
                                          <p:stCondLst>
                                            <p:cond delay="499"/>
                                          </p:stCondLst>
                                        </p:cTn>
                                        <p:tgtEl>
                                          <p:spTgt spid="668688"/>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668722"/>
                                        </p:tgtEl>
                                        <p:attrNameLst>
                                          <p:attrName>style.visibility</p:attrName>
                                        </p:attrNameLst>
                                      </p:cBhvr>
                                      <p:to>
                                        <p:strVal val="visible"/>
                                      </p:to>
                                    </p:set>
                                    <p:animEffect transition="in" filter="fade">
                                      <p:cBhvr>
                                        <p:cTn id="15" dur="1000"/>
                                        <p:tgtEl>
                                          <p:spTgt spid="668722"/>
                                        </p:tgtEl>
                                      </p:cBhvr>
                                    </p:animEffect>
                                  </p:childTnLst>
                                </p:cTn>
                              </p:par>
                            </p:childTnLst>
                          </p:cTn>
                        </p:par>
                        <p:par>
                          <p:cTn id="16" fill="hold" nodeType="afterGroup">
                            <p:stCondLst>
                              <p:cond delay="1000"/>
                            </p:stCondLst>
                            <p:childTnLst>
                              <p:par>
                                <p:cTn id="17" presetID="23" presetClass="entr" presetSubtype="52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 calcmode="lin" valueType="num">
                                      <p:cBhvr>
                                        <p:cTn id="21" dur="500" fill="hold"/>
                                        <p:tgtEl>
                                          <p:spTgt spid="2"/>
                                        </p:tgtEl>
                                        <p:attrNameLst>
                                          <p:attrName>ppt_x</p:attrName>
                                        </p:attrNameLst>
                                      </p:cBhvr>
                                      <p:tavLst>
                                        <p:tav tm="0">
                                          <p:val>
                                            <p:fltVal val="0.5"/>
                                          </p:val>
                                        </p:tav>
                                        <p:tav tm="100000">
                                          <p:val>
                                            <p:strVal val="#ppt_x"/>
                                          </p:val>
                                        </p:tav>
                                      </p:tavLst>
                                    </p:anim>
                                    <p:anim calcmode="lin" valueType="num">
                                      <p:cBhvr>
                                        <p:cTn id="22"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722" grpId="0" animBg="1"/>
      <p:bldP spid="668688" grpId="0" animBg="1"/>
      <p:bldP spid="668688"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AutoShape 2"/>
          <p:cNvSpPr>
            <a:spLocks noChangeArrowheads="1"/>
          </p:cNvSpPr>
          <p:nvPr/>
        </p:nvSpPr>
        <p:spPr bwMode="auto">
          <a:xfrm>
            <a:off x="1092200" y="3408363"/>
            <a:ext cx="6926263" cy="2578100"/>
          </a:xfrm>
          <a:prstGeom prst="roundRect">
            <a:avLst>
              <a:gd name="adj" fmla="val 16667"/>
            </a:avLst>
          </a:prstGeom>
          <a:gradFill rotWithShape="0">
            <a:gsLst>
              <a:gs pos="0">
                <a:srgbClr val="20FB2B">
                  <a:gamma/>
                  <a:shade val="15686"/>
                  <a:invGamma/>
                </a:srgbClr>
              </a:gs>
              <a:gs pos="50000">
                <a:srgbClr val="20FB2B"/>
              </a:gs>
              <a:gs pos="100000">
                <a:srgbClr val="20FB2B">
                  <a:gamma/>
                  <a:shade val="15686"/>
                  <a:invGamma/>
                </a:srgbClr>
              </a:gs>
            </a:gsLst>
            <a:lin ang="5400000" scaled="1"/>
          </a:gradFill>
          <a:ln w="38100">
            <a:solidFill>
              <a:srgbClr val="21FF2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31074" name="Rectangle 3" descr="Green marble"/>
          <p:cNvSpPr>
            <a:spLocks noChangeArrowheads="1"/>
          </p:cNvSpPr>
          <p:nvPr/>
        </p:nvSpPr>
        <p:spPr bwMode="auto">
          <a:xfrm>
            <a:off x="533400" y="457200"/>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71748" name="Rectangle 4"/>
          <p:cNvSpPr>
            <a:spLocks noChangeArrowheads="1"/>
          </p:cNvSpPr>
          <p:nvPr/>
        </p:nvSpPr>
        <p:spPr bwMode="auto">
          <a:xfrm>
            <a:off x="1174347" y="353162"/>
            <a:ext cx="10425112" cy="766877"/>
          </a:xfrm>
          <a:prstGeom prst="rect">
            <a:avLst/>
          </a:prstGeom>
          <a:noFill/>
          <a:ln w="12700">
            <a:noFill/>
            <a:miter lim="800000"/>
            <a:headEnd/>
            <a:tailEnd/>
          </a:ln>
          <a:effectLst>
            <a:outerShdw blurRad="63500" dist="85194" dir="3806097" algn="ctr" rotWithShape="0">
              <a:schemeClr val="bg2">
                <a:alpha val="74998"/>
              </a:schemeClr>
            </a:outerShdw>
          </a:effectLst>
        </p:spPr>
        <p:txBody>
          <a:bodyPr wrap="square" lIns="90487" tIns="44450" rIns="90487" bIns="44450">
            <a:spAutoFit/>
          </a:bodyPr>
          <a:lstStyle/>
          <a:p>
            <a:pPr algn="ctr">
              <a:defRPr/>
            </a:pPr>
            <a:r>
              <a:rPr lang="en-US" sz="4400" smtClean="0">
                <a:solidFill>
                  <a:srgbClr val="FAFD00"/>
                </a:solidFill>
                <a:latin typeface="Arial" charset="0"/>
              </a:rPr>
              <a:t>Abraham Ntsata</a:t>
            </a:r>
            <a:endParaRPr lang="en-US" sz="3600" b="0" dirty="0">
              <a:solidFill>
                <a:srgbClr val="00FF00"/>
              </a:solidFill>
              <a:latin typeface="Arial" charset="0"/>
            </a:endParaRPr>
          </a:p>
        </p:txBody>
      </p:sp>
      <p:sp>
        <p:nvSpPr>
          <p:cNvPr id="671749" name="Rectangle 5"/>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31077" name="Text Box 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Arial" charset="0"/>
              </a:rPr>
              <a:t> </a:t>
            </a:r>
          </a:p>
        </p:txBody>
      </p:sp>
      <p:sp>
        <p:nvSpPr>
          <p:cNvPr id="671751" name="Text Box 7"/>
          <p:cNvSpPr txBox="1">
            <a:spLocks noChangeArrowheads="1"/>
          </p:cNvSpPr>
          <p:nvPr/>
        </p:nvSpPr>
        <p:spPr bwMode="auto">
          <a:xfrm>
            <a:off x="647700" y="3541713"/>
            <a:ext cx="6307138" cy="641350"/>
          </a:xfrm>
          <a:prstGeom prst="rect">
            <a:avLst/>
          </a:prstGeom>
          <a:noFill/>
          <a:ln w="12700">
            <a:noFill/>
            <a:miter lim="800000"/>
            <a:headEnd/>
            <a:tailEnd/>
          </a:ln>
          <a:effectLst>
            <a:outerShdw blurRad="63500" dist="17961" dir="2700000" algn="ctr" rotWithShape="0">
              <a:schemeClr val="bg2">
                <a:alpha val="74998"/>
              </a:schemeClr>
            </a:outerShdw>
          </a:effectLst>
        </p:spPr>
        <p:txBody>
          <a:bodyPr>
            <a:spAutoFit/>
          </a:bodyPr>
          <a:lstStyle/>
          <a:p>
            <a:pPr>
              <a:spcBef>
                <a:spcPct val="50000"/>
              </a:spcBef>
              <a:defRPr/>
            </a:pPr>
            <a:endParaRPr lang="en-US" sz="3600">
              <a:solidFill>
                <a:srgbClr val="00FF00"/>
              </a:solidFill>
              <a:latin typeface="Arial" charset="0"/>
              <a:ea typeface="+mn-ea"/>
              <a:cs typeface="+mn-cs"/>
            </a:endParaRPr>
          </a:p>
        </p:txBody>
      </p:sp>
      <p:sp>
        <p:nvSpPr>
          <p:cNvPr id="671752" name="AutoShape 8"/>
          <p:cNvSpPr>
            <a:spLocks noChangeArrowheads="1"/>
          </p:cNvSpPr>
          <p:nvPr/>
        </p:nvSpPr>
        <p:spPr bwMode="auto">
          <a:xfrm>
            <a:off x="1150938" y="3441700"/>
            <a:ext cx="6926262" cy="2578100"/>
          </a:xfrm>
          <a:prstGeom prst="roundRect">
            <a:avLst>
              <a:gd name="adj" fmla="val 16667"/>
            </a:avLst>
          </a:prstGeom>
          <a:gradFill rotWithShape="0">
            <a:gsLst>
              <a:gs pos="0">
                <a:srgbClr val="20FB2B">
                  <a:gamma/>
                  <a:shade val="15686"/>
                  <a:invGamma/>
                </a:srgbClr>
              </a:gs>
              <a:gs pos="50000">
                <a:srgbClr val="20FB2B"/>
              </a:gs>
              <a:gs pos="100000">
                <a:srgbClr val="20FB2B">
                  <a:gamma/>
                  <a:shade val="15686"/>
                  <a:invGamma/>
                </a:srgbClr>
              </a:gs>
            </a:gsLst>
            <a:lin ang="5400000" scaled="1"/>
          </a:gradFill>
          <a:ln w="38100">
            <a:solidFill>
              <a:srgbClr val="21FF2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71753" name="Text Box 9"/>
          <p:cNvSpPr txBox="1">
            <a:spLocks noChangeArrowheads="1"/>
          </p:cNvSpPr>
          <p:nvPr/>
        </p:nvSpPr>
        <p:spPr bwMode="auto">
          <a:xfrm>
            <a:off x="3269016" y="1618457"/>
            <a:ext cx="7337954"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a:spAutoFit/>
          </a:bodyPr>
          <a:lstStyle/>
          <a:p>
            <a:pPr algn="ctr">
              <a:spcBef>
                <a:spcPct val="50000"/>
              </a:spcBef>
              <a:defRPr/>
            </a:pPr>
            <a:r>
              <a:rPr lang="en-US" sz="3200" i="1" dirty="0" err="1" smtClean="0">
                <a:solidFill>
                  <a:srgbClr val="00FF00"/>
                </a:solidFill>
                <a:latin typeface="Arial" charset="0"/>
                <a:ea typeface="+mn-ea"/>
                <a:cs typeface="+mn-cs"/>
              </a:rPr>
              <a:t>Benkaden</a:t>
            </a:r>
            <a:r>
              <a:rPr lang="en-US" sz="3200" i="1" dirty="0" smtClean="0">
                <a:solidFill>
                  <a:srgbClr val="00FF00"/>
                </a:solidFill>
                <a:latin typeface="Arial" charset="0"/>
                <a:ea typeface="+mn-ea"/>
                <a:cs typeface="+mn-cs"/>
              </a:rPr>
              <a:t> </a:t>
            </a:r>
            <a:r>
              <a:rPr lang="en-US" sz="3200" i="1" dirty="0">
                <a:solidFill>
                  <a:srgbClr val="00FF00"/>
                </a:solidFill>
                <a:latin typeface="Arial" charset="0"/>
                <a:ea typeface="+mn-ea"/>
                <a:cs typeface="+mn-cs"/>
              </a:rPr>
              <a:t>12:1-3</a:t>
            </a:r>
          </a:p>
        </p:txBody>
      </p:sp>
      <p:sp>
        <p:nvSpPr>
          <p:cNvPr id="671754" name="Rectangle 10"/>
          <p:cNvSpPr>
            <a:spLocks noChangeArrowheads="1"/>
          </p:cNvSpPr>
          <p:nvPr/>
        </p:nvSpPr>
        <p:spPr bwMode="auto">
          <a:xfrm>
            <a:off x="3254375" y="1075718"/>
            <a:ext cx="6639454" cy="582211"/>
          </a:xfrm>
          <a:prstGeom prst="rect">
            <a:avLst/>
          </a:prstGeom>
          <a:noFill/>
          <a:ln w="12700">
            <a:noFill/>
            <a:miter lim="800000"/>
            <a:headEnd/>
            <a:tailEnd/>
          </a:ln>
          <a:effectLst>
            <a:outerShdw blurRad="63500" dist="85194" dir="3806097" algn="ctr" rotWithShape="0">
              <a:schemeClr val="bg2">
                <a:alpha val="74998"/>
              </a:schemeClr>
            </a:outerShdw>
          </a:effectLst>
        </p:spPr>
        <p:txBody>
          <a:bodyPr wrap="square" lIns="90487" tIns="44450" rIns="90487" bIns="44450">
            <a:spAutoFit/>
          </a:bodyPr>
          <a:lstStyle/>
          <a:p>
            <a:pPr algn="ctr">
              <a:defRPr/>
            </a:pPr>
            <a:r>
              <a:rPr lang="en-US" sz="3200" dirty="0">
                <a:solidFill>
                  <a:srgbClr val="FAFD00"/>
                </a:solidFill>
                <a:latin typeface="Arial" charset="0"/>
              </a:rPr>
              <a:t>(</a:t>
            </a:r>
            <a:r>
              <a:rPr lang="ja-JP" altLang="en-US" sz="3200" smtClean="0">
                <a:solidFill>
                  <a:srgbClr val="FAFD00"/>
                </a:solidFill>
                <a:latin typeface="Arial" charset="0"/>
              </a:rPr>
              <a:t>“</a:t>
            </a:r>
            <a:r>
              <a:rPr lang="en-US" sz="3200" smtClean="0">
                <a:solidFill>
                  <a:srgbClr val="FAFD00"/>
                </a:solidFill>
                <a:latin typeface="Arial" charset="0"/>
              </a:rPr>
              <a:t>Etsa </a:t>
            </a:r>
            <a:r>
              <a:rPr lang="en-US" sz="3200" dirty="0" err="1" smtClean="0">
                <a:solidFill>
                  <a:srgbClr val="FAFD00"/>
                </a:solidFill>
                <a:latin typeface="Arial" charset="0"/>
              </a:rPr>
              <a:t>Ji</a:t>
            </a:r>
            <a:r>
              <a:rPr lang="ja-JP" altLang="en-US" sz="3200" dirty="0" smtClean="0">
                <a:solidFill>
                  <a:srgbClr val="FAFD00"/>
                </a:solidFill>
                <a:latin typeface="Arial" charset="0"/>
              </a:rPr>
              <a:t>”</a:t>
            </a:r>
            <a:r>
              <a:rPr lang="en-US" sz="3200" dirty="0">
                <a:solidFill>
                  <a:srgbClr val="FAFD00"/>
                </a:solidFill>
                <a:latin typeface="Arial" charset="0"/>
              </a:rPr>
              <a:t>)</a:t>
            </a:r>
            <a:endParaRPr lang="en-US" sz="2400" b="0" dirty="0">
              <a:solidFill>
                <a:srgbClr val="00FF00"/>
              </a:solidFill>
              <a:latin typeface="Arial" charset="0"/>
            </a:endParaRPr>
          </a:p>
        </p:txBody>
      </p:sp>
      <p:sp>
        <p:nvSpPr>
          <p:cNvPr id="671755" name="Rectangle 11"/>
          <p:cNvSpPr>
            <a:spLocks noChangeArrowheads="1"/>
          </p:cNvSpPr>
          <p:nvPr/>
        </p:nvSpPr>
        <p:spPr bwMode="auto">
          <a:xfrm>
            <a:off x="933806" y="5040313"/>
            <a:ext cx="2717089" cy="95154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smtClean="0">
                <a:solidFill>
                  <a:srgbClr val="A4FF94"/>
                </a:solidFill>
                <a:latin typeface="Arial" charset="0"/>
                <a:ea typeface="+mn-ea"/>
                <a:cs typeface="+mn-cs"/>
              </a:rPr>
              <a:t>Shikhfu </a:t>
            </a:r>
            <a:r>
              <a:rPr lang="en-US" sz="2800" i="1" dirty="0" err="1" smtClean="0">
                <a:solidFill>
                  <a:srgbClr val="A4FF94"/>
                </a:solidFill>
                <a:latin typeface="Arial" charset="0"/>
                <a:ea typeface="+mn-ea"/>
                <a:cs typeface="+mn-cs"/>
              </a:rPr>
              <a:t>Enioto</a:t>
            </a:r>
            <a:endParaRPr lang="en-US" sz="2800" i="1" dirty="0">
              <a:solidFill>
                <a:srgbClr val="A4FF94"/>
              </a:solidFill>
              <a:latin typeface="Arial" charset="0"/>
              <a:ea typeface="+mn-ea"/>
              <a:cs typeface="+mn-cs"/>
            </a:endParaRPr>
          </a:p>
          <a:p>
            <a:pPr algn="ctr">
              <a:defRPr/>
            </a:pPr>
            <a:r>
              <a:rPr lang="en-US" sz="2800" i="1" dirty="0">
                <a:solidFill>
                  <a:srgbClr val="A4FF94"/>
                </a:solidFill>
                <a:latin typeface="Arial" charset="0"/>
                <a:ea typeface="+mn-ea"/>
                <a:cs typeface="+mn-cs"/>
              </a:rPr>
              <a:t>30:1-10</a:t>
            </a:r>
          </a:p>
        </p:txBody>
      </p:sp>
      <p:sp>
        <p:nvSpPr>
          <p:cNvPr id="671756" name="Text Box 12"/>
          <p:cNvSpPr txBox="1">
            <a:spLocks noChangeArrowheads="1"/>
          </p:cNvSpPr>
          <p:nvPr/>
        </p:nvSpPr>
        <p:spPr bwMode="auto">
          <a:xfrm>
            <a:off x="1485900" y="3633788"/>
            <a:ext cx="1609725" cy="646331"/>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dirty="0" smtClean="0">
                <a:solidFill>
                  <a:srgbClr val="00FF00"/>
                </a:solidFill>
                <a:latin typeface="Arial" charset="0"/>
                <a:ea typeface="+mn-ea"/>
                <a:cs typeface="+mn-cs"/>
              </a:rPr>
              <a:t>LIKO</a:t>
            </a:r>
            <a:endParaRPr lang="en-US" sz="3600" dirty="0">
              <a:solidFill>
                <a:srgbClr val="00FF00"/>
              </a:solidFill>
              <a:latin typeface="Arial" charset="0"/>
              <a:ea typeface="+mn-ea"/>
              <a:cs typeface="+mn-cs"/>
            </a:endParaRPr>
          </a:p>
        </p:txBody>
      </p:sp>
      <p:sp>
        <p:nvSpPr>
          <p:cNvPr id="671757" name="Text Box 13"/>
          <p:cNvSpPr txBox="1">
            <a:spLocks noChangeArrowheads="1"/>
          </p:cNvSpPr>
          <p:nvPr/>
        </p:nvSpPr>
        <p:spPr bwMode="auto">
          <a:xfrm>
            <a:off x="1460500" y="4338638"/>
            <a:ext cx="1684338" cy="646331"/>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b="0" dirty="0" smtClean="0">
                <a:solidFill>
                  <a:srgbClr val="FAFD00"/>
                </a:solidFill>
                <a:latin typeface="Arial Black" charset="0"/>
                <a:ea typeface="+mn-ea"/>
                <a:cs typeface="+mn-cs"/>
              </a:rPr>
              <a:t>LIKO</a:t>
            </a:r>
            <a:endParaRPr lang="en-US" sz="3600" b="0" dirty="0">
              <a:solidFill>
                <a:srgbClr val="FAFD00"/>
              </a:solidFill>
              <a:latin typeface="Arial Black" charset="0"/>
              <a:ea typeface="+mn-ea"/>
              <a:cs typeface="+mn-cs"/>
            </a:endParaRPr>
          </a:p>
        </p:txBody>
      </p:sp>
      <p:sp>
        <p:nvSpPr>
          <p:cNvPr id="671758" name="Rectangle 14"/>
          <p:cNvSpPr>
            <a:spLocks noChangeArrowheads="1"/>
          </p:cNvSpPr>
          <p:nvPr/>
        </p:nvSpPr>
        <p:spPr bwMode="auto">
          <a:xfrm>
            <a:off x="3602038" y="5041900"/>
            <a:ext cx="1847850" cy="95091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a:solidFill>
                  <a:srgbClr val="A4FF94"/>
                </a:solidFill>
                <a:latin typeface="Arial" charset="0"/>
                <a:ea typeface="+mn-ea"/>
                <a:cs typeface="+mn-cs"/>
              </a:rPr>
              <a:t>2 </a:t>
            </a:r>
            <a:r>
              <a:rPr lang="en-US" sz="2800" i="1" smtClean="0">
                <a:solidFill>
                  <a:srgbClr val="A4FF94"/>
                </a:solidFill>
                <a:latin typeface="Arial" charset="0"/>
                <a:ea typeface="+mn-ea"/>
                <a:cs typeface="+mn-cs"/>
              </a:rPr>
              <a:t>Samuel</a:t>
            </a:r>
            <a:endParaRPr lang="en-US" sz="2800" i="1" dirty="0">
              <a:solidFill>
                <a:srgbClr val="A4FF94"/>
              </a:solidFill>
              <a:latin typeface="Arial" charset="0"/>
              <a:ea typeface="+mn-ea"/>
              <a:cs typeface="+mn-cs"/>
            </a:endParaRPr>
          </a:p>
          <a:p>
            <a:pPr algn="ctr">
              <a:defRPr/>
            </a:pPr>
            <a:r>
              <a:rPr lang="en-US" sz="2800" i="1" dirty="0">
                <a:solidFill>
                  <a:srgbClr val="A4FF94"/>
                </a:solidFill>
                <a:latin typeface="Arial" charset="0"/>
                <a:ea typeface="+mn-ea"/>
                <a:cs typeface="+mn-cs"/>
              </a:rPr>
              <a:t>7:4-16</a:t>
            </a:r>
          </a:p>
        </p:txBody>
      </p:sp>
      <p:sp>
        <p:nvSpPr>
          <p:cNvPr id="671759" name="Text Box 15"/>
          <p:cNvSpPr txBox="1">
            <a:spLocks noChangeArrowheads="1"/>
          </p:cNvSpPr>
          <p:nvPr/>
        </p:nvSpPr>
        <p:spPr bwMode="auto">
          <a:xfrm>
            <a:off x="3760788" y="3644900"/>
            <a:ext cx="1574800"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dirty="0" smtClean="0">
                <a:solidFill>
                  <a:srgbClr val="00FF00"/>
                </a:solidFill>
                <a:latin typeface="Arial" charset="0"/>
                <a:ea typeface="+mn-ea"/>
                <a:cs typeface="+mn-cs"/>
              </a:rPr>
              <a:t>MOJU</a:t>
            </a:r>
            <a:endParaRPr lang="en-US" sz="3600" dirty="0">
              <a:solidFill>
                <a:srgbClr val="00FF00"/>
              </a:solidFill>
              <a:latin typeface="Arial" charset="0"/>
              <a:ea typeface="+mn-ea"/>
              <a:cs typeface="+mn-cs"/>
            </a:endParaRPr>
          </a:p>
        </p:txBody>
      </p:sp>
      <p:sp>
        <p:nvSpPr>
          <p:cNvPr id="671760" name="Text Box 16"/>
          <p:cNvSpPr txBox="1">
            <a:spLocks noChangeArrowheads="1"/>
          </p:cNvSpPr>
          <p:nvPr/>
        </p:nvSpPr>
        <p:spPr bwMode="auto">
          <a:xfrm>
            <a:off x="3357563" y="4351338"/>
            <a:ext cx="2401887"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b="0">
                <a:solidFill>
                  <a:srgbClr val="FAFD00"/>
                </a:solidFill>
                <a:latin typeface="Arial Black" charset="0"/>
                <a:ea typeface="+mn-ea"/>
                <a:cs typeface="+mn-cs"/>
              </a:rPr>
              <a:t>Davidic</a:t>
            </a:r>
          </a:p>
        </p:txBody>
      </p:sp>
      <p:sp>
        <p:nvSpPr>
          <p:cNvPr id="671762" name="Rectangle 18"/>
          <p:cNvSpPr>
            <a:spLocks noChangeArrowheads="1"/>
          </p:cNvSpPr>
          <p:nvPr/>
        </p:nvSpPr>
        <p:spPr bwMode="auto">
          <a:xfrm>
            <a:off x="5913438" y="5038725"/>
            <a:ext cx="1743075" cy="9429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a:solidFill>
                  <a:srgbClr val="A4FF94"/>
                </a:solidFill>
                <a:latin typeface="Arial" charset="0"/>
                <a:ea typeface="+mn-ea"/>
                <a:cs typeface="+mn-cs"/>
              </a:rPr>
              <a:t>Jeremiah</a:t>
            </a:r>
          </a:p>
          <a:p>
            <a:pPr algn="ctr">
              <a:defRPr/>
            </a:pPr>
            <a:r>
              <a:rPr lang="en-US" sz="2800" i="1">
                <a:solidFill>
                  <a:srgbClr val="A4FF94"/>
                </a:solidFill>
                <a:latin typeface="Arial" charset="0"/>
                <a:ea typeface="+mn-ea"/>
                <a:cs typeface="+mn-cs"/>
              </a:rPr>
              <a:t>31:31-33</a:t>
            </a:r>
          </a:p>
        </p:txBody>
      </p:sp>
      <p:sp>
        <p:nvSpPr>
          <p:cNvPr id="671763" name="Text Box 19"/>
          <p:cNvSpPr txBox="1">
            <a:spLocks noChangeArrowheads="1"/>
          </p:cNvSpPr>
          <p:nvPr/>
        </p:nvSpPr>
        <p:spPr bwMode="auto">
          <a:xfrm>
            <a:off x="5419725" y="3632200"/>
            <a:ext cx="275272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dirty="0" smtClean="0">
                <a:solidFill>
                  <a:srgbClr val="00FF00"/>
                </a:solidFill>
                <a:latin typeface="Arial" charset="0"/>
                <a:ea typeface="+mn-ea"/>
                <a:cs typeface="+mn-cs"/>
              </a:rPr>
              <a:t>MMHA</a:t>
            </a:r>
            <a:endParaRPr lang="en-US" sz="3600" dirty="0">
              <a:solidFill>
                <a:srgbClr val="00FF00"/>
              </a:solidFill>
              <a:latin typeface="Arial" charset="0"/>
              <a:ea typeface="+mn-ea"/>
              <a:cs typeface="+mn-cs"/>
            </a:endParaRPr>
          </a:p>
        </p:txBody>
      </p:sp>
      <p:sp>
        <p:nvSpPr>
          <p:cNvPr id="671764" name="Text Box 20"/>
          <p:cNvSpPr txBox="1">
            <a:spLocks noChangeArrowheads="1"/>
          </p:cNvSpPr>
          <p:nvPr/>
        </p:nvSpPr>
        <p:spPr bwMode="auto">
          <a:xfrm>
            <a:off x="5695950" y="4338638"/>
            <a:ext cx="220027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b="0" dirty="0" smtClean="0">
                <a:solidFill>
                  <a:srgbClr val="FAFD00"/>
                </a:solidFill>
                <a:latin typeface="Arial Black" charset="0"/>
                <a:ea typeface="+mn-ea"/>
                <a:cs typeface="+mn-cs"/>
              </a:rPr>
              <a:t>Ethan</a:t>
            </a:r>
            <a:endParaRPr lang="en-US" sz="3600" b="0" dirty="0">
              <a:solidFill>
                <a:srgbClr val="FAFD00"/>
              </a:solidFill>
              <a:latin typeface="Arial Black" charset="0"/>
              <a:ea typeface="+mn-ea"/>
              <a:cs typeface="+mn-cs"/>
            </a:endParaRPr>
          </a:p>
        </p:txBody>
      </p:sp>
      <p:sp>
        <p:nvSpPr>
          <p:cNvPr id="671765" name="Line 21"/>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71766" name="Line 22"/>
          <p:cNvSpPr>
            <a:spLocks noChangeShapeType="1"/>
          </p:cNvSpPr>
          <p:nvPr/>
        </p:nvSpPr>
        <p:spPr bwMode="auto">
          <a:xfrm flipH="1">
            <a:off x="4538663" y="24638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71767" name="Line 23"/>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71768" name="Rectangle 24"/>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63</a:t>
            </a:r>
          </a:p>
        </p:txBody>
      </p:sp>
      <p:sp>
        <p:nvSpPr>
          <p:cNvPr id="131095" name="Text Box 2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smtClean="0">
                <a:solidFill>
                  <a:schemeClr val="tx1"/>
                </a:solidFill>
                <a:latin typeface="Arial" charset="0"/>
              </a:rPr>
              <a:t>Okhekako</a:t>
            </a:r>
            <a:r>
              <a:rPr lang="en-US" sz="1200" dirty="0" smtClean="0">
                <a:solidFill>
                  <a:schemeClr val="tx1"/>
                </a:solidFill>
                <a:latin typeface="Arial" charset="0"/>
              </a:rPr>
              <a:t> </a:t>
            </a:r>
            <a:r>
              <a:rPr lang="en-US" sz="1200" dirty="0">
                <a:solidFill>
                  <a:schemeClr val="tx1"/>
                </a:solidFill>
                <a:latin typeface="Arial" charset="0"/>
              </a:rPr>
              <a:t>pg. 39-41</a:t>
            </a:r>
          </a:p>
        </p:txBody>
      </p:sp>
      <p:sp>
        <p:nvSpPr>
          <p:cNvPr id="131096" name="Text Box 26"/>
          <p:cNvSpPr txBox="1">
            <a:spLocks noChangeArrowheads="1"/>
          </p:cNvSpPr>
          <p:nvPr/>
        </p:nvSpPr>
        <p:spPr bwMode="auto">
          <a:xfrm>
            <a:off x="8551863" y="64500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r>
              <a:rPr lang="en-US" sz="1600">
                <a:solidFill>
                  <a:srgbClr val="FFFFFF"/>
                </a:solidFill>
              </a:rPr>
              <a:t>1</a:t>
            </a:r>
          </a:p>
        </p:txBody>
      </p:sp>
      <p:grpSp>
        <p:nvGrpSpPr>
          <p:cNvPr id="131097" name="Group 30"/>
          <p:cNvGrpSpPr>
            <a:grpSpLocks/>
          </p:cNvGrpSpPr>
          <p:nvPr/>
        </p:nvGrpSpPr>
        <p:grpSpPr bwMode="auto">
          <a:xfrm>
            <a:off x="8005763" y="3429001"/>
            <a:ext cx="1044575" cy="1246188"/>
            <a:chOff x="5043" y="2160"/>
            <a:chExt cx="658" cy="785"/>
          </a:xfrm>
        </p:grpSpPr>
        <p:sp>
          <p:nvSpPr>
            <p:cNvPr id="131152" name="AutoShape 31"/>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31153" name="Rectangle 32"/>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1154" name="Line 33"/>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155" name="Line 34"/>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156" name="Line 35"/>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157" name="Line 36"/>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158" name="Line 37"/>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159" name="Rectangle 38"/>
            <p:cNvSpPr>
              <a:spLocks noChangeArrowheads="1"/>
            </p:cNvSpPr>
            <p:nvPr/>
          </p:nvSpPr>
          <p:spPr bwMode="auto">
            <a:xfrm>
              <a:off x="5140" y="2547"/>
              <a:ext cx="50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Yithen</a:t>
              </a:r>
              <a:r>
                <a:rPr lang="en-US" sz="800" dirty="0" smtClean="0">
                  <a:solidFill>
                    <a:srgbClr val="000000"/>
                  </a:solidFill>
                  <a:latin typeface="Helvetica" charset="0"/>
                </a:rPr>
                <a:t> </a:t>
              </a:r>
              <a:r>
                <a:rPr lang="en-US" sz="800" dirty="0" err="1" smtClean="0">
                  <a:solidFill>
                    <a:srgbClr val="000000"/>
                  </a:solidFill>
                  <a:latin typeface="Helvetica" charset="0"/>
                </a:rPr>
                <a:t>Mhon</a:t>
              </a:r>
              <a:endParaRPr lang="en-US" sz="800" dirty="0">
                <a:solidFill>
                  <a:srgbClr val="000000"/>
                </a:solidFill>
                <a:latin typeface="Helvetica" charset="0"/>
              </a:endParaRPr>
            </a:p>
          </p:txBody>
        </p:sp>
        <p:sp>
          <p:nvSpPr>
            <p:cNvPr id="131160" name="Rectangle 39"/>
            <p:cNvSpPr>
              <a:spLocks noChangeArrowheads="1"/>
            </p:cNvSpPr>
            <p:nvPr/>
          </p:nvSpPr>
          <p:spPr bwMode="auto">
            <a:xfrm>
              <a:off x="5190" y="2635"/>
              <a:ext cx="26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ELHI</a:t>
              </a:r>
              <a:endParaRPr lang="en-US" sz="800" dirty="0">
                <a:solidFill>
                  <a:srgbClr val="000000"/>
                </a:solidFill>
                <a:latin typeface="Helvetica" charset="0"/>
              </a:endParaRPr>
            </a:p>
          </p:txBody>
        </p:sp>
        <p:sp>
          <p:nvSpPr>
            <p:cNvPr id="131161" name="Rectangle 40"/>
            <p:cNvSpPr>
              <a:spLocks noChangeArrowheads="1"/>
            </p:cNvSpPr>
            <p:nvPr/>
          </p:nvSpPr>
          <p:spPr bwMode="auto">
            <a:xfrm>
              <a:off x="5145" y="2723"/>
              <a:ext cx="28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CHITI</a:t>
              </a:r>
              <a:endParaRPr lang="en-US" sz="800" dirty="0">
                <a:solidFill>
                  <a:srgbClr val="000000"/>
                </a:solidFill>
                <a:latin typeface="Helvetica" charset="0"/>
              </a:endParaRPr>
            </a:p>
          </p:txBody>
        </p:sp>
        <p:sp>
          <p:nvSpPr>
            <p:cNvPr id="131162" name="Rectangle 41"/>
            <p:cNvSpPr>
              <a:spLocks noChangeArrowheads="1"/>
            </p:cNvSpPr>
            <p:nvPr/>
          </p:nvSpPr>
          <p:spPr bwMode="auto">
            <a:xfrm>
              <a:off x="5107" y="2811"/>
              <a:ext cx="41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Hungthuk</a:t>
              </a:r>
              <a:endParaRPr lang="en-US" sz="800" dirty="0">
                <a:solidFill>
                  <a:srgbClr val="000000"/>
                </a:solidFill>
                <a:latin typeface="Helvetica" charset="0"/>
              </a:endParaRPr>
            </a:p>
          </p:txBody>
        </p:sp>
        <p:sp>
          <p:nvSpPr>
            <p:cNvPr id="131163" name="Rectangle 42"/>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671787" name="Rectangle 43"/>
            <p:cNvSpPr>
              <a:spLocks noChangeArrowheads="1"/>
            </p:cNvSpPr>
            <p:nvPr/>
          </p:nvSpPr>
          <p:spPr bwMode="auto">
            <a:xfrm>
              <a:off x="5154" y="2363"/>
              <a:ext cx="430" cy="144"/>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Donphen</a:t>
              </a:r>
              <a:endParaRPr lang="en-US" sz="900" i="1" dirty="0">
                <a:solidFill>
                  <a:srgbClr val="000000"/>
                </a:solidFill>
                <a:effectLst>
                  <a:outerShdw blurRad="38100" dist="38100" dir="2700000" algn="tl">
                    <a:srgbClr val="FFFFFF"/>
                  </a:outerShdw>
                </a:effectLst>
                <a:latin typeface="Helvetica" charset="0"/>
              </a:endParaRPr>
            </a:p>
          </p:txBody>
        </p:sp>
        <p:sp>
          <p:nvSpPr>
            <p:cNvPr id="131165" name="Rectangle 44"/>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71789" name="Rectangle 45"/>
            <p:cNvSpPr>
              <a:spLocks noChangeArrowheads="1"/>
            </p:cNvSpPr>
            <p:nvPr/>
          </p:nvSpPr>
          <p:spPr bwMode="auto">
            <a:xfrm>
              <a:off x="5125" y="2447"/>
              <a:ext cx="576" cy="144"/>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Khumphen</a:t>
              </a:r>
              <a:r>
                <a:rPr lang="en-US" sz="900" i="1" dirty="0" smtClean="0">
                  <a:solidFill>
                    <a:srgbClr val="000000"/>
                  </a:solidFill>
                  <a:effectLst>
                    <a:outerShdw blurRad="38100" dist="38100" dir="2700000" algn="tl">
                      <a:srgbClr val="FFFFFF"/>
                    </a:outerShdw>
                  </a:effectLst>
                  <a:latin typeface="Helvetica" charset="0"/>
                </a:rPr>
                <a:t> </a:t>
              </a:r>
              <a:r>
                <a:rPr lang="en-US" sz="900" i="1" dirty="0" err="1" smtClean="0">
                  <a:solidFill>
                    <a:srgbClr val="000000"/>
                  </a:solidFill>
                  <a:effectLst>
                    <a:outerShdw blurRad="38100" dist="38100" dir="2700000" algn="tl">
                      <a:srgbClr val="FFFFFF"/>
                    </a:outerShdw>
                  </a:effectLst>
                  <a:latin typeface="Helvetica" charset="0"/>
                </a:rPr>
                <a:t>ki</a:t>
              </a:r>
              <a:endParaRPr lang="en-US" sz="900" i="1" dirty="0">
                <a:solidFill>
                  <a:srgbClr val="000000"/>
                </a:solidFill>
                <a:effectLst>
                  <a:outerShdw blurRad="38100" dist="38100" dir="2700000" algn="tl">
                    <a:srgbClr val="FFFFFF"/>
                  </a:outerShdw>
                </a:effectLst>
                <a:latin typeface="Helvetica" charset="0"/>
              </a:endParaRPr>
            </a:p>
          </p:txBody>
        </p:sp>
        <p:sp>
          <p:nvSpPr>
            <p:cNvPr id="131167" name="Line 46"/>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168" name="Line 47"/>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169" name="Rectangle 48"/>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1170" name="Rectangle 49"/>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71794" name="Rectangle 50"/>
            <p:cNvSpPr>
              <a:spLocks noChangeArrowheads="1"/>
            </p:cNvSpPr>
            <p:nvPr/>
          </p:nvSpPr>
          <p:spPr bwMode="auto">
            <a:xfrm>
              <a:off x="5184" y="2277"/>
              <a:ext cx="353"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grpSp>
        <p:nvGrpSpPr>
          <p:cNvPr id="131098" name="Group 51"/>
          <p:cNvGrpSpPr>
            <a:grpSpLocks/>
          </p:cNvGrpSpPr>
          <p:nvPr/>
        </p:nvGrpSpPr>
        <p:grpSpPr bwMode="auto">
          <a:xfrm>
            <a:off x="1995488" y="812800"/>
            <a:ext cx="5808662" cy="5173663"/>
            <a:chOff x="1765" y="510"/>
            <a:chExt cx="3659" cy="3259"/>
          </a:xfrm>
        </p:grpSpPr>
        <p:sp>
          <p:nvSpPr>
            <p:cNvPr id="131100" name="AutoShape 52"/>
            <p:cNvSpPr>
              <a:spLocks noChangeArrowheads="1"/>
            </p:cNvSpPr>
            <p:nvPr/>
          </p:nvSpPr>
          <p:spPr bwMode="auto">
            <a:xfrm>
              <a:off x="1766" y="510"/>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131101" name="Rectangle 53"/>
            <p:cNvSpPr>
              <a:spLocks noChangeArrowheads="1"/>
            </p:cNvSpPr>
            <p:nvPr/>
          </p:nvSpPr>
          <p:spPr bwMode="auto">
            <a:xfrm>
              <a:off x="1765" y="827"/>
              <a:ext cx="1902" cy="763"/>
            </a:xfrm>
            <a:prstGeom prst="rect">
              <a:avLst/>
            </a:prstGeom>
            <a:solidFill>
              <a:srgbClr val="FFD34A"/>
            </a:solidFill>
            <a:ln w="38100">
              <a:solidFill>
                <a:schemeClr val="bg2"/>
              </a:solidFill>
              <a:miter lim="800000"/>
              <a:headEnd/>
              <a:tailEnd/>
            </a:ln>
          </p:spPr>
          <p:txBody>
            <a:bodyPr wrap="none" anchor="ctr"/>
            <a:lstStyle/>
            <a:p>
              <a:endParaRPr lang="en-US"/>
            </a:p>
          </p:txBody>
        </p:sp>
        <p:sp>
          <p:nvSpPr>
            <p:cNvPr id="131102" name="Rectangle 54"/>
            <p:cNvSpPr>
              <a:spLocks noChangeArrowheads="1"/>
            </p:cNvSpPr>
            <p:nvPr/>
          </p:nvSpPr>
          <p:spPr bwMode="auto">
            <a:xfrm>
              <a:off x="1779" y="803"/>
              <a:ext cx="766" cy="67"/>
            </a:xfrm>
            <a:prstGeom prst="rect">
              <a:avLst/>
            </a:prstGeom>
            <a:solidFill>
              <a:srgbClr val="FFD34A"/>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1103" name="Rectangle 55"/>
            <p:cNvSpPr>
              <a:spLocks noChangeArrowheads="1"/>
            </p:cNvSpPr>
            <p:nvPr/>
          </p:nvSpPr>
          <p:spPr bwMode="auto">
            <a:xfrm>
              <a:off x="2340" y="804"/>
              <a:ext cx="531" cy="67"/>
            </a:xfrm>
            <a:prstGeom prst="rect">
              <a:avLst/>
            </a:prstGeom>
            <a:solidFill>
              <a:srgbClr val="FFD34A"/>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71800" name="Rectangle 56"/>
            <p:cNvSpPr>
              <a:spLocks noChangeArrowheads="1"/>
            </p:cNvSpPr>
            <p:nvPr/>
          </p:nvSpPr>
          <p:spPr bwMode="auto">
            <a:xfrm>
              <a:off x="1930" y="542"/>
              <a:ext cx="160" cy="230"/>
            </a:xfrm>
            <a:prstGeom prst="rect">
              <a:avLst/>
            </a:prstGeom>
            <a:noFill/>
            <a:ln w="9525">
              <a:noFill/>
              <a:miter lim="800000"/>
              <a:headEnd/>
              <a:tailEnd/>
            </a:ln>
          </p:spPr>
          <p:txBody>
            <a:bodyPr wrap="none" lIns="0" tIns="0" rIns="0" bIns="0">
              <a:spAutoFit/>
            </a:bodyPr>
            <a:lstStyle/>
            <a:p>
              <a:pPr algn="ctr">
                <a:defRPr/>
              </a:pPr>
              <a:r>
                <a:rPr lang="en-US" sz="2400">
                  <a:solidFill>
                    <a:schemeClr val="accent2"/>
                  </a:solidFill>
                  <a:latin typeface="Helvetica" charset="0"/>
                </a:rPr>
                <a:t>   </a:t>
              </a:r>
              <a:endParaRPr lang="en-US" sz="2400">
                <a:solidFill>
                  <a:schemeClr val="accent2"/>
                </a:solidFill>
                <a:effectLst>
                  <a:outerShdw blurRad="38100" dist="38100" dir="2700000" algn="tl">
                    <a:srgbClr val="000000"/>
                  </a:outerShdw>
                </a:effectLst>
                <a:latin typeface="Helvetica" charset="0"/>
              </a:endParaRPr>
            </a:p>
          </p:txBody>
        </p:sp>
        <p:sp>
          <p:nvSpPr>
            <p:cNvPr id="671801" name="Rectangle 57"/>
            <p:cNvSpPr>
              <a:spLocks noChangeArrowheads="1"/>
            </p:cNvSpPr>
            <p:nvPr/>
          </p:nvSpPr>
          <p:spPr bwMode="auto">
            <a:xfrm>
              <a:off x="1827" y="526"/>
              <a:ext cx="994" cy="233"/>
            </a:xfrm>
            <a:prstGeom prst="rect">
              <a:avLst/>
            </a:prstGeom>
            <a:noFill/>
            <a:ln w="9525">
              <a:noFill/>
              <a:miter lim="800000"/>
              <a:headEnd/>
              <a:tailEnd/>
            </a:ln>
          </p:spPr>
          <p:txBody>
            <a:bodyPr wrap="none" lIns="0" tIns="0" rIns="0" bIns="0">
              <a:spAutoFit/>
            </a:bodyPr>
            <a:lstStyle/>
            <a:p>
              <a:pPr algn="ctr">
                <a:defRPr/>
              </a:pPr>
              <a:r>
                <a:rPr lang="en-US" sz="2400" dirty="0" smtClean="0">
                  <a:solidFill>
                    <a:schemeClr val="accent2"/>
                  </a:solidFill>
                  <a:latin typeface="Helvetica" charset="0"/>
                </a:rPr>
                <a:t>LYUYINGO</a:t>
              </a:r>
              <a:endParaRPr lang="en-US" sz="2400" dirty="0">
                <a:solidFill>
                  <a:schemeClr val="accent2"/>
                </a:solidFill>
                <a:effectLst>
                  <a:outerShdw blurRad="38100" dist="38100" dir="2700000" algn="tl">
                    <a:srgbClr val="000000"/>
                  </a:outerShdw>
                </a:effectLst>
                <a:latin typeface="Helvetica" charset="0"/>
              </a:endParaRPr>
            </a:p>
          </p:txBody>
        </p:sp>
        <p:sp>
          <p:nvSpPr>
            <p:cNvPr id="131106" name="AutoShape 58"/>
            <p:cNvSpPr>
              <a:spLocks noChangeArrowheads="1"/>
            </p:cNvSpPr>
            <p:nvPr/>
          </p:nvSpPr>
          <p:spPr bwMode="auto">
            <a:xfrm>
              <a:off x="1965" y="758"/>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131107" name="Rectangle 59"/>
            <p:cNvSpPr>
              <a:spLocks noChangeArrowheads="1"/>
            </p:cNvSpPr>
            <p:nvPr/>
          </p:nvSpPr>
          <p:spPr bwMode="auto">
            <a:xfrm>
              <a:off x="1965" y="1075"/>
              <a:ext cx="1902" cy="763"/>
            </a:xfrm>
            <a:prstGeom prst="rect">
              <a:avLst/>
            </a:prstGeom>
            <a:solidFill>
              <a:srgbClr val="FFD34A"/>
            </a:solidFill>
            <a:ln w="38100">
              <a:solidFill>
                <a:schemeClr val="bg2"/>
              </a:solidFill>
              <a:miter lim="800000"/>
              <a:headEnd/>
              <a:tailEnd/>
            </a:ln>
          </p:spPr>
          <p:txBody>
            <a:bodyPr wrap="none" anchor="ctr"/>
            <a:lstStyle/>
            <a:p>
              <a:endParaRPr lang="en-US"/>
            </a:p>
          </p:txBody>
        </p:sp>
        <p:sp>
          <p:nvSpPr>
            <p:cNvPr id="131108" name="Rectangle 60"/>
            <p:cNvSpPr>
              <a:spLocks noChangeArrowheads="1"/>
            </p:cNvSpPr>
            <p:nvPr/>
          </p:nvSpPr>
          <p:spPr bwMode="auto">
            <a:xfrm>
              <a:off x="1978" y="1051"/>
              <a:ext cx="766" cy="67"/>
            </a:xfrm>
            <a:prstGeom prst="rect">
              <a:avLst/>
            </a:prstGeom>
            <a:solidFill>
              <a:srgbClr val="FFD34A"/>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1109" name="Rectangle 61"/>
            <p:cNvSpPr>
              <a:spLocks noChangeArrowheads="1"/>
            </p:cNvSpPr>
            <p:nvPr/>
          </p:nvSpPr>
          <p:spPr bwMode="auto">
            <a:xfrm>
              <a:off x="2550" y="1052"/>
              <a:ext cx="531" cy="67"/>
            </a:xfrm>
            <a:prstGeom prst="rect">
              <a:avLst/>
            </a:prstGeom>
            <a:solidFill>
              <a:srgbClr val="FFD34A"/>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71806" name="Rectangle 62"/>
            <p:cNvSpPr>
              <a:spLocks noChangeArrowheads="1"/>
            </p:cNvSpPr>
            <p:nvPr/>
          </p:nvSpPr>
          <p:spPr bwMode="auto">
            <a:xfrm>
              <a:off x="1928" y="771"/>
              <a:ext cx="1099" cy="230"/>
            </a:xfrm>
            <a:prstGeom prst="rect">
              <a:avLst/>
            </a:prstGeom>
            <a:noFill/>
            <a:ln w="9525">
              <a:noFill/>
              <a:miter lim="800000"/>
              <a:headEnd/>
              <a:tailEnd/>
            </a:ln>
          </p:spPr>
          <p:txBody>
            <a:bodyPr wrap="none" lIns="0" tIns="0" rIns="0" bIns="0">
              <a:spAutoFit/>
            </a:bodyPr>
            <a:lstStyle/>
            <a:p>
              <a:pPr algn="ctr">
                <a:defRPr/>
              </a:pPr>
              <a:r>
                <a:rPr lang="en-US" sz="2400">
                  <a:solidFill>
                    <a:srgbClr val="790015"/>
                  </a:solidFill>
                  <a:latin typeface="Helvetica" charset="0"/>
                </a:rPr>
                <a:t>  ABRAHAM</a:t>
              </a:r>
              <a:endParaRPr lang="en-US" sz="2400">
                <a:solidFill>
                  <a:srgbClr val="FFA27C"/>
                </a:solidFill>
                <a:effectLst>
                  <a:outerShdw blurRad="38100" dist="38100" dir="2700000" algn="tl">
                    <a:srgbClr val="000000"/>
                  </a:outerShdw>
                </a:effectLst>
                <a:latin typeface="Helvetica" charset="0"/>
              </a:endParaRPr>
            </a:p>
          </p:txBody>
        </p:sp>
        <p:sp>
          <p:nvSpPr>
            <p:cNvPr id="131111" name="AutoShape 63"/>
            <p:cNvSpPr>
              <a:spLocks noChangeArrowheads="1"/>
            </p:cNvSpPr>
            <p:nvPr/>
          </p:nvSpPr>
          <p:spPr bwMode="auto">
            <a:xfrm>
              <a:off x="2151" y="996"/>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131112" name="Rectangle 64"/>
            <p:cNvSpPr>
              <a:spLocks noChangeArrowheads="1"/>
            </p:cNvSpPr>
            <p:nvPr/>
          </p:nvSpPr>
          <p:spPr bwMode="auto">
            <a:xfrm>
              <a:off x="2150" y="1313"/>
              <a:ext cx="1902" cy="763"/>
            </a:xfrm>
            <a:prstGeom prst="rect">
              <a:avLst/>
            </a:prstGeom>
            <a:solidFill>
              <a:srgbClr val="FFD34A"/>
            </a:solidFill>
            <a:ln w="38100">
              <a:solidFill>
                <a:schemeClr val="bg2"/>
              </a:solidFill>
              <a:miter lim="800000"/>
              <a:headEnd/>
              <a:tailEnd/>
            </a:ln>
          </p:spPr>
          <p:txBody>
            <a:bodyPr wrap="none" anchor="ctr"/>
            <a:lstStyle/>
            <a:p>
              <a:endParaRPr lang="en-US"/>
            </a:p>
          </p:txBody>
        </p:sp>
        <p:sp>
          <p:nvSpPr>
            <p:cNvPr id="131113" name="Rectangle 65"/>
            <p:cNvSpPr>
              <a:spLocks noChangeArrowheads="1"/>
            </p:cNvSpPr>
            <p:nvPr/>
          </p:nvSpPr>
          <p:spPr bwMode="auto">
            <a:xfrm>
              <a:off x="2163" y="1289"/>
              <a:ext cx="766" cy="67"/>
            </a:xfrm>
            <a:prstGeom prst="rect">
              <a:avLst/>
            </a:prstGeom>
            <a:solidFill>
              <a:srgbClr val="FFD34A"/>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1114" name="Rectangle 66"/>
            <p:cNvSpPr>
              <a:spLocks noChangeArrowheads="1"/>
            </p:cNvSpPr>
            <p:nvPr/>
          </p:nvSpPr>
          <p:spPr bwMode="auto">
            <a:xfrm>
              <a:off x="2725" y="1290"/>
              <a:ext cx="531" cy="67"/>
            </a:xfrm>
            <a:prstGeom prst="rect">
              <a:avLst/>
            </a:prstGeom>
            <a:solidFill>
              <a:srgbClr val="FFD34A"/>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71811" name="Rectangle 67"/>
            <p:cNvSpPr>
              <a:spLocks noChangeArrowheads="1"/>
            </p:cNvSpPr>
            <p:nvPr/>
          </p:nvSpPr>
          <p:spPr bwMode="auto">
            <a:xfrm>
              <a:off x="2152" y="1014"/>
              <a:ext cx="939" cy="230"/>
            </a:xfrm>
            <a:prstGeom prst="rect">
              <a:avLst/>
            </a:prstGeom>
            <a:noFill/>
            <a:ln w="9525">
              <a:noFill/>
              <a:miter lim="800000"/>
              <a:headEnd/>
              <a:tailEnd/>
            </a:ln>
          </p:spPr>
          <p:txBody>
            <a:bodyPr wrap="none" lIns="0" tIns="0" rIns="0" bIns="0">
              <a:spAutoFit/>
            </a:bodyPr>
            <a:lstStyle/>
            <a:p>
              <a:pPr algn="ctr">
                <a:defRPr/>
              </a:pPr>
              <a:r>
                <a:rPr lang="en-US" sz="2400">
                  <a:solidFill>
                    <a:srgbClr val="790015"/>
                  </a:solidFill>
                  <a:latin typeface="Helvetica" charset="0"/>
                </a:rPr>
                <a:t>   </a:t>
              </a:r>
              <a:r>
                <a:rPr lang="en-US" sz="2400" smtClean="0">
                  <a:solidFill>
                    <a:srgbClr val="790015"/>
                  </a:solidFill>
                  <a:latin typeface="Helvetica" charset="0"/>
                </a:rPr>
                <a:t>JOSEPH</a:t>
              </a:r>
              <a:endParaRPr lang="en-US" sz="2400" dirty="0">
                <a:solidFill>
                  <a:srgbClr val="FFA27C"/>
                </a:solidFill>
                <a:effectLst>
                  <a:outerShdw blurRad="38100" dist="38100" dir="2700000" algn="tl">
                    <a:srgbClr val="000000"/>
                  </a:outerShdw>
                </a:effectLst>
                <a:latin typeface="Helvetica" charset="0"/>
              </a:endParaRPr>
            </a:p>
          </p:txBody>
        </p:sp>
        <p:sp>
          <p:nvSpPr>
            <p:cNvPr id="131116" name="AutoShape 68"/>
            <p:cNvSpPr>
              <a:spLocks noChangeArrowheads="1"/>
            </p:cNvSpPr>
            <p:nvPr/>
          </p:nvSpPr>
          <p:spPr bwMode="auto">
            <a:xfrm>
              <a:off x="2343" y="1234"/>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131117" name="Rectangle 69"/>
            <p:cNvSpPr>
              <a:spLocks noChangeArrowheads="1"/>
            </p:cNvSpPr>
            <p:nvPr/>
          </p:nvSpPr>
          <p:spPr bwMode="auto">
            <a:xfrm>
              <a:off x="2346" y="1551"/>
              <a:ext cx="1902" cy="763"/>
            </a:xfrm>
            <a:prstGeom prst="rect">
              <a:avLst/>
            </a:prstGeom>
            <a:solidFill>
              <a:srgbClr val="FFD34A"/>
            </a:solidFill>
            <a:ln w="38100">
              <a:solidFill>
                <a:schemeClr val="bg2"/>
              </a:solidFill>
              <a:miter lim="800000"/>
              <a:headEnd/>
              <a:tailEnd/>
            </a:ln>
          </p:spPr>
          <p:txBody>
            <a:bodyPr wrap="none" anchor="ctr"/>
            <a:lstStyle/>
            <a:p>
              <a:endParaRPr lang="en-US"/>
            </a:p>
          </p:txBody>
        </p:sp>
        <p:sp>
          <p:nvSpPr>
            <p:cNvPr id="131118" name="Rectangle 70"/>
            <p:cNvSpPr>
              <a:spLocks noChangeArrowheads="1"/>
            </p:cNvSpPr>
            <p:nvPr/>
          </p:nvSpPr>
          <p:spPr bwMode="auto">
            <a:xfrm>
              <a:off x="2358" y="1527"/>
              <a:ext cx="766" cy="67"/>
            </a:xfrm>
            <a:prstGeom prst="rect">
              <a:avLst/>
            </a:prstGeom>
            <a:solidFill>
              <a:srgbClr val="FFD34A"/>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1119" name="Rectangle 71"/>
            <p:cNvSpPr>
              <a:spLocks noChangeArrowheads="1"/>
            </p:cNvSpPr>
            <p:nvPr/>
          </p:nvSpPr>
          <p:spPr bwMode="auto">
            <a:xfrm>
              <a:off x="2925" y="1528"/>
              <a:ext cx="531" cy="67"/>
            </a:xfrm>
            <a:prstGeom prst="rect">
              <a:avLst/>
            </a:prstGeom>
            <a:solidFill>
              <a:srgbClr val="FFD34A"/>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71816" name="Rectangle 72"/>
            <p:cNvSpPr>
              <a:spLocks noChangeArrowheads="1"/>
            </p:cNvSpPr>
            <p:nvPr/>
          </p:nvSpPr>
          <p:spPr bwMode="auto">
            <a:xfrm>
              <a:off x="2453" y="1260"/>
              <a:ext cx="860" cy="233"/>
            </a:xfrm>
            <a:prstGeom prst="rect">
              <a:avLst/>
            </a:prstGeom>
            <a:noFill/>
            <a:ln w="9525">
              <a:noFill/>
              <a:miter lim="800000"/>
              <a:headEnd/>
              <a:tailEnd/>
            </a:ln>
          </p:spPr>
          <p:txBody>
            <a:bodyPr wrap="none" lIns="0" tIns="0" rIns="0" bIns="0">
              <a:spAutoFit/>
            </a:bodyPr>
            <a:lstStyle/>
            <a:p>
              <a:pPr algn="ctr">
                <a:defRPr/>
              </a:pPr>
              <a:r>
                <a:rPr lang="en-US" sz="2400">
                  <a:solidFill>
                    <a:srgbClr val="790015"/>
                  </a:solidFill>
                  <a:latin typeface="Helvetica" charset="0"/>
                </a:rPr>
                <a:t>   </a:t>
              </a:r>
              <a:r>
                <a:rPr lang="en-US" sz="2400" smtClean="0">
                  <a:solidFill>
                    <a:srgbClr val="790015"/>
                  </a:solidFill>
                  <a:latin typeface="Helvetica" charset="0"/>
                </a:rPr>
                <a:t>MOSES</a:t>
              </a:r>
              <a:endParaRPr lang="en-US" sz="2400" dirty="0">
                <a:solidFill>
                  <a:srgbClr val="FFA27C"/>
                </a:solidFill>
                <a:effectLst>
                  <a:outerShdw blurRad="38100" dist="38100" dir="2700000" algn="tl">
                    <a:srgbClr val="000000"/>
                  </a:outerShdw>
                </a:effectLst>
                <a:latin typeface="Helvetica" charset="0"/>
              </a:endParaRPr>
            </a:p>
          </p:txBody>
        </p:sp>
        <p:sp>
          <p:nvSpPr>
            <p:cNvPr id="131121" name="AutoShape 73"/>
            <p:cNvSpPr>
              <a:spLocks noChangeArrowheads="1"/>
            </p:cNvSpPr>
            <p:nvPr/>
          </p:nvSpPr>
          <p:spPr bwMode="auto">
            <a:xfrm>
              <a:off x="2571" y="1476"/>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131122" name="Rectangle 74"/>
            <p:cNvSpPr>
              <a:spLocks noChangeArrowheads="1"/>
            </p:cNvSpPr>
            <p:nvPr/>
          </p:nvSpPr>
          <p:spPr bwMode="auto">
            <a:xfrm>
              <a:off x="2570" y="1793"/>
              <a:ext cx="1902" cy="763"/>
            </a:xfrm>
            <a:prstGeom prst="rect">
              <a:avLst/>
            </a:prstGeom>
            <a:solidFill>
              <a:srgbClr val="FFD34A"/>
            </a:solidFill>
            <a:ln w="38100">
              <a:solidFill>
                <a:schemeClr val="bg2"/>
              </a:solidFill>
              <a:miter lim="800000"/>
              <a:headEnd/>
              <a:tailEnd/>
            </a:ln>
          </p:spPr>
          <p:txBody>
            <a:bodyPr wrap="none" anchor="ctr"/>
            <a:lstStyle/>
            <a:p>
              <a:endParaRPr lang="en-US"/>
            </a:p>
          </p:txBody>
        </p:sp>
        <p:sp>
          <p:nvSpPr>
            <p:cNvPr id="131123" name="Rectangle 75"/>
            <p:cNvSpPr>
              <a:spLocks noChangeArrowheads="1"/>
            </p:cNvSpPr>
            <p:nvPr/>
          </p:nvSpPr>
          <p:spPr bwMode="auto">
            <a:xfrm>
              <a:off x="2589" y="1769"/>
              <a:ext cx="766" cy="67"/>
            </a:xfrm>
            <a:prstGeom prst="rect">
              <a:avLst/>
            </a:prstGeom>
            <a:solidFill>
              <a:srgbClr val="FFD34A"/>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1124" name="Rectangle 76"/>
            <p:cNvSpPr>
              <a:spLocks noChangeArrowheads="1"/>
            </p:cNvSpPr>
            <p:nvPr/>
          </p:nvSpPr>
          <p:spPr bwMode="auto">
            <a:xfrm>
              <a:off x="3145" y="1770"/>
              <a:ext cx="531" cy="67"/>
            </a:xfrm>
            <a:prstGeom prst="rect">
              <a:avLst/>
            </a:prstGeom>
            <a:solidFill>
              <a:srgbClr val="FFD34A"/>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71821" name="Rectangle 77"/>
            <p:cNvSpPr>
              <a:spLocks noChangeArrowheads="1"/>
            </p:cNvSpPr>
            <p:nvPr/>
          </p:nvSpPr>
          <p:spPr bwMode="auto">
            <a:xfrm>
              <a:off x="2577" y="1493"/>
              <a:ext cx="960" cy="230"/>
            </a:xfrm>
            <a:prstGeom prst="rect">
              <a:avLst/>
            </a:prstGeom>
            <a:noFill/>
            <a:ln w="9525">
              <a:noFill/>
              <a:miter lim="800000"/>
              <a:headEnd/>
              <a:tailEnd/>
            </a:ln>
          </p:spPr>
          <p:txBody>
            <a:bodyPr wrap="none" lIns="0" tIns="0" rIns="0" bIns="0">
              <a:spAutoFit/>
            </a:bodyPr>
            <a:lstStyle/>
            <a:p>
              <a:pPr algn="ctr">
                <a:defRPr/>
              </a:pPr>
              <a:r>
                <a:rPr lang="en-US" sz="2400">
                  <a:solidFill>
                    <a:srgbClr val="790015"/>
                  </a:solidFill>
                  <a:latin typeface="Helvetica" charset="0"/>
                </a:rPr>
                <a:t>   </a:t>
              </a:r>
              <a:r>
                <a:rPr lang="en-US" sz="2400" smtClean="0">
                  <a:solidFill>
                    <a:srgbClr val="790015"/>
                  </a:solidFill>
                  <a:latin typeface="Helvetica" charset="0"/>
                </a:rPr>
                <a:t>JOSHUA</a:t>
              </a:r>
              <a:endParaRPr lang="en-US" sz="2400" dirty="0">
                <a:solidFill>
                  <a:srgbClr val="FFA27C"/>
                </a:solidFill>
                <a:effectLst>
                  <a:outerShdw blurRad="38100" dist="38100" dir="2700000" algn="tl">
                    <a:srgbClr val="000000"/>
                  </a:outerShdw>
                </a:effectLst>
                <a:latin typeface="Helvetica" charset="0"/>
              </a:endParaRPr>
            </a:p>
          </p:txBody>
        </p:sp>
        <p:sp>
          <p:nvSpPr>
            <p:cNvPr id="131126" name="AutoShape 78"/>
            <p:cNvSpPr>
              <a:spLocks noChangeArrowheads="1"/>
            </p:cNvSpPr>
            <p:nvPr/>
          </p:nvSpPr>
          <p:spPr bwMode="auto">
            <a:xfrm>
              <a:off x="2752" y="1717"/>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131127" name="Rectangle 79"/>
            <p:cNvSpPr>
              <a:spLocks noChangeArrowheads="1"/>
            </p:cNvSpPr>
            <p:nvPr/>
          </p:nvSpPr>
          <p:spPr bwMode="auto">
            <a:xfrm>
              <a:off x="2750" y="2034"/>
              <a:ext cx="1902" cy="763"/>
            </a:xfrm>
            <a:prstGeom prst="rect">
              <a:avLst/>
            </a:prstGeom>
            <a:solidFill>
              <a:srgbClr val="FFD34A"/>
            </a:solidFill>
            <a:ln w="38100">
              <a:solidFill>
                <a:schemeClr val="bg2"/>
              </a:solidFill>
              <a:miter lim="800000"/>
              <a:headEnd/>
              <a:tailEnd/>
            </a:ln>
          </p:spPr>
          <p:txBody>
            <a:bodyPr wrap="none" anchor="ctr"/>
            <a:lstStyle/>
            <a:p>
              <a:endParaRPr lang="en-US"/>
            </a:p>
          </p:txBody>
        </p:sp>
        <p:sp>
          <p:nvSpPr>
            <p:cNvPr id="131128" name="Rectangle 80"/>
            <p:cNvSpPr>
              <a:spLocks noChangeArrowheads="1"/>
            </p:cNvSpPr>
            <p:nvPr/>
          </p:nvSpPr>
          <p:spPr bwMode="auto">
            <a:xfrm>
              <a:off x="2763" y="2010"/>
              <a:ext cx="766" cy="67"/>
            </a:xfrm>
            <a:prstGeom prst="rect">
              <a:avLst/>
            </a:prstGeom>
            <a:solidFill>
              <a:srgbClr val="FFD34A"/>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1129" name="Rectangle 81"/>
            <p:cNvSpPr>
              <a:spLocks noChangeArrowheads="1"/>
            </p:cNvSpPr>
            <p:nvPr/>
          </p:nvSpPr>
          <p:spPr bwMode="auto">
            <a:xfrm>
              <a:off x="3331" y="2011"/>
              <a:ext cx="531" cy="67"/>
            </a:xfrm>
            <a:prstGeom prst="rect">
              <a:avLst/>
            </a:prstGeom>
            <a:solidFill>
              <a:srgbClr val="FFD34A"/>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71826" name="Rectangle 82"/>
            <p:cNvSpPr>
              <a:spLocks noChangeArrowheads="1"/>
            </p:cNvSpPr>
            <p:nvPr/>
          </p:nvSpPr>
          <p:spPr bwMode="auto">
            <a:xfrm>
              <a:off x="2658" y="1734"/>
              <a:ext cx="1184" cy="233"/>
            </a:xfrm>
            <a:prstGeom prst="rect">
              <a:avLst/>
            </a:prstGeom>
            <a:noFill/>
            <a:ln w="9525">
              <a:noFill/>
              <a:miter lim="800000"/>
              <a:headEnd/>
              <a:tailEnd/>
            </a:ln>
          </p:spPr>
          <p:txBody>
            <a:bodyPr wrap="none" lIns="0" tIns="0" rIns="0" bIns="0">
              <a:spAutoFit/>
            </a:bodyPr>
            <a:lstStyle/>
            <a:p>
              <a:pPr algn="ctr">
                <a:defRPr/>
              </a:pPr>
              <a:r>
                <a:rPr lang="en-US" sz="2400">
                  <a:solidFill>
                    <a:srgbClr val="790015"/>
                  </a:solidFill>
                  <a:latin typeface="Helvetica" charset="0"/>
                </a:rPr>
                <a:t>   </a:t>
              </a:r>
              <a:r>
                <a:rPr lang="en-US" sz="1600" smtClean="0">
                  <a:solidFill>
                    <a:srgbClr val="790015"/>
                  </a:solidFill>
                  <a:latin typeface="Helvetica" charset="0"/>
                </a:rPr>
                <a:t>Tssolup </a:t>
              </a:r>
              <a:r>
                <a:rPr lang="en-US" sz="1600" dirty="0" err="1" smtClean="0">
                  <a:solidFill>
                    <a:srgbClr val="790015"/>
                  </a:solidFill>
                  <a:latin typeface="Helvetica" charset="0"/>
                </a:rPr>
                <a:t>phyolup</a:t>
              </a:r>
              <a:endParaRPr lang="en-US" sz="1600" dirty="0">
                <a:solidFill>
                  <a:srgbClr val="FFA27C"/>
                </a:solidFill>
                <a:effectLst>
                  <a:outerShdw blurRad="38100" dist="38100" dir="2700000" algn="tl">
                    <a:srgbClr val="000000"/>
                  </a:outerShdw>
                </a:effectLst>
                <a:latin typeface="Helvetica" charset="0"/>
              </a:endParaRPr>
            </a:p>
          </p:txBody>
        </p:sp>
        <p:sp>
          <p:nvSpPr>
            <p:cNvPr id="131131" name="AutoShape 83"/>
            <p:cNvSpPr>
              <a:spLocks noChangeArrowheads="1"/>
            </p:cNvSpPr>
            <p:nvPr/>
          </p:nvSpPr>
          <p:spPr bwMode="auto">
            <a:xfrm>
              <a:off x="2926" y="1956"/>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131132" name="Rectangle 84"/>
            <p:cNvSpPr>
              <a:spLocks noChangeArrowheads="1"/>
            </p:cNvSpPr>
            <p:nvPr/>
          </p:nvSpPr>
          <p:spPr bwMode="auto">
            <a:xfrm>
              <a:off x="2931" y="2273"/>
              <a:ext cx="1902" cy="763"/>
            </a:xfrm>
            <a:prstGeom prst="rect">
              <a:avLst/>
            </a:prstGeom>
            <a:solidFill>
              <a:srgbClr val="FFD34A"/>
            </a:solidFill>
            <a:ln w="38100">
              <a:solidFill>
                <a:schemeClr val="bg2"/>
              </a:solidFill>
              <a:miter lim="800000"/>
              <a:headEnd/>
              <a:tailEnd/>
            </a:ln>
          </p:spPr>
          <p:txBody>
            <a:bodyPr wrap="none" anchor="ctr"/>
            <a:lstStyle/>
            <a:p>
              <a:endParaRPr lang="en-US"/>
            </a:p>
          </p:txBody>
        </p:sp>
        <p:sp>
          <p:nvSpPr>
            <p:cNvPr id="131133" name="Rectangle 85"/>
            <p:cNvSpPr>
              <a:spLocks noChangeArrowheads="1"/>
            </p:cNvSpPr>
            <p:nvPr/>
          </p:nvSpPr>
          <p:spPr bwMode="auto">
            <a:xfrm>
              <a:off x="2943" y="2249"/>
              <a:ext cx="766" cy="67"/>
            </a:xfrm>
            <a:prstGeom prst="rect">
              <a:avLst/>
            </a:prstGeom>
            <a:solidFill>
              <a:srgbClr val="FFD34A"/>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1134" name="Rectangle 86"/>
            <p:cNvSpPr>
              <a:spLocks noChangeArrowheads="1"/>
            </p:cNvSpPr>
            <p:nvPr/>
          </p:nvSpPr>
          <p:spPr bwMode="auto">
            <a:xfrm>
              <a:off x="3512" y="2250"/>
              <a:ext cx="531" cy="67"/>
            </a:xfrm>
            <a:prstGeom prst="rect">
              <a:avLst/>
            </a:prstGeom>
            <a:solidFill>
              <a:srgbClr val="FFD34A"/>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71831" name="Rectangle 87"/>
            <p:cNvSpPr>
              <a:spLocks noChangeArrowheads="1"/>
            </p:cNvSpPr>
            <p:nvPr/>
          </p:nvSpPr>
          <p:spPr bwMode="auto">
            <a:xfrm>
              <a:off x="2782" y="1972"/>
              <a:ext cx="1269" cy="233"/>
            </a:xfrm>
            <a:prstGeom prst="rect">
              <a:avLst/>
            </a:prstGeom>
            <a:noFill/>
            <a:ln w="9525">
              <a:noFill/>
              <a:miter lim="800000"/>
              <a:headEnd/>
              <a:tailEnd/>
            </a:ln>
          </p:spPr>
          <p:txBody>
            <a:bodyPr wrap="none" lIns="0" tIns="0" rIns="0" bIns="0">
              <a:spAutoFit/>
            </a:bodyPr>
            <a:lstStyle/>
            <a:p>
              <a:pPr algn="ctr">
                <a:defRPr/>
              </a:pPr>
              <a:r>
                <a:rPr lang="en-US" sz="2400" dirty="0">
                  <a:solidFill>
                    <a:srgbClr val="790015"/>
                  </a:solidFill>
                  <a:latin typeface="Helvetica" charset="0"/>
                </a:rPr>
                <a:t>   </a:t>
              </a:r>
              <a:r>
                <a:rPr lang="en-US" sz="2400" dirty="0" err="1" smtClean="0">
                  <a:solidFill>
                    <a:srgbClr val="790015"/>
                  </a:solidFill>
                  <a:latin typeface="Helvetica" charset="0"/>
                </a:rPr>
                <a:t>Roza</a:t>
              </a:r>
              <a:r>
                <a:rPr lang="en-US" sz="2400" dirty="0" smtClean="0">
                  <a:solidFill>
                    <a:srgbClr val="790015"/>
                  </a:solidFill>
                  <a:latin typeface="Helvetica" charset="0"/>
                </a:rPr>
                <a:t> </a:t>
              </a:r>
              <a:r>
                <a:rPr lang="en-US" sz="2400" dirty="0" err="1" smtClean="0">
                  <a:solidFill>
                    <a:srgbClr val="790015"/>
                  </a:solidFill>
                  <a:latin typeface="Helvetica" charset="0"/>
                </a:rPr>
                <a:t>Pfüchi</a:t>
              </a:r>
              <a:endParaRPr lang="en-US" sz="2400" dirty="0">
                <a:solidFill>
                  <a:srgbClr val="FFA27C"/>
                </a:solidFill>
                <a:effectLst>
                  <a:outerShdw blurRad="38100" dist="38100" dir="2700000" algn="tl">
                    <a:srgbClr val="000000"/>
                  </a:outerShdw>
                </a:effectLst>
                <a:latin typeface="Helvetica" charset="0"/>
              </a:endParaRPr>
            </a:p>
          </p:txBody>
        </p:sp>
        <p:sp>
          <p:nvSpPr>
            <p:cNvPr id="131136" name="AutoShape 88"/>
            <p:cNvSpPr>
              <a:spLocks noChangeArrowheads="1"/>
            </p:cNvSpPr>
            <p:nvPr/>
          </p:nvSpPr>
          <p:spPr bwMode="auto">
            <a:xfrm>
              <a:off x="3131" y="2194"/>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131137" name="Rectangle 89"/>
            <p:cNvSpPr>
              <a:spLocks noChangeArrowheads="1"/>
            </p:cNvSpPr>
            <p:nvPr/>
          </p:nvSpPr>
          <p:spPr bwMode="auto">
            <a:xfrm>
              <a:off x="3130" y="2511"/>
              <a:ext cx="1902" cy="763"/>
            </a:xfrm>
            <a:prstGeom prst="rect">
              <a:avLst/>
            </a:prstGeom>
            <a:solidFill>
              <a:srgbClr val="FFD34A"/>
            </a:solidFill>
            <a:ln w="38100">
              <a:solidFill>
                <a:schemeClr val="bg2"/>
              </a:solidFill>
              <a:miter lim="800000"/>
              <a:headEnd/>
              <a:tailEnd/>
            </a:ln>
          </p:spPr>
          <p:txBody>
            <a:bodyPr wrap="none" anchor="ctr"/>
            <a:lstStyle/>
            <a:p>
              <a:endParaRPr lang="en-US"/>
            </a:p>
          </p:txBody>
        </p:sp>
        <p:sp>
          <p:nvSpPr>
            <p:cNvPr id="131138" name="Rectangle 90"/>
            <p:cNvSpPr>
              <a:spLocks noChangeArrowheads="1"/>
            </p:cNvSpPr>
            <p:nvPr/>
          </p:nvSpPr>
          <p:spPr bwMode="auto">
            <a:xfrm>
              <a:off x="3141" y="2487"/>
              <a:ext cx="766" cy="67"/>
            </a:xfrm>
            <a:prstGeom prst="rect">
              <a:avLst/>
            </a:prstGeom>
            <a:solidFill>
              <a:srgbClr val="FFD34A"/>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1139" name="Rectangle 91"/>
            <p:cNvSpPr>
              <a:spLocks noChangeArrowheads="1"/>
            </p:cNvSpPr>
            <p:nvPr/>
          </p:nvSpPr>
          <p:spPr bwMode="auto">
            <a:xfrm>
              <a:off x="3710" y="2488"/>
              <a:ext cx="531" cy="67"/>
            </a:xfrm>
            <a:prstGeom prst="rect">
              <a:avLst/>
            </a:prstGeom>
            <a:solidFill>
              <a:srgbClr val="FFD34A"/>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71836" name="Rectangle 92"/>
            <p:cNvSpPr>
              <a:spLocks noChangeArrowheads="1"/>
            </p:cNvSpPr>
            <p:nvPr/>
          </p:nvSpPr>
          <p:spPr bwMode="auto">
            <a:xfrm>
              <a:off x="3003" y="2216"/>
              <a:ext cx="1232" cy="233"/>
            </a:xfrm>
            <a:prstGeom prst="rect">
              <a:avLst/>
            </a:prstGeom>
            <a:noFill/>
            <a:ln w="9525">
              <a:noFill/>
              <a:miter lim="800000"/>
              <a:headEnd/>
              <a:tailEnd/>
            </a:ln>
          </p:spPr>
          <p:txBody>
            <a:bodyPr wrap="none" lIns="0" tIns="0" rIns="0" bIns="0">
              <a:spAutoFit/>
            </a:bodyPr>
            <a:lstStyle/>
            <a:p>
              <a:pPr algn="ctr">
                <a:defRPr/>
              </a:pPr>
              <a:r>
                <a:rPr lang="en-US" sz="2400" dirty="0">
                  <a:solidFill>
                    <a:srgbClr val="790015"/>
                  </a:solidFill>
                  <a:latin typeface="Helvetica" charset="0"/>
                </a:rPr>
                <a:t>   </a:t>
              </a:r>
              <a:r>
                <a:rPr lang="en-US" dirty="0" smtClean="0">
                  <a:solidFill>
                    <a:srgbClr val="790015"/>
                  </a:solidFill>
                  <a:latin typeface="Helvetica" charset="0"/>
                </a:rPr>
                <a:t>RHUMAE EVAN</a:t>
              </a:r>
              <a:endParaRPr lang="en-US" dirty="0">
                <a:solidFill>
                  <a:srgbClr val="FFA27C"/>
                </a:solidFill>
                <a:effectLst>
                  <a:outerShdw blurRad="38100" dist="38100" dir="2700000" algn="tl">
                    <a:srgbClr val="000000"/>
                  </a:outerShdw>
                </a:effectLst>
                <a:latin typeface="Helvetica" charset="0"/>
              </a:endParaRPr>
            </a:p>
          </p:txBody>
        </p:sp>
        <p:sp>
          <p:nvSpPr>
            <p:cNvPr id="131141" name="AutoShape 93"/>
            <p:cNvSpPr>
              <a:spLocks noChangeArrowheads="1"/>
            </p:cNvSpPr>
            <p:nvPr/>
          </p:nvSpPr>
          <p:spPr bwMode="auto">
            <a:xfrm>
              <a:off x="3316" y="2440"/>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131142" name="Rectangle 94"/>
            <p:cNvSpPr>
              <a:spLocks noChangeArrowheads="1"/>
            </p:cNvSpPr>
            <p:nvPr/>
          </p:nvSpPr>
          <p:spPr bwMode="auto">
            <a:xfrm>
              <a:off x="3315" y="2757"/>
              <a:ext cx="1902" cy="763"/>
            </a:xfrm>
            <a:prstGeom prst="rect">
              <a:avLst/>
            </a:prstGeom>
            <a:solidFill>
              <a:srgbClr val="FFD34A"/>
            </a:solidFill>
            <a:ln w="38100">
              <a:solidFill>
                <a:schemeClr val="bg2"/>
              </a:solidFill>
              <a:miter lim="800000"/>
              <a:headEnd/>
              <a:tailEnd/>
            </a:ln>
          </p:spPr>
          <p:txBody>
            <a:bodyPr wrap="none" anchor="ctr"/>
            <a:lstStyle/>
            <a:p>
              <a:endParaRPr lang="en-US"/>
            </a:p>
          </p:txBody>
        </p:sp>
        <p:sp>
          <p:nvSpPr>
            <p:cNvPr id="131143" name="Rectangle 95"/>
            <p:cNvSpPr>
              <a:spLocks noChangeArrowheads="1"/>
            </p:cNvSpPr>
            <p:nvPr/>
          </p:nvSpPr>
          <p:spPr bwMode="auto">
            <a:xfrm>
              <a:off x="3331" y="2733"/>
              <a:ext cx="766" cy="67"/>
            </a:xfrm>
            <a:prstGeom prst="rect">
              <a:avLst/>
            </a:prstGeom>
            <a:solidFill>
              <a:srgbClr val="FFD34A"/>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1144" name="Rectangle 96"/>
            <p:cNvSpPr>
              <a:spLocks noChangeArrowheads="1"/>
            </p:cNvSpPr>
            <p:nvPr/>
          </p:nvSpPr>
          <p:spPr bwMode="auto">
            <a:xfrm>
              <a:off x="3898" y="2734"/>
              <a:ext cx="531" cy="67"/>
            </a:xfrm>
            <a:prstGeom prst="rect">
              <a:avLst/>
            </a:prstGeom>
            <a:solidFill>
              <a:srgbClr val="FFD34A"/>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71841" name="Rectangle 97"/>
            <p:cNvSpPr>
              <a:spLocks noChangeArrowheads="1"/>
            </p:cNvSpPr>
            <p:nvPr/>
          </p:nvSpPr>
          <p:spPr bwMode="auto">
            <a:xfrm>
              <a:off x="3226" y="2460"/>
              <a:ext cx="1154" cy="233"/>
            </a:xfrm>
            <a:prstGeom prst="rect">
              <a:avLst/>
            </a:prstGeom>
            <a:noFill/>
            <a:ln w="9525">
              <a:noFill/>
              <a:miter lim="800000"/>
              <a:headEnd/>
              <a:tailEnd/>
            </a:ln>
          </p:spPr>
          <p:txBody>
            <a:bodyPr wrap="none" lIns="0" tIns="0" rIns="0" bIns="0">
              <a:spAutoFit/>
            </a:bodyPr>
            <a:lstStyle/>
            <a:p>
              <a:pPr algn="ctr">
                <a:defRPr/>
              </a:pPr>
              <a:r>
                <a:rPr lang="en-US" sz="2400" dirty="0">
                  <a:solidFill>
                    <a:srgbClr val="790015"/>
                  </a:solidFill>
                  <a:latin typeface="Helvetica" charset="0"/>
                </a:rPr>
                <a:t>   </a:t>
              </a:r>
              <a:r>
                <a:rPr lang="en-US" sz="2400" dirty="0" smtClean="0">
                  <a:solidFill>
                    <a:srgbClr val="790015"/>
                  </a:solidFill>
                  <a:latin typeface="Helvetica" charset="0"/>
                </a:rPr>
                <a:t>YING </a:t>
              </a:r>
              <a:r>
                <a:rPr lang="en-US" sz="2400" dirty="0" err="1" smtClean="0">
                  <a:solidFill>
                    <a:srgbClr val="790015"/>
                  </a:solidFill>
                  <a:latin typeface="Helvetica" charset="0"/>
                </a:rPr>
                <a:t>YING</a:t>
              </a:r>
              <a:endParaRPr lang="en-US" sz="2400" dirty="0">
                <a:solidFill>
                  <a:srgbClr val="FFA27C"/>
                </a:solidFill>
                <a:effectLst>
                  <a:outerShdw blurRad="38100" dist="38100" dir="2700000" algn="tl">
                    <a:srgbClr val="000000"/>
                  </a:outerShdw>
                </a:effectLst>
                <a:latin typeface="Helvetica" charset="0"/>
              </a:endParaRPr>
            </a:p>
          </p:txBody>
        </p:sp>
        <p:sp>
          <p:nvSpPr>
            <p:cNvPr id="131146" name="AutoShape 98"/>
            <p:cNvSpPr>
              <a:spLocks noChangeArrowheads="1"/>
            </p:cNvSpPr>
            <p:nvPr/>
          </p:nvSpPr>
          <p:spPr bwMode="auto">
            <a:xfrm>
              <a:off x="3522" y="2689"/>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671843" name="Rectangle 99"/>
            <p:cNvSpPr>
              <a:spLocks noChangeArrowheads="1"/>
            </p:cNvSpPr>
            <p:nvPr/>
          </p:nvSpPr>
          <p:spPr bwMode="auto">
            <a:xfrm>
              <a:off x="3670" y="2697"/>
              <a:ext cx="160" cy="230"/>
            </a:xfrm>
            <a:prstGeom prst="rect">
              <a:avLst/>
            </a:prstGeom>
            <a:noFill/>
            <a:ln w="9525">
              <a:noFill/>
              <a:miter lim="800000"/>
              <a:headEnd/>
              <a:tailEnd/>
            </a:ln>
          </p:spPr>
          <p:txBody>
            <a:bodyPr wrap="none" lIns="0" tIns="0" rIns="0" bIns="0">
              <a:spAutoFit/>
            </a:bodyPr>
            <a:lstStyle/>
            <a:p>
              <a:pPr algn="ctr">
                <a:defRPr/>
              </a:pPr>
              <a:r>
                <a:rPr lang="en-US" sz="2400">
                  <a:solidFill>
                    <a:schemeClr val="accent1"/>
                  </a:solidFill>
                  <a:latin typeface="Helvetica" charset="0"/>
                </a:rPr>
                <a:t>   </a:t>
              </a:r>
              <a:endParaRPr lang="en-US" sz="2400">
                <a:solidFill>
                  <a:schemeClr val="accent1"/>
                </a:solidFill>
                <a:effectLst>
                  <a:outerShdw blurRad="38100" dist="38100" dir="2700000" algn="tl">
                    <a:srgbClr val="000000"/>
                  </a:outerShdw>
                </a:effectLst>
                <a:latin typeface="Helvetica" charset="0"/>
              </a:endParaRPr>
            </a:p>
          </p:txBody>
        </p:sp>
        <p:sp>
          <p:nvSpPr>
            <p:cNvPr id="671844" name="Rectangle 100"/>
            <p:cNvSpPr>
              <a:spLocks noChangeArrowheads="1"/>
            </p:cNvSpPr>
            <p:nvPr/>
          </p:nvSpPr>
          <p:spPr bwMode="auto">
            <a:xfrm>
              <a:off x="3740" y="2689"/>
              <a:ext cx="646" cy="349"/>
            </a:xfrm>
            <a:prstGeom prst="rect">
              <a:avLst/>
            </a:prstGeom>
            <a:noFill/>
            <a:ln w="9525">
              <a:noFill/>
              <a:miter lim="800000"/>
              <a:headEnd/>
              <a:tailEnd/>
            </a:ln>
            <a:effectLst>
              <a:outerShdw blurRad="63500" dist="53882" dir="2700000" algn="ctr" rotWithShape="0">
                <a:schemeClr val="bg1">
                  <a:alpha val="74998"/>
                </a:schemeClr>
              </a:outerShdw>
            </a:effectLst>
          </p:spPr>
          <p:txBody>
            <a:bodyPr wrap="none" lIns="0" tIns="0" rIns="0" bIns="0">
              <a:spAutoFit/>
            </a:bodyPr>
            <a:lstStyle/>
            <a:p>
              <a:pPr algn="ctr">
                <a:defRPr/>
              </a:pPr>
              <a:r>
                <a:rPr lang="en-US" sz="3600" smtClean="0">
                  <a:solidFill>
                    <a:schemeClr val="accent1"/>
                  </a:solidFill>
                  <a:latin typeface="Helvetica" charset="0"/>
                </a:rPr>
                <a:t>JISU</a:t>
              </a:r>
              <a:endParaRPr lang="en-US" sz="3600" dirty="0">
                <a:solidFill>
                  <a:schemeClr val="accent1"/>
                </a:solidFill>
                <a:effectLst>
                  <a:outerShdw blurRad="38100" dist="38100" dir="2700000" algn="tl">
                    <a:srgbClr val="000000"/>
                  </a:outerShdw>
                </a:effectLst>
                <a:latin typeface="Helvetica" charset="0"/>
              </a:endParaRPr>
            </a:p>
          </p:txBody>
        </p:sp>
        <p:sp>
          <p:nvSpPr>
            <p:cNvPr id="131149" name="Rectangle 101"/>
            <p:cNvSpPr>
              <a:spLocks noChangeArrowheads="1"/>
            </p:cNvSpPr>
            <p:nvPr/>
          </p:nvSpPr>
          <p:spPr bwMode="auto">
            <a:xfrm>
              <a:off x="3522" y="3006"/>
              <a:ext cx="1902" cy="763"/>
            </a:xfrm>
            <a:prstGeom prst="rect">
              <a:avLst/>
            </a:prstGeom>
            <a:solidFill>
              <a:srgbClr val="FFD34A"/>
            </a:solidFill>
            <a:ln w="38100">
              <a:solidFill>
                <a:schemeClr val="bg2"/>
              </a:solidFill>
              <a:miter lim="800000"/>
              <a:headEnd/>
              <a:tailEnd/>
            </a:ln>
          </p:spPr>
          <p:txBody>
            <a:bodyPr wrap="none" anchor="ctr"/>
            <a:lstStyle/>
            <a:p>
              <a:endParaRPr lang="en-US"/>
            </a:p>
          </p:txBody>
        </p:sp>
        <p:sp>
          <p:nvSpPr>
            <p:cNvPr id="131150" name="Rectangle 102"/>
            <p:cNvSpPr>
              <a:spLocks noChangeArrowheads="1"/>
            </p:cNvSpPr>
            <p:nvPr/>
          </p:nvSpPr>
          <p:spPr bwMode="auto">
            <a:xfrm>
              <a:off x="3533" y="2982"/>
              <a:ext cx="766" cy="67"/>
            </a:xfrm>
            <a:prstGeom prst="rect">
              <a:avLst/>
            </a:prstGeom>
            <a:solidFill>
              <a:srgbClr val="FFD34A"/>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1151" name="Rectangle 103"/>
            <p:cNvSpPr>
              <a:spLocks noChangeArrowheads="1"/>
            </p:cNvSpPr>
            <p:nvPr/>
          </p:nvSpPr>
          <p:spPr bwMode="auto">
            <a:xfrm>
              <a:off x="4103" y="2983"/>
              <a:ext cx="531" cy="67"/>
            </a:xfrm>
            <a:prstGeom prst="rect">
              <a:avLst/>
            </a:prstGeom>
            <a:solidFill>
              <a:srgbClr val="FFD34A"/>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sp>
        <p:nvSpPr>
          <p:cNvPr id="671848" name="AutoShape 104"/>
          <p:cNvSpPr>
            <a:spLocks noChangeArrowheads="1"/>
          </p:cNvSpPr>
          <p:nvPr/>
        </p:nvSpPr>
        <p:spPr bwMode="auto">
          <a:xfrm rot="2414515">
            <a:off x="-339725" y="2941638"/>
            <a:ext cx="7078663" cy="1422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000000"/>
              </a:gs>
              <a:gs pos="50000">
                <a:srgbClr val="FF0000"/>
              </a:gs>
              <a:gs pos="100000">
                <a:srgbClr val="000000"/>
              </a:gs>
            </a:gsLst>
            <a:lin ang="5400000" scaled="1"/>
          </a:gradFill>
          <a:ln w="9525">
            <a:round/>
            <a:headEnd/>
            <a:tailEnd/>
          </a:ln>
          <a:scene3d>
            <a:camera prst="legacyObliqueBottomRight">
              <a:rot lat="1500000" lon="2400000" rev="0"/>
            </a:camera>
            <a:lightRig rig="legacyFlat3" dir="b"/>
          </a:scene3d>
          <a:sp3d extrusionH="430200" prstMaterial="legacyMatte">
            <a:bevelT w="13500" h="13500" prst="angle"/>
            <a:bevelB w="13500" h="13500" prst="angle"/>
            <a:extrusionClr>
              <a:srgbClr val="FF0000"/>
            </a:extrusionClr>
          </a:sp3d>
        </p:spPr>
        <p:txBody>
          <a:bodyPr wrap="none" anchor="ctr">
            <a:flatTx/>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1" fill="hold" grpId="0" nodeType="clickEffect">
                                  <p:stCondLst>
                                    <p:cond delay="0"/>
                                  </p:stCondLst>
                                  <p:childTnLst>
                                    <p:set>
                                      <p:cBhvr>
                                        <p:cTn id="6" dur="1" fill="hold">
                                          <p:stCondLst>
                                            <p:cond delay="0"/>
                                          </p:stCondLst>
                                        </p:cTn>
                                        <p:tgtEl>
                                          <p:spTgt spid="671848"/>
                                        </p:tgtEl>
                                        <p:attrNameLst>
                                          <p:attrName>style.visibility</p:attrName>
                                        </p:attrNameLst>
                                      </p:cBhvr>
                                      <p:to>
                                        <p:strVal val="visible"/>
                                      </p:to>
                                    </p:set>
                                    <p:anim calcmode="lin" valueType="num">
                                      <p:cBhvr additive="base">
                                        <p:cTn id="7" dur="5000" fill="hold"/>
                                        <p:tgtEl>
                                          <p:spTgt spid="671848"/>
                                        </p:tgtEl>
                                        <p:attrNameLst>
                                          <p:attrName>ppt_x</p:attrName>
                                        </p:attrNameLst>
                                      </p:cBhvr>
                                      <p:tavLst>
                                        <p:tav tm="0">
                                          <p:val>
                                            <p:strVal val="#ppt_x"/>
                                          </p:val>
                                        </p:tav>
                                        <p:tav tm="100000">
                                          <p:val>
                                            <p:strVal val="#ppt_x"/>
                                          </p:val>
                                        </p:tav>
                                      </p:tavLst>
                                    </p:anim>
                                    <p:anim calcmode="lin" valueType="num">
                                      <p:cBhvr additive="base">
                                        <p:cTn id="8" dur="5000" fill="hold"/>
                                        <p:tgtEl>
                                          <p:spTgt spid="67184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84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663575" y="609600"/>
            <a:ext cx="7835900" cy="562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4564" name="Rectangle 36"/>
          <p:cNvSpPr>
            <a:spLocks noChangeArrowheads="1"/>
          </p:cNvSpPr>
          <p:nvPr/>
        </p:nvSpPr>
        <p:spPr bwMode="auto">
          <a:xfrm>
            <a:off x="623888" y="596900"/>
            <a:ext cx="7862887" cy="5638800"/>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3123" name="Rectangle 33"/>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3124" name="Text Box 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34557" name="Text Box 29"/>
          <p:cNvSpPr txBox="1">
            <a:spLocks noChangeArrowheads="1"/>
          </p:cNvSpPr>
          <p:nvPr/>
        </p:nvSpPr>
        <p:spPr bwMode="auto">
          <a:xfrm>
            <a:off x="811213" y="5056188"/>
            <a:ext cx="7442200" cy="9461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800" smtClean="0">
                <a:solidFill>
                  <a:schemeClr val="hlink"/>
                </a:solidFill>
                <a:ea typeface="+mn-ea"/>
                <a:cs typeface="+mn-cs"/>
              </a:rPr>
              <a:t>Gethsemane </a:t>
            </a:r>
            <a:r>
              <a:rPr lang="en-US" sz="2800" dirty="0" err="1" smtClean="0">
                <a:solidFill>
                  <a:schemeClr val="hlink"/>
                </a:solidFill>
                <a:ea typeface="+mn-ea"/>
                <a:cs typeface="+mn-cs"/>
              </a:rPr>
              <a:t>Phari</a:t>
            </a:r>
            <a:r>
              <a:rPr lang="en-US" sz="2800" dirty="0" smtClean="0">
                <a:solidFill>
                  <a:schemeClr val="hlink"/>
                </a:solidFill>
                <a:ea typeface="+mn-ea"/>
                <a:cs typeface="+mn-cs"/>
              </a:rPr>
              <a:t>,</a:t>
            </a:r>
            <a:r>
              <a:rPr lang="en-US" sz="2800" dirty="0">
                <a:solidFill>
                  <a:schemeClr val="hlink"/>
                </a:solidFill>
                <a:ea typeface="+mn-ea"/>
                <a:cs typeface="+mn-cs"/>
              </a:rPr>
              <a:t/>
            </a:r>
            <a:br>
              <a:rPr lang="en-US" sz="2800" dirty="0">
                <a:solidFill>
                  <a:schemeClr val="hlink"/>
                </a:solidFill>
                <a:ea typeface="+mn-ea"/>
                <a:cs typeface="+mn-cs"/>
              </a:rPr>
            </a:br>
            <a:r>
              <a:rPr lang="en-US" sz="2800" smtClean="0">
                <a:solidFill>
                  <a:schemeClr val="hlink"/>
                </a:solidFill>
                <a:ea typeface="+mn-ea"/>
                <a:cs typeface="+mn-cs"/>
              </a:rPr>
              <a:t>Mount Olives, Jerusalem</a:t>
            </a:r>
            <a:endParaRPr lang="en-US" sz="2800" dirty="0">
              <a:solidFill>
                <a:schemeClr val="hlink"/>
              </a:solidFill>
              <a:ea typeface="+mn-ea"/>
              <a:cs typeface="+mn-cs"/>
            </a:endParaRPr>
          </a:p>
        </p:txBody>
      </p:sp>
      <p:sp>
        <p:nvSpPr>
          <p:cNvPr id="534558" name="Text Box 30"/>
          <p:cNvSpPr txBox="1">
            <a:spLocks noChangeArrowheads="1"/>
          </p:cNvSpPr>
          <p:nvPr/>
        </p:nvSpPr>
        <p:spPr bwMode="auto">
          <a:xfrm>
            <a:off x="717550" y="1243013"/>
            <a:ext cx="7972425" cy="3693319"/>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11700" dirty="0" err="1" smtClean="0">
                <a:solidFill>
                  <a:schemeClr val="hlink"/>
                </a:solidFill>
                <a:latin typeface="Helvetica" charset="0"/>
                <a:ea typeface="+mn-ea"/>
                <a:cs typeface="+mn-cs"/>
              </a:rPr>
              <a:t>Kuma</a:t>
            </a:r>
            <a:r>
              <a:rPr lang="en-US" sz="11700" dirty="0" smtClean="0">
                <a:solidFill>
                  <a:schemeClr val="hlink"/>
                </a:solidFill>
                <a:latin typeface="Helvetica" charset="0"/>
                <a:ea typeface="+mn-ea"/>
                <a:cs typeface="+mn-cs"/>
              </a:rPr>
              <a:t> </a:t>
            </a:r>
            <a:r>
              <a:rPr lang="en-US" sz="11700" dirty="0" err="1" smtClean="0">
                <a:solidFill>
                  <a:schemeClr val="hlink"/>
                </a:solidFill>
                <a:latin typeface="Helvetica" charset="0"/>
                <a:ea typeface="+mn-ea"/>
                <a:cs typeface="+mn-cs"/>
              </a:rPr>
              <a:t>Kv</a:t>
            </a:r>
            <a:r>
              <a:rPr lang="en-US" sz="9600" dirty="0" err="1" smtClean="0">
                <a:solidFill>
                  <a:schemeClr val="hlink"/>
                </a:solidFill>
                <a:latin typeface="Helvetica" charset="0"/>
              </a:rPr>
              <a:t>ü</a:t>
            </a:r>
            <a:r>
              <a:rPr lang="en-US" sz="11700" dirty="0" err="1" smtClean="0">
                <a:solidFill>
                  <a:schemeClr val="hlink"/>
                </a:solidFill>
                <a:latin typeface="Helvetica" charset="0"/>
                <a:ea typeface="+mn-ea"/>
                <a:cs typeface="+mn-cs"/>
              </a:rPr>
              <a:t>to</a:t>
            </a:r>
            <a:r>
              <a:rPr lang="en-US" sz="11700" dirty="0" smtClean="0">
                <a:solidFill>
                  <a:schemeClr val="hlink"/>
                </a:solidFill>
                <a:latin typeface="Helvetica" charset="0"/>
                <a:ea typeface="+mn-ea"/>
                <a:cs typeface="+mn-cs"/>
              </a:rPr>
              <a:t> la ?</a:t>
            </a:r>
            <a:endParaRPr lang="en-US" sz="11700" dirty="0">
              <a:solidFill>
                <a:schemeClr val="hlink"/>
              </a:solidFill>
              <a:latin typeface="Helvetica" charset="0"/>
              <a:ea typeface="+mn-ea"/>
              <a:cs typeface="+mn-cs"/>
            </a:endParaRPr>
          </a:p>
        </p:txBody>
      </p:sp>
      <p:sp>
        <p:nvSpPr>
          <p:cNvPr id="534559" name="Rectangle 31"/>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64</a:t>
            </a:r>
          </a:p>
        </p:txBody>
      </p:sp>
      <p:grpSp>
        <p:nvGrpSpPr>
          <p:cNvPr id="133128" name="Group 34"/>
          <p:cNvGrpSpPr>
            <a:grpSpLocks/>
          </p:cNvGrpSpPr>
          <p:nvPr/>
        </p:nvGrpSpPr>
        <p:grpSpPr bwMode="auto">
          <a:xfrm>
            <a:off x="8005763" y="3429001"/>
            <a:ext cx="1044575" cy="1246188"/>
            <a:chOff x="5043" y="2160"/>
            <a:chExt cx="658" cy="785"/>
          </a:xfrm>
        </p:grpSpPr>
        <p:sp>
          <p:nvSpPr>
            <p:cNvPr id="133130" name="AutoShape 8"/>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33131" name="Rectangle 9"/>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3132" name="Line 10"/>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133" name="Line 11"/>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134" name="Line 12"/>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135" name="Line 13"/>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136" name="Line 14"/>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137" name="Rectangle 15"/>
            <p:cNvSpPr>
              <a:spLocks noChangeArrowheads="1"/>
            </p:cNvSpPr>
            <p:nvPr/>
          </p:nvSpPr>
          <p:spPr bwMode="auto">
            <a:xfrm>
              <a:off x="5140" y="2547"/>
              <a:ext cx="50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Yithen</a:t>
              </a:r>
              <a:r>
                <a:rPr lang="en-US" sz="800" dirty="0" smtClean="0">
                  <a:solidFill>
                    <a:srgbClr val="000000"/>
                  </a:solidFill>
                  <a:latin typeface="Helvetica" charset="0"/>
                </a:rPr>
                <a:t> </a:t>
              </a:r>
              <a:r>
                <a:rPr lang="en-US" sz="800" dirty="0" err="1" smtClean="0">
                  <a:solidFill>
                    <a:srgbClr val="000000"/>
                  </a:solidFill>
                  <a:latin typeface="Helvetica" charset="0"/>
                </a:rPr>
                <a:t>Mhon</a:t>
              </a:r>
              <a:endParaRPr lang="en-US" sz="800" dirty="0">
                <a:solidFill>
                  <a:srgbClr val="000000"/>
                </a:solidFill>
                <a:latin typeface="Helvetica" charset="0"/>
              </a:endParaRPr>
            </a:p>
          </p:txBody>
        </p:sp>
        <p:sp>
          <p:nvSpPr>
            <p:cNvPr id="133138" name="Rectangle 16"/>
            <p:cNvSpPr>
              <a:spLocks noChangeArrowheads="1"/>
            </p:cNvSpPr>
            <p:nvPr/>
          </p:nvSpPr>
          <p:spPr bwMode="auto">
            <a:xfrm>
              <a:off x="5190" y="2635"/>
              <a:ext cx="26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ELHI</a:t>
              </a:r>
              <a:endParaRPr lang="en-US" sz="800" dirty="0">
                <a:solidFill>
                  <a:srgbClr val="000000"/>
                </a:solidFill>
                <a:latin typeface="Helvetica" charset="0"/>
              </a:endParaRPr>
            </a:p>
          </p:txBody>
        </p:sp>
        <p:sp>
          <p:nvSpPr>
            <p:cNvPr id="133139" name="Rectangle 17"/>
            <p:cNvSpPr>
              <a:spLocks noChangeArrowheads="1"/>
            </p:cNvSpPr>
            <p:nvPr/>
          </p:nvSpPr>
          <p:spPr bwMode="auto">
            <a:xfrm>
              <a:off x="5145" y="2723"/>
              <a:ext cx="28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CHITI</a:t>
              </a:r>
              <a:endParaRPr lang="en-US" sz="800" dirty="0">
                <a:solidFill>
                  <a:srgbClr val="000000"/>
                </a:solidFill>
                <a:latin typeface="Helvetica" charset="0"/>
              </a:endParaRPr>
            </a:p>
          </p:txBody>
        </p:sp>
        <p:sp>
          <p:nvSpPr>
            <p:cNvPr id="133140" name="Rectangle 18"/>
            <p:cNvSpPr>
              <a:spLocks noChangeArrowheads="1"/>
            </p:cNvSpPr>
            <p:nvPr/>
          </p:nvSpPr>
          <p:spPr bwMode="auto">
            <a:xfrm>
              <a:off x="5107" y="2811"/>
              <a:ext cx="41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Hungthuk</a:t>
              </a:r>
              <a:endParaRPr lang="en-US" sz="800" dirty="0">
                <a:solidFill>
                  <a:srgbClr val="000000"/>
                </a:solidFill>
                <a:latin typeface="Helvetica" charset="0"/>
              </a:endParaRPr>
            </a:p>
          </p:txBody>
        </p:sp>
        <p:sp>
          <p:nvSpPr>
            <p:cNvPr id="133141" name="Rectangle 19"/>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534548" name="Rectangle 20"/>
            <p:cNvSpPr>
              <a:spLocks noChangeArrowheads="1"/>
            </p:cNvSpPr>
            <p:nvPr/>
          </p:nvSpPr>
          <p:spPr bwMode="auto">
            <a:xfrm>
              <a:off x="5154" y="2363"/>
              <a:ext cx="430" cy="144"/>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Donphen</a:t>
              </a:r>
              <a:endParaRPr lang="en-US" sz="900" i="1" dirty="0">
                <a:solidFill>
                  <a:srgbClr val="000000"/>
                </a:solidFill>
                <a:effectLst>
                  <a:outerShdw blurRad="38100" dist="38100" dir="2700000" algn="tl">
                    <a:srgbClr val="FFFFFF"/>
                  </a:outerShdw>
                </a:effectLst>
                <a:latin typeface="Helvetica" charset="0"/>
              </a:endParaRPr>
            </a:p>
          </p:txBody>
        </p:sp>
        <p:sp>
          <p:nvSpPr>
            <p:cNvPr id="133143" name="Rectangle 21"/>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34550" name="Rectangle 22"/>
            <p:cNvSpPr>
              <a:spLocks noChangeArrowheads="1"/>
            </p:cNvSpPr>
            <p:nvPr/>
          </p:nvSpPr>
          <p:spPr bwMode="auto">
            <a:xfrm>
              <a:off x="5125" y="2447"/>
              <a:ext cx="576" cy="144"/>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Khumphen</a:t>
              </a:r>
              <a:r>
                <a:rPr lang="en-US" sz="900" i="1" dirty="0" smtClean="0">
                  <a:solidFill>
                    <a:srgbClr val="000000"/>
                  </a:solidFill>
                  <a:effectLst>
                    <a:outerShdw blurRad="38100" dist="38100" dir="2700000" algn="tl">
                      <a:srgbClr val="FFFFFF"/>
                    </a:outerShdw>
                  </a:effectLst>
                  <a:latin typeface="Helvetica" charset="0"/>
                </a:rPr>
                <a:t> </a:t>
              </a:r>
              <a:r>
                <a:rPr lang="en-US" sz="900" i="1" dirty="0" err="1" smtClean="0">
                  <a:solidFill>
                    <a:srgbClr val="000000"/>
                  </a:solidFill>
                  <a:effectLst>
                    <a:outerShdw blurRad="38100" dist="38100" dir="2700000" algn="tl">
                      <a:srgbClr val="FFFFFF"/>
                    </a:outerShdw>
                  </a:effectLst>
                  <a:latin typeface="Helvetica" charset="0"/>
                </a:rPr>
                <a:t>ki</a:t>
              </a:r>
              <a:endParaRPr lang="en-US" sz="900" i="1" dirty="0">
                <a:solidFill>
                  <a:srgbClr val="000000"/>
                </a:solidFill>
                <a:effectLst>
                  <a:outerShdw blurRad="38100" dist="38100" dir="2700000" algn="tl">
                    <a:srgbClr val="FFFFFF"/>
                  </a:outerShdw>
                </a:effectLst>
                <a:latin typeface="Helvetica" charset="0"/>
              </a:endParaRPr>
            </a:p>
          </p:txBody>
        </p:sp>
        <p:sp>
          <p:nvSpPr>
            <p:cNvPr id="133145" name="Line 23"/>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146" name="Line 24"/>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147" name="Rectangle 25"/>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3148" name="Rectangle 26"/>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34555" name="Rectangle 27"/>
            <p:cNvSpPr>
              <a:spLocks noChangeArrowheads="1"/>
            </p:cNvSpPr>
            <p:nvPr/>
          </p:nvSpPr>
          <p:spPr bwMode="auto">
            <a:xfrm>
              <a:off x="5184" y="2277"/>
              <a:ext cx="353"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
        <p:nvSpPr>
          <p:cNvPr id="133129" name="Text Box 37"/>
          <p:cNvSpPr txBox="1">
            <a:spLocks noChangeArrowheads="1"/>
          </p:cNvSpPr>
          <p:nvPr/>
        </p:nvSpPr>
        <p:spPr bwMode="auto">
          <a:xfrm>
            <a:off x="8551863" y="64531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r>
              <a:rPr lang="en-US" sz="1600">
                <a:solidFill>
                  <a:srgbClr val="FFFFFF"/>
                </a:solidFill>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34564"/>
                                        </p:tgtEl>
                                        <p:attrNameLst>
                                          <p:attrName>style.visibility</p:attrName>
                                        </p:attrNameLst>
                                      </p:cBhvr>
                                      <p:to>
                                        <p:strVal val="visible"/>
                                      </p:to>
                                    </p:set>
                                    <p:animEffect transition="in" filter="wipe(up)">
                                      <p:cBhvr>
                                        <p:cTn id="7" dur="500"/>
                                        <p:tgtEl>
                                          <p:spTgt spid="53456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4558"/>
                                        </p:tgtEl>
                                        <p:attrNameLst>
                                          <p:attrName>style.visibility</p:attrName>
                                        </p:attrNameLst>
                                      </p:cBhvr>
                                      <p:to>
                                        <p:strVal val="visible"/>
                                      </p:to>
                                    </p:set>
                                    <p:animEffect transition="in" filter="fade">
                                      <p:cBhvr>
                                        <p:cTn id="11" dur="1000"/>
                                        <p:tgtEl>
                                          <p:spTgt spid="534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64" grpId="0" animBg="1"/>
      <p:bldP spid="534558"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169" name="Group 30"/>
          <p:cNvGrpSpPr>
            <a:grpSpLocks/>
          </p:cNvGrpSpPr>
          <p:nvPr/>
        </p:nvGrpSpPr>
        <p:grpSpPr bwMode="auto">
          <a:xfrm>
            <a:off x="623888" y="596900"/>
            <a:ext cx="7877175" cy="5651500"/>
            <a:chOff x="393" y="376"/>
            <a:chExt cx="4962" cy="3560"/>
          </a:xfrm>
        </p:grpSpPr>
        <p:pic>
          <p:nvPicPr>
            <p:cNvPr id="135194" name="Picture 31"/>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418" y="384"/>
              <a:ext cx="4936" cy="3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95" name="Rectangle 32"/>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5196" name="Rectangle 33"/>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135170" name="Text Box 5"/>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135171" name="Group 34"/>
          <p:cNvGrpSpPr>
            <a:grpSpLocks/>
          </p:cNvGrpSpPr>
          <p:nvPr/>
        </p:nvGrpSpPr>
        <p:grpSpPr bwMode="auto">
          <a:xfrm>
            <a:off x="8005763" y="3429001"/>
            <a:ext cx="1044575" cy="1246188"/>
            <a:chOff x="5043" y="2160"/>
            <a:chExt cx="658" cy="785"/>
          </a:xfrm>
        </p:grpSpPr>
        <p:sp>
          <p:nvSpPr>
            <p:cNvPr id="135174" name="AutoShape 6"/>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35175" name="Rectangle 7"/>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5176" name="Line 8"/>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177" name="Line 9"/>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178" name="Line 10"/>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179" name="Line 11"/>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180" name="Line 12"/>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181" name="Rectangle 13"/>
            <p:cNvSpPr>
              <a:spLocks noChangeArrowheads="1"/>
            </p:cNvSpPr>
            <p:nvPr/>
          </p:nvSpPr>
          <p:spPr bwMode="auto">
            <a:xfrm>
              <a:off x="5140" y="2547"/>
              <a:ext cx="50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Yithen</a:t>
              </a:r>
              <a:r>
                <a:rPr lang="en-US" sz="800" dirty="0" smtClean="0">
                  <a:solidFill>
                    <a:srgbClr val="000000"/>
                  </a:solidFill>
                  <a:latin typeface="Helvetica" charset="0"/>
                </a:rPr>
                <a:t> </a:t>
              </a:r>
              <a:r>
                <a:rPr lang="en-US" sz="800" dirty="0" err="1" smtClean="0">
                  <a:solidFill>
                    <a:srgbClr val="000000"/>
                  </a:solidFill>
                  <a:latin typeface="Helvetica" charset="0"/>
                </a:rPr>
                <a:t>Mhon</a:t>
              </a:r>
              <a:endParaRPr lang="en-US" sz="800" dirty="0">
                <a:solidFill>
                  <a:srgbClr val="000000"/>
                </a:solidFill>
                <a:latin typeface="Helvetica" charset="0"/>
              </a:endParaRPr>
            </a:p>
          </p:txBody>
        </p:sp>
        <p:sp>
          <p:nvSpPr>
            <p:cNvPr id="135182" name="Rectangle 14"/>
            <p:cNvSpPr>
              <a:spLocks noChangeArrowheads="1"/>
            </p:cNvSpPr>
            <p:nvPr/>
          </p:nvSpPr>
          <p:spPr bwMode="auto">
            <a:xfrm>
              <a:off x="5190" y="2635"/>
              <a:ext cx="26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ELHI</a:t>
              </a:r>
              <a:endParaRPr lang="en-US" sz="800" dirty="0">
                <a:solidFill>
                  <a:srgbClr val="000000"/>
                </a:solidFill>
                <a:latin typeface="Helvetica" charset="0"/>
              </a:endParaRPr>
            </a:p>
          </p:txBody>
        </p:sp>
        <p:sp>
          <p:nvSpPr>
            <p:cNvPr id="135183" name="Rectangle 15"/>
            <p:cNvSpPr>
              <a:spLocks noChangeArrowheads="1"/>
            </p:cNvSpPr>
            <p:nvPr/>
          </p:nvSpPr>
          <p:spPr bwMode="auto">
            <a:xfrm>
              <a:off x="5145" y="2723"/>
              <a:ext cx="28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CHITI</a:t>
              </a:r>
              <a:endParaRPr lang="en-US" sz="800" dirty="0">
                <a:solidFill>
                  <a:srgbClr val="000000"/>
                </a:solidFill>
                <a:latin typeface="Helvetica" charset="0"/>
              </a:endParaRPr>
            </a:p>
          </p:txBody>
        </p:sp>
        <p:sp>
          <p:nvSpPr>
            <p:cNvPr id="135184" name="Rectangle 16"/>
            <p:cNvSpPr>
              <a:spLocks noChangeArrowheads="1"/>
            </p:cNvSpPr>
            <p:nvPr/>
          </p:nvSpPr>
          <p:spPr bwMode="auto">
            <a:xfrm>
              <a:off x="5107" y="2811"/>
              <a:ext cx="41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Hungthuk</a:t>
              </a:r>
              <a:endParaRPr lang="en-US" sz="800" dirty="0">
                <a:solidFill>
                  <a:srgbClr val="000000"/>
                </a:solidFill>
                <a:latin typeface="Helvetica" charset="0"/>
              </a:endParaRPr>
            </a:p>
          </p:txBody>
        </p:sp>
        <p:sp>
          <p:nvSpPr>
            <p:cNvPr id="135185" name="Rectangle 17"/>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614418" name="Rectangle 18"/>
            <p:cNvSpPr>
              <a:spLocks noChangeArrowheads="1"/>
            </p:cNvSpPr>
            <p:nvPr/>
          </p:nvSpPr>
          <p:spPr bwMode="auto">
            <a:xfrm>
              <a:off x="5154" y="2363"/>
              <a:ext cx="430" cy="144"/>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Donphen</a:t>
              </a:r>
              <a:endParaRPr lang="en-US" sz="900" i="1" dirty="0">
                <a:solidFill>
                  <a:srgbClr val="000000"/>
                </a:solidFill>
                <a:effectLst>
                  <a:outerShdw blurRad="38100" dist="38100" dir="2700000" algn="tl">
                    <a:srgbClr val="FFFFFF"/>
                  </a:outerShdw>
                </a:effectLst>
                <a:latin typeface="Helvetica" charset="0"/>
              </a:endParaRPr>
            </a:p>
          </p:txBody>
        </p:sp>
        <p:sp>
          <p:nvSpPr>
            <p:cNvPr id="135187" name="Rectangle 19"/>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14420" name="Rectangle 20"/>
            <p:cNvSpPr>
              <a:spLocks noChangeArrowheads="1"/>
            </p:cNvSpPr>
            <p:nvPr/>
          </p:nvSpPr>
          <p:spPr bwMode="auto">
            <a:xfrm>
              <a:off x="5125" y="2447"/>
              <a:ext cx="576" cy="144"/>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Khumphen</a:t>
              </a:r>
              <a:r>
                <a:rPr lang="en-US" sz="900" i="1" dirty="0" smtClean="0">
                  <a:solidFill>
                    <a:srgbClr val="000000"/>
                  </a:solidFill>
                  <a:effectLst>
                    <a:outerShdw blurRad="38100" dist="38100" dir="2700000" algn="tl">
                      <a:srgbClr val="FFFFFF"/>
                    </a:outerShdw>
                  </a:effectLst>
                  <a:latin typeface="Helvetica" charset="0"/>
                </a:rPr>
                <a:t> </a:t>
              </a:r>
              <a:r>
                <a:rPr lang="en-US" sz="900" i="1" dirty="0" err="1" smtClean="0">
                  <a:solidFill>
                    <a:srgbClr val="000000"/>
                  </a:solidFill>
                  <a:effectLst>
                    <a:outerShdw blurRad="38100" dist="38100" dir="2700000" algn="tl">
                      <a:srgbClr val="FFFFFF"/>
                    </a:outerShdw>
                  </a:effectLst>
                  <a:latin typeface="Helvetica" charset="0"/>
                </a:rPr>
                <a:t>ki</a:t>
              </a:r>
              <a:endParaRPr lang="en-US" sz="900" i="1" dirty="0">
                <a:solidFill>
                  <a:srgbClr val="000000"/>
                </a:solidFill>
                <a:effectLst>
                  <a:outerShdw blurRad="38100" dist="38100" dir="2700000" algn="tl">
                    <a:srgbClr val="FFFFFF"/>
                  </a:outerShdw>
                </a:effectLst>
                <a:latin typeface="Helvetica" charset="0"/>
              </a:endParaRPr>
            </a:p>
          </p:txBody>
        </p:sp>
        <p:sp>
          <p:nvSpPr>
            <p:cNvPr id="135189" name="Line 21"/>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190" name="Line 22"/>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191" name="Rectangle 23"/>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5192" name="Rectangle 24"/>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14425" name="Rectangle 25"/>
            <p:cNvSpPr>
              <a:spLocks noChangeArrowheads="1"/>
            </p:cNvSpPr>
            <p:nvPr/>
          </p:nvSpPr>
          <p:spPr bwMode="auto">
            <a:xfrm>
              <a:off x="5184" y="2277"/>
              <a:ext cx="353"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
        <p:nvSpPr>
          <p:cNvPr id="614426" name="Text Box 26"/>
          <p:cNvSpPr txBox="1">
            <a:spLocks noChangeArrowheads="1"/>
          </p:cNvSpPr>
          <p:nvPr/>
        </p:nvSpPr>
        <p:spPr bwMode="auto">
          <a:xfrm>
            <a:off x="914400" y="647700"/>
            <a:ext cx="7280275" cy="581697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ja-JP" altLang="en-US" sz="4000" dirty="0">
                <a:solidFill>
                  <a:schemeClr val="hlink"/>
                </a:solidFill>
                <a:latin typeface="Helvetica" charset="0"/>
              </a:rPr>
              <a:t>“</a:t>
            </a:r>
            <a:r>
              <a:rPr lang="en-US" sz="3600" dirty="0" smtClean="0">
                <a:solidFill>
                  <a:schemeClr val="hlink"/>
                </a:solidFill>
                <a:latin typeface="Helvetica" charset="0"/>
              </a:rPr>
              <a:t>…</a:t>
            </a:r>
            <a:r>
              <a:rPr lang="en-US" sz="3600" dirty="0" err="1" smtClean="0">
                <a:solidFill>
                  <a:schemeClr val="hlink"/>
                </a:solidFill>
                <a:latin typeface="Helvetica" charset="0"/>
              </a:rPr>
              <a:t>Jilo</a:t>
            </a:r>
            <a:r>
              <a:rPr lang="en-US" sz="3600" dirty="0" smtClean="0">
                <a:solidFill>
                  <a:schemeClr val="hlink"/>
                </a:solidFill>
                <a:latin typeface="Helvetica" charset="0"/>
              </a:rPr>
              <a:t> </a:t>
            </a:r>
            <a:r>
              <a:rPr lang="en-US" sz="3600" dirty="0" err="1" smtClean="0">
                <a:solidFill>
                  <a:schemeClr val="hlink"/>
                </a:solidFill>
                <a:latin typeface="Helvetica" charset="0"/>
              </a:rPr>
              <a:t>na</a:t>
            </a:r>
            <a:r>
              <a:rPr lang="en-US" sz="3600" dirty="0" smtClean="0">
                <a:solidFill>
                  <a:schemeClr val="hlink"/>
                </a:solidFill>
                <a:latin typeface="Helvetica" charset="0"/>
              </a:rPr>
              <a:t> </a:t>
            </a:r>
            <a:r>
              <a:rPr lang="en-US" sz="3600" err="1" smtClean="0">
                <a:solidFill>
                  <a:schemeClr val="hlink"/>
                </a:solidFill>
                <a:latin typeface="Helvetica" charset="0"/>
              </a:rPr>
              <a:t>Benkae</a:t>
            </a:r>
            <a:r>
              <a:rPr lang="en-US" sz="3600" smtClean="0">
                <a:solidFill>
                  <a:schemeClr val="hlink"/>
                </a:solidFill>
                <a:latin typeface="Helvetica" charset="0"/>
              </a:rPr>
              <a:t> Jisu </a:t>
            </a:r>
            <a:r>
              <a:rPr lang="en-US" sz="3600" dirty="0" smtClean="0">
                <a:solidFill>
                  <a:schemeClr val="hlink"/>
                </a:solidFill>
                <a:latin typeface="Helvetica" charset="0"/>
              </a:rPr>
              <a:t>ma </a:t>
            </a:r>
            <a:r>
              <a:rPr lang="en-US" sz="3600" dirty="0" err="1" smtClean="0">
                <a:solidFill>
                  <a:schemeClr val="hlink"/>
                </a:solidFill>
                <a:latin typeface="Helvetica" charset="0"/>
              </a:rPr>
              <a:t>heto</a:t>
            </a:r>
            <a:r>
              <a:rPr lang="en-US" sz="3600" dirty="0" smtClean="0">
                <a:solidFill>
                  <a:schemeClr val="hlink"/>
                </a:solidFill>
                <a:latin typeface="Helvetica" charset="0"/>
              </a:rPr>
              <a:t> </a:t>
            </a:r>
            <a:r>
              <a:rPr lang="en-US" sz="3600" dirty="0" err="1" smtClean="0">
                <a:solidFill>
                  <a:schemeClr val="hlink"/>
                </a:solidFill>
                <a:latin typeface="Helvetica" charset="0"/>
              </a:rPr>
              <a:t>püngnov</a:t>
            </a:r>
            <a:r>
              <a:rPr lang="en-US" sz="3600" dirty="0" smtClean="0">
                <a:solidFill>
                  <a:schemeClr val="hlink"/>
                </a:solidFill>
                <a:latin typeface="Helvetica" charset="0"/>
              </a:rPr>
              <a:t> </a:t>
            </a:r>
            <a:r>
              <a:rPr lang="en-US" sz="3600" dirty="0" err="1" smtClean="0">
                <a:solidFill>
                  <a:schemeClr val="hlink"/>
                </a:solidFill>
                <a:latin typeface="Helvetica" charset="0"/>
              </a:rPr>
              <a:t>benka</a:t>
            </a:r>
            <a:r>
              <a:rPr lang="en-US" sz="3600" dirty="0" smtClean="0">
                <a:solidFill>
                  <a:schemeClr val="hlink"/>
                </a:solidFill>
                <a:latin typeface="Helvetica" charset="0"/>
              </a:rPr>
              <a:t> </a:t>
            </a:r>
            <a:r>
              <a:rPr lang="en-US" sz="3600" dirty="0" err="1" smtClean="0">
                <a:solidFill>
                  <a:schemeClr val="hlink"/>
                </a:solidFill>
                <a:latin typeface="Helvetica" charset="0"/>
              </a:rPr>
              <a:t>cho</a:t>
            </a:r>
            <a:r>
              <a:rPr lang="en-US" sz="3600" dirty="0">
                <a:solidFill>
                  <a:schemeClr val="hlink"/>
                </a:solidFill>
                <a:latin typeface="Helvetica" charset="0"/>
              </a:rPr>
              <a:t>:</a:t>
            </a:r>
            <a:r>
              <a:rPr lang="en-US" sz="3600" dirty="0" smtClean="0">
                <a:solidFill>
                  <a:schemeClr val="hlink"/>
                </a:solidFill>
                <a:latin typeface="Helvetica" charset="0"/>
              </a:rPr>
              <a:t> </a:t>
            </a:r>
            <a:r>
              <a:rPr lang="en-US" sz="3600" dirty="0" err="1" smtClean="0">
                <a:solidFill>
                  <a:schemeClr val="hlink"/>
                </a:solidFill>
                <a:latin typeface="Helvetica" charset="0"/>
              </a:rPr>
              <a:t>Nte</a:t>
            </a:r>
            <a:r>
              <a:rPr lang="en-US" sz="3600" dirty="0" smtClean="0">
                <a:solidFill>
                  <a:schemeClr val="hlink"/>
                </a:solidFill>
                <a:latin typeface="Helvetica" charset="0"/>
              </a:rPr>
              <a:t> </a:t>
            </a:r>
            <a:r>
              <a:rPr lang="en-US" sz="3600" dirty="0" err="1" smtClean="0">
                <a:solidFill>
                  <a:schemeClr val="hlink"/>
                </a:solidFill>
                <a:latin typeface="Helvetica" charset="0"/>
              </a:rPr>
              <a:t>mmen</a:t>
            </a:r>
            <a:r>
              <a:rPr lang="en-US" sz="3600" dirty="0" smtClean="0">
                <a:solidFill>
                  <a:schemeClr val="hlink"/>
                </a:solidFill>
                <a:latin typeface="Helvetica" charset="0"/>
              </a:rPr>
              <a:t> </a:t>
            </a:r>
            <a:r>
              <a:rPr lang="en-US" sz="3600" dirty="0" err="1" smtClean="0">
                <a:solidFill>
                  <a:schemeClr val="hlink"/>
                </a:solidFill>
                <a:latin typeface="Helvetica" charset="0"/>
              </a:rPr>
              <a:t>jiang</a:t>
            </a:r>
            <a:r>
              <a:rPr lang="en-US" sz="3600" dirty="0" smtClean="0">
                <a:solidFill>
                  <a:schemeClr val="hlink"/>
                </a:solidFill>
                <a:latin typeface="Helvetica" charset="0"/>
              </a:rPr>
              <a:t> </a:t>
            </a:r>
            <a:r>
              <a:rPr lang="en-US" sz="3600" dirty="0" err="1" smtClean="0">
                <a:solidFill>
                  <a:schemeClr val="hlink"/>
                </a:solidFill>
                <a:latin typeface="Helvetica" charset="0"/>
              </a:rPr>
              <a:t>lona</a:t>
            </a:r>
            <a:r>
              <a:rPr lang="en-US" sz="3600" dirty="0" smtClean="0">
                <a:solidFill>
                  <a:schemeClr val="hlink"/>
                </a:solidFill>
                <a:latin typeface="Helvetica" charset="0"/>
              </a:rPr>
              <a:t> </a:t>
            </a:r>
            <a:r>
              <a:rPr lang="en-US" sz="3600" dirty="0" err="1" smtClean="0">
                <a:solidFill>
                  <a:schemeClr val="hlink"/>
                </a:solidFill>
                <a:latin typeface="Helvetica" charset="0"/>
              </a:rPr>
              <a:t>kjhopitava</a:t>
            </a:r>
            <a:r>
              <a:rPr lang="en-US" sz="3600" smtClean="0">
                <a:solidFill>
                  <a:schemeClr val="hlink"/>
                </a:solidFill>
                <a:latin typeface="Helvetica" charset="0"/>
              </a:rPr>
              <a:t>, ntiotsole Potsow </a:t>
            </a:r>
            <a:r>
              <a:rPr lang="en-US" sz="3600" dirty="0" err="1" smtClean="0">
                <a:solidFill>
                  <a:schemeClr val="hlink"/>
                </a:solidFill>
                <a:latin typeface="Helvetica" charset="0"/>
              </a:rPr>
              <a:t>ekh</a:t>
            </a:r>
            <a:r>
              <a:rPr lang="en-US" sz="3600" dirty="0" err="1">
                <a:solidFill>
                  <a:schemeClr val="hlink"/>
                </a:solidFill>
                <a:latin typeface="Helvetica" charset="0"/>
              </a:rPr>
              <a:t>ü</a:t>
            </a:r>
            <a:r>
              <a:rPr lang="en-US" sz="3600" dirty="0" err="1" smtClean="0">
                <a:solidFill>
                  <a:schemeClr val="hlink"/>
                </a:solidFill>
                <a:latin typeface="Helvetica" charset="0"/>
              </a:rPr>
              <a:t>ngyan</a:t>
            </a:r>
            <a:r>
              <a:rPr lang="en-US" sz="3600" dirty="0" smtClean="0">
                <a:solidFill>
                  <a:schemeClr val="hlink"/>
                </a:solidFill>
                <a:latin typeface="Helvetica" charset="0"/>
              </a:rPr>
              <a:t> </a:t>
            </a:r>
            <a:r>
              <a:rPr lang="en-US" sz="3600" dirty="0" err="1" smtClean="0">
                <a:solidFill>
                  <a:schemeClr val="hlink"/>
                </a:solidFill>
                <a:latin typeface="Helvetica" charset="0"/>
              </a:rPr>
              <a:t>ji</a:t>
            </a:r>
            <a:r>
              <a:rPr lang="en-US" sz="3600" dirty="0" smtClean="0">
                <a:solidFill>
                  <a:schemeClr val="hlink"/>
                </a:solidFill>
                <a:latin typeface="Helvetica" charset="0"/>
              </a:rPr>
              <a:t> </a:t>
            </a:r>
            <a:r>
              <a:rPr lang="fr-FR" sz="3600" dirty="0" err="1" smtClean="0">
                <a:solidFill>
                  <a:schemeClr val="hlink"/>
                </a:solidFill>
                <a:latin typeface="Helvetica" charset="0"/>
              </a:rPr>
              <a:t>enhyabnthaka</a:t>
            </a:r>
            <a:r>
              <a:rPr lang="fr-FR" sz="3600" smtClean="0">
                <a:solidFill>
                  <a:schemeClr val="hlink"/>
                </a:solidFill>
                <a:latin typeface="Helvetica" charset="0"/>
              </a:rPr>
              <a:t>.. Jisu </a:t>
            </a:r>
            <a:r>
              <a:rPr lang="fr-FR" sz="3600" dirty="0" smtClean="0">
                <a:solidFill>
                  <a:schemeClr val="hlink"/>
                </a:solidFill>
                <a:latin typeface="Helvetica" charset="0"/>
              </a:rPr>
              <a:t>na </a:t>
            </a:r>
            <a:r>
              <a:rPr lang="fr-FR" sz="3600" dirty="0" err="1" smtClean="0">
                <a:solidFill>
                  <a:schemeClr val="hlink"/>
                </a:solidFill>
                <a:latin typeface="Helvetica" charset="0"/>
              </a:rPr>
              <a:t>meta</a:t>
            </a:r>
            <a:r>
              <a:rPr lang="fr-FR" sz="3600" dirty="0" smtClean="0">
                <a:solidFill>
                  <a:schemeClr val="hlink"/>
                </a:solidFill>
                <a:latin typeface="Helvetica" charset="0"/>
              </a:rPr>
              <a:t> </a:t>
            </a:r>
            <a:r>
              <a:rPr lang="fr-FR" sz="3600" dirty="0" err="1" smtClean="0">
                <a:solidFill>
                  <a:schemeClr val="hlink"/>
                </a:solidFill>
                <a:latin typeface="Helvetica" charset="0"/>
              </a:rPr>
              <a:t>topvulo</a:t>
            </a:r>
            <a:r>
              <a:rPr lang="fr-FR" sz="3600" dirty="0" smtClean="0">
                <a:solidFill>
                  <a:schemeClr val="hlink"/>
                </a:solidFill>
                <a:latin typeface="Helvetica" charset="0"/>
              </a:rPr>
              <a:t> </a:t>
            </a:r>
            <a:r>
              <a:rPr lang="fr-FR" sz="3600" err="1" smtClean="0">
                <a:solidFill>
                  <a:schemeClr val="hlink"/>
                </a:solidFill>
                <a:latin typeface="Helvetica" charset="0"/>
              </a:rPr>
              <a:t>owo</a:t>
            </a:r>
            <a:r>
              <a:rPr lang="fr-FR" sz="3600" smtClean="0">
                <a:solidFill>
                  <a:schemeClr val="hlink"/>
                </a:solidFill>
                <a:latin typeface="Helvetica" charset="0"/>
              </a:rPr>
              <a:t> sSynagogue </a:t>
            </a:r>
            <a:r>
              <a:rPr lang="fr-FR" sz="3600" dirty="0" err="1" smtClean="0">
                <a:solidFill>
                  <a:schemeClr val="hlink"/>
                </a:solidFill>
                <a:latin typeface="Helvetica" charset="0"/>
              </a:rPr>
              <a:t>jiang</a:t>
            </a:r>
            <a:r>
              <a:rPr lang="fr-FR" sz="3600" dirty="0" smtClean="0">
                <a:solidFill>
                  <a:schemeClr val="hlink"/>
                </a:solidFill>
                <a:latin typeface="Helvetica" charset="0"/>
              </a:rPr>
              <a:t> </a:t>
            </a:r>
            <a:r>
              <a:rPr lang="fr-FR" sz="3600" dirty="0" err="1" smtClean="0">
                <a:solidFill>
                  <a:schemeClr val="hlink"/>
                </a:solidFill>
                <a:latin typeface="Helvetica" charset="0"/>
              </a:rPr>
              <a:t>lona</a:t>
            </a:r>
            <a:r>
              <a:rPr lang="fr-FR" sz="3600" dirty="0" smtClean="0">
                <a:solidFill>
                  <a:schemeClr val="hlink"/>
                </a:solidFill>
                <a:latin typeface="Helvetica" charset="0"/>
              </a:rPr>
              <a:t> </a:t>
            </a:r>
            <a:r>
              <a:rPr lang="fr-FR" sz="3600" err="1" smtClean="0">
                <a:solidFill>
                  <a:schemeClr val="hlink"/>
                </a:solidFill>
                <a:latin typeface="Helvetica" charset="0"/>
              </a:rPr>
              <a:t>onte</a:t>
            </a:r>
            <a:r>
              <a:rPr lang="fr-FR" sz="3600" smtClean="0">
                <a:solidFill>
                  <a:schemeClr val="hlink"/>
                </a:solidFill>
                <a:latin typeface="Helvetica" charset="0"/>
              </a:rPr>
              <a:t> shiuka osi Potsow </a:t>
            </a:r>
            <a:r>
              <a:rPr lang="fr-FR" sz="3600" err="1" smtClean="0">
                <a:solidFill>
                  <a:schemeClr val="hlink"/>
                </a:solidFill>
                <a:latin typeface="Helvetica" charset="0"/>
              </a:rPr>
              <a:t>ekhungyan</a:t>
            </a:r>
            <a:r>
              <a:rPr lang="fr-FR" sz="3600" smtClean="0">
                <a:solidFill>
                  <a:schemeClr val="hlink"/>
                </a:solidFill>
                <a:latin typeface="Helvetica" charset="0"/>
              </a:rPr>
              <a:t> tsukona </a:t>
            </a:r>
            <a:r>
              <a:rPr lang="fr-FR" sz="3600" dirty="0" err="1" smtClean="0">
                <a:solidFill>
                  <a:schemeClr val="hlink"/>
                </a:solidFill>
                <a:latin typeface="Helvetica" charset="0"/>
              </a:rPr>
              <a:t>yithenmmhom</a:t>
            </a:r>
            <a:r>
              <a:rPr lang="fr-FR" sz="3600" dirty="0" smtClean="0">
                <a:solidFill>
                  <a:schemeClr val="hlink"/>
                </a:solidFill>
                <a:latin typeface="Helvetica" charset="0"/>
              </a:rPr>
              <a:t> </a:t>
            </a:r>
            <a:r>
              <a:rPr lang="fr-FR" sz="3600" dirty="0" err="1" smtClean="0">
                <a:solidFill>
                  <a:schemeClr val="hlink"/>
                </a:solidFill>
                <a:latin typeface="Helvetica" charset="0"/>
              </a:rPr>
              <a:t>ji</a:t>
            </a:r>
            <a:r>
              <a:rPr lang="fr-FR" sz="3600" dirty="0" smtClean="0">
                <a:solidFill>
                  <a:schemeClr val="hlink"/>
                </a:solidFill>
                <a:latin typeface="Helvetica" charset="0"/>
              </a:rPr>
              <a:t> p</a:t>
            </a:r>
            <a:r>
              <a:rPr lang="en-US" sz="3600" dirty="0">
                <a:solidFill>
                  <a:schemeClr val="hlink"/>
                </a:solidFill>
                <a:latin typeface="Helvetica" charset="0"/>
              </a:rPr>
              <a:t>ü</a:t>
            </a:r>
            <a:r>
              <a:rPr lang="fr-FR" sz="3600" dirty="0" err="1" smtClean="0">
                <a:solidFill>
                  <a:schemeClr val="hlink"/>
                </a:solidFill>
                <a:latin typeface="Helvetica" charset="0"/>
              </a:rPr>
              <a:t>ngno</a:t>
            </a:r>
            <a:r>
              <a:rPr lang="fr-FR" sz="3600" dirty="0" smtClean="0">
                <a:solidFill>
                  <a:schemeClr val="hlink"/>
                </a:solidFill>
                <a:latin typeface="Helvetica" charset="0"/>
              </a:rPr>
              <a:t> </a:t>
            </a:r>
            <a:r>
              <a:rPr lang="fr-FR" sz="4000" dirty="0" err="1" smtClean="0">
                <a:solidFill>
                  <a:schemeClr val="hlink"/>
                </a:solidFill>
                <a:latin typeface="Helvetica" charset="0"/>
              </a:rPr>
              <a:t>cho</a:t>
            </a:r>
            <a:r>
              <a:rPr lang="en-US" sz="4000" dirty="0" smtClean="0">
                <a:solidFill>
                  <a:schemeClr val="hlink"/>
                </a:solidFill>
                <a:latin typeface="Helvetica" charset="0"/>
              </a:rPr>
              <a:t>…</a:t>
            </a:r>
            <a:r>
              <a:rPr lang="fr-FR" altLang="ja-JP" sz="4000" dirty="0" smtClean="0">
                <a:solidFill>
                  <a:schemeClr val="hlink"/>
                </a:solidFill>
                <a:latin typeface="Helvetica" charset="0"/>
              </a:rPr>
              <a:t>'</a:t>
            </a:r>
            <a:r>
              <a:rPr lang="en-US" sz="4000" dirty="0" smtClean="0">
                <a:solidFill>
                  <a:schemeClr val="hlink"/>
                </a:solidFill>
                <a:latin typeface="Helvetica" charset="0"/>
              </a:rPr>
              <a:t>                 </a:t>
            </a:r>
            <a:r>
              <a:rPr lang="en-US" sz="4000" dirty="0">
                <a:solidFill>
                  <a:schemeClr val="hlink"/>
                </a:solidFill>
                <a:latin typeface="Helvetica" charset="0"/>
              </a:rPr>
              <a:t>	            </a:t>
            </a:r>
            <a:r>
              <a:rPr lang="en-US" sz="2800" dirty="0" smtClean="0">
                <a:solidFill>
                  <a:schemeClr val="hlink"/>
                </a:solidFill>
                <a:latin typeface="Helvetica" charset="0"/>
              </a:rPr>
              <a:t>Mat. </a:t>
            </a:r>
            <a:r>
              <a:rPr lang="en-US" sz="2800" dirty="0">
                <a:solidFill>
                  <a:schemeClr val="hlink"/>
                </a:solidFill>
                <a:latin typeface="Helvetica" charset="0"/>
              </a:rPr>
              <a:t>4:17, 23</a:t>
            </a:r>
          </a:p>
        </p:txBody>
      </p:sp>
      <p:sp>
        <p:nvSpPr>
          <p:cNvPr id="614427" name="Rectangle 2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65</a:t>
            </a:r>
          </a:p>
        </p:txBody>
      </p:sp>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217" name="Group 29"/>
          <p:cNvGrpSpPr>
            <a:grpSpLocks/>
          </p:cNvGrpSpPr>
          <p:nvPr/>
        </p:nvGrpSpPr>
        <p:grpSpPr bwMode="auto">
          <a:xfrm>
            <a:off x="623888" y="596900"/>
            <a:ext cx="7877175" cy="5651500"/>
            <a:chOff x="393" y="376"/>
            <a:chExt cx="4962" cy="3560"/>
          </a:xfrm>
        </p:grpSpPr>
        <p:pic>
          <p:nvPicPr>
            <p:cNvPr id="137242" name="Picture 30"/>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418" y="384"/>
              <a:ext cx="4936" cy="3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43" name="Rectangle 31"/>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7244" name="Rectangle 32"/>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137218" name="Text Box 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137219" name="Group 33"/>
          <p:cNvGrpSpPr>
            <a:grpSpLocks/>
          </p:cNvGrpSpPr>
          <p:nvPr/>
        </p:nvGrpSpPr>
        <p:grpSpPr bwMode="auto">
          <a:xfrm>
            <a:off x="8005763" y="3429001"/>
            <a:ext cx="1044575" cy="1246188"/>
            <a:chOff x="5043" y="2160"/>
            <a:chExt cx="658" cy="785"/>
          </a:xfrm>
        </p:grpSpPr>
        <p:sp>
          <p:nvSpPr>
            <p:cNvPr id="137222" name="AutoShape 7"/>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37223" name="Rectangle 8"/>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7224" name="Line 9"/>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7225" name="Line 10"/>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7226" name="Line 11"/>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7227" name="Line 12"/>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7228" name="Line 13"/>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7229" name="Rectangle 14"/>
            <p:cNvSpPr>
              <a:spLocks noChangeArrowheads="1"/>
            </p:cNvSpPr>
            <p:nvPr/>
          </p:nvSpPr>
          <p:spPr bwMode="auto">
            <a:xfrm>
              <a:off x="5140" y="2547"/>
              <a:ext cx="50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Yithen</a:t>
              </a:r>
              <a:r>
                <a:rPr lang="en-US" sz="800" dirty="0" smtClean="0">
                  <a:solidFill>
                    <a:srgbClr val="000000"/>
                  </a:solidFill>
                  <a:latin typeface="Helvetica" charset="0"/>
                </a:rPr>
                <a:t> </a:t>
              </a:r>
              <a:r>
                <a:rPr lang="en-US" sz="800" dirty="0" err="1" smtClean="0">
                  <a:solidFill>
                    <a:srgbClr val="000000"/>
                  </a:solidFill>
                  <a:latin typeface="Helvetica" charset="0"/>
                </a:rPr>
                <a:t>Mhon</a:t>
              </a:r>
              <a:endParaRPr lang="en-US" sz="800" dirty="0">
                <a:solidFill>
                  <a:srgbClr val="000000"/>
                </a:solidFill>
                <a:latin typeface="Helvetica" charset="0"/>
              </a:endParaRPr>
            </a:p>
          </p:txBody>
        </p:sp>
        <p:sp>
          <p:nvSpPr>
            <p:cNvPr id="137230" name="Rectangle 15"/>
            <p:cNvSpPr>
              <a:spLocks noChangeArrowheads="1"/>
            </p:cNvSpPr>
            <p:nvPr/>
          </p:nvSpPr>
          <p:spPr bwMode="auto">
            <a:xfrm>
              <a:off x="5190" y="2635"/>
              <a:ext cx="26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ELHI</a:t>
              </a:r>
              <a:endParaRPr lang="en-US" sz="800" dirty="0">
                <a:solidFill>
                  <a:srgbClr val="000000"/>
                </a:solidFill>
                <a:latin typeface="Helvetica" charset="0"/>
              </a:endParaRPr>
            </a:p>
          </p:txBody>
        </p:sp>
        <p:sp>
          <p:nvSpPr>
            <p:cNvPr id="137231" name="Rectangle 16"/>
            <p:cNvSpPr>
              <a:spLocks noChangeArrowheads="1"/>
            </p:cNvSpPr>
            <p:nvPr/>
          </p:nvSpPr>
          <p:spPr bwMode="auto">
            <a:xfrm>
              <a:off x="5145" y="2723"/>
              <a:ext cx="28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CHITI</a:t>
              </a:r>
              <a:endParaRPr lang="en-US" sz="800" dirty="0">
                <a:solidFill>
                  <a:srgbClr val="000000"/>
                </a:solidFill>
                <a:latin typeface="Helvetica" charset="0"/>
              </a:endParaRPr>
            </a:p>
          </p:txBody>
        </p:sp>
        <p:sp>
          <p:nvSpPr>
            <p:cNvPr id="137232" name="Rectangle 17"/>
            <p:cNvSpPr>
              <a:spLocks noChangeArrowheads="1"/>
            </p:cNvSpPr>
            <p:nvPr/>
          </p:nvSpPr>
          <p:spPr bwMode="auto">
            <a:xfrm>
              <a:off x="5107" y="2811"/>
              <a:ext cx="41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Hungthuk</a:t>
              </a:r>
              <a:endParaRPr lang="en-US" sz="800" dirty="0">
                <a:solidFill>
                  <a:srgbClr val="000000"/>
                </a:solidFill>
                <a:latin typeface="Helvetica" charset="0"/>
              </a:endParaRPr>
            </a:p>
          </p:txBody>
        </p:sp>
        <p:sp>
          <p:nvSpPr>
            <p:cNvPr id="137233" name="Rectangle 18"/>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535571" name="Rectangle 19"/>
            <p:cNvSpPr>
              <a:spLocks noChangeArrowheads="1"/>
            </p:cNvSpPr>
            <p:nvPr/>
          </p:nvSpPr>
          <p:spPr bwMode="auto">
            <a:xfrm>
              <a:off x="5154" y="2363"/>
              <a:ext cx="430" cy="144"/>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Donphen</a:t>
              </a:r>
              <a:endParaRPr lang="en-US" sz="900" i="1" dirty="0">
                <a:solidFill>
                  <a:srgbClr val="000000"/>
                </a:solidFill>
                <a:effectLst>
                  <a:outerShdw blurRad="38100" dist="38100" dir="2700000" algn="tl">
                    <a:srgbClr val="FFFFFF"/>
                  </a:outerShdw>
                </a:effectLst>
                <a:latin typeface="Helvetica" charset="0"/>
              </a:endParaRPr>
            </a:p>
          </p:txBody>
        </p:sp>
        <p:sp>
          <p:nvSpPr>
            <p:cNvPr id="137235" name="Rectangle 20"/>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35573" name="Rectangle 21"/>
            <p:cNvSpPr>
              <a:spLocks noChangeArrowheads="1"/>
            </p:cNvSpPr>
            <p:nvPr/>
          </p:nvSpPr>
          <p:spPr bwMode="auto">
            <a:xfrm>
              <a:off x="5125" y="2447"/>
              <a:ext cx="576" cy="144"/>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Khumphen</a:t>
              </a:r>
              <a:r>
                <a:rPr lang="en-US" sz="900" i="1" dirty="0" smtClean="0">
                  <a:solidFill>
                    <a:srgbClr val="000000"/>
                  </a:solidFill>
                  <a:effectLst>
                    <a:outerShdw blurRad="38100" dist="38100" dir="2700000" algn="tl">
                      <a:srgbClr val="FFFFFF"/>
                    </a:outerShdw>
                  </a:effectLst>
                  <a:latin typeface="Helvetica" charset="0"/>
                </a:rPr>
                <a:t> </a:t>
              </a:r>
              <a:r>
                <a:rPr lang="en-US" sz="900" i="1" dirty="0" err="1" smtClean="0">
                  <a:solidFill>
                    <a:srgbClr val="000000"/>
                  </a:solidFill>
                  <a:effectLst>
                    <a:outerShdw blurRad="38100" dist="38100" dir="2700000" algn="tl">
                      <a:srgbClr val="FFFFFF"/>
                    </a:outerShdw>
                  </a:effectLst>
                  <a:latin typeface="Helvetica" charset="0"/>
                </a:rPr>
                <a:t>ki</a:t>
              </a:r>
              <a:endParaRPr lang="en-US" sz="900" i="1" dirty="0">
                <a:solidFill>
                  <a:srgbClr val="000000"/>
                </a:solidFill>
                <a:effectLst>
                  <a:outerShdw blurRad="38100" dist="38100" dir="2700000" algn="tl">
                    <a:srgbClr val="FFFFFF"/>
                  </a:outerShdw>
                </a:effectLst>
                <a:latin typeface="Helvetica" charset="0"/>
              </a:endParaRPr>
            </a:p>
          </p:txBody>
        </p:sp>
        <p:sp>
          <p:nvSpPr>
            <p:cNvPr id="137237" name="Line 22"/>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7238" name="Line 23"/>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7239" name="Rectangle 24"/>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7240" name="Rectangle 25"/>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35578" name="Rectangle 26"/>
            <p:cNvSpPr>
              <a:spLocks noChangeArrowheads="1"/>
            </p:cNvSpPr>
            <p:nvPr/>
          </p:nvSpPr>
          <p:spPr bwMode="auto">
            <a:xfrm>
              <a:off x="5184" y="2277"/>
              <a:ext cx="353"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
        <p:nvSpPr>
          <p:cNvPr id="535579" name="Text Box 27"/>
          <p:cNvSpPr txBox="1">
            <a:spLocks noChangeArrowheads="1"/>
          </p:cNvSpPr>
          <p:nvPr/>
        </p:nvSpPr>
        <p:spPr bwMode="auto">
          <a:xfrm>
            <a:off x="1352550" y="1617663"/>
            <a:ext cx="6351588" cy="390876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4000" dirty="0" smtClean="0">
                <a:solidFill>
                  <a:schemeClr val="hlink"/>
                </a:solidFill>
                <a:latin typeface="Helvetica" charset="0"/>
                <a:ea typeface="+mn-ea"/>
                <a:cs typeface="+mn-cs"/>
              </a:rPr>
              <a:t>“</a:t>
            </a:r>
            <a:r>
              <a:rPr lang="en-US" sz="4000" dirty="0" err="1" smtClean="0">
                <a:solidFill>
                  <a:schemeClr val="hlink"/>
                </a:solidFill>
                <a:latin typeface="Helvetica" charset="0"/>
                <a:ea typeface="+mn-ea"/>
                <a:cs typeface="+mn-cs"/>
              </a:rPr>
              <a:t>Ji</a:t>
            </a:r>
            <a:r>
              <a:rPr lang="en-US" sz="4000" dirty="0" smtClean="0">
                <a:solidFill>
                  <a:schemeClr val="hlink"/>
                </a:solidFill>
                <a:latin typeface="Helvetica" charset="0"/>
                <a:ea typeface="+mn-ea"/>
                <a:cs typeface="+mn-cs"/>
              </a:rPr>
              <a:t> </a:t>
            </a:r>
            <a:r>
              <a:rPr lang="en-US" sz="4000" dirty="0" err="1" smtClean="0">
                <a:solidFill>
                  <a:schemeClr val="hlink"/>
                </a:solidFill>
                <a:latin typeface="Helvetica" charset="0"/>
                <a:ea typeface="+mn-ea"/>
                <a:cs typeface="+mn-cs"/>
              </a:rPr>
              <a:t>th</a:t>
            </a:r>
            <a:r>
              <a:rPr lang="en-US" sz="4000" dirty="0" err="1" smtClean="0">
                <a:solidFill>
                  <a:schemeClr val="hlink"/>
                </a:solidFill>
                <a:latin typeface="Helvetica" charset="0"/>
              </a:rPr>
              <a:t>üngina</a:t>
            </a:r>
            <a:r>
              <a:rPr lang="en-US" sz="4000" dirty="0" smtClean="0">
                <a:solidFill>
                  <a:schemeClr val="hlink"/>
                </a:solidFill>
                <a:latin typeface="Helvetica" charset="0"/>
              </a:rPr>
              <a:t> </a:t>
            </a:r>
            <a:r>
              <a:rPr lang="en-US" sz="4000" dirty="0" err="1" smtClean="0">
                <a:solidFill>
                  <a:schemeClr val="hlink"/>
                </a:solidFill>
                <a:latin typeface="Helvetica" charset="0"/>
              </a:rPr>
              <a:t>jo</a:t>
            </a:r>
            <a:r>
              <a:rPr lang="en-US" sz="4000" dirty="0" smtClean="0">
                <a:solidFill>
                  <a:schemeClr val="hlink"/>
                </a:solidFill>
                <a:latin typeface="Helvetica" charset="0"/>
              </a:rPr>
              <a:t>, </a:t>
            </a:r>
            <a:r>
              <a:rPr lang="en-US" sz="4000" dirty="0" err="1" smtClean="0">
                <a:solidFill>
                  <a:schemeClr val="hlink"/>
                </a:solidFill>
                <a:latin typeface="Helvetica" charset="0"/>
              </a:rPr>
              <a:t>ekhüngyan</a:t>
            </a:r>
            <a:r>
              <a:rPr lang="en-US" sz="4000" dirty="0" smtClean="0">
                <a:solidFill>
                  <a:schemeClr val="hlink"/>
                </a:solidFill>
                <a:latin typeface="Helvetica" charset="0"/>
              </a:rPr>
              <a:t> </a:t>
            </a:r>
            <a:r>
              <a:rPr lang="en-US" sz="4000" dirty="0" err="1" smtClean="0">
                <a:solidFill>
                  <a:schemeClr val="hlink"/>
                </a:solidFill>
                <a:latin typeface="Helvetica" charset="0"/>
              </a:rPr>
              <a:t>tona</a:t>
            </a:r>
            <a:r>
              <a:rPr lang="en-US" sz="4000" dirty="0" smtClean="0">
                <a:solidFill>
                  <a:schemeClr val="hlink"/>
                </a:solidFill>
                <a:latin typeface="Helvetica" charset="0"/>
              </a:rPr>
              <a:t> </a:t>
            </a:r>
            <a:r>
              <a:rPr lang="en-US" sz="4000" err="1" smtClean="0">
                <a:solidFill>
                  <a:schemeClr val="hlink"/>
                </a:solidFill>
                <a:latin typeface="Helvetica" charset="0"/>
              </a:rPr>
              <a:t>ombo</a:t>
            </a:r>
            <a:r>
              <a:rPr lang="en-US" sz="4000" smtClean="0">
                <a:solidFill>
                  <a:schemeClr val="hlink"/>
                </a:solidFill>
                <a:latin typeface="Helvetica" charset="0"/>
              </a:rPr>
              <a:t> ntsantho </a:t>
            </a:r>
            <a:r>
              <a:rPr lang="en-US" sz="4000" dirty="0" smtClean="0">
                <a:solidFill>
                  <a:schemeClr val="hlink"/>
                </a:solidFill>
                <a:latin typeface="Helvetica" charset="0"/>
              </a:rPr>
              <a:t>to </a:t>
            </a:r>
            <a:r>
              <a:rPr lang="en-US" sz="4000" dirty="0" err="1" smtClean="0">
                <a:solidFill>
                  <a:schemeClr val="hlink"/>
                </a:solidFill>
                <a:latin typeface="Helvetica" charset="0"/>
              </a:rPr>
              <a:t>yandentave</a:t>
            </a:r>
            <a:r>
              <a:rPr lang="en-US" sz="4000" dirty="0" smtClean="0">
                <a:solidFill>
                  <a:schemeClr val="hlink"/>
                </a:solidFill>
                <a:latin typeface="Helvetica" charset="0"/>
              </a:rPr>
              <a:t>, </a:t>
            </a:r>
            <a:r>
              <a:rPr lang="en-US" sz="4000" err="1" smtClean="0">
                <a:solidFill>
                  <a:schemeClr val="hlink"/>
                </a:solidFill>
                <a:latin typeface="Helvetica" charset="0"/>
              </a:rPr>
              <a:t>tona</a:t>
            </a:r>
            <a:r>
              <a:rPr lang="en-US" sz="4000" smtClean="0">
                <a:solidFill>
                  <a:schemeClr val="hlink"/>
                </a:solidFill>
                <a:latin typeface="Helvetica" charset="0"/>
              </a:rPr>
              <a:t> shiang </a:t>
            </a:r>
            <a:r>
              <a:rPr lang="en-US" sz="4000" dirty="0" err="1" smtClean="0">
                <a:solidFill>
                  <a:schemeClr val="hlink"/>
                </a:solidFill>
                <a:latin typeface="Helvetica" charset="0"/>
              </a:rPr>
              <a:t>hetopvü</a:t>
            </a:r>
            <a:r>
              <a:rPr lang="en-US" sz="4000" dirty="0" smtClean="0">
                <a:solidFill>
                  <a:schemeClr val="hlink"/>
                </a:solidFill>
                <a:latin typeface="Helvetica" charset="0"/>
              </a:rPr>
              <a:t> </a:t>
            </a:r>
            <a:r>
              <a:rPr lang="en-US" sz="4000" dirty="0" err="1" smtClean="0">
                <a:solidFill>
                  <a:schemeClr val="hlink"/>
                </a:solidFill>
                <a:latin typeface="Helvetica" charset="0"/>
              </a:rPr>
              <a:t>nte</a:t>
            </a:r>
            <a:r>
              <a:rPr lang="en-US" sz="4000" dirty="0" smtClean="0">
                <a:solidFill>
                  <a:schemeClr val="hlink"/>
                </a:solidFill>
                <a:latin typeface="Helvetica" charset="0"/>
              </a:rPr>
              <a:t> </a:t>
            </a:r>
            <a:r>
              <a:rPr lang="en-US" sz="4000" err="1" smtClean="0">
                <a:solidFill>
                  <a:schemeClr val="hlink"/>
                </a:solidFill>
                <a:latin typeface="Helvetica" charset="0"/>
              </a:rPr>
              <a:t>echi</a:t>
            </a:r>
            <a:r>
              <a:rPr lang="en-US" sz="4000" smtClean="0">
                <a:solidFill>
                  <a:schemeClr val="hlink"/>
                </a:solidFill>
                <a:latin typeface="Helvetica" charset="0"/>
              </a:rPr>
              <a:t> tssov </a:t>
            </a:r>
            <a:r>
              <a:rPr lang="en-US" sz="4000" dirty="0" smtClean="0">
                <a:solidFill>
                  <a:schemeClr val="hlink"/>
                </a:solidFill>
                <a:latin typeface="Helvetica" charset="0"/>
                <a:ea typeface="+mn-ea"/>
                <a:cs typeface="+mn-cs"/>
              </a:rPr>
              <a:t>.”</a:t>
            </a:r>
            <a:endParaRPr lang="en-US" sz="4000" dirty="0">
              <a:solidFill>
                <a:schemeClr val="hlink"/>
              </a:solidFill>
              <a:latin typeface="Helvetica" charset="0"/>
              <a:ea typeface="+mn-ea"/>
              <a:cs typeface="+mn-cs"/>
            </a:endParaRPr>
          </a:p>
          <a:p>
            <a:pPr algn="r">
              <a:spcBef>
                <a:spcPct val="50000"/>
              </a:spcBef>
              <a:defRPr/>
            </a:pPr>
            <a:r>
              <a:rPr lang="en-US" sz="3200" dirty="0" smtClean="0">
                <a:solidFill>
                  <a:schemeClr val="hlink"/>
                </a:solidFill>
                <a:latin typeface="Helvetica" charset="0"/>
                <a:ea typeface="+mn-ea"/>
                <a:cs typeface="+mn-cs"/>
              </a:rPr>
              <a:t>Mat.  </a:t>
            </a:r>
            <a:r>
              <a:rPr lang="en-US" sz="3200" dirty="0">
                <a:solidFill>
                  <a:schemeClr val="hlink"/>
                </a:solidFill>
                <a:latin typeface="Helvetica" charset="0"/>
                <a:ea typeface="+mn-ea"/>
                <a:cs typeface="+mn-cs"/>
              </a:rPr>
              <a:t>6:33</a:t>
            </a:r>
          </a:p>
        </p:txBody>
      </p:sp>
      <p:sp>
        <p:nvSpPr>
          <p:cNvPr id="535580" name="Rectangle 2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66</a:t>
            </a:r>
          </a:p>
        </p:txBody>
      </p:sp>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265" name="Group 29"/>
          <p:cNvGrpSpPr>
            <a:grpSpLocks/>
          </p:cNvGrpSpPr>
          <p:nvPr/>
        </p:nvGrpSpPr>
        <p:grpSpPr bwMode="auto">
          <a:xfrm>
            <a:off x="623888" y="596900"/>
            <a:ext cx="7877175" cy="5651500"/>
            <a:chOff x="393" y="376"/>
            <a:chExt cx="4962" cy="3560"/>
          </a:xfrm>
        </p:grpSpPr>
        <p:pic>
          <p:nvPicPr>
            <p:cNvPr id="139290" name="Picture 30"/>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418" y="384"/>
              <a:ext cx="4936" cy="3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91" name="Rectangle 31"/>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9292" name="Rectangle 32"/>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139266" name="Text Box 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139267" name="Group 33"/>
          <p:cNvGrpSpPr>
            <a:grpSpLocks/>
          </p:cNvGrpSpPr>
          <p:nvPr/>
        </p:nvGrpSpPr>
        <p:grpSpPr bwMode="auto">
          <a:xfrm>
            <a:off x="8005763" y="3429001"/>
            <a:ext cx="1044575" cy="1246188"/>
            <a:chOff x="5043" y="2160"/>
            <a:chExt cx="658" cy="785"/>
          </a:xfrm>
        </p:grpSpPr>
        <p:sp>
          <p:nvSpPr>
            <p:cNvPr id="139270" name="AutoShape 7"/>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39271" name="Rectangle 8"/>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9272" name="Line 9"/>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9273" name="Line 10"/>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9274" name="Line 11"/>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9275" name="Line 12"/>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9276" name="Line 13"/>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9277" name="Rectangle 14"/>
            <p:cNvSpPr>
              <a:spLocks noChangeArrowheads="1"/>
            </p:cNvSpPr>
            <p:nvPr/>
          </p:nvSpPr>
          <p:spPr bwMode="auto">
            <a:xfrm>
              <a:off x="5140" y="2547"/>
              <a:ext cx="50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Yithen</a:t>
              </a:r>
              <a:r>
                <a:rPr lang="en-US" sz="800" dirty="0" smtClean="0">
                  <a:solidFill>
                    <a:srgbClr val="000000"/>
                  </a:solidFill>
                  <a:latin typeface="Helvetica" charset="0"/>
                </a:rPr>
                <a:t> </a:t>
              </a:r>
              <a:r>
                <a:rPr lang="en-US" sz="800" dirty="0" err="1" smtClean="0">
                  <a:solidFill>
                    <a:srgbClr val="000000"/>
                  </a:solidFill>
                  <a:latin typeface="Helvetica" charset="0"/>
                </a:rPr>
                <a:t>Mhon</a:t>
              </a:r>
              <a:endParaRPr lang="en-US" sz="800" dirty="0">
                <a:solidFill>
                  <a:srgbClr val="000000"/>
                </a:solidFill>
                <a:latin typeface="Helvetica" charset="0"/>
              </a:endParaRPr>
            </a:p>
          </p:txBody>
        </p:sp>
        <p:sp>
          <p:nvSpPr>
            <p:cNvPr id="139278" name="Rectangle 15"/>
            <p:cNvSpPr>
              <a:spLocks noChangeArrowheads="1"/>
            </p:cNvSpPr>
            <p:nvPr/>
          </p:nvSpPr>
          <p:spPr bwMode="auto">
            <a:xfrm>
              <a:off x="5190" y="2635"/>
              <a:ext cx="26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ELHI</a:t>
              </a:r>
              <a:endParaRPr lang="en-US" sz="800" dirty="0">
                <a:solidFill>
                  <a:srgbClr val="000000"/>
                </a:solidFill>
                <a:latin typeface="Helvetica" charset="0"/>
              </a:endParaRPr>
            </a:p>
          </p:txBody>
        </p:sp>
        <p:sp>
          <p:nvSpPr>
            <p:cNvPr id="139279" name="Rectangle 16"/>
            <p:cNvSpPr>
              <a:spLocks noChangeArrowheads="1"/>
            </p:cNvSpPr>
            <p:nvPr/>
          </p:nvSpPr>
          <p:spPr bwMode="auto">
            <a:xfrm>
              <a:off x="5145" y="2723"/>
              <a:ext cx="28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CHITI</a:t>
              </a:r>
              <a:endParaRPr lang="en-US" sz="800" dirty="0">
                <a:solidFill>
                  <a:srgbClr val="000000"/>
                </a:solidFill>
                <a:latin typeface="Helvetica" charset="0"/>
              </a:endParaRPr>
            </a:p>
          </p:txBody>
        </p:sp>
        <p:sp>
          <p:nvSpPr>
            <p:cNvPr id="139280" name="Rectangle 17"/>
            <p:cNvSpPr>
              <a:spLocks noChangeArrowheads="1"/>
            </p:cNvSpPr>
            <p:nvPr/>
          </p:nvSpPr>
          <p:spPr bwMode="auto">
            <a:xfrm>
              <a:off x="5107" y="2811"/>
              <a:ext cx="41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Hungthuk</a:t>
              </a:r>
              <a:endParaRPr lang="en-US" sz="800" dirty="0">
                <a:solidFill>
                  <a:srgbClr val="000000"/>
                </a:solidFill>
                <a:latin typeface="Helvetica" charset="0"/>
              </a:endParaRPr>
            </a:p>
          </p:txBody>
        </p:sp>
        <p:sp>
          <p:nvSpPr>
            <p:cNvPr id="139281" name="Rectangle 18"/>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536595" name="Rectangle 19"/>
            <p:cNvSpPr>
              <a:spLocks noChangeArrowheads="1"/>
            </p:cNvSpPr>
            <p:nvPr/>
          </p:nvSpPr>
          <p:spPr bwMode="auto">
            <a:xfrm>
              <a:off x="5154" y="2363"/>
              <a:ext cx="430" cy="144"/>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Donphen</a:t>
              </a:r>
              <a:endParaRPr lang="en-US" sz="900" i="1" dirty="0">
                <a:solidFill>
                  <a:srgbClr val="000000"/>
                </a:solidFill>
                <a:effectLst>
                  <a:outerShdw blurRad="38100" dist="38100" dir="2700000" algn="tl">
                    <a:srgbClr val="FFFFFF"/>
                  </a:outerShdw>
                </a:effectLst>
                <a:latin typeface="Helvetica" charset="0"/>
              </a:endParaRPr>
            </a:p>
          </p:txBody>
        </p:sp>
        <p:sp>
          <p:nvSpPr>
            <p:cNvPr id="139283" name="Rectangle 20"/>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36597" name="Rectangle 21"/>
            <p:cNvSpPr>
              <a:spLocks noChangeArrowheads="1"/>
            </p:cNvSpPr>
            <p:nvPr/>
          </p:nvSpPr>
          <p:spPr bwMode="auto">
            <a:xfrm>
              <a:off x="5125" y="2447"/>
              <a:ext cx="576" cy="144"/>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Khumphen</a:t>
              </a:r>
              <a:r>
                <a:rPr lang="en-US" sz="900" i="1" dirty="0" smtClean="0">
                  <a:solidFill>
                    <a:srgbClr val="000000"/>
                  </a:solidFill>
                  <a:effectLst>
                    <a:outerShdw blurRad="38100" dist="38100" dir="2700000" algn="tl">
                      <a:srgbClr val="FFFFFF"/>
                    </a:outerShdw>
                  </a:effectLst>
                  <a:latin typeface="Helvetica" charset="0"/>
                </a:rPr>
                <a:t> </a:t>
              </a:r>
              <a:r>
                <a:rPr lang="en-US" sz="900" i="1" dirty="0" err="1" smtClean="0">
                  <a:solidFill>
                    <a:srgbClr val="000000"/>
                  </a:solidFill>
                  <a:effectLst>
                    <a:outerShdw blurRad="38100" dist="38100" dir="2700000" algn="tl">
                      <a:srgbClr val="FFFFFF"/>
                    </a:outerShdw>
                  </a:effectLst>
                  <a:latin typeface="Helvetica" charset="0"/>
                </a:rPr>
                <a:t>ki</a:t>
              </a:r>
              <a:endParaRPr lang="en-US" sz="900" i="1" dirty="0">
                <a:solidFill>
                  <a:srgbClr val="000000"/>
                </a:solidFill>
                <a:effectLst>
                  <a:outerShdw blurRad="38100" dist="38100" dir="2700000" algn="tl">
                    <a:srgbClr val="FFFFFF"/>
                  </a:outerShdw>
                </a:effectLst>
                <a:latin typeface="Helvetica" charset="0"/>
              </a:endParaRPr>
            </a:p>
          </p:txBody>
        </p:sp>
        <p:sp>
          <p:nvSpPr>
            <p:cNvPr id="139285" name="Line 22"/>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9286" name="Line 23"/>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9287" name="Rectangle 24"/>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9288" name="Rectangle 25"/>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36602" name="Rectangle 26"/>
            <p:cNvSpPr>
              <a:spLocks noChangeArrowheads="1"/>
            </p:cNvSpPr>
            <p:nvPr/>
          </p:nvSpPr>
          <p:spPr bwMode="auto">
            <a:xfrm>
              <a:off x="5184" y="2277"/>
              <a:ext cx="353"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
        <p:nvSpPr>
          <p:cNvPr id="536603" name="Text Box 27"/>
          <p:cNvSpPr txBox="1">
            <a:spLocks noChangeArrowheads="1"/>
          </p:cNvSpPr>
          <p:nvPr/>
        </p:nvSpPr>
        <p:spPr bwMode="auto">
          <a:xfrm>
            <a:off x="1016000" y="1570038"/>
            <a:ext cx="6707188" cy="3200876"/>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ja-JP" altLang="en-US" sz="4000" dirty="0" smtClean="0">
                <a:solidFill>
                  <a:schemeClr val="hlink"/>
                </a:solidFill>
                <a:latin typeface="Helvetica" charset="0"/>
              </a:rPr>
              <a:t>“</a:t>
            </a:r>
            <a:r>
              <a:rPr lang="en-US" altLang="ja-JP" sz="4000" dirty="0" err="1" smtClean="0">
                <a:solidFill>
                  <a:schemeClr val="hlink"/>
                </a:solidFill>
                <a:latin typeface="Helvetica" charset="0"/>
              </a:rPr>
              <a:t>Ombona</a:t>
            </a:r>
            <a:r>
              <a:rPr lang="en-US" altLang="ja-JP" sz="4000" dirty="0" smtClean="0">
                <a:solidFill>
                  <a:schemeClr val="hlink"/>
                </a:solidFill>
                <a:latin typeface="Helvetica" charset="0"/>
              </a:rPr>
              <a:t> </a:t>
            </a:r>
            <a:r>
              <a:rPr lang="en-US" altLang="ja-JP" sz="4000" dirty="0" err="1" smtClean="0">
                <a:solidFill>
                  <a:schemeClr val="hlink"/>
                </a:solidFill>
                <a:latin typeface="Helvetica" charset="0"/>
              </a:rPr>
              <a:t>emüng</a:t>
            </a:r>
            <a:r>
              <a:rPr lang="en-US" altLang="ja-JP" sz="4000" dirty="0" smtClean="0">
                <a:solidFill>
                  <a:schemeClr val="hlink"/>
                </a:solidFill>
                <a:latin typeface="Helvetica" charset="0"/>
              </a:rPr>
              <a:t> </a:t>
            </a:r>
            <a:r>
              <a:rPr lang="en-US" altLang="ja-JP" sz="4000" dirty="0" err="1" smtClean="0">
                <a:solidFill>
                  <a:schemeClr val="hlink"/>
                </a:solidFill>
                <a:latin typeface="Helvetica" charset="0"/>
              </a:rPr>
              <a:t>metae</a:t>
            </a:r>
            <a:r>
              <a:rPr lang="en-US" altLang="ja-JP" sz="4000" dirty="0" smtClean="0">
                <a:solidFill>
                  <a:schemeClr val="hlink"/>
                </a:solidFill>
                <a:latin typeface="Helvetica" charset="0"/>
              </a:rPr>
              <a:t> </a:t>
            </a:r>
            <a:r>
              <a:rPr lang="en-US" altLang="ja-JP" sz="4000" dirty="0" err="1" smtClean="0">
                <a:solidFill>
                  <a:schemeClr val="hlink"/>
                </a:solidFill>
                <a:latin typeface="Helvetica" charset="0"/>
              </a:rPr>
              <a:t>na</a:t>
            </a:r>
            <a:r>
              <a:rPr lang="en-US" altLang="ja-JP" sz="4000" dirty="0" smtClean="0">
                <a:solidFill>
                  <a:schemeClr val="hlink"/>
                </a:solidFill>
                <a:latin typeface="Helvetica" charset="0"/>
              </a:rPr>
              <a:t> </a:t>
            </a:r>
            <a:r>
              <a:rPr lang="en-US" altLang="ja-JP" sz="4000" smtClean="0">
                <a:solidFill>
                  <a:schemeClr val="hlink"/>
                </a:solidFill>
                <a:latin typeface="Helvetica" charset="0"/>
              </a:rPr>
              <a:t>e shanchoe </a:t>
            </a:r>
            <a:r>
              <a:rPr lang="en-US" altLang="ja-JP" sz="4000" err="1" smtClean="0">
                <a:solidFill>
                  <a:schemeClr val="hlink"/>
                </a:solidFill>
                <a:latin typeface="Helvetica" charset="0"/>
              </a:rPr>
              <a:t>ombo</a:t>
            </a:r>
            <a:r>
              <a:rPr lang="en-US" altLang="ja-JP" sz="4000" smtClean="0">
                <a:solidFill>
                  <a:schemeClr val="hlink"/>
                </a:solidFill>
                <a:latin typeface="Helvetica" charset="0"/>
              </a:rPr>
              <a:t> tsoe </a:t>
            </a:r>
            <a:r>
              <a:rPr lang="en-US" altLang="ja-JP" sz="4000" dirty="0" err="1" smtClean="0">
                <a:solidFill>
                  <a:schemeClr val="hlink"/>
                </a:solidFill>
                <a:latin typeface="Helvetica" charset="0"/>
              </a:rPr>
              <a:t>ji</a:t>
            </a:r>
            <a:r>
              <a:rPr lang="en-US" altLang="ja-JP" sz="4000" dirty="0" smtClean="0">
                <a:solidFill>
                  <a:schemeClr val="hlink"/>
                </a:solidFill>
                <a:latin typeface="Helvetica" charset="0"/>
              </a:rPr>
              <a:t> </a:t>
            </a:r>
            <a:r>
              <a:rPr lang="en-US" altLang="ja-JP" sz="4000" dirty="0" err="1" smtClean="0">
                <a:solidFill>
                  <a:schemeClr val="hlink"/>
                </a:solidFill>
                <a:latin typeface="Helvetica" charset="0"/>
              </a:rPr>
              <a:t>ekhüngyani</a:t>
            </a:r>
            <a:r>
              <a:rPr lang="en-US" altLang="ja-JP" sz="4000" dirty="0" smtClean="0">
                <a:solidFill>
                  <a:schemeClr val="hlink"/>
                </a:solidFill>
                <a:latin typeface="Helvetica" charset="0"/>
              </a:rPr>
              <a:t> e </a:t>
            </a:r>
            <a:r>
              <a:rPr lang="en-US" altLang="ja-JP" sz="4000" dirty="0" err="1" smtClean="0">
                <a:solidFill>
                  <a:schemeClr val="hlink"/>
                </a:solidFill>
                <a:latin typeface="Helvetica" charset="0"/>
              </a:rPr>
              <a:t>vanthokcho</a:t>
            </a:r>
            <a:r>
              <a:rPr lang="en-US" sz="4000" dirty="0" smtClean="0">
                <a:solidFill>
                  <a:schemeClr val="hlink"/>
                </a:solidFill>
                <a:latin typeface="Helvetica" charset="0"/>
              </a:rPr>
              <a:t>.</a:t>
            </a:r>
            <a:r>
              <a:rPr lang="ja-JP" altLang="en-US" sz="4000" dirty="0">
                <a:solidFill>
                  <a:schemeClr val="hlink"/>
                </a:solidFill>
                <a:latin typeface="Helvetica" charset="0"/>
              </a:rPr>
              <a:t>”</a:t>
            </a:r>
            <a:r>
              <a:rPr lang="en-US" sz="4000" dirty="0">
                <a:solidFill>
                  <a:schemeClr val="hlink"/>
                </a:solidFill>
                <a:latin typeface="Helvetica" charset="0"/>
              </a:rPr>
              <a:t> </a:t>
            </a:r>
          </a:p>
          <a:p>
            <a:pPr algn="ctr">
              <a:spcBef>
                <a:spcPct val="50000"/>
              </a:spcBef>
              <a:defRPr/>
            </a:pPr>
            <a:r>
              <a:rPr lang="en-US" sz="2800" dirty="0">
                <a:solidFill>
                  <a:schemeClr val="hlink"/>
                </a:solidFill>
                <a:latin typeface="Helvetica" charset="0"/>
              </a:rPr>
              <a:t>                                 </a:t>
            </a:r>
            <a:r>
              <a:rPr lang="en-US" sz="2800" dirty="0" err="1" smtClean="0">
                <a:solidFill>
                  <a:schemeClr val="hlink"/>
                </a:solidFill>
                <a:latin typeface="Helvetica" charset="0"/>
              </a:rPr>
              <a:t>Kol</a:t>
            </a:r>
            <a:r>
              <a:rPr lang="en-US" sz="2800" dirty="0" smtClean="0">
                <a:solidFill>
                  <a:schemeClr val="hlink"/>
                </a:solidFill>
                <a:latin typeface="Helvetica" charset="0"/>
              </a:rPr>
              <a:t>. </a:t>
            </a:r>
            <a:r>
              <a:rPr lang="en-US" sz="2800" dirty="0">
                <a:solidFill>
                  <a:schemeClr val="hlink"/>
                </a:solidFill>
                <a:latin typeface="Helvetica" charset="0"/>
              </a:rPr>
              <a:t>1:13</a:t>
            </a:r>
            <a:endParaRPr lang="en-US" sz="4000" dirty="0">
              <a:solidFill>
                <a:schemeClr val="hlink"/>
              </a:solidFill>
              <a:latin typeface="Helvetica" charset="0"/>
            </a:endParaRPr>
          </a:p>
        </p:txBody>
      </p:sp>
      <p:sp>
        <p:nvSpPr>
          <p:cNvPr id="536604" name="Rectangle 2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67</a:t>
            </a:r>
          </a:p>
        </p:txBody>
      </p:sp>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313" name="Group 31"/>
          <p:cNvGrpSpPr>
            <a:grpSpLocks/>
          </p:cNvGrpSpPr>
          <p:nvPr/>
        </p:nvGrpSpPr>
        <p:grpSpPr bwMode="auto">
          <a:xfrm>
            <a:off x="623888" y="596900"/>
            <a:ext cx="7877175" cy="5651500"/>
            <a:chOff x="393" y="376"/>
            <a:chExt cx="4962" cy="3560"/>
          </a:xfrm>
        </p:grpSpPr>
        <p:pic>
          <p:nvPicPr>
            <p:cNvPr id="141341" name="Picture 3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418" y="384"/>
              <a:ext cx="4936" cy="3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42" name="Rectangle 33"/>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1343" name="Rectangle 34"/>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141314" name="Text Box 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41315" name="Text Box 5"/>
          <p:cNvSpPr txBox="1">
            <a:spLocks noChangeArrowheads="1"/>
          </p:cNvSpPr>
          <p:nvPr/>
        </p:nvSpPr>
        <p:spPr bwMode="auto">
          <a:xfrm>
            <a:off x="8550275" y="64500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2</a:t>
            </a:r>
          </a:p>
        </p:txBody>
      </p:sp>
      <p:grpSp>
        <p:nvGrpSpPr>
          <p:cNvPr id="141316" name="Group 35"/>
          <p:cNvGrpSpPr>
            <a:grpSpLocks/>
          </p:cNvGrpSpPr>
          <p:nvPr/>
        </p:nvGrpSpPr>
        <p:grpSpPr bwMode="auto">
          <a:xfrm>
            <a:off x="8005763" y="3429001"/>
            <a:ext cx="1044575" cy="1246188"/>
            <a:chOff x="5043" y="2160"/>
            <a:chExt cx="658" cy="785"/>
          </a:xfrm>
        </p:grpSpPr>
        <p:sp>
          <p:nvSpPr>
            <p:cNvPr id="141321" name="AutoShape 7"/>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41322" name="Rectangle 8"/>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1323" name="Line 9"/>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324" name="Line 10"/>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325" name="Line 11"/>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326" name="Line 12"/>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327" name="Line 13"/>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328" name="Rectangle 14"/>
            <p:cNvSpPr>
              <a:spLocks noChangeArrowheads="1"/>
            </p:cNvSpPr>
            <p:nvPr/>
          </p:nvSpPr>
          <p:spPr bwMode="auto">
            <a:xfrm>
              <a:off x="5140" y="2547"/>
              <a:ext cx="50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Yithen</a:t>
              </a:r>
              <a:r>
                <a:rPr lang="en-US" sz="800" dirty="0" smtClean="0">
                  <a:solidFill>
                    <a:srgbClr val="000000"/>
                  </a:solidFill>
                  <a:latin typeface="Helvetica" charset="0"/>
                </a:rPr>
                <a:t> </a:t>
              </a:r>
              <a:r>
                <a:rPr lang="en-US" sz="800" dirty="0" err="1" smtClean="0">
                  <a:solidFill>
                    <a:srgbClr val="000000"/>
                  </a:solidFill>
                  <a:latin typeface="Helvetica" charset="0"/>
                </a:rPr>
                <a:t>Mhon</a:t>
              </a:r>
              <a:endParaRPr lang="en-US" sz="800" dirty="0">
                <a:solidFill>
                  <a:srgbClr val="000000"/>
                </a:solidFill>
                <a:latin typeface="Helvetica" charset="0"/>
              </a:endParaRPr>
            </a:p>
          </p:txBody>
        </p:sp>
        <p:sp>
          <p:nvSpPr>
            <p:cNvPr id="141329" name="Rectangle 15"/>
            <p:cNvSpPr>
              <a:spLocks noChangeArrowheads="1"/>
            </p:cNvSpPr>
            <p:nvPr/>
          </p:nvSpPr>
          <p:spPr bwMode="auto">
            <a:xfrm>
              <a:off x="5190" y="2635"/>
              <a:ext cx="26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ELHI</a:t>
              </a:r>
              <a:endParaRPr lang="en-US" sz="800" dirty="0">
                <a:solidFill>
                  <a:srgbClr val="000000"/>
                </a:solidFill>
                <a:latin typeface="Helvetica" charset="0"/>
              </a:endParaRPr>
            </a:p>
          </p:txBody>
        </p:sp>
        <p:sp>
          <p:nvSpPr>
            <p:cNvPr id="141330" name="Rectangle 16"/>
            <p:cNvSpPr>
              <a:spLocks noChangeArrowheads="1"/>
            </p:cNvSpPr>
            <p:nvPr/>
          </p:nvSpPr>
          <p:spPr bwMode="auto">
            <a:xfrm>
              <a:off x="5145" y="2723"/>
              <a:ext cx="28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CHITI</a:t>
              </a:r>
              <a:endParaRPr lang="en-US" sz="800" dirty="0">
                <a:solidFill>
                  <a:srgbClr val="000000"/>
                </a:solidFill>
                <a:latin typeface="Helvetica" charset="0"/>
              </a:endParaRPr>
            </a:p>
          </p:txBody>
        </p:sp>
        <p:sp>
          <p:nvSpPr>
            <p:cNvPr id="141331" name="Rectangle 17"/>
            <p:cNvSpPr>
              <a:spLocks noChangeArrowheads="1"/>
            </p:cNvSpPr>
            <p:nvPr/>
          </p:nvSpPr>
          <p:spPr bwMode="auto">
            <a:xfrm>
              <a:off x="5107" y="2811"/>
              <a:ext cx="41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Hungthuk</a:t>
              </a:r>
              <a:endParaRPr lang="en-US" sz="800" dirty="0">
                <a:solidFill>
                  <a:srgbClr val="000000"/>
                </a:solidFill>
                <a:latin typeface="Helvetica" charset="0"/>
              </a:endParaRPr>
            </a:p>
          </p:txBody>
        </p:sp>
        <p:sp>
          <p:nvSpPr>
            <p:cNvPr id="141332" name="Rectangle 18"/>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539667" name="Rectangle 19"/>
            <p:cNvSpPr>
              <a:spLocks noChangeArrowheads="1"/>
            </p:cNvSpPr>
            <p:nvPr/>
          </p:nvSpPr>
          <p:spPr bwMode="auto">
            <a:xfrm>
              <a:off x="5154" y="2363"/>
              <a:ext cx="430" cy="144"/>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Donphen</a:t>
              </a:r>
              <a:endParaRPr lang="en-US" sz="900" i="1" dirty="0">
                <a:solidFill>
                  <a:srgbClr val="000000"/>
                </a:solidFill>
                <a:effectLst>
                  <a:outerShdw blurRad="38100" dist="38100" dir="2700000" algn="tl">
                    <a:srgbClr val="FFFFFF"/>
                  </a:outerShdw>
                </a:effectLst>
                <a:latin typeface="Helvetica" charset="0"/>
              </a:endParaRPr>
            </a:p>
          </p:txBody>
        </p:sp>
        <p:sp>
          <p:nvSpPr>
            <p:cNvPr id="141334" name="Rectangle 20"/>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39669" name="Rectangle 21"/>
            <p:cNvSpPr>
              <a:spLocks noChangeArrowheads="1"/>
            </p:cNvSpPr>
            <p:nvPr/>
          </p:nvSpPr>
          <p:spPr bwMode="auto">
            <a:xfrm>
              <a:off x="5067" y="2447"/>
              <a:ext cx="634" cy="144"/>
            </a:xfrm>
            <a:prstGeom prst="rect">
              <a:avLst/>
            </a:prstGeom>
            <a:noFill/>
            <a:ln w="12700">
              <a:noFill/>
              <a:miter lim="800000"/>
              <a:headEnd/>
              <a:tailEnd/>
            </a:ln>
            <a:effectLst/>
          </p:spPr>
          <p:txBody>
            <a:bodyPr wrap="squar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Khumphen</a:t>
              </a:r>
              <a:r>
                <a:rPr lang="en-US" sz="900" i="1" dirty="0" smtClean="0">
                  <a:solidFill>
                    <a:srgbClr val="000000"/>
                  </a:solidFill>
                  <a:effectLst>
                    <a:outerShdw blurRad="38100" dist="38100" dir="2700000" algn="tl">
                      <a:srgbClr val="FFFFFF"/>
                    </a:outerShdw>
                  </a:effectLst>
                  <a:latin typeface="Helvetica" charset="0"/>
                </a:rPr>
                <a:t> </a:t>
              </a:r>
              <a:r>
                <a:rPr lang="en-US" sz="900" i="1" dirty="0" err="1" smtClean="0">
                  <a:solidFill>
                    <a:srgbClr val="000000"/>
                  </a:solidFill>
                  <a:effectLst>
                    <a:outerShdw blurRad="38100" dist="38100" dir="2700000" algn="tl">
                      <a:srgbClr val="FFFFFF"/>
                    </a:outerShdw>
                  </a:effectLst>
                  <a:latin typeface="Helvetica" charset="0"/>
                </a:rPr>
                <a:t>ki</a:t>
              </a:r>
              <a:endParaRPr lang="en-US" sz="900" i="1" dirty="0">
                <a:solidFill>
                  <a:srgbClr val="000000"/>
                </a:solidFill>
                <a:effectLst>
                  <a:outerShdw blurRad="38100" dist="38100" dir="2700000" algn="tl">
                    <a:srgbClr val="FFFFFF"/>
                  </a:outerShdw>
                </a:effectLst>
                <a:latin typeface="Helvetica" charset="0"/>
              </a:endParaRPr>
            </a:p>
          </p:txBody>
        </p:sp>
        <p:sp>
          <p:nvSpPr>
            <p:cNvPr id="141336" name="Line 22"/>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337" name="Line 23"/>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338" name="Rectangle 24"/>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1339" name="Rectangle 25"/>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39674" name="Rectangle 26"/>
            <p:cNvSpPr>
              <a:spLocks noChangeArrowheads="1"/>
            </p:cNvSpPr>
            <p:nvPr/>
          </p:nvSpPr>
          <p:spPr bwMode="auto">
            <a:xfrm>
              <a:off x="5184" y="2277"/>
              <a:ext cx="353"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
        <p:nvSpPr>
          <p:cNvPr id="539675" name="Rectangle 27"/>
          <p:cNvSpPr>
            <a:spLocks noChangeArrowheads="1"/>
          </p:cNvSpPr>
          <p:nvPr/>
        </p:nvSpPr>
        <p:spPr bwMode="auto">
          <a:xfrm>
            <a:off x="1325563" y="4359275"/>
            <a:ext cx="6407150" cy="1323439"/>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defRPr/>
            </a:pPr>
            <a:r>
              <a:rPr lang="en-US" sz="4000" dirty="0">
                <a:solidFill>
                  <a:schemeClr val="hlink"/>
                </a:solidFill>
                <a:latin typeface="Helvetica" charset="0"/>
                <a:ea typeface="+mn-ea"/>
                <a:cs typeface="+mn-cs"/>
              </a:rPr>
              <a:t>#2: </a:t>
            </a:r>
            <a:r>
              <a:rPr lang="en-US" sz="4000" dirty="0" smtClean="0">
                <a:solidFill>
                  <a:schemeClr val="hlink"/>
                </a:solidFill>
                <a:latin typeface="Helvetica" charset="0"/>
                <a:ea typeface="+mn-ea"/>
                <a:cs typeface="+mn-cs"/>
              </a:rPr>
              <a:t>Olan a so la            </a:t>
            </a:r>
            <a:r>
              <a:rPr lang="en-US" sz="4000" dirty="0" err="1" smtClean="0">
                <a:solidFill>
                  <a:schemeClr val="hlink"/>
                </a:solidFill>
                <a:latin typeface="Helvetica" charset="0"/>
                <a:ea typeface="+mn-ea"/>
                <a:cs typeface="+mn-cs"/>
              </a:rPr>
              <a:t>Potsow</a:t>
            </a:r>
            <a:r>
              <a:rPr lang="en-US" sz="4000" dirty="0" smtClean="0">
                <a:solidFill>
                  <a:schemeClr val="hlink"/>
                </a:solidFill>
                <a:latin typeface="Helvetica" charset="0"/>
                <a:ea typeface="+mn-ea"/>
                <a:cs typeface="+mn-cs"/>
              </a:rPr>
              <a:t>  </a:t>
            </a:r>
            <a:r>
              <a:rPr lang="en-US" sz="4000" i="1" u="sng" dirty="0" err="1" smtClean="0">
                <a:solidFill>
                  <a:srgbClr val="00FFFF"/>
                </a:solidFill>
                <a:latin typeface="Helvetica" charset="0"/>
                <a:ea typeface="+mn-ea"/>
                <a:cs typeface="+mn-cs"/>
              </a:rPr>
              <a:t>Ekhüngyani</a:t>
            </a:r>
            <a:r>
              <a:rPr lang="en-US" sz="4000" i="1" u="sng" dirty="0" smtClean="0">
                <a:solidFill>
                  <a:srgbClr val="00FFFF"/>
                </a:solidFill>
                <a:latin typeface="Helvetica" charset="0"/>
                <a:ea typeface="+mn-ea"/>
                <a:cs typeface="+mn-cs"/>
              </a:rPr>
              <a:t> </a:t>
            </a:r>
            <a:r>
              <a:rPr lang="en-US" sz="4000" i="1" u="sng" dirty="0" err="1" smtClean="0">
                <a:solidFill>
                  <a:srgbClr val="00FFFF"/>
                </a:solidFill>
                <a:latin typeface="Helvetica" charset="0"/>
                <a:ea typeface="+mn-ea"/>
                <a:cs typeface="+mn-cs"/>
              </a:rPr>
              <a:t>Ji</a:t>
            </a:r>
            <a:endParaRPr lang="en-US" sz="4000" dirty="0">
              <a:solidFill>
                <a:schemeClr val="hlink"/>
              </a:solidFill>
              <a:latin typeface="Helvetica" charset="0"/>
              <a:ea typeface="+mn-ea"/>
              <a:cs typeface="+mn-cs"/>
            </a:endParaRPr>
          </a:p>
        </p:txBody>
      </p:sp>
      <p:sp>
        <p:nvSpPr>
          <p:cNvPr id="539676" name="Text Box 28"/>
          <p:cNvSpPr txBox="1">
            <a:spLocks noChangeArrowheads="1"/>
          </p:cNvSpPr>
          <p:nvPr/>
        </p:nvSpPr>
        <p:spPr bwMode="auto">
          <a:xfrm>
            <a:off x="477838" y="2754313"/>
            <a:ext cx="8124825" cy="13112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000" dirty="0">
                <a:solidFill>
                  <a:schemeClr val="hlink"/>
                </a:solidFill>
                <a:latin typeface="Helvetica" charset="0"/>
                <a:ea typeface="+mn-ea"/>
                <a:cs typeface="+mn-cs"/>
              </a:rPr>
              <a:t>#1</a:t>
            </a:r>
            <a:r>
              <a:rPr lang="en-US" sz="4000" dirty="0" smtClean="0">
                <a:solidFill>
                  <a:schemeClr val="hlink"/>
                </a:solidFill>
                <a:latin typeface="Helvetica" charset="0"/>
                <a:ea typeface="+mn-ea"/>
                <a:cs typeface="+mn-cs"/>
              </a:rPr>
              <a:t>: </a:t>
            </a:r>
            <a:r>
              <a:rPr lang="en-US" sz="4000" dirty="0" err="1" smtClean="0">
                <a:solidFill>
                  <a:schemeClr val="hlink"/>
                </a:solidFill>
                <a:latin typeface="Helvetica" charset="0"/>
                <a:ea typeface="+mn-ea"/>
                <a:cs typeface="+mn-cs"/>
              </a:rPr>
              <a:t>Mungyanchi</a:t>
            </a:r>
            <a:r>
              <a:rPr lang="en-US" sz="4000" dirty="0" smtClean="0">
                <a:solidFill>
                  <a:schemeClr val="hlink"/>
                </a:solidFill>
                <a:latin typeface="Helvetica" charset="0"/>
                <a:ea typeface="+mn-ea"/>
                <a:cs typeface="+mn-cs"/>
              </a:rPr>
              <a:t> </a:t>
            </a:r>
            <a:r>
              <a:rPr lang="en-US" sz="4000" dirty="0">
                <a:solidFill>
                  <a:schemeClr val="hlink"/>
                </a:solidFill>
                <a:latin typeface="Helvetica" charset="0"/>
                <a:ea typeface="+mn-ea"/>
                <a:cs typeface="+mn-cs"/>
              </a:rPr>
              <a:t>&amp; </a:t>
            </a:r>
            <a:r>
              <a:rPr lang="en-US" sz="4000" dirty="0" err="1" smtClean="0">
                <a:solidFill>
                  <a:schemeClr val="hlink"/>
                </a:solidFill>
                <a:latin typeface="Helvetica" charset="0"/>
                <a:ea typeface="+mn-ea"/>
                <a:cs typeface="+mn-cs"/>
              </a:rPr>
              <a:t>Etsüka</a:t>
            </a:r>
            <a:r>
              <a:rPr lang="en-US" sz="4000" dirty="0" smtClean="0">
                <a:solidFill>
                  <a:schemeClr val="hlink"/>
                </a:solidFill>
                <a:latin typeface="Helvetica" charset="0"/>
                <a:ea typeface="+mn-ea"/>
                <a:cs typeface="+mn-cs"/>
              </a:rPr>
              <a:t>                           </a:t>
            </a:r>
            <a:r>
              <a:rPr lang="en-US" sz="4000" dirty="0" err="1" smtClean="0">
                <a:solidFill>
                  <a:schemeClr val="hlink"/>
                </a:solidFill>
                <a:latin typeface="Helvetica" charset="0"/>
                <a:ea typeface="+mn-ea"/>
                <a:cs typeface="+mn-cs"/>
              </a:rPr>
              <a:t>Potsow</a:t>
            </a:r>
            <a:r>
              <a:rPr lang="en-US" sz="4000" dirty="0" smtClean="0">
                <a:solidFill>
                  <a:schemeClr val="hlink"/>
                </a:solidFill>
                <a:latin typeface="Helvetica" charset="0"/>
                <a:ea typeface="+mn-ea"/>
                <a:cs typeface="+mn-cs"/>
              </a:rPr>
              <a:t>  </a:t>
            </a:r>
            <a:r>
              <a:rPr lang="en-US" sz="4000" i="1" u="sng" dirty="0" err="1" smtClean="0">
                <a:solidFill>
                  <a:srgbClr val="00FFFF"/>
                </a:solidFill>
                <a:latin typeface="Helvetica" charset="0"/>
                <a:ea typeface="+mn-ea"/>
                <a:cs typeface="+mn-cs"/>
              </a:rPr>
              <a:t>Pvütson</a:t>
            </a:r>
            <a:r>
              <a:rPr lang="en-US" sz="4000" i="1" u="sng" dirty="0" smtClean="0">
                <a:solidFill>
                  <a:srgbClr val="00FFFF"/>
                </a:solidFill>
                <a:latin typeface="Helvetica" charset="0"/>
                <a:ea typeface="+mn-ea"/>
                <a:cs typeface="+mn-cs"/>
              </a:rPr>
              <a:t> </a:t>
            </a:r>
            <a:r>
              <a:rPr lang="en-US" sz="4000" i="1" u="sng" dirty="0" err="1" smtClean="0">
                <a:solidFill>
                  <a:srgbClr val="00FFFF"/>
                </a:solidFill>
                <a:latin typeface="Helvetica" charset="0"/>
                <a:ea typeface="+mn-ea"/>
                <a:cs typeface="+mn-cs"/>
              </a:rPr>
              <a:t>Ji</a:t>
            </a:r>
            <a:endParaRPr lang="en-US" sz="4000" dirty="0">
              <a:solidFill>
                <a:schemeClr val="hlink"/>
              </a:solidFill>
              <a:latin typeface="Helvetica" charset="0"/>
              <a:ea typeface="+mn-ea"/>
              <a:cs typeface="+mn-cs"/>
            </a:endParaRPr>
          </a:p>
        </p:txBody>
      </p:sp>
      <p:sp>
        <p:nvSpPr>
          <p:cNvPr id="539677" name="Rectangle 29"/>
          <p:cNvSpPr>
            <a:spLocks noChangeArrowheads="1"/>
          </p:cNvSpPr>
          <p:nvPr/>
        </p:nvSpPr>
        <p:spPr bwMode="auto">
          <a:xfrm>
            <a:off x="814388" y="1258888"/>
            <a:ext cx="7504112" cy="1323439"/>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defRPr/>
            </a:pPr>
            <a:r>
              <a:rPr lang="en-US" sz="4000" dirty="0" smtClean="0">
                <a:solidFill>
                  <a:schemeClr val="hlink"/>
                </a:solidFill>
                <a:latin typeface="Helvetica" charset="0"/>
                <a:ea typeface="+mn-ea"/>
                <a:cs typeface="+mn-cs"/>
              </a:rPr>
              <a:t>Olan </a:t>
            </a:r>
            <a:r>
              <a:rPr lang="en-US" sz="4000" dirty="0" err="1" smtClean="0">
                <a:solidFill>
                  <a:schemeClr val="hlink"/>
                </a:solidFill>
                <a:latin typeface="Helvetica" charset="0"/>
                <a:ea typeface="+mn-ea"/>
                <a:cs typeface="+mn-cs"/>
              </a:rPr>
              <a:t>eni</a:t>
            </a:r>
            <a:r>
              <a:rPr lang="en-US" sz="4000" dirty="0" smtClean="0">
                <a:solidFill>
                  <a:schemeClr val="hlink"/>
                </a:solidFill>
                <a:latin typeface="Helvetica" charset="0"/>
                <a:ea typeface="+mn-ea"/>
                <a:cs typeface="+mn-cs"/>
              </a:rPr>
              <a:t> </a:t>
            </a:r>
            <a:r>
              <a:rPr lang="en-US" sz="4000" dirty="0" err="1" smtClean="0">
                <a:solidFill>
                  <a:schemeClr val="hlink"/>
                </a:solidFill>
                <a:latin typeface="Helvetica" charset="0"/>
                <a:ea typeface="+mn-ea"/>
                <a:cs typeface="+mn-cs"/>
              </a:rPr>
              <a:t>Potsow</a:t>
            </a:r>
            <a:r>
              <a:rPr lang="en-US" sz="4000" dirty="0" smtClean="0">
                <a:solidFill>
                  <a:schemeClr val="hlink"/>
                </a:solidFill>
                <a:latin typeface="Helvetica" charset="0"/>
                <a:ea typeface="+mn-ea"/>
                <a:cs typeface="+mn-cs"/>
              </a:rPr>
              <a:t> </a:t>
            </a:r>
            <a:r>
              <a:rPr lang="en-US" sz="4000" dirty="0" err="1" smtClean="0">
                <a:solidFill>
                  <a:schemeClr val="hlink"/>
                </a:solidFill>
                <a:latin typeface="Helvetica" charset="0"/>
                <a:ea typeface="+mn-ea"/>
                <a:cs typeface="+mn-cs"/>
              </a:rPr>
              <a:t>yi</a:t>
            </a:r>
            <a:r>
              <a:rPr lang="en-US" sz="4000" dirty="0" smtClean="0">
                <a:solidFill>
                  <a:schemeClr val="hlink"/>
                </a:solidFill>
                <a:latin typeface="Helvetica" charset="0"/>
                <a:ea typeface="+mn-ea"/>
                <a:cs typeface="+mn-cs"/>
              </a:rPr>
              <a:t> </a:t>
            </a:r>
            <a:r>
              <a:rPr lang="en-US" sz="4000" dirty="0" err="1" smtClean="0">
                <a:solidFill>
                  <a:schemeClr val="hlink"/>
                </a:solidFill>
                <a:latin typeface="Helvetica" charset="0"/>
                <a:ea typeface="+mn-ea"/>
                <a:cs typeface="+mn-cs"/>
              </a:rPr>
              <a:t>ji</a:t>
            </a:r>
            <a:r>
              <a:rPr lang="en-US" sz="4000" dirty="0" smtClean="0">
                <a:solidFill>
                  <a:schemeClr val="hlink"/>
                </a:solidFill>
                <a:latin typeface="Helvetica" charset="0"/>
                <a:ea typeface="+mn-ea"/>
                <a:cs typeface="+mn-cs"/>
              </a:rPr>
              <a:t> lo </a:t>
            </a:r>
            <a:r>
              <a:rPr lang="en-US" sz="4000" dirty="0" err="1" smtClean="0">
                <a:solidFill>
                  <a:schemeClr val="hlink"/>
                </a:solidFill>
                <a:latin typeface="Helvetica" charset="0"/>
                <a:ea typeface="+mn-ea"/>
                <a:cs typeface="+mn-cs"/>
              </a:rPr>
              <a:t>na</a:t>
            </a:r>
            <a:r>
              <a:rPr lang="en-US" sz="4000" dirty="0" smtClean="0">
                <a:solidFill>
                  <a:schemeClr val="hlink"/>
                </a:solidFill>
                <a:latin typeface="Helvetica" charset="0"/>
                <a:ea typeface="+mn-ea"/>
                <a:cs typeface="+mn-cs"/>
              </a:rPr>
              <a:t> </a:t>
            </a:r>
            <a:r>
              <a:rPr lang="en-US" sz="4000" dirty="0" err="1" smtClean="0">
                <a:solidFill>
                  <a:schemeClr val="hlink"/>
                </a:solidFill>
                <a:latin typeface="Helvetica" charset="0"/>
                <a:ea typeface="+mn-ea"/>
                <a:cs typeface="+mn-cs"/>
              </a:rPr>
              <a:t>ete</a:t>
            </a:r>
            <a:r>
              <a:rPr lang="en-US" sz="4000" dirty="0" smtClean="0">
                <a:solidFill>
                  <a:schemeClr val="hlink"/>
                </a:solidFill>
                <a:latin typeface="Helvetica" charset="0"/>
                <a:ea typeface="+mn-ea"/>
                <a:cs typeface="+mn-cs"/>
              </a:rPr>
              <a:t> </a:t>
            </a:r>
            <a:r>
              <a:rPr lang="en-US" sz="4000" dirty="0" err="1" smtClean="0">
                <a:solidFill>
                  <a:schemeClr val="hlink"/>
                </a:solidFill>
                <a:latin typeface="Helvetica" charset="0"/>
                <a:ea typeface="+mn-ea"/>
                <a:cs typeface="+mn-cs"/>
              </a:rPr>
              <a:t>topvu</a:t>
            </a:r>
            <a:r>
              <a:rPr lang="en-US" sz="4000" dirty="0" smtClean="0">
                <a:solidFill>
                  <a:schemeClr val="hlink"/>
                </a:solidFill>
                <a:latin typeface="Helvetica" charset="0"/>
                <a:ea typeface="+mn-ea"/>
                <a:cs typeface="+mn-cs"/>
              </a:rPr>
              <a:t> e </a:t>
            </a:r>
            <a:r>
              <a:rPr lang="en-US" sz="4000" dirty="0" err="1" smtClean="0">
                <a:solidFill>
                  <a:schemeClr val="hlink"/>
                </a:solidFill>
                <a:latin typeface="Helvetica" charset="0"/>
                <a:ea typeface="+mn-ea"/>
                <a:cs typeface="+mn-cs"/>
              </a:rPr>
              <a:t>ezoan</a:t>
            </a:r>
            <a:r>
              <a:rPr lang="en-US" sz="4000" dirty="0" smtClean="0">
                <a:solidFill>
                  <a:schemeClr val="hlink"/>
                </a:solidFill>
                <a:latin typeface="Helvetica" charset="0"/>
                <a:ea typeface="+mn-ea"/>
                <a:cs typeface="+mn-cs"/>
              </a:rPr>
              <a:t> </a:t>
            </a:r>
            <a:r>
              <a:rPr lang="en-US" sz="4000" dirty="0" err="1" smtClean="0">
                <a:solidFill>
                  <a:schemeClr val="hlink"/>
                </a:solidFill>
                <a:latin typeface="Helvetica" charset="0"/>
                <a:ea typeface="+mn-ea"/>
                <a:cs typeface="+mn-cs"/>
              </a:rPr>
              <a:t>mo</a:t>
            </a:r>
            <a:r>
              <a:rPr lang="en-US" sz="4000" dirty="0" smtClean="0">
                <a:solidFill>
                  <a:schemeClr val="hlink"/>
                </a:solidFill>
                <a:latin typeface="Helvetica" charset="0"/>
                <a:ea typeface="+mn-ea"/>
                <a:cs typeface="+mn-cs"/>
              </a:rPr>
              <a:t> </a:t>
            </a:r>
            <a:r>
              <a:rPr lang="en-US" sz="4000" dirty="0" err="1" smtClean="0">
                <a:solidFill>
                  <a:schemeClr val="hlink"/>
                </a:solidFill>
                <a:latin typeface="Helvetica" charset="0"/>
                <a:ea typeface="+mn-ea"/>
                <a:cs typeface="+mn-cs"/>
              </a:rPr>
              <a:t>ji</a:t>
            </a:r>
            <a:r>
              <a:rPr lang="en-US" sz="4000" dirty="0" smtClean="0">
                <a:solidFill>
                  <a:schemeClr val="hlink"/>
                </a:solidFill>
                <a:latin typeface="Helvetica" charset="0"/>
                <a:ea typeface="+mn-ea"/>
                <a:cs typeface="+mn-cs"/>
              </a:rPr>
              <a:t> </a:t>
            </a:r>
            <a:r>
              <a:rPr lang="en-US" sz="4000" dirty="0" err="1" smtClean="0">
                <a:solidFill>
                  <a:schemeClr val="hlink"/>
                </a:solidFill>
                <a:latin typeface="Helvetica" charset="0"/>
                <a:ea typeface="+mn-ea"/>
                <a:cs typeface="+mn-cs"/>
              </a:rPr>
              <a:t>jo</a:t>
            </a:r>
            <a:r>
              <a:rPr lang="en-US" sz="4000" dirty="0" smtClean="0">
                <a:solidFill>
                  <a:schemeClr val="hlink"/>
                </a:solidFill>
                <a:latin typeface="Helvetica" charset="0"/>
                <a:ea typeface="+mn-ea"/>
                <a:cs typeface="+mn-cs"/>
              </a:rPr>
              <a:t> :</a:t>
            </a:r>
            <a:endParaRPr lang="en-US" sz="4000" dirty="0">
              <a:solidFill>
                <a:schemeClr val="hlink"/>
              </a:solidFill>
              <a:latin typeface="Helvetica" charset="0"/>
              <a:ea typeface="+mn-ea"/>
              <a:cs typeface="+mn-cs"/>
            </a:endParaRPr>
          </a:p>
        </p:txBody>
      </p:sp>
      <p:sp>
        <p:nvSpPr>
          <p:cNvPr id="539678" name="Rectangle 30"/>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68</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539676"/>
                                        </p:tgtEl>
                                        <p:attrNameLst>
                                          <p:attrName>style.visibility</p:attrName>
                                        </p:attrNameLst>
                                      </p:cBhvr>
                                      <p:to>
                                        <p:strVal val="visible"/>
                                      </p:to>
                                    </p:set>
                                    <p:anim calcmode="lin" valueType="num">
                                      <p:cBhvr>
                                        <p:cTn id="7" dur="500" fill="hold"/>
                                        <p:tgtEl>
                                          <p:spTgt spid="539676"/>
                                        </p:tgtEl>
                                        <p:attrNameLst>
                                          <p:attrName>ppt_w</p:attrName>
                                        </p:attrNameLst>
                                      </p:cBhvr>
                                      <p:tavLst>
                                        <p:tav tm="0">
                                          <p:val>
                                            <p:strVal val="2/3*#ppt_w"/>
                                          </p:val>
                                        </p:tav>
                                        <p:tav tm="100000">
                                          <p:val>
                                            <p:strVal val="#ppt_w"/>
                                          </p:val>
                                        </p:tav>
                                      </p:tavLst>
                                    </p:anim>
                                    <p:anim calcmode="lin" valueType="num">
                                      <p:cBhvr>
                                        <p:cTn id="8" dur="500" fill="hold"/>
                                        <p:tgtEl>
                                          <p:spTgt spid="539676"/>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539675"/>
                                        </p:tgtEl>
                                        <p:attrNameLst>
                                          <p:attrName>style.visibility</p:attrName>
                                        </p:attrNameLst>
                                      </p:cBhvr>
                                      <p:to>
                                        <p:strVal val="visible"/>
                                      </p:to>
                                    </p:set>
                                    <p:anim calcmode="lin" valueType="num">
                                      <p:cBhvr>
                                        <p:cTn id="13" dur="500" fill="hold"/>
                                        <p:tgtEl>
                                          <p:spTgt spid="539675"/>
                                        </p:tgtEl>
                                        <p:attrNameLst>
                                          <p:attrName>ppt_w</p:attrName>
                                        </p:attrNameLst>
                                      </p:cBhvr>
                                      <p:tavLst>
                                        <p:tav tm="0">
                                          <p:val>
                                            <p:strVal val="2/3*#ppt_w"/>
                                          </p:val>
                                        </p:tav>
                                        <p:tav tm="100000">
                                          <p:val>
                                            <p:strVal val="#ppt_w"/>
                                          </p:val>
                                        </p:tav>
                                      </p:tavLst>
                                    </p:anim>
                                    <p:anim calcmode="lin" valueType="num">
                                      <p:cBhvr>
                                        <p:cTn id="14" dur="500" fill="hold"/>
                                        <p:tgtEl>
                                          <p:spTgt spid="53967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75" grpId="0" autoUpdateAnimBg="0"/>
      <p:bldP spid="53967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sp>
        <p:nvSpPr>
          <p:cNvPr id="564230" name="Text Box 6"/>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400" smtClean="0">
                <a:solidFill>
                  <a:schemeClr val="tx1"/>
                </a:solidFill>
                <a:ea typeface="+mn-ea"/>
                <a:cs typeface="+mn-cs"/>
              </a:rPr>
              <a:t>JISU </a:t>
            </a:r>
            <a:r>
              <a:rPr lang="en-US" sz="2400">
                <a:solidFill>
                  <a:schemeClr val="tx1"/>
                </a:solidFill>
                <a:ea typeface="+mn-ea"/>
                <a:cs typeface="+mn-cs"/>
              </a:rPr>
              <a:t>Traveled </a:t>
            </a:r>
            <a:r>
              <a:rPr lang="en-US" sz="2400" smtClean="0">
                <a:solidFill>
                  <a:schemeClr val="tx1"/>
                </a:solidFill>
                <a:ea typeface="+mn-ea"/>
                <a:cs typeface="+mn-cs"/>
              </a:rPr>
              <a:t>His </a:t>
            </a:r>
            <a:r>
              <a:rPr lang="en-US" sz="2400" dirty="0" smtClean="0">
                <a:solidFill>
                  <a:schemeClr val="tx1"/>
                </a:solidFill>
                <a:ea typeface="+mn-ea"/>
                <a:cs typeface="+mn-cs"/>
              </a:rPr>
              <a:t>LIKO:</a:t>
            </a:r>
            <a:endParaRPr lang="en-US" sz="2400" dirty="0">
              <a:solidFill>
                <a:schemeClr val="tx1"/>
              </a:solidFill>
              <a:ea typeface="+mn-ea"/>
              <a:cs typeface="+mn-cs"/>
            </a:endParaRPr>
          </a:p>
        </p:txBody>
      </p:sp>
      <p:sp>
        <p:nvSpPr>
          <p:cNvPr id="564232" name="Rectangle 8"/>
          <p:cNvSpPr>
            <a:spLocks noChangeArrowheads="1"/>
          </p:cNvSpPr>
          <p:nvPr/>
        </p:nvSpPr>
        <p:spPr bwMode="auto">
          <a:xfrm>
            <a:off x="8091488" y="6510338"/>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06</a:t>
            </a:r>
          </a:p>
        </p:txBody>
      </p:sp>
      <p:sp>
        <p:nvSpPr>
          <p:cNvPr id="564233" name="Text Box 9"/>
          <p:cNvSpPr txBox="1">
            <a:spLocks noChangeArrowheads="1"/>
          </p:cNvSpPr>
          <p:nvPr/>
        </p:nvSpPr>
        <p:spPr bwMode="auto">
          <a:xfrm>
            <a:off x="1770063"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a:solidFill>
                  <a:schemeClr val="tx1"/>
                </a:solidFill>
                <a:ea typeface="+mn-ea"/>
                <a:cs typeface="+mn-cs"/>
              </a:rPr>
              <a:t>John 2:1-11</a:t>
            </a:r>
          </a:p>
        </p:txBody>
      </p:sp>
      <p:pic>
        <p:nvPicPr>
          <p:cNvPr id="14341" name="Picture 2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549275"/>
            <a:ext cx="7869238" cy="571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4231" name="Text Box 7"/>
          <p:cNvSpPr txBox="1">
            <a:spLocks noChangeArrowheads="1"/>
          </p:cNvSpPr>
          <p:nvPr/>
        </p:nvSpPr>
        <p:spPr bwMode="auto">
          <a:xfrm>
            <a:off x="738506" y="5308292"/>
            <a:ext cx="73691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smtClean="0">
                <a:solidFill>
                  <a:srgbClr val="FFFF00"/>
                </a:solidFill>
                <a:ea typeface="+mn-ea"/>
                <a:cs typeface="+mn-cs"/>
              </a:rPr>
              <a:t>Cana:JISU</a:t>
            </a:r>
            <a:r>
              <a:rPr lang="fr-FR" sz="2400" smtClean="0">
                <a:solidFill>
                  <a:srgbClr val="FFFF00"/>
                </a:solidFill>
                <a:ea typeface="+mn-ea"/>
                <a:cs typeface="+mn-cs"/>
              </a:rPr>
              <a:t> </a:t>
            </a:r>
            <a:r>
              <a:rPr lang="fr-FR" sz="2400" dirty="0">
                <a:solidFill>
                  <a:srgbClr val="FFFF00"/>
                </a:solidFill>
                <a:ea typeface="+mn-ea"/>
                <a:cs typeface="+mn-cs"/>
              </a:rPr>
              <a:t>na </a:t>
            </a:r>
            <a:r>
              <a:rPr lang="en-US" sz="2400" dirty="0" err="1">
                <a:solidFill>
                  <a:srgbClr val="FFFF00"/>
                </a:solidFill>
                <a:ea typeface="+mn-ea"/>
                <a:cs typeface="+mn-cs"/>
              </a:rPr>
              <a:t>chethev</a:t>
            </a:r>
            <a:r>
              <a:rPr lang="en-US" sz="2400" dirty="0">
                <a:solidFill>
                  <a:srgbClr val="FFFF00"/>
                </a:solidFill>
                <a:ea typeface="+mn-ea"/>
                <a:cs typeface="+mn-cs"/>
              </a:rPr>
              <a:t> elhi </a:t>
            </a:r>
            <a:r>
              <a:rPr lang="en-US" sz="2400" dirty="0" err="1">
                <a:solidFill>
                  <a:srgbClr val="FFFF00"/>
                </a:solidFill>
                <a:ea typeface="+mn-ea"/>
                <a:cs typeface="+mn-cs"/>
              </a:rPr>
              <a:t>ov</a:t>
            </a:r>
            <a:r>
              <a:rPr lang="el-GR" sz="2400" dirty="0">
                <a:solidFill>
                  <a:srgbClr val="FFFF00"/>
                </a:solidFill>
                <a:ea typeface="+mn-ea"/>
                <a:cs typeface="+mn-cs"/>
              </a:rPr>
              <a:t>ϋ</a:t>
            </a:r>
            <a:r>
              <a:rPr lang="en-US" sz="2400" err="1">
                <a:solidFill>
                  <a:srgbClr val="FFFF00"/>
                </a:solidFill>
                <a:ea typeface="+mn-ea"/>
                <a:cs typeface="+mn-cs"/>
              </a:rPr>
              <a:t>ngo</a:t>
            </a:r>
            <a:r>
              <a:rPr lang="en-US" sz="2400">
                <a:solidFill>
                  <a:srgbClr val="FFFF00"/>
                </a:solidFill>
                <a:ea typeface="+mn-ea"/>
                <a:cs typeface="+mn-cs"/>
              </a:rPr>
              <a:t> </a:t>
            </a:r>
            <a:r>
              <a:rPr lang="en-US" sz="2400" smtClean="0">
                <a:solidFill>
                  <a:srgbClr val="FFFF00"/>
                </a:solidFill>
                <a:ea typeface="+mn-ea"/>
                <a:cs typeface="+mn-cs"/>
              </a:rPr>
              <a:t>tsoe </a:t>
            </a:r>
            <a:r>
              <a:rPr lang="en-US" sz="2400" dirty="0">
                <a:solidFill>
                  <a:srgbClr val="FFFF00"/>
                </a:solidFill>
                <a:ea typeface="+mn-ea"/>
                <a:cs typeface="+mn-cs"/>
              </a:rPr>
              <a:t>meta ji</a:t>
            </a:r>
          </a:p>
        </p:txBody>
      </p:sp>
      <p:sp>
        <p:nvSpPr>
          <p:cNvPr id="14343" name="Rectangle 5"/>
          <p:cNvSpPr>
            <a:spLocks noChangeArrowheads="1"/>
          </p:cNvSpPr>
          <p:nvPr/>
        </p:nvSpPr>
        <p:spPr bwMode="auto">
          <a:xfrm>
            <a:off x="606425" y="577850"/>
            <a:ext cx="7869238" cy="5716588"/>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344" name="Rectangle 10"/>
          <p:cNvSpPr>
            <a:spLocks noChangeArrowheads="1"/>
          </p:cNvSpPr>
          <p:nvPr/>
        </p:nvSpPr>
        <p:spPr bwMode="auto">
          <a:xfrm>
            <a:off x="8034338" y="3429000"/>
            <a:ext cx="52418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14345" name="AutoShape 11"/>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4346" name="Rectangle 12"/>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347" name="Line 13"/>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48" name="Line 14"/>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49" name="Line 15"/>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50" name="Line 16"/>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51" name="Line 17"/>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52" name="Rectangle 18"/>
          <p:cNvSpPr>
            <a:spLocks noChangeArrowheads="1"/>
          </p:cNvSpPr>
          <p:nvPr/>
        </p:nvSpPr>
        <p:spPr bwMode="auto">
          <a:xfrm>
            <a:off x="8034338" y="3429000"/>
            <a:ext cx="52418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14353" name="Rectangle 19"/>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354" name="Line 20"/>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55" name="Line 21"/>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56" name="Rectangle 22"/>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357" name="Rectangle 23"/>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64248" name="Rectangle 24"/>
          <p:cNvSpPr>
            <a:spLocks noChangeArrowheads="1"/>
          </p:cNvSpPr>
          <p:nvPr/>
        </p:nvSpPr>
        <p:spPr bwMode="auto">
          <a:xfrm>
            <a:off x="8229600" y="3614738"/>
            <a:ext cx="530593" cy="243656"/>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spTree>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61" name="Group 31"/>
          <p:cNvGrpSpPr>
            <a:grpSpLocks/>
          </p:cNvGrpSpPr>
          <p:nvPr/>
        </p:nvGrpSpPr>
        <p:grpSpPr bwMode="auto">
          <a:xfrm>
            <a:off x="623888" y="596900"/>
            <a:ext cx="7877175" cy="5651500"/>
            <a:chOff x="393" y="376"/>
            <a:chExt cx="4962" cy="3560"/>
          </a:xfrm>
        </p:grpSpPr>
        <p:pic>
          <p:nvPicPr>
            <p:cNvPr id="143388" name="Picture 3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418" y="384"/>
              <a:ext cx="4936" cy="3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89" name="Rectangle 33"/>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3390" name="Rectangle 34"/>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143362" name="Text Box 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143363" name="Group 35"/>
          <p:cNvGrpSpPr>
            <a:grpSpLocks/>
          </p:cNvGrpSpPr>
          <p:nvPr/>
        </p:nvGrpSpPr>
        <p:grpSpPr bwMode="auto">
          <a:xfrm>
            <a:off x="8005763" y="3429001"/>
            <a:ext cx="1044575" cy="1246188"/>
            <a:chOff x="5043" y="2160"/>
            <a:chExt cx="658" cy="785"/>
          </a:xfrm>
        </p:grpSpPr>
        <p:sp>
          <p:nvSpPr>
            <p:cNvPr id="143368" name="AutoShape 7"/>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43369" name="Rectangle 8"/>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3370" name="Line 9"/>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371" name="Line 10"/>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372" name="Line 11"/>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373" name="Line 12"/>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374" name="Line 13"/>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375" name="Rectangle 14"/>
            <p:cNvSpPr>
              <a:spLocks noChangeArrowheads="1"/>
            </p:cNvSpPr>
            <p:nvPr/>
          </p:nvSpPr>
          <p:spPr bwMode="auto">
            <a:xfrm>
              <a:off x="5140" y="2547"/>
              <a:ext cx="50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Yithen</a:t>
              </a:r>
              <a:r>
                <a:rPr lang="en-US" sz="800" dirty="0" smtClean="0">
                  <a:solidFill>
                    <a:srgbClr val="000000"/>
                  </a:solidFill>
                  <a:latin typeface="Helvetica" charset="0"/>
                </a:rPr>
                <a:t> </a:t>
              </a:r>
              <a:r>
                <a:rPr lang="en-US" sz="800" dirty="0" err="1" smtClean="0">
                  <a:solidFill>
                    <a:srgbClr val="000000"/>
                  </a:solidFill>
                  <a:latin typeface="Helvetica" charset="0"/>
                </a:rPr>
                <a:t>Mhon</a:t>
              </a:r>
              <a:endParaRPr lang="en-US" sz="800" dirty="0">
                <a:solidFill>
                  <a:srgbClr val="000000"/>
                </a:solidFill>
                <a:latin typeface="Helvetica" charset="0"/>
              </a:endParaRPr>
            </a:p>
          </p:txBody>
        </p:sp>
        <p:sp>
          <p:nvSpPr>
            <p:cNvPr id="143376" name="Rectangle 15"/>
            <p:cNvSpPr>
              <a:spLocks noChangeArrowheads="1"/>
            </p:cNvSpPr>
            <p:nvPr/>
          </p:nvSpPr>
          <p:spPr bwMode="auto">
            <a:xfrm>
              <a:off x="5190" y="2635"/>
              <a:ext cx="26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ELHI</a:t>
              </a:r>
              <a:endParaRPr lang="en-US" sz="800" dirty="0">
                <a:solidFill>
                  <a:srgbClr val="000000"/>
                </a:solidFill>
                <a:latin typeface="Helvetica" charset="0"/>
              </a:endParaRPr>
            </a:p>
          </p:txBody>
        </p:sp>
        <p:sp>
          <p:nvSpPr>
            <p:cNvPr id="143377" name="Rectangle 16"/>
            <p:cNvSpPr>
              <a:spLocks noChangeArrowheads="1"/>
            </p:cNvSpPr>
            <p:nvPr/>
          </p:nvSpPr>
          <p:spPr bwMode="auto">
            <a:xfrm>
              <a:off x="5145" y="2723"/>
              <a:ext cx="28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CHITI</a:t>
              </a:r>
              <a:endParaRPr lang="en-US" sz="800" dirty="0">
                <a:solidFill>
                  <a:srgbClr val="000000"/>
                </a:solidFill>
                <a:latin typeface="Helvetica" charset="0"/>
              </a:endParaRPr>
            </a:p>
          </p:txBody>
        </p:sp>
        <p:sp>
          <p:nvSpPr>
            <p:cNvPr id="143378" name="Rectangle 17"/>
            <p:cNvSpPr>
              <a:spLocks noChangeArrowheads="1"/>
            </p:cNvSpPr>
            <p:nvPr/>
          </p:nvSpPr>
          <p:spPr bwMode="auto">
            <a:xfrm>
              <a:off x="5107" y="2811"/>
              <a:ext cx="41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Hungthuk</a:t>
              </a:r>
              <a:endParaRPr lang="en-US" sz="800" dirty="0">
                <a:solidFill>
                  <a:srgbClr val="000000"/>
                </a:solidFill>
                <a:latin typeface="Helvetica" charset="0"/>
              </a:endParaRPr>
            </a:p>
          </p:txBody>
        </p:sp>
        <p:sp>
          <p:nvSpPr>
            <p:cNvPr id="143379" name="Rectangle 18"/>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537619" name="Rectangle 19"/>
            <p:cNvSpPr>
              <a:spLocks noChangeArrowheads="1"/>
            </p:cNvSpPr>
            <p:nvPr/>
          </p:nvSpPr>
          <p:spPr bwMode="auto">
            <a:xfrm>
              <a:off x="5154" y="2363"/>
              <a:ext cx="430" cy="144"/>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Donphen</a:t>
              </a:r>
              <a:endParaRPr lang="en-US" sz="900" i="1" dirty="0">
                <a:solidFill>
                  <a:srgbClr val="000000"/>
                </a:solidFill>
                <a:effectLst>
                  <a:outerShdw blurRad="38100" dist="38100" dir="2700000" algn="tl">
                    <a:srgbClr val="FFFFFF"/>
                  </a:outerShdw>
                </a:effectLst>
                <a:latin typeface="Helvetica" charset="0"/>
              </a:endParaRPr>
            </a:p>
          </p:txBody>
        </p:sp>
        <p:sp>
          <p:nvSpPr>
            <p:cNvPr id="143381" name="Rectangle 20"/>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37621" name="Rectangle 21"/>
            <p:cNvSpPr>
              <a:spLocks noChangeArrowheads="1"/>
            </p:cNvSpPr>
            <p:nvPr/>
          </p:nvSpPr>
          <p:spPr bwMode="auto">
            <a:xfrm>
              <a:off x="5125" y="2447"/>
              <a:ext cx="576" cy="144"/>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Khumphen</a:t>
              </a:r>
              <a:r>
                <a:rPr lang="en-US" sz="900" i="1" dirty="0" smtClean="0">
                  <a:solidFill>
                    <a:srgbClr val="000000"/>
                  </a:solidFill>
                  <a:effectLst>
                    <a:outerShdw blurRad="38100" dist="38100" dir="2700000" algn="tl">
                      <a:srgbClr val="FFFFFF"/>
                    </a:outerShdw>
                  </a:effectLst>
                  <a:latin typeface="Helvetica" charset="0"/>
                </a:rPr>
                <a:t> </a:t>
              </a:r>
              <a:r>
                <a:rPr lang="en-US" sz="900" i="1" dirty="0" err="1" smtClean="0">
                  <a:solidFill>
                    <a:srgbClr val="000000"/>
                  </a:solidFill>
                  <a:effectLst>
                    <a:outerShdw blurRad="38100" dist="38100" dir="2700000" algn="tl">
                      <a:srgbClr val="FFFFFF"/>
                    </a:outerShdw>
                  </a:effectLst>
                  <a:latin typeface="Helvetica" charset="0"/>
                </a:rPr>
                <a:t>ki</a:t>
              </a:r>
              <a:endParaRPr lang="en-US" sz="900" i="1" dirty="0">
                <a:solidFill>
                  <a:srgbClr val="000000"/>
                </a:solidFill>
                <a:effectLst>
                  <a:outerShdw blurRad="38100" dist="38100" dir="2700000" algn="tl">
                    <a:srgbClr val="FFFFFF"/>
                  </a:outerShdw>
                </a:effectLst>
                <a:latin typeface="Helvetica" charset="0"/>
              </a:endParaRPr>
            </a:p>
          </p:txBody>
        </p:sp>
        <p:sp>
          <p:nvSpPr>
            <p:cNvPr id="143383" name="Line 22"/>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384" name="Line 23"/>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385" name="Rectangle 24"/>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3386" name="Rectangle 25"/>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37626" name="Rectangle 26"/>
            <p:cNvSpPr>
              <a:spLocks noChangeArrowheads="1"/>
            </p:cNvSpPr>
            <p:nvPr/>
          </p:nvSpPr>
          <p:spPr bwMode="auto">
            <a:xfrm>
              <a:off x="5184" y="2277"/>
              <a:ext cx="353"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
        <p:nvSpPr>
          <p:cNvPr id="537627" name="Text Box 27"/>
          <p:cNvSpPr txBox="1">
            <a:spLocks noChangeArrowheads="1"/>
          </p:cNvSpPr>
          <p:nvPr/>
        </p:nvSpPr>
        <p:spPr bwMode="auto">
          <a:xfrm>
            <a:off x="1377950" y="585788"/>
            <a:ext cx="6351588" cy="440120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4000" dirty="0" smtClean="0">
                <a:solidFill>
                  <a:schemeClr val="hlink"/>
                </a:solidFill>
                <a:latin typeface="Helvetica" charset="0"/>
                <a:ea typeface="+mn-ea"/>
                <a:cs typeface="+mn-cs"/>
              </a:rPr>
              <a:t>JISU </a:t>
            </a:r>
            <a:r>
              <a:rPr lang="en-US" sz="4000" dirty="0" err="1" smtClean="0">
                <a:solidFill>
                  <a:schemeClr val="hlink"/>
                </a:solidFill>
                <a:latin typeface="Helvetica" charset="0"/>
                <a:ea typeface="+mn-ea"/>
                <a:cs typeface="+mn-cs"/>
              </a:rPr>
              <a:t>na</a:t>
            </a:r>
            <a:r>
              <a:rPr lang="en-US" sz="4000" dirty="0" smtClean="0">
                <a:solidFill>
                  <a:schemeClr val="hlink"/>
                </a:solidFill>
                <a:latin typeface="Helvetica" charset="0"/>
                <a:ea typeface="+mn-ea"/>
                <a:cs typeface="+mn-cs"/>
              </a:rPr>
              <a:t>  </a:t>
            </a:r>
            <a:r>
              <a:rPr lang="en-US" sz="4000" dirty="0" err="1" smtClean="0">
                <a:solidFill>
                  <a:schemeClr val="hlink"/>
                </a:solidFill>
                <a:latin typeface="Helvetica" charset="0"/>
                <a:ea typeface="+mn-ea"/>
                <a:cs typeface="+mn-cs"/>
              </a:rPr>
              <a:t>moni</a:t>
            </a:r>
            <a:r>
              <a:rPr lang="en-US" sz="4000" dirty="0" smtClean="0">
                <a:solidFill>
                  <a:schemeClr val="hlink"/>
                </a:solidFill>
                <a:latin typeface="Helvetica" charset="0"/>
                <a:ea typeface="+mn-ea"/>
                <a:cs typeface="+mn-cs"/>
              </a:rPr>
              <a:t> </a:t>
            </a:r>
            <a:r>
              <a:rPr lang="en-US" sz="4000" dirty="0" err="1" smtClean="0">
                <a:solidFill>
                  <a:schemeClr val="hlink"/>
                </a:solidFill>
                <a:latin typeface="Helvetica" charset="0"/>
                <a:ea typeface="+mn-ea"/>
                <a:cs typeface="+mn-cs"/>
              </a:rPr>
              <a:t>evanmo</a:t>
            </a:r>
            <a:r>
              <a:rPr lang="en-US" sz="4000" dirty="0" smtClean="0">
                <a:solidFill>
                  <a:schemeClr val="hlink"/>
                </a:solidFill>
                <a:latin typeface="Helvetica" charset="0"/>
                <a:ea typeface="+mn-ea"/>
                <a:cs typeface="+mn-cs"/>
              </a:rPr>
              <a:t>  </a:t>
            </a:r>
            <a:r>
              <a:rPr lang="en-US" sz="4000" dirty="0" err="1" smtClean="0">
                <a:solidFill>
                  <a:schemeClr val="hlink"/>
                </a:solidFill>
                <a:latin typeface="Helvetica" charset="0"/>
                <a:ea typeface="+mn-ea"/>
                <a:cs typeface="+mn-cs"/>
              </a:rPr>
              <a:t>jiang</a:t>
            </a:r>
            <a:r>
              <a:rPr lang="en-US" sz="4000" dirty="0" smtClean="0">
                <a:solidFill>
                  <a:schemeClr val="hlink"/>
                </a:solidFill>
                <a:latin typeface="Helvetica" charset="0"/>
                <a:ea typeface="+mn-ea"/>
                <a:cs typeface="+mn-cs"/>
              </a:rPr>
              <a:t> </a:t>
            </a:r>
            <a:r>
              <a:rPr lang="en-US" sz="4000" dirty="0" err="1" smtClean="0">
                <a:solidFill>
                  <a:schemeClr val="hlink"/>
                </a:solidFill>
                <a:latin typeface="Helvetica" charset="0"/>
                <a:ea typeface="+mn-ea"/>
                <a:cs typeface="+mn-cs"/>
              </a:rPr>
              <a:t>shancholo</a:t>
            </a:r>
            <a:r>
              <a:rPr lang="en-US" sz="4000" dirty="0" smtClean="0">
                <a:solidFill>
                  <a:schemeClr val="hlink"/>
                </a:solidFill>
                <a:latin typeface="Helvetica" charset="0"/>
                <a:ea typeface="+mn-ea"/>
                <a:cs typeface="+mn-cs"/>
              </a:rPr>
              <a:t> </a:t>
            </a:r>
            <a:r>
              <a:rPr lang="en-US" sz="4000" dirty="0" err="1" smtClean="0">
                <a:solidFill>
                  <a:schemeClr val="hlink"/>
                </a:solidFill>
                <a:latin typeface="Helvetica" charset="0"/>
                <a:ea typeface="+mn-ea"/>
                <a:cs typeface="+mn-cs"/>
              </a:rPr>
              <a:t>rocho</a:t>
            </a:r>
            <a:r>
              <a:rPr lang="en-US" sz="4000" dirty="0" smtClean="0">
                <a:solidFill>
                  <a:schemeClr val="hlink"/>
                </a:solidFill>
                <a:latin typeface="Helvetica" charset="0"/>
                <a:ea typeface="+mn-ea"/>
                <a:cs typeface="+mn-cs"/>
              </a:rPr>
              <a:t>…</a:t>
            </a:r>
            <a:r>
              <a:rPr lang="en-US" sz="4000" dirty="0" err="1" smtClean="0">
                <a:solidFill>
                  <a:schemeClr val="hlink"/>
                </a:solidFill>
                <a:latin typeface="Helvetica" charset="0"/>
                <a:ea typeface="+mn-ea"/>
                <a:cs typeface="+mn-cs"/>
              </a:rPr>
              <a:t>kumali</a:t>
            </a:r>
            <a:r>
              <a:rPr lang="en-US" sz="4000" dirty="0" smtClean="0">
                <a:solidFill>
                  <a:schemeClr val="hlink"/>
                </a:solidFill>
                <a:latin typeface="Helvetica" charset="0"/>
                <a:ea typeface="+mn-ea"/>
                <a:cs typeface="+mn-cs"/>
              </a:rPr>
              <a:t> </a:t>
            </a:r>
            <a:r>
              <a:rPr lang="en-US" sz="4000" dirty="0" err="1" smtClean="0">
                <a:solidFill>
                  <a:schemeClr val="hlink"/>
                </a:solidFill>
                <a:latin typeface="Helvetica" charset="0"/>
                <a:ea typeface="+mn-ea"/>
                <a:cs typeface="+mn-cs"/>
              </a:rPr>
              <a:t>ochun</a:t>
            </a:r>
            <a:r>
              <a:rPr lang="en-US" sz="4000" dirty="0" smtClean="0">
                <a:solidFill>
                  <a:schemeClr val="hlink"/>
                </a:solidFill>
                <a:latin typeface="Helvetica" charset="0"/>
                <a:ea typeface="+mn-ea"/>
                <a:cs typeface="+mn-cs"/>
              </a:rPr>
              <a:t> </a:t>
            </a:r>
            <a:r>
              <a:rPr lang="en-US" sz="4000" dirty="0" err="1" smtClean="0">
                <a:solidFill>
                  <a:schemeClr val="hlink"/>
                </a:solidFill>
                <a:latin typeface="Helvetica" charset="0"/>
                <a:ea typeface="+mn-ea"/>
                <a:cs typeface="+mn-cs"/>
              </a:rPr>
              <a:t>unil</a:t>
            </a:r>
            <a:r>
              <a:rPr lang="en-US" sz="4000" dirty="0" smtClean="0">
                <a:solidFill>
                  <a:schemeClr val="hlink"/>
                </a:solidFill>
                <a:latin typeface="Helvetica" charset="0"/>
                <a:ea typeface="+mn-ea"/>
                <a:cs typeface="+mn-cs"/>
              </a:rPr>
              <a:t> </a:t>
            </a:r>
            <a:r>
              <a:rPr lang="en-US" sz="4000" dirty="0" err="1" smtClean="0">
                <a:solidFill>
                  <a:schemeClr val="hlink"/>
                </a:solidFill>
                <a:latin typeface="Helvetica" charset="0"/>
                <a:ea typeface="+mn-ea"/>
                <a:cs typeface="+mn-cs"/>
              </a:rPr>
              <a:t>ekum</a:t>
            </a:r>
            <a:r>
              <a:rPr lang="en-US" sz="4000" dirty="0" smtClean="0">
                <a:solidFill>
                  <a:schemeClr val="hlink"/>
                </a:solidFill>
                <a:latin typeface="Helvetica" charset="0"/>
                <a:ea typeface="+mn-ea"/>
                <a:cs typeface="+mn-cs"/>
              </a:rPr>
              <a:t> pi </a:t>
            </a:r>
            <a:r>
              <a:rPr lang="en-US" sz="4000" dirty="0" err="1" smtClean="0">
                <a:solidFill>
                  <a:schemeClr val="hlink"/>
                </a:solidFill>
                <a:latin typeface="Helvetica" charset="0"/>
                <a:ea typeface="+mn-ea"/>
                <a:cs typeface="+mn-cs"/>
              </a:rPr>
              <a:t>tsukona</a:t>
            </a:r>
            <a:r>
              <a:rPr lang="en-US" sz="4000" dirty="0" smtClean="0">
                <a:solidFill>
                  <a:schemeClr val="hlink"/>
                </a:solidFill>
                <a:latin typeface="Helvetica" charset="0"/>
                <a:ea typeface="+mn-ea"/>
                <a:cs typeface="+mn-cs"/>
              </a:rPr>
              <a:t>, </a:t>
            </a:r>
            <a:r>
              <a:rPr lang="en-US" sz="4000" dirty="0" err="1" smtClean="0">
                <a:solidFill>
                  <a:schemeClr val="hlink"/>
                </a:solidFill>
                <a:latin typeface="Helvetica" charset="0"/>
                <a:ea typeface="+mn-ea"/>
                <a:cs typeface="+mn-cs"/>
              </a:rPr>
              <a:t>hoji</a:t>
            </a:r>
            <a:r>
              <a:rPr lang="en-US" sz="4000" dirty="0" smtClean="0">
                <a:solidFill>
                  <a:schemeClr val="hlink"/>
                </a:solidFill>
                <a:latin typeface="Helvetica" charset="0"/>
                <a:ea typeface="+mn-ea"/>
                <a:cs typeface="+mn-cs"/>
              </a:rPr>
              <a:t> </a:t>
            </a:r>
            <a:r>
              <a:rPr lang="en-US" sz="4000" dirty="0" err="1" smtClean="0">
                <a:solidFill>
                  <a:schemeClr val="hlink"/>
                </a:solidFill>
                <a:latin typeface="Helvetica" charset="0"/>
                <a:ea typeface="+mn-ea"/>
                <a:cs typeface="+mn-cs"/>
              </a:rPr>
              <a:t>tsukona</a:t>
            </a:r>
            <a:r>
              <a:rPr lang="en-US" sz="4000" dirty="0" smtClean="0">
                <a:solidFill>
                  <a:schemeClr val="hlink"/>
                </a:solidFill>
                <a:latin typeface="Helvetica" charset="0"/>
                <a:ea typeface="+mn-ea"/>
                <a:cs typeface="+mn-cs"/>
              </a:rPr>
              <a:t> </a:t>
            </a:r>
            <a:r>
              <a:rPr lang="en-US" sz="4000" dirty="0" err="1" smtClean="0">
                <a:solidFill>
                  <a:schemeClr val="hlink"/>
                </a:solidFill>
                <a:latin typeface="Helvetica" charset="0"/>
                <a:ea typeface="+mn-ea"/>
                <a:cs typeface="+mn-cs"/>
              </a:rPr>
              <a:t>ete</a:t>
            </a:r>
            <a:r>
              <a:rPr lang="en-US" sz="4000" dirty="0" smtClean="0">
                <a:solidFill>
                  <a:schemeClr val="hlink"/>
                </a:solidFill>
                <a:latin typeface="Helvetica" charset="0"/>
                <a:ea typeface="+mn-ea"/>
                <a:cs typeface="+mn-cs"/>
              </a:rPr>
              <a:t> </a:t>
            </a:r>
            <a:r>
              <a:rPr lang="en-US" sz="4000" dirty="0" err="1" smtClean="0">
                <a:solidFill>
                  <a:schemeClr val="hlink"/>
                </a:solidFill>
                <a:latin typeface="Helvetica" charset="0"/>
                <a:ea typeface="+mn-ea"/>
                <a:cs typeface="+mn-cs"/>
              </a:rPr>
              <a:t>na</a:t>
            </a:r>
            <a:r>
              <a:rPr lang="en-US" sz="4000" dirty="0" smtClean="0">
                <a:solidFill>
                  <a:schemeClr val="hlink"/>
                </a:solidFill>
                <a:latin typeface="Helvetica" charset="0"/>
                <a:ea typeface="+mn-ea"/>
                <a:cs typeface="+mn-cs"/>
              </a:rPr>
              <a:t> </a:t>
            </a:r>
            <a:r>
              <a:rPr lang="en-US" sz="4000" dirty="0" err="1" smtClean="0">
                <a:solidFill>
                  <a:schemeClr val="hlink"/>
                </a:solidFill>
                <a:latin typeface="Helvetica" charset="0"/>
                <a:ea typeface="+mn-ea"/>
                <a:cs typeface="+mn-cs"/>
              </a:rPr>
              <a:t>Potsow</a:t>
            </a:r>
            <a:r>
              <a:rPr lang="en-US" sz="4000" dirty="0" smtClean="0">
                <a:solidFill>
                  <a:schemeClr val="hlink"/>
                </a:solidFill>
                <a:latin typeface="Helvetica" charset="0"/>
                <a:ea typeface="+mn-ea"/>
                <a:cs typeface="+mn-cs"/>
              </a:rPr>
              <a:t> </a:t>
            </a:r>
            <a:r>
              <a:rPr lang="en-US" sz="4000" dirty="0" err="1" smtClean="0">
                <a:solidFill>
                  <a:schemeClr val="hlink"/>
                </a:solidFill>
                <a:latin typeface="Helvetica" charset="0"/>
                <a:ea typeface="+mn-ea"/>
                <a:cs typeface="+mn-cs"/>
              </a:rPr>
              <a:t>yi</a:t>
            </a:r>
            <a:r>
              <a:rPr lang="en-US" sz="4000" dirty="0" smtClean="0">
                <a:solidFill>
                  <a:schemeClr val="hlink"/>
                </a:solidFill>
                <a:latin typeface="Helvetica" charset="0"/>
                <a:ea typeface="+mn-ea"/>
                <a:cs typeface="+mn-cs"/>
              </a:rPr>
              <a:t> </a:t>
            </a:r>
            <a:r>
              <a:rPr lang="en-US" sz="4000" dirty="0" err="1" smtClean="0">
                <a:solidFill>
                  <a:schemeClr val="hlink"/>
                </a:solidFill>
                <a:latin typeface="Helvetica" charset="0"/>
                <a:ea typeface="+mn-ea"/>
                <a:cs typeface="+mn-cs"/>
              </a:rPr>
              <a:t>ji</a:t>
            </a:r>
            <a:r>
              <a:rPr lang="en-US" sz="4000" dirty="0" smtClean="0">
                <a:solidFill>
                  <a:schemeClr val="hlink"/>
                </a:solidFill>
                <a:latin typeface="Helvetica" charset="0"/>
                <a:ea typeface="+mn-ea"/>
                <a:cs typeface="+mn-cs"/>
              </a:rPr>
              <a:t> </a:t>
            </a:r>
            <a:r>
              <a:rPr lang="en-US" sz="4000" dirty="0" err="1" smtClean="0">
                <a:solidFill>
                  <a:schemeClr val="hlink"/>
                </a:solidFill>
                <a:latin typeface="Helvetica" charset="0"/>
                <a:ea typeface="+mn-ea"/>
                <a:cs typeface="+mn-cs"/>
              </a:rPr>
              <a:t>khichoe</a:t>
            </a:r>
            <a:r>
              <a:rPr lang="en-US" sz="4000" dirty="0" smtClean="0">
                <a:solidFill>
                  <a:schemeClr val="hlink"/>
                </a:solidFill>
                <a:latin typeface="Helvetica" charset="0"/>
                <a:ea typeface="+mn-ea"/>
                <a:cs typeface="+mn-cs"/>
              </a:rPr>
              <a:t> </a:t>
            </a:r>
            <a:r>
              <a:rPr lang="en-US" sz="4000" dirty="0" err="1" smtClean="0">
                <a:solidFill>
                  <a:schemeClr val="hlink"/>
                </a:solidFill>
                <a:latin typeface="Helvetica" charset="0"/>
                <a:ea typeface="+mn-ea"/>
                <a:cs typeface="+mn-cs"/>
              </a:rPr>
              <a:t>shikvu</a:t>
            </a:r>
            <a:r>
              <a:rPr lang="en-US" sz="4000" dirty="0" smtClean="0">
                <a:solidFill>
                  <a:schemeClr val="hlink"/>
                </a:solidFill>
                <a:latin typeface="Helvetica" charset="0"/>
                <a:ea typeface="+mn-ea"/>
                <a:cs typeface="+mn-cs"/>
              </a:rPr>
              <a:t> </a:t>
            </a:r>
            <a:endParaRPr lang="en-US" sz="4000" dirty="0">
              <a:solidFill>
                <a:schemeClr val="hlink"/>
              </a:solidFill>
              <a:latin typeface="Helvetica" charset="0"/>
              <a:ea typeface="+mn-ea"/>
              <a:cs typeface="+mn-cs"/>
            </a:endParaRPr>
          </a:p>
        </p:txBody>
      </p:sp>
      <p:sp>
        <p:nvSpPr>
          <p:cNvPr id="537628" name="Text Box 28"/>
          <p:cNvSpPr txBox="1">
            <a:spLocks noChangeArrowheads="1"/>
          </p:cNvSpPr>
          <p:nvPr/>
        </p:nvSpPr>
        <p:spPr bwMode="auto">
          <a:xfrm>
            <a:off x="1168400" y="4903788"/>
            <a:ext cx="6842125" cy="113877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600" i="1" dirty="0" smtClean="0">
                <a:solidFill>
                  <a:srgbClr val="51FDFF"/>
                </a:solidFill>
                <a:latin typeface="Helvetica" charset="0"/>
                <a:ea typeface="+mn-ea"/>
                <a:cs typeface="+mn-cs"/>
              </a:rPr>
              <a:t>HOJI TSUKONA</a:t>
            </a:r>
            <a:r>
              <a:rPr lang="en-US" sz="4000" i="1" dirty="0" smtClean="0">
                <a:solidFill>
                  <a:srgbClr val="51FDFF"/>
                </a:solidFill>
                <a:latin typeface="Helvetica" charset="0"/>
                <a:ea typeface="+mn-ea"/>
                <a:cs typeface="+mn-cs"/>
              </a:rPr>
              <a:t>:                   </a:t>
            </a:r>
            <a:r>
              <a:rPr lang="en-US" sz="2800" i="1" dirty="0" smtClean="0">
                <a:solidFill>
                  <a:srgbClr val="51FDFF"/>
                </a:solidFill>
                <a:latin typeface="Helvetica" charset="0"/>
                <a:ea typeface="+mn-ea"/>
                <a:cs typeface="+mn-cs"/>
              </a:rPr>
              <a:t>ETE NA OWO POTSOW YI JE EZOA !</a:t>
            </a:r>
            <a:endParaRPr lang="en-US" sz="2800" i="1" dirty="0">
              <a:solidFill>
                <a:srgbClr val="51FDFF"/>
              </a:solidFill>
              <a:latin typeface="Helvetica" charset="0"/>
              <a:ea typeface="+mn-ea"/>
              <a:cs typeface="+mn-cs"/>
            </a:endParaRPr>
          </a:p>
        </p:txBody>
      </p:sp>
      <p:sp>
        <p:nvSpPr>
          <p:cNvPr id="537629" name="Rectangle 29"/>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69</a:t>
            </a:r>
          </a:p>
        </p:txBody>
      </p:sp>
      <p:sp>
        <p:nvSpPr>
          <p:cNvPr id="143367" name="Text Box 30"/>
          <p:cNvSpPr txBox="1">
            <a:spLocks noChangeArrowheads="1"/>
          </p:cNvSpPr>
          <p:nvPr/>
        </p:nvSpPr>
        <p:spPr bwMode="auto">
          <a:xfrm>
            <a:off x="8561388" y="64500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7627"/>
                                        </p:tgtEl>
                                        <p:attrNameLst>
                                          <p:attrName>style.visibility</p:attrName>
                                        </p:attrNameLst>
                                      </p:cBhvr>
                                      <p:to>
                                        <p:strVal val="visible"/>
                                      </p:to>
                                    </p:set>
                                    <p:animEffect transition="in" filter="fade">
                                      <p:cBhvr>
                                        <p:cTn id="7" dur="1000"/>
                                        <p:tgtEl>
                                          <p:spTgt spid="5376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7628"/>
                                        </p:tgtEl>
                                        <p:attrNameLst>
                                          <p:attrName>style.visibility</p:attrName>
                                        </p:attrNameLst>
                                      </p:cBhvr>
                                      <p:to>
                                        <p:strVal val="visible"/>
                                      </p:to>
                                    </p:set>
                                    <p:animEffect transition="in" filter="fade">
                                      <p:cBhvr>
                                        <p:cTn id="12" dur="1000"/>
                                        <p:tgtEl>
                                          <p:spTgt spid="537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27" grpId="0" autoUpdateAnimBg="0"/>
      <p:bldP spid="537628"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09" name="Group 2"/>
          <p:cNvGrpSpPr>
            <a:grpSpLocks/>
          </p:cNvGrpSpPr>
          <p:nvPr/>
        </p:nvGrpSpPr>
        <p:grpSpPr bwMode="auto">
          <a:xfrm>
            <a:off x="4084637" y="519113"/>
            <a:ext cx="3968750" cy="5816601"/>
            <a:chOff x="2573" y="327"/>
            <a:chExt cx="2500" cy="3664"/>
          </a:xfrm>
        </p:grpSpPr>
        <p:sp>
          <p:nvSpPr>
            <p:cNvPr id="145601" name="Freeform 3"/>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602" name="Freeform 4"/>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603" name="Rectangle 5"/>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604" name="Rectangle 6"/>
            <p:cNvSpPr>
              <a:spLocks noChangeArrowheads="1"/>
            </p:cNvSpPr>
            <p:nvPr/>
          </p:nvSpPr>
          <p:spPr bwMode="auto">
            <a:xfrm>
              <a:off x="3713" y="327"/>
              <a:ext cx="876"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90503" name="Rectangle 7"/>
            <p:cNvSpPr>
              <a:spLocks noChangeArrowheads="1"/>
            </p:cNvSpPr>
            <p:nvPr/>
          </p:nvSpPr>
          <p:spPr bwMode="auto">
            <a:xfrm>
              <a:off x="3087" y="1240"/>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mn-ea"/>
                  <a:cs typeface="+mn-cs"/>
                </a:rPr>
                <a:t>(2000 B.C.)</a:t>
              </a:r>
            </a:p>
          </p:txBody>
        </p:sp>
        <p:sp>
          <p:nvSpPr>
            <p:cNvPr id="145606" name="Freeform 8"/>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607" name="AutoShape 9"/>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08" name="Freeform 10"/>
            <p:cNvSpPr>
              <a:spLocks/>
            </p:cNvSpPr>
            <p:nvPr/>
          </p:nvSpPr>
          <p:spPr bwMode="auto">
            <a:xfrm>
              <a:off x="4623" y="327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609" name="AutoShape 11"/>
            <p:cNvSpPr>
              <a:spLocks noChangeArrowheads="1"/>
            </p:cNvSpPr>
            <p:nvPr/>
          </p:nvSpPr>
          <p:spPr bwMode="auto">
            <a:xfrm>
              <a:off x="4156" y="3233"/>
              <a:ext cx="460" cy="3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10" name="Rectangle 12"/>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611" name="Freeform 1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612" name="AutoShape 1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13" name="Rectangle 1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14" name="Freeform 1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615" name="Rectangle 1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616" name="Freeform 18"/>
            <p:cNvSpPr>
              <a:spLocks/>
            </p:cNvSpPr>
            <p:nvPr/>
          </p:nvSpPr>
          <p:spPr bwMode="auto">
            <a:xfrm>
              <a:off x="3036" y="2223"/>
              <a:ext cx="148" cy="76"/>
            </a:xfrm>
            <a:custGeom>
              <a:avLst/>
              <a:gdLst>
                <a:gd name="T0" fmla="*/ 444 w 129"/>
                <a:gd name="T1" fmla="*/ 2479 h 49"/>
                <a:gd name="T2" fmla="*/ 0 w 129"/>
                <a:gd name="T3" fmla="*/ 2479 h 49"/>
                <a:gd name="T4" fmla="*/ 0 w 129"/>
                <a:gd name="T5" fmla="*/ 0 h 49"/>
                <a:gd name="T6" fmla="*/ 444 w 129"/>
                <a:gd name="T7" fmla="*/ 2479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617" name="AutoShape 1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18" name="Rectangle 2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19" name="Rectangle 2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145620" name="AutoShape 2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21" name="Rectangle 2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22" name="AutoShape 2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5623" name="AutoShape 2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5624" name="AutoShape 2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5625" name="Rectangle 2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626" name="Rectangle 28"/>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45627" name="AutoShape 2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28" name="Rectangle 3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29" name="AutoShape 3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5630" name="Freeform 32"/>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631" name="Freeform 33"/>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5632" name="Rectangle 34"/>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350</a:t>
              </a:r>
            </a:p>
          </p:txBody>
        </p:sp>
        <p:sp>
          <p:nvSpPr>
            <p:cNvPr id="145633" name="Freeform 35"/>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634" name="AutoShape 36"/>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35" name="Rectangle 37"/>
            <p:cNvSpPr>
              <a:spLocks noChangeArrowheads="1"/>
            </p:cNvSpPr>
            <p:nvPr/>
          </p:nvSpPr>
          <p:spPr bwMode="auto">
            <a:xfrm>
              <a:off x="4147" y="475"/>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36" name="AutoShape 38"/>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5637" name="AutoShape 39"/>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38" name="Rectangle 40"/>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39" name="AutoShape 41"/>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5640" name="Rectangle 42"/>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41" name="AutoShape 43"/>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5642" name="AutoShape 44"/>
            <p:cNvSpPr>
              <a:spLocks noChangeArrowheads="1"/>
            </p:cNvSpPr>
            <p:nvPr/>
          </p:nvSpPr>
          <p:spPr bwMode="auto">
            <a:xfrm>
              <a:off x="4153" y="2783"/>
              <a:ext cx="460" cy="226"/>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43" name="Rectangle 45"/>
            <p:cNvSpPr>
              <a:spLocks noChangeArrowheads="1"/>
            </p:cNvSpPr>
            <p:nvPr/>
          </p:nvSpPr>
          <p:spPr bwMode="auto">
            <a:xfrm>
              <a:off x="4152" y="2866"/>
              <a:ext cx="600" cy="249"/>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44" name="AutoShape 46"/>
            <p:cNvSpPr>
              <a:spLocks noChangeArrowheads="1"/>
            </p:cNvSpPr>
            <p:nvPr/>
          </p:nvSpPr>
          <p:spPr bwMode="auto">
            <a:xfrm>
              <a:off x="4165" y="2799"/>
              <a:ext cx="436" cy="22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5645" name="Freeform 47"/>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646" name="Rectangle 48"/>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647" name="Freeform 49"/>
            <p:cNvSpPr>
              <a:spLocks/>
            </p:cNvSpPr>
            <p:nvPr/>
          </p:nvSpPr>
          <p:spPr bwMode="auto">
            <a:xfrm>
              <a:off x="3038" y="3621"/>
              <a:ext cx="148" cy="76"/>
            </a:xfrm>
            <a:custGeom>
              <a:avLst/>
              <a:gdLst>
                <a:gd name="T0" fmla="*/ 444 w 129"/>
                <a:gd name="T1" fmla="*/ 2479 h 49"/>
                <a:gd name="T2" fmla="*/ 0 w 129"/>
                <a:gd name="T3" fmla="*/ 2479 h 49"/>
                <a:gd name="T4" fmla="*/ 0 w 129"/>
                <a:gd name="T5" fmla="*/ 0 h 49"/>
                <a:gd name="T6" fmla="*/ 444 w 129"/>
                <a:gd name="T7" fmla="*/ 2479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648" name="AutoShape 50"/>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49" name="Rectangle 51"/>
            <p:cNvSpPr>
              <a:spLocks noChangeArrowheads="1"/>
            </p:cNvSpPr>
            <p:nvPr/>
          </p:nvSpPr>
          <p:spPr bwMode="auto">
            <a:xfrm>
              <a:off x="2680" y="3677"/>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50" name="Rectangle 52"/>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145651" name="AutoShape 53"/>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5652" name="Rectangle 54"/>
            <p:cNvSpPr>
              <a:spLocks noChangeArrowheads="1"/>
            </p:cNvSpPr>
            <p:nvPr/>
          </p:nvSpPr>
          <p:spPr bwMode="auto">
            <a:xfrm>
              <a:off x="4155" y="3366"/>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53" name="AutoShape 55"/>
            <p:cNvSpPr>
              <a:spLocks noChangeArrowheads="1"/>
            </p:cNvSpPr>
            <p:nvPr/>
          </p:nvSpPr>
          <p:spPr bwMode="auto">
            <a:xfrm>
              <a:off x="4168" y="3277"/>
              <a:ext cx="436" cy="51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90552" name="Rectangle 56"/>
            <p:cNvSpPr>
              <a:spLocks noChangeArrowheads="1"/>
            </p:cNvSpPr>
            <p:nvPr/>
          </p:nvSpPr>
          <p:spPr bwMode="auto">
            <a:xfrm>
              <a:off x="3095" y="2648"/>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mn-ea"/>
                  <a:cs typeface="+mn-cs"/>
                </a:rPr>
                <a:t>(1500 B.C.)</a:t>
              </a:r>
            </a:p>
          </p:txBody>
        </p:sp>
        <p:sp>
          <p:nvSpPr>
            <p:cNvPr id="490553" name="Rectangle 57"/>
            <p:cNvSpPr>
              <a:spLocks noChangeArrowheads="1"/>
            </p:cNvSpPr>
            <p:nvPr/>
          </p:nvSpPr>
          <p:spPr bwMode="auto">
            <a:xfrm>
              <a:off x="4579" y="2728"/>
              <a:ext cx="45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mn-ea"/>
                  <a:cs typeface="+mn-cs"/>
                </a:rPr>
                <a:t>(500 B.C.)</a:t>
              </a:r>
            </a:p>
          </p:txBody>
        </p:sp>
        <p:sp>
          <p:nvSpPr>
            <p:cNvPr id="490554" name="Rectangle 58"/>
            <p:cNvSpPr>
              <a:spLocks noChangeArrowheads="1"/>
            </p:cNvSpPr>
            <p:nvPr/>
          </p:nvSpPr>
          <p:spPr bwMode="auto">
            <a:xfrm>
              <a:off x="4575" y="768"/>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mn-ea"/>
                  <a:cs typeface="+mn-cs"/>
                </a:rPr>
                <a:t>(1000 B.C.)</a:t>
              </a:r>
            </a:p>
          </p:txBody>
        </p:sp>
        <p:sp>
          <p:nvSpPr>
            <p:cNvPr id="145657" name="Line 59"/>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58" name="Line 60"/>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59" name="Line 61"/>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60" name="Line 62"/>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61" name="Line 63"/>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62" name="Line 64"/>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63" name="Rectangle 65"/>
            <p:cNvSpPr>
              <a:spLocks noChangeArrowheads="1"/>
            </p:cNvSpPr>
            <p:nvPr/>
          </p:nvSpPr>
          <p:spPr bwMode="auto">
            <a:xfrm>
              <a:off x="2614" y="538"/>
              <a:ext cx="79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en-US" sz="900" dirty="0" err="1" smtClean="0">
                  <a:solidFill>
                    <a:srgbClr val="000000"/>
                  </a:solidFill>
                  <a:latin typeface="Helvetica" charset="0"/>
                </a:rPr>
                <a:t>Mmen</a:t>
              </a:r>
              <a:r>
                <a:rPr lang="en-US" sz="900" dirty="0" smtClean="0">
                  <a:solidFill>
                    <a:srgbClr val="000000"/>
                  </a:solidFill>
                  <a:latin typeface="Helvetica" charset="0"/>
                </a:rPr>
                <a:t> </a:t>
              </a:r>
              <a:r>
                <a:rPr lang="en-US" sz="900" dirty="0" err="1" smtClean="0">
                  <a:solidFill>
                    <a:srgbClr val="000000"/>
                  </a:solidFill>
                  <a:latin typeface="Helvetica" charset="0"/>
                </a:rPr>
                <a:t>ovungo</a:t>
              </a:r>
              <a:r>
                <a:rPr lang="en-US" sz="900" dirty="0" smtClean="0">
                  <a:solidFill>
                    <a:srgbClr val="000000"/>
                  </a:solidFill>
                  <a:latin typeface="Helvetica" charset="0"/>
                </a:rPr>
                <a:t> </a:t>
              </a:r>
              <a:r>
                <a:rPr lang="en-US" sz="900" dirty="0" err="1" smtClean="0">
                  <a:solidFill>
                    <a:srgbClr val="000000"/>
                  </a:solidFill>
                  <a:latin typeface="Helvetica" charset="0"/>
                </a:rPr>
                <a:t>ji</a:t>
              </a:r>
              <a:endParaRPr lang="en-US" sz="900" dirty="0">
                <a:solidFill>
                  <a:srgbClr val="000000"/>
                </a:solidFill>
                <a:latin typeface="Helvetica" charset="0"/>
              </a:endParaRPr>
            </a:p>
          </p:txBody>
        </p:sp>
        <p:sp>
          <p:nvSpPr>
            <p:cNvPr id="145664" name="Rectangle 66"/>
            <p:cNvSpPr>
              <a:spLocks noChangeArrowheads="1"/>
            </p:cNvSpPr>
            <p:nvPr/>
          </p:nvSpPr>
          <p:spPr bwMode="auto">
            <a:xfrm>
              <a:off x="2608" y="634"/>
              <a:ext cx="750"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en-US" sz="600" dirty="0" err="1" smtClean="0">
                  <a:solidFill>
                    <a:srgbClr val="000000"/>
                  </a:solidFill>
                  <a:latin typeface="Helvetica" charset="0"/>
                </a:rPr>
                <a:t>Motsu</a:t>
              </a:r>
              <a:r>
                <a:rPr lang="en-US" sz="600" dirty="0" smtClean="0">
                  <a:solidFill>
                    <a:srgbClr val="000000"/>
                  </a:solidFill>
                  <a:latin typeface="Helvetica" charset="0"/>
                </a:rPr>
                <a:t> </a:t>
              </a:r>
              <a:r>
                <a:rPr lang="en-US" sz="600" dirty="0" err="1" smtClean="0">
                  <a:solidFill>
                    <a:srgbClr val="000000"/>
                  </a:solidFill>
                  <a:latin typeface="Helvetica" charset="0"/>
                </a:rPr>
                <a:t>Mmhon</a:t>
              </a:r>
              <a:r>
                <a:rPr lang="en-US" sz="600" dirty="0" smtClean="0">
                  <a:solidFill>
                    <a:srgbClr val="000000"/>
                  </a:solidFill>
                  <a:latin typeface="Helvetica" charset="0"/>
                </a:rPr>
                <a:t> </a:t>
              </a:r>
              <a:r>
                <a:rPr lang="en-US" sz="600" dirty="0" err="1" smtClean="0">
                  <a:solidFill>
                    <a:srgbClr val="000000"/>
                  </a:solidFill>
                  <a:latin typeface="Helvetica" charset="0"/>
                </a:rPr>
                <a:t>ovungo</a:t>
              </a:r>
              <a:r>
                <a:rPr lang="en-US" sz="600" dirty="0" smtClean="0">
                  <a:solidFill>
                    <a:srgbClr val="000000"/>
                  </a:solidFill>
                  <a:latin typeface="Helvetica" charset="0"/>
                </a:rPr>
                <a:t> </a:t>
              </a:r>
              <a:r>
                <a:rPr lang="en-US" sz="600" dirty="0" err="1" smtClean="0">
                  <a:solidFill>
                    <a:srgbClr val="000000"/>
                  </a:solidFill>
                  <a:latin typeface="Helvetica" charset="0"/>
                </a:rPr>
                <a:t>ji</a:t>
              </a:r>
              <a:endParaRPr lang="en-US" sz="600" dirty="0">
                <a:solidFill>
                  <a:srgbClr val="000000"/>
                </a:solidFill>
                <a:latin typeface="Helvetica" charset="0"/>
              </a:endParaRPr>
            </a:p>
          </p:txBody>
        </p:sp>
        <p:sp>
          <p:nvSpPr>
            <p:cNvPr id="145665" name="Rectangle 67"/>
            <p:cNvSpPr>
              <a:spLocks noChangeArrowheads="1"/>
            </p:cNvSpPr>
            <p:nvPr/>
          </p:nvSpPr>
          <p:spPr bwMode="auto">
            <a:xfrm>
              <a:off x="2596" y="738"/>
              <a:ext cx="80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en-US" sz="900" dirty="0" err="1" smtClean="0">
                  <a:solidFill>
                    <a:srgbClr val="000000"/>
                  </a:solidFill>
                  <a:latin typeface="Helvetica" charset="0"/>
                </a:rPr>
                <a:t>Wopan</a:t>
              </a:r>
              <a:r>
                <a:rPr lang="en-US" sz="900" dirty="0" smtClean="0">
                  <a:solidFill>
                    <a:srgbClr val="000000"/>
                  </a:solidFill>
                  <a:latin typeface="Helvetica" charset="0"/>
                </a:rPr>
                <a:t> </a:t>
              </a:r>
              <a:r>
                <a:rPr lang="en-US" sz="900" dirty="0" err="1" smtClean="0">
                  <a:solidFill>
                    <a:srgbClr val="000000"/>
                  </a:solidFill>
                  <a:latin typeface="Helvetica" charset="0"/>
                </a:rPr>
                <a:t>ovungo</a:t>
              </a:r>
              <a:r>
                <a:rPr lang="en-US" sz="900" dirty="0" smtClean="0">
                  <a:solidFill>
                    <a:srgbClr val="000000"/>
                  </a:solidFill>
                  <a:latin typeface="Helvetica" charset="0"/>
                </a:rPr>
                <a:t> </a:t>
              </a:r>
              <a:r>
                <a:rPr lang="en-US" sz="900" dirty="0" err="1" smtClean="0">
                  <a:solidFill>
                    <a:srgbClr val="000000"/>
                  </a:solidFill>
                  <a:latin typeface="Helvetica" charset="0"/>
                </a:rPr>
                <a:t>ji</a:t>
              </a:r>
              <a:endParaRPr lang="en-US" sz="900" dirty="0">
                <a:solidFill>
                  <a:srgbClr val="000000"/>
                </a:solidFill>
                <a:latin typeface="Helvetica" charset="0"/>
              </a:endParaRPr>
            </a:p>
          </p:txBody>
        </p:sp>
        <p:sp>
          <p:nvSpPr>
            <p:cNvPr id="145666" name="Rectangle 68"/>
            <p:cNvSpPr>
              <a:spLocks noChangeArrowheads="1"/>
            </p:cNvSpPr>
            <p:nvPr/>
          </p:nvSpPr>
          <p:spPr bwMode="auto">
            <a:xfrm>
              <a:off x="2607" y="842"/>
              <a:ext cx="1240" cy="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en-US" sz="500" dirty="0" err="1" smtClean="0">
                  <a:solidFill>
                    <a:srgbClr val="000000"/>
                  </a:solidFill>
                  <a:latin typeface="Helvetica" charset="0"/>
                </a:rPr>
                <a:t>Tatsung</a:t>
              </a:r>
              <a:r>
                <a:rPr lang="en-US" sz="500" dirty="0" smtClean="0">
                  <a:solidFill>
                    <a:srgbClr val="000000"/>
                  </a:solidFill>
                  <a:latin typeface="Helvetica" charset="0"/>
                </a:rPr>
                <a:t> </a:t>
              </a:r>
              <a:r>
                <a:rPr lang="en-US" sz="500" dirty="0" err="1" smtClean="0">
                  <a:solidFill>
                    <a:srgbClr val="000000"/>
                  </a:solidFill>
                  <a:latin typeface="Helvetica" charset="0"/>
                </a:rPr>
                <a:t>Nungtsung</a:t>
              </a:r>
              <a:r>
                <a:rPr lang="en-US" sz="500" dirty="0" smtClean="0">
                  <a:solidFill>
                    <a:srgbClr val="000000"/>
                  </a:solidFill>
                  <a:latin typeface="Helvetica" charset="0"/>
                </a:rPr>
                <a:t> </a:t>
              </a:r>
              <a:r>
                <a:rPr lang="en-US" sz="500" dirty="0" err="1" smtClean="0">
                  <a:solidFill>
                    <a:srgbClr val="000000"/>
                  </a:solidFill>
                  <a:latin typeface="Helvetica" charset="0"/>
                </a:rPr>
                <a:t>Ovungo</a:t>
              </a:r>
              <a:r>
                <a:rPr lang="en-US" sz="500" dirty="0" smtClean="0">
                  <a:solidFill>
                    <a:srgbClr val="000000"/>
                  </a:solidFill>
                  <a:latin typeface="Helvetica" charset="0"/>
                </a:rPr>
                <a:t> </a:t>
              </a:r>
              <a:r>
                <a:rPr lang="en-US" sz="500" dirty="0" err="1" smtClean="0">
                  <a:solidFill>
                    <a:srgbClr val="000000"/>
                  </a:solidFill>
                  <a:latin typeface="Helvetica" charset="0"/>
                </a:rPr>
                <a:t>ji</a:t>
              </a:r>
              <a:endParaRPr lang="en-US" sz="500" dirty="0">
                <a:solidFill>
                  <a:srgbClr val="000000"/>
                </a:solidFill>
                <a:latin typeface="Helvetica" charset="0"/>
              </a:endParaRPr>
            </a:p>
          </p:txBody>
        </p:sp>
        <p:sp>
          <p:nvSpPr>
            <p:cNvPr id="145667" name="Rectangle 69"/>
            <p:cNvSpPr>
              <a:spLocks noChangeArrowheads="1"/>
            </p:cNvSpPr>
            <p:nvPr/>
          </p:nvSpPr>
          <p:spPr bwMode="auto">
            <a:xfrm>
              <a:off x="2592" y="938"/>
              <a:ext cx="742"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en-US" sz="800" dirty="0" err="1" smtClean="0">
                  <a:solidFill>
                    <a:srgbClr val="000000"/>
                  </a:solidFill>
                  <a:latin typeface="Helvetica" charset="0"/>
                </a:rPr>
                <a:t>Jüvaktsü</a:t>
              </a:r>
              <a:r>
                <a:rPr lang="en-US" sz="800" dirty="0" smtClean="0">
                  <a:solidFill>
                    <a:srgbClr val="000000"/>
                  </a:solidFill>
                  <a:latin typeface="Helvetica" charset="0"/>
                </a:rPr>
                <a:t>/</a:t>
              </a:r>
              <a:r>
                <a:rPr lang="en-US" sz="800" dirty="0" err="1" smtClean="0">
                  <a:solidFill>
                    <a:srgbClr val="000000"/>
                  </a:solidFill>
                  <a:latin typeface="Helvetica" charset="0"/>
                </a:rPr>
                <a:t>süngrüka</a:t>
              </a:r>
              <a:endParaRPr lang="en-US" sz="800" dirty="0">
                <a:solidFill>
                  <a:srgbClr val="000000"/>
                </a:solidFill>
                <a:latin typeface="Helvetica" charset="0"/>
              </a:endParaRPr>
            </a:p>
          </p:txBody>
        </p:sp>
        <p:sp>
          <p:nvSpPr>
            <p:cNvPr id="145668" name="Rectangle 70"/>
            <p:cNvSpPr>
              <a:spLocks noChangeArrowheads="1"/>
            </p:cNvSpPr>
            <p:nvPr/>
          </p:nvSpPr>
          <p:spPr bwMode="auto">
            <a:xfrm>
              <a:off x="2648" y="1042"/>
              <a:ext cx="75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en-US" sz="900" dirty="0" smtClean="0">
                  <a:solidFill>
                    <a:srgbClr val="000000"/>
                  </a:solidFill>
                  <a:latin typeface="Helvetica" charset="0"/>
                </a:rPr>
                <a:t>Babel </a:t>
              </a:r>
              <a:r>
                <a:rPr lang="en-US" sz="900" dirty="0" err="1" smtClean="0">
                  <a:solidFill>
                    <a:srgbClr val="000000"/>
                  </a:solidFill>
                  <a:latin typeface="Helvetica" charset="0"/>
                </a:rPr>
                <a:t>Vanjüng</a:t>
              </a:r>
              <a:endParaRPr lang="en-US" sz="900" dirty="0">
                <a:solidFill>
                  <a:srgbClr val="000000"/>
                </a:solidFill>
                <a:latin typeface="Helvetica" charset="0"/>
              </a:endParaRPr>
            </a:p>
          </p:txBody>
        </p:sp>
        <p:sp>
          <p:nvSpPr>
            <p:cNvPr id="145669" name="Rectangle 71"/>
            <p:cNvSpPr>
              <a:spLocks noChangeArrowheads="1"/>
            </p:cNvSpPr>
            <p:nvPr/>
          </p:nvSpPr>
          <p:spPr bwMode="auto">
            <a:xfrm>
              <a:off x="2607" y="344"/>
              <a:ext cx="49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dirty="0" smtClean="0">
                  <a:solidFill>
                    <a:srgbClr val="000000"/>
                  </a:solidFill>
                  <a:latin typeface="Chicago" charset="0"/>
                </a:rPr>
                <a:t>LYUYINGO</a:t>
              </a:r>
              <a:endParaRPr lang="en-US" sz="900" dirty="0">
                <a:solidFill>
                  <a:srgbClr val="000000"/>
                </a:solidFill>
                <a:latin typeface="Chicago" charset="0"/>
              </a:endParaRPr>
            </a:p>
          </p:txBody>
        </p:sp>
        <p:sp>
          <p:nvSpPr>
            <p:cNvPr id="145670" name="Rectangle 72"/>
            <p:cNvSpPr>
              <a:spLocks noChangeArrowheads="1"/>
            </p:cNvSpPr>
            <p:nvPr/>
          </p:nvSpPr>
          <p:spPr bwMode="auto">
            <a:xfrm>
              <a:off x="2573" y="458"/>
              <a:ext cx="765" cy="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en-US" sz="700" dirty="0" err="1">
                  <a:solidFill>
                    <a:schemeClr val="accent2"/>
                  </a:solidFill>
                </a:rPr>
                <a:t>Epoe</a:t>
              </a:r>
              <a:r>
                <a:rPr lang="en-US" sz="700" dirty="0">
                  <a:solidFill>
                    <a:schemeClr val="accent2"/>
                  </a:solidFill>
                </a:rPr>
                <a:t> </a:t>
              </a:r>
              <a:r>
                <a:rPr lang="en-US" sz="700" dirty="0" err="1">
                  <a:solidFill>
                    <a:schemeClr val="accent2"/>
                  </a:solidFill>
                </a:rPr>
                <a:t>osi</a:t>
              </a:r>
              <a:r>
                <a:rPr lang="en-US" sz="700" dirty="0">
                  <a:solidFill>
                    <a:schemeClr val="accent2"/>
                  </a:solidFill>
                </a:rPr>
                <a:t> </a:t>
              </a:r>
              <a:r>
                <a:rPr lang="en-US" sz="700" dirty="0" err="1">
                  <a:solidFill>
                    <a:schemeClr val="accent2"/>
                  </a:solidFill>
                </a:rPr>
                <a:t>Eloe</a:t>
              </a:r>
              <a:r>
                <a:rPr lang="en-US" sz="700" dirty="0">
                  <a:solidFill>
                    <a:schemeClr val="accent2"/>
                  </a:solidFill>
                </a:rPr>
                <a:t> </a:t>
              </a:r>
              <a:r>
                <a:rPr lang="en-US" sz="700" dirty="0" err="1">
                  <a:solidFill>
                    <a:schemeClr val="accent2"/>
                  </a:solidFill>
                </a:rPr>
                <a:t>ovungo</a:t>
              </a:r>
              <a:r>
                <a:rPr lang="en-US" sz="700" dirty="0">
                  <a:solidFill>
                    <a:schemeClr val="accent2"/>
                  </a:solidFill>
                </a:rPr>
                <a:t> </a:t>
              </a:r>
              <a:r>
                <a:rPr lang="en-US" sz="700" dirty="0" err="1">
                  <a:solidFill>
                    <a:schemeClr val="accent2"/>
                  </a:solidFill>
                </a:rPr>
                <a:t>ji</a:t>
              </a:r>
              <a:endParaRPr lang="en-US" sz="700" dirty="0">
                <a:solidFill>
                  <a:schemeClr val="accent2"/>
                </a:solidFill>
              </a:endParaRPr>
            </a:p>
            <a:p>
              <a:endParaRPr lang="en-US" sz="800" dirty="0">
                <a:solidFill>
                  <a:srgbClr val="000000"/>
                </a:solidFill>
                <a:latin typeface="Helvetica" charset="0"/>
              </a:endParaRPr>
            </a:p>
          </p:txBody>
        </p:sp>
        <p:sp>
          <p:nvSpPr>
            <p:cNvPr id="145671" name="Line 73"/>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72" name="Line 74"/>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73" name="Rectangle 75"/>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674" name="Rectangle 76"/>
            <p:cNvSpPr>
              <a:spLocks noChangeArrowheads="1"/>
            </p:cNvSpPr>
            <p:nvPr/>
          </p:nvSpPr>
          <p:spPr bwMode="auto">
            <a:xfrm>
              <a:off x="2749" y="1531"/>
              <a:ext cx="443"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dirty="0" smtClean="0">
                  <a:solidFill>
                    <a:srgbClr val="000000"/>
                  </a:solidFill>
                  <a:latin typeface="Helvetica" charset="0"/>
                </a:rPr>
                <a:t>L - M - M</a:t>
              </a:r>
              <a:endParaRPr lang="en-US" sz="1000" dirty="0">
                <a:solidFill>
                  <a:srgbClr val="000000"/>
                </a:solidFill>
                <a:latin typeface="Helvetica" charset="0"/>
              </a:endParaRPr>
            </a:p>
          </p:txBody>
        </p:sp>
        <p:sp>
          <p:nvSpPr>
            <p:cNvPr id="145675" name="Rectangle 77"/>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J - E</a:t>
              </a:r>
            </a:p>
          </p:txBody>
        </p:sp>
        <p:sp>
          <p:nvSpPr>
            <p:cNvPr id="145676" name="Rectangle 78"/>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12</a:t>
              </a:r>
            </a:p>
          </p:txBody>
        </p:sp>
        <p:sp>
          <p:nvSpPr>
            <p:cNvPr id="145677" name="Rectangle 79"/>
            <p:cNvSpPr>
              <a:spLocks noChangeArrowheads="1"/>
            </p:cNvSpPr>
            <p:nvPr/>
          </p:nvSpPr>
          <p:spPr bwMode="auto">
            <a:xfrm>
              <a:off x="2742" y="1414"/>
              <a:ext cx="34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smtClean="0">
                  <a:solidFill>
                    <a:srgbClr val="000000"/>
                  </a:solidFill>
                  <a:latin typeface="Helvetica" charset="0"/>
                </a:rPr>
                <a:t>Etsa </a:t>
              </a:r>
              <a:r>
                <a:rPr lang="en-US" sz="900" dirty="0" err="1" smtClean="0">
                  <a:solidFill>
                    <a:srgbClr val="000000"/>
                  </a:solidFill>
                  <a:latin typeface="Helvetica" charset="0"/>
                </a:rPr>
                <a:t>Ji</a:t>
              </a:r>
              <a:endParaRPr lang="en-US" sz="900" dirty="0">
                <a:solidFill>
                  <a:srgbClr val="000000"/>
                </a:solidFill>
                <a:latin typeface="Helvetica" charset="0"/>
              </a:endParaRPr>
            </a:p>
          </p:txBody>
        </p:sp>
        <p:sp>
          <p:nvSpPr>
            <p:cNvPr id="145678" name="Rectangle 80"/>
            <p:cNvSpPr>
              <a:spLocks noChangeArrowheads="1"/>
            </p:cNvSpPr>
            <p:nvPr/>
          </p:nvSpPr>
          <p:spPr bwMode="auto">
            <a:xfrm>
              <a:off x="2634" y="1274"/>
              <a:ext cx="48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ABRAHAM</a:t>
              </a:r>
            </a:p>
          </p:txBody>
        </p:sp>
        <p:sp>
          <p:nvSpPr>
            <p:cNvPr id="145679" name="Rectangle 81"/>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I - I</a:t>
              </a:r>
            </a:p>
          </p:txBody>
        </p:sp>
        <p:sp>
          <p:nvSpPr>
            <p:cNvPr id="145680" name="Line 82"/>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81" name="Line 83"/>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82" name="Rectangle 84"/>
            <p:cNvSpPr>
              <a:spLocks noChangeArrowheads="1"/>
            </p:cNvSpPr>
            <p:nvPr/>
          </p:nvSpPr>
          <p:spPr bwMode="auto">
            <a:xfrm>
              <a:off x="2694" y="2152"/>
              <a:ext cx="40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smtClean="0">
                  <a:solidFill>
                    <a:srgbClr val="000000"/>
                  </a:solidFill>
                  <a:latin typeface="Chicago" charset="0"/>
                </a:rPr>
                <a:t>JOSEPH</a:t>
              </a:r>
              <a:endParaRPr lang="en-US" sz="900" dirty="0">
                <a:solidFill>
                  <a:srgbClr val="000000"/>
                </a:solidFill>
                <a:latin typeface="Chicago" charset="0"/>
              </a:endParaRPr>
            </a:p>
          </p:txBody>
        </p:sp>
        <p:sp>
          <p:nvSpPr>
            <p:cNvPr id="145683" name="Rectangle 85"/>
            <p:cNvSpPr>
              <a:spLocks noChangeArrowheads="1"/>
            </p:cNvSpPr>
            <p:nvPr/>
          </p:nvSpPr>
          <p:spPr bwMode="auto">
            <a:xfrm>
              <a:off x="2724" y="2301"/>
              <a:ext cx="30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dirty="0">
                  <a:solidFill>
                    <a:srgbClr val="000000"/>
                  </a:solidFill>
                  <a:latin typeface="Helvetica" charset="0"/>
                </a:rPr>
                <a:t>   </a:t>
              </a:r>
              <a:r>
                <a:rPr lang="en-US" sz="900" dirty="0" err="1" smtClean="0">
                  <a:solidFill>
                    <a:srgbClr val="000000"/>
                  </a:solidFill>
                  <a:latin typeface="Helvetica" charset="0"/>
                </a:rPr>
                <a:t>Ezu</a:t>
              </a:r>
              <a:endParaRPr lang="en-US" sz="900" dirty="0">
                <a:solidFill>
                  <a:srgbClr val="000000"/>
                </a:solidFill>
                <a:latin typeface="Helvetica" charset="0"/>
              </a:endParaRPr>
            </a:p>
          </p:txBody>
        </p:sp>
        <p:sp>
          <p:nvSpPr>
            <p:cNvPr id="145684" name="Rectangle 86"/>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dirty="0">
                  <a:solidFill>
                    <a:srgbClr val="000000"/>
                  </a:solidFill>
                  <a:latin typeface="Helvetica" charset="0"/>
                </a:rPr>
                <a:t>430</a:t>
              </a:r>
            </a:p>
          </p:txBody>
        </p:sp>
        <p:sp>
          <p:nvSpPr>
            <p:cNvPr id="145685" name="Line 87"/>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86" name="Line 88"/>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87" name="Line 89"/>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88" name="Line 90"/>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89" name="Line 91"/>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90" name="Line 92"/>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91" name="Line 93"/>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92" name="Line 94"/>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93" name="Rectangle 95"/>
            <p:cNvSpPr>
              <a:spLocks noChangeArrowheads="1"/>
            </p:cNvSpPr>
            <p:nvPr/>
          </p:nvSpPr>
          <p:spPr bwMode="auto">
            <a:xfrm>
              <a:off x="2708" y="2674"/>
              <a:ext cx="37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smtClean="0">
                  <a:solidFill>
                    <a:srgbClr val="000000"/>
                  </a:solidFill>
                  <a:latin typeface="Chicago" charset="0"/>
                </a:rPr>
                <a:t>MOSES</a:t>
              </a:r>
              <a:endParaRPr lang="en-US" sz="900" dirty="0">
                <a:solidFill>
                  <a:srgbClr val="000000"/>
                </a:solidFill>
                <a:latin typeface="Chicago" charset="0"/>
              </a:endParaRPr>
            </a:p>
          </p:txBody>
        </p:sp>
        <p:sp>
          <p:nvSpPr>
            <p:cNvPr id="145694" name="Rectangle 96"/>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smtClean="0">
                  <a:solidFill>
                    <a:srgbClr val="000000"/>
                  </a:solidFill>
                  <a:latin typeface="Helvetica" charset="0"/>
                </a:rPr>
                <a:t>Sinai</a:t>
              </a:r>
              <a:endParaRPr lang="en-US" sz="900" dirty="0">
                <a:solidFill>
                  <a:srgbClr val="000000"/>
                </a:solidFill>
                <a:latin typeface="Helvetica" charset="0"/>
              </a:endParaRPr>
            </a:p>
          </p:txBody>
        </p:sp>
        <p:sp>
          <p:nvSpPr>
            <p:cNvPr id="145695" name="Rectangle 97"/>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M - C - C</a:t>
              </a:r>
            </a:p>
          </p:txBody>
        </p:sp>
        <p:sp>
          <p:nvSpPr>
            <p:cNvPr id="145696" name="Rectangle 98"/>
            <p:cNvSpPr>
              <a:spLocks noChangeArrowheads="1"/>
            </p:cNvSpPr>
            <p:nvPr/>
          </p:nvSpPr>
          <p:spPr bwMode="auto">
            <a:xfrm>
              <a:off x="2648" y="3158"/>
              <a:ext cx="63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smtClean="0">
                  <a:solidFill>
                    <a:srgbClr val="000000"/>
                  </a:solidFill>
                  <a:latin typeface="Helvetica" charset="0"/>
                </a:rPr>
                <a:t>Kadesh </a:t>
              </a:r>
              <a:r>
                <a:rPr lang="en-US" sz="900" dirty="0" err="1">
                  <a:solidFill>
                    <a:srgbClr val="000000"/>
                  </a:solidFill>
                  <a:latin typeface="Helvetica" charset="0"/>
                </a:rPr>
                <a:t>Barnea</a:t>
              </a:r>
              <a:endParaRPr lang="en-US" sz="900" dirty="0">
                <a:solidFill>
                  <a:srgbClr val="000000"/>
                </a:solidFill>
                <a:latin typeface="Helvetica" charset="0"/>
              </a:endParaRPr>
            </a:p>
          </p:txBody>
        </p:sp>
        <p:sp>
          <p:nvSpPr>
            <p:cNvPr id="145697" name="Rectangle 99"/>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145698" name="Rectangle 100"/>
            <p:cNvSpPr>
              <a:spLocks noChangeArrowheads="1"/>
            </p:cNvSpPr>
            <p:nvPr/>
          </p:nvSpPr>
          <p:spPr bwMode="auto">
            <a:xfrm>
              <a:off x="2724" y="3382"/>
              <a:ext cx="482"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5 </a:t>
              </a:r>
              <a:r>
                <a:rPr lang="en-US" sz="900" smtClean="0">
                  <a:solidFill>
                    <a:srgbClr val="000000"/>
                  </a:solidFill>
                  <a:latin typeface="Helvetica" charset="0"/>
                </a:rPr>
                <a:t>Sermons</a:t>
              </a:r>
              <a:endParaRPr lang="en-US" sz="900" dirty="0">
                <a:solidFill>
                  <a:srgbClr val="000000"/>
                </a:solidFill>
                <a:latin typeface="Helvetica" charset="0"/>
              </a:endParaRPr>
            </a:p>
          </p:txBody>
        </p:sp>
        <p:sp>
          <p:nvSpPr>
            <p:cNvPr id="145699" name="Line 101"/>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00" name="Rectangle 102"/>
            <p:cNvSpPr>
              <a:spLocks noChangeArrowheads="1"/>
            </p:cNvSpPr>
            <p:nvPr/>
          </p:nvSpPr>
          <p:spPr bwMode="auto">
            <a:xfrm>
              <a:off x="2779" y="2826"/>
              <a:ext cx="41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dirty="0" err="1" smtClean="0">
                  <a:solidFill>
                    <a:srgbClr val="000000"/>
                  </a:solidFill>
                  <a:latin typeface="Helvetica" charset="0"/>
                </a:rPr>
                <a:t>khochuk</a:t>
              </a:r>
              <a:endParaRPr lang="en-US" sz="900" dirty="0">
                <a:solidFill>
                  <a:srgbClr val="000000"/>
                </a:solidFill>
                <a:latin typeface="Helvetica" charset="0"/>
              </a:endParaRPr>
            </a:p>
          </p:txBody>
        </p:sp>
        <p:sp>
          <p:nvSpPr>
            <p:cNvPr id="145701" name="Line 103"/>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02" name="Line 104"/>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03" name="Line 105"/>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04" name="Rectangle 106"/>
            <p:cNvSpPr>
              <a:spLocks noChangeArrowheads="1"/>
            </p:cNvSpPr>
            <p:nvPr/>
          </p:nvSpPr>
          <p:spPr bwMode="auto">
            <a:xfrm>
              <a:off x="2697" y="3550"/>
              <a:ext cx="41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smtClean="0">
                  <a:solidFill>
                    <a:srgbClr val="000000"/>
                  </a:solidFill>
                  <a:latin typeface="Chicago" charset="0"/>
                </a:rPr>
                <a:t>JOSHUA</a:t>
              </a:r>
              <a:endParaRPr lang="en-US" sz="900" dirty="0">
                <a:solidFill>
                  <a:srgbClr val="000000"/>
                </a:solidFill>
                <a:latin typeface="Chicago" charset="0"/>
              </a:endParaRPr>
            </a:p>
          </p:txBody>
        </p:sp>
        <p:sp>
          <p:nvSpPr>
            <p:cNvPr id="145705" name="Rectangle 107"/>
            <p:cNvSpPr>
              <a:spLocks noChangeArrowheads="1"/>
            </p:cNvSpPr>
            <p:nvPr/>
          </p:nvSpPr>
          <p:spPr bwMode="auto">
            <a:xfrm>
              <a:off x="2738" y="3686"/>
              <a:ext cx="462"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Jericho/Ai</a:t>
              </a:r>
            </a:p>
          </p:txBody>
        </p:sp>
        <p:sp>
          <p:nvSpPr>
            <p:cNvPr id="145706" name="Rectangle 108"/>
            <p:cNvSpPr>
              <a:spLocks noChangeArrowheads="1"/>
            </p:cNvSpPr>
            <p:nvPr/>
          </p:nvSpPr>
          <p:spPr bwMode="auto">
            <a:xfrm>
              <a:off x="2678" y="3806"/>
              <a:ext cx="65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en-US" sz="800" dirty="0" smtClean="0">
                  <a:solidFill>
                    <a:srgbClr val="000000"/>
                  </a:solidFill>
                  <a:latin typeface="Helvetica" charset="0"/>
                </a:rPr>
                <a:t>LIKO JANTACHO</a:t>
              </a:r>
              <a:endParaRPr lang="en-US" sz="800" dirty="0">
                <a:solidFill>
                  <a:srgbClr val="000000"/>
                </a:solidFill>
                <a:latin typeface="Helvetica" charset="0"/>
              </a:endParaRPr>
            </a:p>
          </p:txBody>
        </p:sp>
        <p:sp>
          <p:nvSpPr>
            <p:cNvPr id="145707" name="Line 109"/>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08" name="Line 110"/>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09" name="Rectangle 111"/>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350</a:t>
              </a:r>
            </a:p>
          </p:txBody>
        </p:sp>
        <p:sp>
          <p:nvSpPr>
            <p:cNvPr id="145710" name="Rectangle 112"/>
            <p:cNvSpPr>
              <a:spLocks noChangeArrowheads="1"/>
            </p:cNvSpPr>
            <p:nvPr/>
          </p:nvSpPr>
          <p:spPr bwMode="auto">
            <a:xfrm>
              <a:off x="4248" y="480"/>
              <a:ext cx="39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smtClean="0">
                  <a:solidFill>
                    <a:srgbClr val="000000"/>
                  </a:solidFill>
                  <a:latin typeface="Helvetica" charset="0"/>
                </a:rPr>
                <a:t>Judges</a:t>
              </a:r>
              <a:endParaRPr lang="en-US" sz="1000" dirty="0">
                <a:solidFill>
                  <a:srgbClr val="000000"/>
                </a:solidFill>
                <a:latin typeface="Helvetica" charset="0"/>
              </a:endParaRPr>
            </a:p>
          </p:txBody>
        </p:sp>
        <p:sp>
          <p:nvSpPr>
            <p:cNvPr id="145711" name="Rectangle 113"/>
            <p:cNvSpPr>
              <a:spLocks noChangeArrowheads="1"/>
            </p:cNvSpPr>
            <p:nvPr/>
          </p:nvSpPr>
          <p:spPr bwMode="auto">
            <a:xfrm>
              <a:off x="4141" y="352"/>
              <a:ext cx="500"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600" dirty="0" err="1" smtClean="0">
                  <a:solidFill>
                    <a:srgbClr val="000000"/>
                  </a:solidFill>
                  <a:latin typeface="Chicago" charset="0"/>
                </a:rPr>
                <a:t>Tssolup</a:t>
              </a:r>
              <a:r>
                <a:rPr lang="en-US" sz="600" dirty="0" smtClean="0">
                  <a:solidFill>
                    <a:srgbClr val="000000"/>
                  </a:solidFill>
                  <a:latin typeface="Chicago" charset="0"/>
                </a:rPr>
                <a:t> </a:t>
              </a:r>
              <a:r>
                <a:rPr lang="en-US" sz="600" dirty="0" err="1" smtClean="0">
                  <a:solidFill>
                    <a:srgbClr val="000000"/>
                  </a:solidFill>
                  <a:latin typeface="Chicago" charset="0"/>
                </a:rPr>
                <a:t>phyolup</a:t>
              </a:r>
              <a:endParaRPr lang="en-US" sz="600" dirty="0">
                <a:solidFill>
                  <a:srgbClr val="000000"/>
                </a:solidFill>
                <a:latin typeface="Chicago" charset="0"/>
              </a:endParaRPr>
            </a:p>
          </p:txBody>
        </p:sp>
        <p:sp>
          <p:nvSpPr>
            <p:cNvPr id="145712" name="Line 114"/>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13" name="Line 115"/>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14" name="Line 116"/>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0613" name="Rectangle 117"/>
            <p:cNvSpPr>
              <a:spLocks noChangeArrowheads="1"/>
            </p:cNvSpPr>
            <p:nvPr/>
          </p:nvSpPr>
          <p:spPr bwMode="auto">
            <a:xfrm>
              <a:off x="4118" y="1008"/>
              <a:ext cx="707" cy="144"/>
            </a:xfrm>
            <a:prstGeom prst="rect">
              <a:avLst/>
            </a:prstGeom>
            <a:noFill/>
            <a:ln w="12700">
              <a:noFill/>
              <a:miter lim="800000"/>
              <a:headEnd/>
              <a:tailEnd/>
            </a:ln>
            <a:effectLst/>
          </p:spPr>
          <p:txBody>
            <a:bodyPr wrap="none" lIns="90487" tIns="44450" rIns="90487" bIns="44450">
              <a:spAutoFit/>
            </a:bodyPr>
            <a:lstStyle/>
            <a:p>
              <a:pPr>
                <a:defRPr/>
              </a:pPr>
              <a:r>
                <a:rPr lang="en-US" sz="900" dirty="0">
                  <a:solidFill>
                    <a:srgbClr val="000000"/>
                  </a:solidFill>
                  <a:effectLst>
                    <a:outerShdw blurRad="38100" dist="38100" dir="2700000" algn="tl">
                      <a:srgbClr val="FFFFFF"/>
                    </a:outerShdw>
                  </a:effectLst>
                  <a:latin typeface="Helvetica" charset="0"/>
                </a:rPr>
                <a:t> ••• </a:t>
              </a:r>
              <a:r>
                <a:rPr lang="en-US" sz="900" dirty="0" err="1" smtClean="0">
                  <a:solidFill>
                    <a:srgbClr val="000000"/>
                  </a:solidFill>
                  <a:effectLst>
                    <a:outerShdw blurRad="38100" dist="38100" dir="2700000" algn="tl">
                      <a:srgbClr val="FFFFFF"/>
                    </a:outerShdw>
                  </a:effectLst>
                  <a:latin typeface="Helvetica" charset="0"/>
                </a:rPr>
                <a:t>chesu</a:t>
              </a:r>
              <a:r>
                <a:rPr lang="en-US" sz="900" dirty="0" smtClean="0">
                  <a:solidFill>
                    <a:srgbClr val="000000"/>
                  </a:solidFill>
                  <a:effectLst>
                    <a:outerShdw blurRad="38100" dist="38100" dir="2700000" algn="tl">
                      <a:srgbClr val="FFFFFF"/>
                    </a:outerShdw>
                  </a:effectLst>
                  <a:latin typeface="Helvetica" charset="0"/>
                </a:rPr>
                <a:t> </a:t>
              </a:r>
              <a:r>
                <a:rPr lang="en-US" sz="900" dirty="0" err="1" smtClean="0">
                  <a:solidFill>
                    <a:srgbClr val="000000"/>
                  </a:solidFill>
                  <a:effectLst>
                    <a:outerShdw blurRad="38100" dist="38100" dir="2700000" algn="tl">
                      <a:srgbClr val="FFFFFF"/>
                    </a:outerShdw>
                  </a:effectLst>
                  <a:latin typeface="Helvetica" charset="0"/>
                </a:rPr>
                <a:t>cho</a:t>
              </a:r>
              <a:r>
                <a:rPr lang="en-US" sz="900" dirty="0" smtClean="0">
                  <a:solidFill>
                    <a:srgbClr val="000000"/>
                  </a:solidFill>
                  <a:effectLst>
                    <a:outerShdw blurRad="38100" dist="38100" dir="2700000" algn="tl">
                      <a:srgbClr val="FFFFFF"/>
                    </a:outerShdw>
                  </a:effectLst>
                  <a:latin typeface="Helvetica" charset="0"/>
                </a:rPr>
                <a:t> </a:t>
              </a:r>
              <a:r>
                <a:rPr lang="en-US" sz="900" dirty="0">
                  <a:solidFill>
                    <a:srgbClr val="000000"/>
                  </a:solidFill>
                  <a:effectLst>
                    <a:outerShdw blurRad="38100" dist="38100" dir="2700000" algn="tl">
                      <a:srgbClr val="FFFFFF"/>
                    </a:outerShdw>
                  </a:effectLst>
                  <a:latin typeface="Helvetica" charset="0"/>
                </a:rPr>
                <a:t>••• </a:t>
              </a:r>
            </a:p>
          </p:txBody>
        </p:sp>
        <p:sp>
          <p:nvSpPr>
            <p:cNvPr id="145716" name="Rectangle 118"/>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smtClean="0">
                  <a:solidFill>
                    <a:srgbClr val="000000"/>
                  </a:solidFill>
                  <a:latin typeface="Helvetica" charset="0"/>
                </a:rPr>
                <a:t>Israel</a:t>
              </a:r>
              <a:endParaRPr lang="en-US" sz="800" dirty="0">
                <a:solidFill>
                  <a:srgbClr val="000000"/>
                </a:solidFill>
                <a:latin typeface="Helvetica" charset="0"/>
              </a:endParaRPr>
            </a:p>
          </p:txBody>
        </p:sp>
        <p:sp>
          <p:nvSpPr>
            <p:cNvPr id="145717" name="Rectangle 119"/>
            <p:cNvSpPr>
              <a:spLocks noChangeArrowheads="1"/>
            </p:cNvSpPr>
            <p:nvPr/>
          </p:nvSpPr>
          <p:spPr bwMode="auto">
            <a:xfrm>
              <a:off x="4208" y="1350"/>
              <a:ext cx="470" cy="133"/>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10              2</a:t>
              </a:r>
            </a:p>
          </p:txBody>
        </p:sp>
        <p:sp>
          <p:nvSpPr>
            <p:cNvPr id="145718" name="Rectangle 120"/>
            <p:cNvSpPr>
              <a:spLocks noChangeArrowheads="1"/>
            </p:cNvSpPr>
            <p:nvPr/>
          </p:nvSpPr>
          <p:spPr bwMode="auto">
            <a:xfrm>
              <a:off x="4156" y="1574"/>
              <a:ext cx="5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a:solidFill>
                    <a:srgbClr val="000000"/>
                  </a:solidFill>
                  <a:latin typeface="Helvetica" charset="0"/>
                </a:rPr>
                <a:t> 20-J         20-R</a:t>
              </a:r>
            </a:p>
          </p:txBody>
        </p:sp>
        <p:sp>
          <p:nvSpPr>
            <p:cNvPr id="145719" name="Rectangle 121"/>
            <p:cNvSpPr>
              <a:spLocks noChangeArrowheads="1"/>
            </p:cNvSpPr>
            <p:nvPr/>
          </p:nvSpPr>
          <p:spPr bwMode="auto">
            <a:xfrm>
              <a:off x="4167" y="1694"/>
              <a:ext cx="54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200           350</a:t>
              </a:r>
            </a:p>
          </p:txBody>
        </p:sp>
        <p:sp>
          <p:nvSpPr>
            <p:cNvPr id="145720" name="Rectangle 122"/>
            <p:cNvSpPr>
              <a:spLocks noChangeArrowheads="1"/>
            </p:cNvSpPr>
            <p:nvPr/>
          </p:nvSpPr>
          <p:spPr bwMode="auto">
            <a:xfrm>
              <a:off x="4119" y="1798"/>
              <a:ext cx="66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smtClean="0">
                  <a:solidFill>
                    <a:srgbClr val="000000"/>
                  </a:solidFill>
                  <a:latin typeface="Helvetica" charset="0"/>
                </a:rPr>
                <a:t>Assyria    </a:t>
              </a:r>
              <a:r>
                <a:rPr lang="en-US" sz="800" dirty="0">
                  <a:solidFill>
                    <a:srgbClr val="000000"/>
                  </a:solidFill>
                  <a:latin typeface="Helvetica" charset="0"/>
                </a:rPr>
                <a:t>Babylon</a:t>
              </a:r>
            </a:p>
          </p:txBody>
        </p:sp>
        <p:sp>
          <p:nvSpPr>
            <p:cNvPr id="145721" name="Line 123"/>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22" name="Rectangle 124"/>
            <p:cNvSpPr>
              <a:spLocks noChangeArrowheads="1"/>
            </p:cNvSpPr>
            <p:nvPr/>
          </p:nvSpPr>
          <p:spPr bwMode="auto">
            <a:xfrm>
              <a:off x="4169" y="1134"/>
              <a:ext cx="59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North       </a:t>
              </a:r>
              <a:r>
                <a:rPr lang="en-US" sz="800" smtClean="0">
                  <a:solidFill>
                    <a:srgbClr val="000000"/>
                  </a:solidFill>
                  <a:latin typeface="Helvetica" charset="0"/>
                </a:rPr>
                <a:t>South</a:t>
              </a:r>
              <a:endParaRPr lang="en-US" sz="800" dirty="0">
                <a:solidFill>
                  <a:srgbClr val="000000"/>
                </a:solidFill>
                <a:latin typeface="Helvetica" charset="0"/>
              </a:endParaRPr>
            </a:p>
          </p:txBody>
        </p:sp>
        <p:sp>
          <p:nvSpPr>
            <p:cNvPr id="145723" name="Line 125"/>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24" name="Line 126"/>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0623" name="Rectangle 127"/>
            <p:cNvSpPr>
              <a:spLocks noChangeArrowheads="1"/>
            </p:cNvSpPr>
            <p:nvPr/>
          </p:nvSpPr>
          <p:spPr bwMode="auto">
            <a:xfrm>
              <a:off x="4150" y="1454"/>
              <a:ext cx="612" cy="133"/>
            </a:xfrm>
            <a:prstGeom prst="rect">
              <a:avLst/>
            </a:prstGeom>
            <a:noFill/>
            <a:ln w="12700">
              <a:noFill/>
              <a:miter lim="800000"/>
              <a:headEnd/>
              <a:tailEnd/>
            </a:ln>
            <a:effectLst/>
          </p:spPr>
          <p:txBody>
            <a:bodyPr wrap="none" lIns="90487" tIns="44450" rIns="90487" bIns="44450">
              <a:spAutoFit/>
            </a:bodyPr>
            <a:lstStyle/>
            <a:p>
              <a:pPr>
                <a:defRPr/>
              </a:pPr>
              <a:r>
                <a:rPr lang="en-US" sz="800">
                  <a:solidFill>
                    <a:srgbClr val="000000"/>
                  </a:solidFill>
                  <a:effectLst>
                    <a:outerShdw blurRad="38100" dist="38100" dir="2700000" algn="tl">
                      <a:srgbClr val="FFFFFF"/>
                    </a:outerShdw>
                  </a:effectLst>
                  <a:latin typeface="Helvetica" charset="0"/>
                </a:rPr>
                <a:t>THE </a:t>
              </a:r>
              <a:r>
                <a:rPr lang="en-US" sz="800" smtClean="0">
                  <a:solidFill>
                    <a:srgbClr val="000000"/>
                  </a:solidFill>
                  <a:effectLst>
                    <a:outerShdw blurRad="38100" dist="38100" dir="2700000" algn="tl">
                      <a:srgbClr val="FFFFFF"/>
                    </a:outerShdw>
                  </a:effectLst>
                  <a:latin typeface="Helvetica" charset="0"/>
                </a:rPr>
                <a:t>PROPHETS</a:t>
              </a:r>
              <a:endParaRPr lang="en-US" sz="800" dirty="0">
                <a:solidFill>
                  <a:srgbClr val="000000"/>
                </a:solidFill>
                <a:effectLst>
                  <a:outerShdw blurRad="38100" dist="38100" dir="2700000" algn="tl">
                    <a:srgbClr val="FFFFFF"/>
                  </a:outerShdw>
                </a:effectLst>
                <a:latin typeface="Helvetica" charset="0"/>
              </a:endParaRPr>
            </a:p>
          </p:txBody>
        </p:sp>
        <p:sp>
          <p:nvSpPr>
            <p:cNvPr id="145726" name="Line 128"/>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27" name="Rectangle 129"/>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smtClean="0">
                  <a:solidFill>
                    <a:srgbClr val="000000"/>
                  </a:solidFill>
                  <a:latin typeface="Helvetica" charset="0"/>
                </a:rPr>
                <a:t>S </a:t>
              </a:r>
              <a:r>
                <a:rPr lang="en-US" sz="900" dirty="0">
                  <a:solidFill>
                    <a:srgbClr val="000000"/>
                  </a:solidFill>
                  <a:latin typeface="Helvetica" charset="0"/>
                </a:rPr>
                <a:t>- D </a:t>
              </a:r>
              <a:r>
                <a:rPr lang="en-US" sz="900">
                  <a:solidFill>
                    <a:srgbClr val="000000"/>
                  </a:solidFill>
                  <a:latin typeface="Helvetica" charset="0"/>
                </a:rPr>
                <a:t>- </a:t>
              </a:r>
              <a:r>
                <a:rPr lang="en-US" sz="900" smtClean="0">
                  <a:solidFill>
                    <a:srgbClr val="000000"/>
                  </a:solidFill>
                  <a:latin typeface="Helvetica" charset="0"/>
                </a:rPr>
                <a:t>S</a:t>
              </a:r>
              <a:endParaRPr lang="en-US" sz="900" dirty="0">
                <a:solidFill>
                  <a:srgbClr val="000000"/>
                </a:solidFill>
                <a:latin typeface="Helvetica" charset="0"/>
              </a:endParaRPr>
            </a:p>
          </p:txBody>
        </p:sp>
        <p:sp>
          <p:nvSpPr>
            <p:cNvPr id="145728" name="Line 130"/>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29" name="Line 131"/>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30" name="Line 132"/>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31" name="Rectangle 133"/>
            <p:cNvSpPr>
              <a:spLocks noChangeArrowheads="1"/>
            </p:cNvSpPr>
            <p:nvPr/>
          </p:nvSpPr>
          <p:spPr bwMode="auto">
            <a:xfrm>
              <a:off x="4128" y="796"/>
              <a:ext cx="54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en-US" sz="900" dirty="0" err="1" smtClean="0">
                  <a:solidFill>
                    <a:srgbClr val="000000"/>
                  </a:solidFill>
                  <a:latin typeface="Chicago" charset="0"/>
                </a:rPr>
                <a:t>Roza</a:t>
              </a:r>
              <a:r>
                <a:rPr lang="en-US" sz="900" dirty="0" smtClean="0">
                  <a:solidFill>
                    <a:srgbClr val="000000"/>
                  </a:solidFill>
                  <a:latin typeface="Chicago" charset="0"/>
                </a:rPr>
                <a:t> </a:t>
              </a:r>
              <a:r>
                <a:rPr lang="en-US" sz="900" dirty="0" err="1" smtClean="0">
                  <a:solidFill>
                    <a:srgbClr val="000000"/>
                  </a:solidFill>
                  <a:latin typeface="Chicago" charset="0"/>
                </a:rPr>
                <a:t>Pfüchi</a:t>
              </a:r>
              <a:endParaRPr lang="en-US" sz="900" dirty="0">
                <a:solidFill>
                  <a:srgbClr val="000000"/>
                </a:solidFill>
                <a:latin typeface="Chicago" charset="0"/>
              </a:endParaRPr>
            </a:p>
          </p:txBody>
        </p:sp>
        <p:sp>
          <p:nvSpPr>
            <p:cNvPr id="145732" name="Rectangle 134"/>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  Judah</a:t>
              </a:r>
            </a:p>
          </p:txBody>
        </p:sp>
        <p:sp>
          <p:nvSpPr>
            <p:cNvPr id="145733" name="Line 135"/>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34" name="Line 136"/>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35" name="Line 137"/>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36" name="Rectangle 138"/>
            <p:cNvSpPr>
              <a:spLocks noChangeArrowheads="1"/>
            </p:cNvSpPr>
            <p:nvPr/>
          </p:nvSpPr>
          <p:spPr bwMode="auto">
            <a:xfrm>
              <a:off x="4241" y="2302"/>
              <a:ext cx="360"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dirty="0" smtClean="0">
                  <a:solidFill>
                    <a:srgbClr val="000000"/>
                  </a:solidFill>
                  <a:latin typeface="Helvetica" charset="0"/>
                </a:rPr>
                <a:t>Olan 3</a:t>
              </a:r>
              <a:endParaRPr lang="en-US" sz="1000" dirty="0">
                <a:solidFill>
                  <a:srgbClr val="000000"/>
                </a:solidFill>
                <a:latin typeface="Helvetica" charset="0"/>
              </a:endParaRPr>
            </a:p>
          </p:txBody>
        </p:sp>
        <p:sp>
          <p:nvSpPr>
            <p:cNvPr id="145737" name="Rectangle 139"/>
            <p:cNvSpPr>
              <a:spLocks noChangeArrowheads="1"/>
            </p:cNvSpPr>
            <p:nvPr/>
          </p:nvSpPr>
          <p:spPr bwMode="auto">
            <a:xfrm>
              <a:off x="4128" y="2424"/>
              <a:ext cx="76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100 </a:t>
              </a:r>
              <a:r>
                <a:rPr lang="en-US" sz="800" smtClean="0">
                  <a:solidFill>
                    <a:srgbClr val="000000"/>
                  </a:solidFill>
                  <a:latin typeface="Helvetica" charset="0"/>
                </a:rPr>
                <a:t>Years </a:t>
              </a:r>
              <a:r>
                <a:rPr lang="en-US" sz="800" dirty="0">
                  <a:solidFill>
                    <a:srgbClr val="000000"/>
                  </a:solidFill>
                  <a:latin typeface="Helvetica" charset="0"/>
                </a:rPr>
                <a:t>/ 50,000</a:t>
              </a:r>
            </a:p>
          </p:txBody>
        </p:sp>
        <p:sp>
          <p:nvSpPr>
            <p:cNvPr id="145738" name="Rectangle 140"/>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000">
                  <a:solidFill>
                    <a:srgbClr val="000000"/>
                  </a:solidFill>
                  <a:latin typeface="Helvetica" charset="0"/>
                </a:rPr>
                <a:t>Z - E - N</a:t>
              </a:r>
            </a:p>
          </p:txBody>
        </p:sp>
        <p:sp>
          <p:nvSpPr>
            <p:cNvPr id="145739" name="Rectangle 141"/>
            <p:cNvSpPr>
              <a:spLocks noChangeArrowheads="1"/>
            </p:cNvSpPr>
            <p:nvPr/>
          </p:nvSpPr>
          <p:spPr bwMode="auto">
            <a:xfrm>
              <a:off x="4105" y="2030"/>
              <a:ext cx="478"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600" dirty="0" smtClean="0">
                  <a:solidFill>
                    <a:srgbClr val="000000"/>
                  </a:solidFill>
                  <a:latin typeface="Chicago" charset="0"/>
                </a:rPr>
                <a:t>RHUMAE EVAN</a:t>
              </a:r>
              <a:endParaRPr lang="en-US" sz="600" dirty="0">
                <a:solidFill>
                  <a:srgbClr val="000000"/>
                </a:solidFill>
                <a:latin typeface="Chicago" charset="0"/>
              </a:endParaRPr>
            </a:p>
          </p:txBody>
        </p:sp>
        <p:sp>
          <p:nvSpPr>
            <p:cNvPr id="145740" name="Rectangle 142"/>
            <p:cNvSpPr>
              <a:spLocks noChangeArrowheads="1"/>
            </p:cNvSpPr>
            <p:nvPr/>
          </p:nvSpPr>
          <p:spPr bwMode="auto">
            <a:xfrm>
              <a:off x="4214" y="2190"/>
              <a:ext cx="49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dirty="0" err="1" smtClean="0">
                  <a:solidFill>
                    <a:srgbClr val="000000"/>
                  </a:solidFill>
                  <a:latin typeface="Helvetica" charset="0"/>
                </a:rPr>
                <a:t>Unzyu</a:t>
              </a:r>
              <a:r>
                <a:rPr lang="en-US" sz="1000" dirty="0" smtClean="0">
                  <a:solidFill>
                    <a:srgbClr val="000000"/>
                  </a:solidFill>
                  <a:latin typeface="Helvetica" charset="0"/>
                </a:rPr>
                <a:t> 70 </a:t>
              </a:r>
              <a:endParaRPr lang="en-US" sz="1000" dirty="0">
                <a:solidFill>
                  <a:srgbClr val="000000"/>
                </a:solidFill>
                <a:latin typeface="Helvetica" charset="0"/>
              </a:endParaRPr>
            </a:p>
          </p:txBody>
        </p:sp>
        <p:sp>
          <p:nvSpPr>
            <p:cNvPr id="145741" name="Line 143"/>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42" name="Line 144"/>
            <p:cNvSpPr>
              <a:spLocks noChangeShapeType="1"/>
            </p:cNvSpPr>
            <p:nvPr/>
          </p:nvSpPr>
          <p:spPr bwMode="auto">
            <a:xfrm>
              <a:off x="4179" y="296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43" name="Line 145"/>
            <p:cNvSpPr>
              <a:spLocks noChangeShapeType="1"/>
            </p:cNvSpPr>
            <p:nvPr/>
          </p:nvSpPr>
          <p:spPr bwMode="auto">
            <a:xfrm>
              <a:off x="4179" y="30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44" name="Rectangle 146"/>
            <p:cNvSpPr>
              <a:spLocks noChangeArrowheads="1"/>
            </p:cNvSpPr>
            <p:nvPr/>
          </p:nvSpPr>
          <p:spPr bwMode="auto">
            <a:xfrm>
              <a:off x="4116" y="2954"/>
              <a:ext cx="61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dirty="0" smtClean="0">
                  <a:solidFill>
                    <a:srgbClr val="000000"/>
                  </a:solidFill>
                  <a:latin typeface="Helvetica" charset="0"/>
                </a:rPr>
                <a:t>Roman </a:t>
              </a:r>
              <a:r>
                <a:rPr lang="en-US" sz="900" dirty="0" err="1" smtClean="0">
                  <a:solidFill>
                    <a:srgbClr val="000000"/>
                  </a:solidFill>
                  <a:latin typeface="Helvetica" charset="0"/>
                </a:rPr>
                <a:t>shikvu</a:t>
              </a:r>
              <a:endParaRPr lang="en-US" sz="900" dirty="0">
                <a:solidFill>
                  <a:srgbClr val="000000"/>
                </a:solidFill>
                <a:latin typeface="Helvetica" charset="0"/>
              </a:endParaRPr>
            </a:p>
          </p:txBody>
        </p:sp>
        <p:sp>
          <p:nvSpPr>
            <p:cNvPr id="145745" name="Rectangle 147"/>
            <p:cNvSpPr>
              <a:spLocks noChangeArrowheads="1"/>
            </p:cNvSpPr>
            <p:nvPr/>
          </p:nvSpPr>
          <p:spPr bwMode="auto">
            <a:xfrm>
              <a:off x="4132" y="2856"/>
              <a:ext cx="61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Alex the Greek</a:t>
              </a:r>
            </a:p>
          </p:txBody>
        </p:sp>
        <p:sp>
          <p:nvSpPr>
            <p:cNvPr id="145746" name="Rectangle 148"/>
            <p:cNvSpPr>
              <a:spLocks noChangeArrowheads="1"/>
            </p:cNvSpPr>
            <p:nvPr/>
          </p:nvSpPr>
          <p:spPr bwMode="auto">
            <a:xfrm>
              <a:off x="4157" y="2768"/>
              <a:ext cx="49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dirty="0" smtClean="0">
                  <a:solidFill>
                    <a:srgbClr val="000000"/>
                  </a:solidFill>
                  <a:latin typeface="Chicago" charset="0"/>
                </a:rPr>
                <a:t>YING </a:t>
              </a:r>
              <a:r>
                <a:rPr lang="en-US" sz="900" dirty="0" err="1" smtClean="0">
                  <a:solidFill>
                    <a:srgbClr val="000000"/>
                  </a:solidFill>
                  <a:latin typeface="Chicago" charset="0"/>
                </a:rPr>
                <a:t>YING</a:t>
              </a:r>
              <a:endParaRPr lang="en-US" sz="900" dirty="0">
                <a:solidFill>
                  <a:srgbClr val="000000"/>
                </a:solidFill>
                <a:latin typeface="Chicago" charset="0"/>
              </a:endParaRPr>
            </a:p>
          </p:txBody>
        </p:sp>
        <p:sp>
          <p:nvSpPr>
            <p:cNvPr id="145747" name="Line 149"/>
            <p:cNvSpPr>
              <a:spLocks noChangeShapeType="1"/>
            </p:cNvSpPr>
            <p:nvPr/>
          </p:nvSpPr>
          <p:spPr bwMode="auto">
            <a:xfrm>
              <a:off x="4175" y="360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48" name="Line 150"/>
            <p:cNvSpPr>
              <a:spLocks noChangeShapeType="1"/>
            </p:cNvSpPr>
            <p:nvPr/>
          </p:nvSpPr>
          <p:spPr bwMode="auto">
            <a:xfrm>
              <a:off x="4179" y="36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49" name="Line 151"/>
            <p:cNvSpPr>
              <a:spLocks noChangeShapeType="1"/>
            </p:cNvSpPr>
            <p:nvPr/>
          </p:nvSpPr>
          <p:spPr bwMode="auto">
            <a:xfrm>
              <a:off x="4187" y="378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50" name="Line 152"/>
            <p:cNvSpPr>
              <a:spLocks noChangeShapeType="1"/>
            </p:cNvSpPr>
            <p:nvPr/>
          </p:nvSpPr>
          <p:spPr bwMode="auto">
            <a:xfrm>
              <a:off x="4187" y="3876"/>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51" name="Line 153"/>
            <p:cNvSpPr>
              <a:spLocks noChangeShapeType="1"/>
            </p:cNvSpPr>
            <p:nvPr/>
          </p:nvSpPr>
          <p:spPr bwMode="auto">
            <a:xfrm>
              <a:off x="4179" y="396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52" name="Rectangle 154"/>
            <p:cNvSpPr>
              <a:spLocks noChangeArrowheads="1"/>
            </p:cNvSpPr>
            <p:nvPr/>
          </p:nvSpPr>
          <p:spPr bwMode="auto">
            <a:xfrm>
              <a:off x="4252" y="3592"/>
              <a:ext cx="50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Yithen</a:t>
              </a:r>
              <a:r>
                <a:rPr lang="en-US" sz="800" dirty="0" smtClean="0">
                  <a:solidFill>
                    <a:srgbClr val="000000"/>
                  </a:solidFill>
                  <a:latin typeface="Helvetica" charset="0"/>
                </a:rPr>
                <a:t> </a:t>
              </a:r>
              <a:r>
                <a:rPr lang="en-US" sz="800" dirty="0" err="1" smtClean="0">
                  <a:solidFill>
                    <a:srgbClr val="000000"/>
                  </a:solidFill>
                  <a:latin typeface="Helvetica" charset="0"/>
                </a:rPr>
                <a:t>Mhon</a:t>
              </a:r>
              <a:endParaRPr lang="en-US" sz="800" dirty="0">
                <a:solidFill>
                  <a:srgbClr val="000000"/>
                </a:solidFill>
                <a:latin typeface="Helvetica" charset="0"/>
              </a:endParaRPr>
            </a:p>
          </p:txBody>
        </p:sp>
        <p:sp>
          <p:nvSpPr>
            <p:cNvPr id="145753" name="Rectangle 155"/>
            <p:cNvSpPr>
              <a:spLocks noChangeArrowheads="1"/>
            </p:cNvSpPr>
            <p:nvPr/>
          </p:nvSpPr>
          <p:spPr bwMode="auto">
            <a:xfrm>
              <a:off x="4302" y="3680"/>
              <a:ext cx="26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ELHI</a:t>
              </a:r>
              <a:endParaRPr lang="en-US" sz="800" dirty="0">
                <a:solidFill>
                  <a:srgbClr val="000000"/>
                </a:solidFill>
                <a:latin typeface="Helvetica" charset="0"/>
              </a:endParaRPr>
            </a:p>
          </p:txBody>
        </p:sp>
        <p:sp>
          <p:nvSpPr>
            <p:cNvPr id="145754" name="Rectangle 156"/>
            <p:cNvSpPr>
              <a:spLocks noChangeArrowheads="1"/>
            </p:cNvSpPr>
            <p:nvPr/>
          </p:nvSpPr>
          <p:spPr bwMode="auto">
            <a:xfrm>
              <a:off x="4257" y="3768"/>
              <a:ext cx="28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CHITI</a:t>
              </a:r>
              <a:endParaRPr lang="en-US" sz="800" dirty="0">
                <a:solidFill>
                  <a:srgbClr val="000000"/>
                </a:solidFill>
                <a:latin typeface="Helvetica" charset="0"/>
              </a:endParaRPr>
            </a:p>
          </p:txBody>
        </p:sp>
        <p:sp>
          <p:nvSpPr>
            <p:cNvPr id="145755" name="Rectangle 157"/>
            <p:cNvSpPr>
              <a:spLocks noChangeArrowheads="1"/>
            </p:cNvSpPr>
            <p:nvPr/>
          </p:nvSpPr>
          <p:spPr bwMode="auto">
            <a:xfrm>
              <a:off x="4219" y="3856"/>
              <a:ext cx="48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HUNGTHUK</a:t>
              </a:r>
              <a:endParaRPr lang="en-US" sz="800" dirty="0">
                <a:solidFill>
                  <a:srgbClr val="000000"/>
                </a:solidFill>
                <a:latin typeface="Helvetica" charset="0"/>
              </a:endParaRPr>
            </a:p>
          </p:txBody>
        </p:sp>
        <p:sp>
          <p:nvSpPr>
            <p:cNvPr id="145756" name="Rectangle 158"/>
            <p:cNvSpPr>
              <a:spLocks noChangeArrowheads="1"/>
            </p:cNvSpPr>
            <p:nvPr/>
          </p:nvSpPr>
          <p:spPr bwMode="auto">
            <a:xfrm>
              <a:off x="4173" y="3205"/>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490655" name="Rectangle 159"/>
            <p:cNvSpPr>
              <a:spLocks noChangeArrowheads="1"/>
            </p:cNvSpPr>
            <p:nvPr/>
          </p:nvSpPr>
          <p:spPr bwMode="auto">
            <a:xfrm>
              <a:off x="4266" y="3408"/>
              <a:ext cx="430" cy="144"/>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Donphen</a:t>
              </a:r>
              <a:endParaRPr lang="en-US" sz="900" i="1" dirty="0">
                <a:solidFill>
                  <a:srgbClr val="000000"/>
                </a:solidFill>
                <a:effectLst>
                  <a:outerShdw blurRad="38100" dist="38100" dir="2700000" algn="tl">
                    <a:srgbClr val="FFFFFF"/>
                  </a:outerShdw>
                </a:effectLst>
                <a:latin typeface="Helvetica" charset="0"/>
              </a:endParaRPr>
            </a:p>
          </p:txBody>
        </p:sp>
        <p:sp>
          <p:nvSpPr>
            <p:cNvPr id="145758" name="Rectangle 160"/>
            <p:cNvSpPr>
              <a:spLocks noChangeArrowheads="1"/>
            </p:cNvSpPr>
            <p:nvPr/>
          </p:nvSpPr>
          <p:spPr bwMode="auto">
            <a:xfrm>
              <a:off x="4311" y="3520"/>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90657" name="Rectangle 161"/>
            <p:cNvSpPr>
              <a:spLocks noChangeArrowheads="1"/>
            </p:cNvSpPr>
            <p:nvPr/>
          </p:nvSpPr>
          <p:spPr bwMode="auto">
            <a:xfrm>
              <a:off x="4167" y="3492"/>
              <a:ext cx="646" cy="144"/>
            </a:xfrm>
            <a:prstGeom prst="rect">
              <a:avLst/>
            </a:prstGeom>
            <a:noFill/>
            <a:ln w="12700">
              <a:noFill/>
              <a:miter lim="800000"/>
              <a:headEnd/>
              <a:tailEnd/>
            </a:ln>
            <a:effectLst/>
          </p:spPr>
          <p:txBody>
            <a:bodyPr wrap="squar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Khumphen</a:t>
              </a:r>
              <a:r>
                <a:rPr lang="en-US" sz="900" i="1" dirty="0" smtClean="0">
                  <a:solidFill>
                    <a:srgbClr val="000000"/>
                  </a:solidFill>
                  <a:effectLst>
                    <a:outerShdw blurRad="38100" dist="38100" dir="2700000" algn="tl">
                      <a:srgbClr val="FFFFFF"/>
                    </a:outerShdw>
                  </a:effectLst>
                  <a:latin typeface="Helvetica" charset="0"/>
                </a:rPr>
                <a:t> </a:t>
              </a:r>
              <a:r>
                <a:rPr lang="en-US" sz="900" i="1" dirty="0" err="1" smtClean="0">
                  <a:solidFill>
                    <a:srgbClr val="000000"/>
                  </a:solidFill>
                  <a:effectLst>
                    <a:outerShdw blurRad="38100" dist="38100" dir="2700000" algn="tl">
                      <a:srgbClr val="FFFFFF"/>
                    </a:outerShdw>
                  </a:effectLst>
                  <a:latin typeface="Helvetica" charset="0"/>
                </a:rPr>
                <a:t>ki</a:t>
              </a:r>
              <a:endParaRPr lang="en-US" sz="900" i="1" dirty="0">
                <a:solidFill>
                  <a:srgbClr val="000000"/>
                </a:solidFill>
                <a:effectLst>
                  <a:outerShdw blurRad="38100" dist="38100" dir="2700000" algn="tl">
                    <a:srgbClr val="FFFFFF"/>
                  </a:outerShdw>
                </a:effectLst>
                <a:latin typeface="Helvetica" charset="0"/>
              </a:endParaRPr>
            </a:p>
          </p:txBody>
        </p:sp>
        <p:sp>
          <p:nvSpPr>
            <p:cNvPr id="490658" name="Rectangle 162"/>
            <p:cNvSpPr>
              <a:spLocks noChangeArrowheads="1"/>
            </p:cNvSpPr>
            <p:nvPr/>
          </p:nvSpPr>
          <p:spPr bwMode="auto">
            <a:xfrm>
              <a:off x="4302" y="3320"/>
              <a:ext cx="353"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sp>
          <p:nvSpPr>
            <p:cNvPr id="145761" name="Line 163"/>
            <p:cNvSpPr>
              <a:spLocks noChangeShapeType="1"/>
            </p:cNvSpPr>
            <p:nvPr/>
          </p:nvSpPr>
          <p:spPr bwMode="auto">
            <a:xfrm>
              <a:off x="4175" y="3436"/>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62" name="Line 164"/>
            <p:cNvSpPr>
              <a:spLocks noChangeShapeType="1"/>
            </p:cNvSpPr>
            <p:nvPr/>
          </p:nvSpPr>
          <p:spPr bwMode="auto">
            <a:xfrm>
              <a:off x="4175" y="352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63" name="Line 165"/>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64" name="Line 166"/>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145410" name="Freeform 171"/>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11" name="Freeform 172"/>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12" name="Freeform 173"/>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13" name="Freeform 174"/>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14" name="Freeform 175"/>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15" name="Freeform 176"/>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16" name="Freeform 177"/>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17" name="Freeform 178"/>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18" name="Freeform 179"/>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19" name="Freeform 180"/>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20" name="Freeform 181"/>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21" name="Freeform 182"/>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22" name="Freeform 183"/>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23" name="Freeform 184"/>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24" name="Freeform 185"/>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25" name="Freeform 186"/>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26" name="Freeform 187"/>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27" name="Freeform 188"/>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28" name="Freeform 189"/>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29" name="Freeform 190"/>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30" name="Freeform 191"/>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31" name="Freeform 192"/>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32" name="Freeform 193"/>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33" name="Freeform 194"/>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34" name="Freeform 195"/>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35" name="Freeform 196"/>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36" name="Freeform 197"/>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37" name="Freeform 198"/>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38" name="Freeform 199"/>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39" name="Freeform 200"/>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40" name="Freeform 201"/>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41" name="Freeform 202"/>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42" name="Freeform 203"/>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43" name="Freeform 204"/>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44" name="Freeform 205"/>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45" name="Freeform 206"/>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46" name="Freeform 207"/>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47" name="Freeform 208"/>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48" name="Freeform 209"/>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49" name="Freeform 210"/>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50" name="Freeform 211"/>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51" name="Freeform 212"/>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52" name="Freeform 213"/>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53" name="Freeform 214"/>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54" name="Freeform 215"/>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55" name="Freeform 216"/>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56" name="Freeform 217"/>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57" name="Freeform 218"/>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pic>
        <p:nvPicPr>
          <p:cNvPr id="145458" name="Picture 220"/>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45459" name="Line 221"/>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145460" name="Rectangle 222"/>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Times" charset="0"/>
              </a:rPr>
              <a:t> </a:t>
            </a:r>
          </a:p>
        </p:txBody>
      </p:sp>
      <p:sp>
        <p:nvSpPr>
          <p:cNvPr id="145461" name="Rectangle 223"/>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462" name="Rectangle 22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463" name="Rectangle 225"/>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464" name="Rectangle 226"/>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465" name="Rectangle 227"/>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466" name="Rectangle 228"/>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smtClean="0">
                <a:solidFill>
                  <a:srgbClr val="000000"/>
                </a:solidFill>
                <a:latin typeface="Times" charset="0"/>
              </a:rPr>
              <a:t>S</a:t>
            </a:r>
            <a:endParaRPr lang="en-US" sz="2400" dirty="0">
              <a:solidFill>
                <a:srgbClr val="000000"/>
              </a:solidFill>
              <a:latin typeface="Times" charset="0"/>
            </a:endParaRPr>
          </a:p>
        </p:txBody>
      </p:sp>
      <p:sp>
        <p:nvSpPr>
          <p:cNvPr id="490725" name="Rectangle 229"/>
          <p:cNvSpPr>
            <a:spLocks noChangeArrowheads="1"/>
          </p:cNvSpPr>
          <p:nvPr/>
        </p:nvSpPr>
        <p:spPr bwMode="auto">
          <a:xfrm>
            <a:off x="4900613" y="19685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mn-ea"/>
                <a:cs typeface="+mn-cs"/>
              </a:rPr>
              <a:t>(2000 B.C.)</a:t>
            </a:r>
          </a:p>
        </p:txBody>
      </p:sp>
      <p:sp>
        <p:nvSpPr>
          <p:cNvPr id="490726" name="Rectangle 230"/>
          <p:cNvSpPr>
            <a:spLocks noChangeArrowheads="1"/>
          </p:cNvSpPr>
          <p:nvPr/>
        </p:nvSpPr>
        <p:spPr bwMode="auto">
          <a:xfrm>
            <a:off x="687388" y="2355850"/>
            <a:ext cx="25114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0" dirty="0" smtClean="0">
                <a:solidFill>
                  <a:srgbClr val="FAFD00"/>
                </a:solidFill>
                <a:latin typeface="Times" charset="0"/>
                <a:ea typeface="+mn-ea"/>
                <a:cs typeface="+mn-cs"/>
              </a:rPr>
              <a:t>L 7 Y J </a:t>
            </a:r>
            <a:endParaRPr lang="en-US" sz="5400" b="0" dirty="0">
              <a:solidFill>
                <a:srgbClr val="FAFD00"/>
              </a:solidFill>
              <a:latin typeface="Times" charset="0"/>
              <a:ea typeface="+mn-ea"/>
              <a:cs typeface="+mn-cs"/>
            </a:endParaRPr>
          </a:p>
        </p:txBody>
      </p:sp>
      <p:sp>
        <p:nvSpPr>
          <p:cNvPr id="490728" name="Rectangle 232"/>
          <p:cNvSpPr>
            <a:spLocks noChangeArrowheads="1"/>
          </p:cNvSpPr>
          <p:nvPr/>
        </p:nvSpPr>
        <p:spPr bwMode="auto">
          <a:xfrm>
            <a:off x="458788" y="35194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0">
                <a:solidFill>
                  <a:srgbClr val="00FF00"/>
                </a:solidFill>
                <a:latin typeface="Times" charset="0"/>
                <a:ea typeface="+mn-ea"/>
                <a:cs typeface="+mn-cs"/>
              </a:rPr>
              <a:t>7 = 4 + 3 </a:t>
            </a:r>
          </a:p>
        </p:txBody>
      </p:sp>
      <p:sp>
        <p:nvSpPr>
          <p:cNvPr id="490731" name="Line 235"/>
          <p:cNvSpPr>
            <a:spLocks noChangeShapeType="1"/>
          </p:cNvSpPr>
          <p:nvPr/>
        </p:nvSpPr>
        <p:spPr bwMode="auto">
          <a:xfrm>
            <a:off x="1473200" y="27813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45471" name="Rectangle 236"/>
          <p:cNvSpPr>
            <a:spLocks noChangeArrowheads="1"/>
          </p:cNvSpPr>
          <p:nvPr/>
        </p:nvSpPr>
        <p:spPr bwMode="auto">
          <a:xfrm>
            <a:off x="5930900" y="731838"/>
            <a:ext cx="511175" cy="3567112"/>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90733" name="Text Box 237"/>
          <p:cNvSpPr txBox="1">
            <a:spLocks noChangeArrowheads="1"/>
          </p:cNvSpPr>
          <p:nvPr/>
        </p:nvSpPr>
        <p:spPr bwMode="auto">
          <a:xfrm rot="16200000">
            <a:off x="4566444" y="2221706"/>
            <a:ext cx="3222625"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dirty="0" smtClean="0">
                <a:solidFill>
                  <a:srgbClr val="EEFF4B"/>
                </a:solidFill>
                <a:latin typeface="Times" charset="0"/>
                <a:ea typeface="+mn-ea"/>
                <a:cs typeface="+mn-cs"/>
              </a:rPr>
              <a:t>OKHO ETHUM</a:t>
            </a:r>
            <a:endParaRPr lang="en-US" sz="2800" dirty="0">
              <a:solidFill>
                <a:srgbClr val="EEFF4B"/>
              </a:solidFill>
              <a:latin typeface="Times" charset="0"/>
              <a:ea typeface="+mn-ea"/>
              <a:cs typeface="+mn-cs"/>
            </a:endParaRPr>
          </a:p>
        </p:txBody>
      </p:sp>
      <p:sp>
        <p:nvSpPr>
          <p:cNvPr id="145473" name="Rectangle 238"/>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145474" name="Rectangle 239"/>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90736" name="Text Box 240"/>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smtClean="0">
                <a:solidFill>
                  <a:srgbClr val="EEFF4B"/>
                </a:solidFill>
                <a:latin typeface="Times" charset="0"/>
                <a:ea typeface="+mn-ea"/>
                <a:cs typeface="+mn-cs"/>
              </a:rPr>
              <a:t>Y</a:t>
            </a:r>
            <a:endParaRPr lang="en-US" sz="2800" dirty="0">
              <a:solidFill>
                <a:srgbClr val="EEFF4B"/>
              </a:solidFill>
              <a:latin typeface="Times" charset="0"/>
              <a:ea typeface="+mn-ea"/>
              <a:cs typeface="+mn-cs"/>
            </a:endParaRPr>
          </a:p>
        </p:txBody>
      </p:sp>
      <p:sp>
        <p:nvSpPr>
          <p:cNvPr id="490737" name="Text Box 241"/>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2800">
                <a:solidFill>
                  <a:srgbClr val="EEFF4B"/>
                </a:solidFill>
                <a:latin typeface="Times" charset="0"/>
                <a:ea typeface="+mn-ea"/>
                <a:cs typeface="+mn-cs"/>
              </a:rPr>
              <a:t>J</a:t>
            </a:r>
          </a:p>
        </p:txBody>
      </p:sp>
      <p:sp>
        <p:nvSpPr>
          <p:cNvPr id="145477" name="Rectangle 242"/>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90739" name="Text Box 243"/>
          <p:cNvSpPr txBox="1">
            <a:spLocks noChangeArrowheads="1"/>
          </p:cNvSpPr>
          <p:nvPr/>
        </p:nvSpPr>
        <p:spPr bwMode="auto">
          <a:xfrm rot="-5388536">
            <a:off x="2752726" y="3946802"/>
            <a:ext cx="1966912" cy="36933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dirty="0" smtClean="0">
                <a:solidFill>
                  <a:srgbClr val="EEFF4B"/>
                </a:solidFill>
                <a:latin typeface="Times" charset="0"/>
                <a:ea typeface="+mn-ea"/>
                <a:cs typeface="+mn-cs"/>
              </a:rPr>
              <a:t>KYONG MEZU</a:t>
            </a:r>
            <a:endParaRPr lang="en-US" dirty="0">
              <a:solidFill>
                <a:srgbClr val="EEFF4B"/>
              </a:solidFill>
              <a:latin typeface="Times" charset="0"/>
              <a:ea typeface="+mn-ea"/>
              <a:cs typeface="+mn-cs"/>
            </a:endParaRPr>
          </a:p>
        </p:txBody>
      </p:sp>
      <p:sp>
        <p:nvSpPr>
          <p:cNvPr id="145479" name="Rectangle 244"/>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480" name="Rectangle 245"/>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481" name="Rectangle 246"/>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482" name="Rectangle 247"/>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90744" name="Text Box 248"/>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a:solidFill>
                  <a:srgbClr val="EEFF4B"/>
                </a:solidFill>
                <a:latin typeface="Times" charset="0"/>
                <a:ea typeface="+mn-ea"/>
                <a:cs typeface="+mn-cs"/>
              </a:rPr>
              <a:t>C</a:t>
            </a:r>
          </a:p>
        </p:txBody>
      </p:sp>
      <p:sp>
        <p:nvSpPr>
          <p:cNvPr id="145484" name="Freeform 249"/>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85" name="Rectangle 250"/>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486" name="Rectangle 251"/>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90748" name="Rectangle 252"/>
          <p:cNvSpPr>
            <a:spLocks noChangeArrowheads="1"/>
          </p:cNvSpPr>
          <p:nvPr/>
        </p:nvSpPr>
        <p:spPr bwMode="auto">
          <a:xfrm>
            <a:off x="4913313" y="42037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mn-ea"/>
                <a:cs typeface="+mn-cs"/>
              </a:rPr>
              <a:t>(1500 B.C.)</a:t>
            </a:r>
          </a:p>
        </p:txBody>
      </p:sp>
      <p:sp>
        <p:nvSpPr>
          <p:cNvPr id="490749" name="Rectangle 253"/>
          <p:cNvSpPr>
            <a:spLocks noChangeArrowheads="1"/>
          </p:cNvSpPr>
          <p:nvPr/>
        </p:nvSpPr>
        <p:spPr bwMode="auto">
          <a:xfrm>
            <a:off x="7269163" y="4330700"/>
            <a:ext cx="7270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mn-ea"/>
                <a:cs typeface="+mn-cs"/>
              </a:rPr>
              <a:t>(500 B.C.)</a:t>
            </a:r>
          </a:p>
        </p:txBody>
      </p:sp>
      <p:sp>
        <p:nvSpPr>
          <p:cNvPr id="490750" name="Rectangle 254"/>
          <p:cNvSpPr>
            <a:spLocks noChangeArrowheads="1"/>
          </p:cNvSpPr>
          <p:nvPr/>
        </p:nvSpPr>
        <p:spPr bwMode="auto">
          <a:xfrm>
            <a:off x="7262813" y="12192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mn-ea"/>
                <a:cs typeface="+mn-cs"/>
              </a:rPr>
              <a:t>(1000 B.C.)</a:t>
            </a:r>
          </a:p>
        </p:txBody>
      </p:sp>
      <p:sp>
        <p:nvSpPr>
          <p:cNvPr id="145490" name="Rectangle 255"/>
          <p:cNvSpPr>
            <a:spLocks noChangeArrowheads="1"/>
          </p:cNvSpPr>
          <p:nvPr/>
        </p:nvSpPr>
        <p:spPr bwMode="auto">
          <a:xfrm>
            <a:off x="6553200" y="3848100"/>
            <a:ext cx="1212850"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100 </a:t>
            </a:r>
            <a:r>
              <a:rPr lang="en-US" sz="800" smtClean="0">
                <a:solidFill>
                  <a:srgbClr val="000000"/>
                </a:solidFill>
                <a:latin typeface="Helvetica" charset="0"/>
              </a:rPr>
              <a:t>Years </a:t>
            </a:r>
            <a:r>
              <a:rPr lang="en-US" sz="800" dirty="0">
                <a:solidFill>
                  <a:srgbClr val="000000"/>
                </a:solidFill>
                <a:latin typeface="Helvetica" charset="0"/>
              </a:rPr>
              <a:t>/ 50,000</a:t>
            </a:r>
          </a:p>
        </p:txBody>
      </p:sp>
      <p:sp>
        <p:nvSpPr>
          <p:cNvPr id="490752" name="Rectangle 256"/>
          <p:cNvSpPr>
            <a:spLocks noChangeArrowheads="1"/>
          </p:cNvSpPr>
          <p:nvPr/>
        </p:nvSpPr>
        <p:spPr bwMode="auto">
          <a:xfrm>
            <a:off x="3135313" y="463550"/>
            <a:ext cx="2587625"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490753" name="Rectangle 257"/>
          <p:cNvSpPr>
            <a:spLocks noChangeArrowheads="1"/>
          </p:cNvSpPr>
          <p:nvPr/>
        </p:nvSpPr>
        <p:spPr bwMode="auto">
          <a:xfrm>
            <a:off x="3152775" y="2001838"/>
            <a:ext cx="2570163"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lgn="ctr">
              <a:defRPr/>
            </a:pPr>
            <a:endParaRPr lang="en-US">
              <a:ea typeface="+mn-ea"/>
              <a:cs typeface="+mn-cs"/>
            </a:endParaRPr>
          </a:p>
        </p:txBody>
      </p:sp>
      <p:sp>
        <p:nvSpPr>
          <p:cNvPr id="490754" name="Rectangle 258"/>
          <p:cNvSpPr>
            <a:spLocks noChangeArrowheads="1"/>
          </p:cNvSpPr>
          <p:nvPr/>
        </p:nvSpPr>
        <p:spPr bwMode="auto">
          <a:xfrm>
            <a:off x="5842000" y="465138"/>
            <a:ext cx="2292350" cy="382111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490755" name="Rectangle 259"/>
          <p:cNvSpPr>
            <a:spLocks noChangeArrowheads="1"/>
          </p:cNvSpPr>
          <p:nvPr/>
        </p:nvSpPr>
        <p:spPr bwMode="auto">
          <a:xfrm>
            <a:off x="5840413" y="4398963"/>
            <a:ext cx="2290762" cy="571500"/>
          </a:xfrm>
          <a:prstGeom prst="rect">
            <a:avLst/>
          </a:prstGeom>
          <a:noFill/>
          <a:ln w="76200">
            <a:solidFill>
              <a:srgbClr val="FF66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490756" name="Rectangle 260"/>
          <p:cNvSpPr>
            <a:spLocks noChangeArrowheads="1"/>
          </p:cNvSpPr>
          <p:nvPr/>
        </p:nvSpPr>
        <p:spPr bwMode="auto">
          <a:xfrm>
            <a:off x="5995988" y="5059363"/>
            <a:ext cx="2032000" cy="1328737"/>
          </a:xfrm>
          <a:prstGeom prst="rect">
            <a:avLst/>
          </a:prstGeom>
          <a:noFill/>
          <a:ln w="76200">
            <a:solidFill>
              <a:schemeClr val="tx1"/>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490757" name="Text Box 261"/>
          <p:cNvSpPr txBox="1">
            <a:spLocks noChangeArrowheads="1"/>
          </p:cNvSpPr>
          <p:nvPr/>
        </p:nvSpPr>
        <p:spPr bwMode="auto">
          <a:xfrm>
            <a:off x="1790700" y="0"/>
            <a:ext cx="595788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dirty="0" err="1" smtClean="0">
                <a:solidFill>
                  <a:schemeClr val="tx1"/>
                </a:solidFill>
                <a:ea typeface="+mn-ea"/>
                <a:cs typeface="+mn-cs"/>
              </a:rPr>
              <a:t>Benkaden</a:t>
            </a:r>
            <a:r>
              <a:rPr lang="en-US" sz="1400" dirty="0" smtClean="0">
                <a:solidFill>
                  <a:schemeClr val="tx1"/>
                </a:solidFill>
                <a:ea typeface="+mn-ea"/>
                <a:cs typeface="+mn-cs"/>
              </a:rPr>
              <a:t> </a:t>
            </a:r>
            <a:r>
              <a:rPr lang="en-US" sz="1400" dirty="0">
                <a:solidFill>
                  <a:schemeClr val="tx1"/>
                </a:solidFill>
                <a:ea typeface="+mn-ea"/>
                <a:cs typeface="+mn-cs"/>
              </a:rPr>
              <a:t>through </a:t>
            </a:r>
            <a:r>
              <a:rPr lang="en-US" sz="1400" dirty="0" err="1" smtClean="0">
                <a:solidFill>
                  <a:schemeClr val="tx1"/>
                </a:solidFill>
                <a:ea typeface="+mn-ea"/>
                <a:cs typeface="+mn-cs"/>
              </a:rPr>
              <a:t>Hungthuk</a:t>
            </a:r>
            <a:endParaRPr lang="en-US" sz="1400" dirty="0">
              <a:solidFill>
                <a:schemeClr val="tx1"/>
              </a:solidFill>
              <a:ea typeface="+mn-ea"/>
              <a:cs typeface="+mn-cs"/>
            </a:endParaRPr>
          </a:p>
        </p:txBody>
      </p:sp>
      <p:sp>
        <p:nvSpPr>
          <p:cNvPr id="490759" name="Oval 263"/>
          <p:cNvSpPr>
            <a:spLocks noChangeArrowheads="1"/>
          </p:cNvSpPr>
          <p:nvPr/>
        </p:nvSpPr>
        <p:spPr bwMode="auto">
          <a:xfrm>
            <a:off x="3908288" y="542926"/>
            <a:ext cx="1457325" cy="244475"/>
          </a:xfrm>
          <a:prstGeom prst="ellipse">
            <a:avLst/>
          </a:prstGeom>
          <a:noFill/>
          <a:ln w="7620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760" name="Oval 264"/>
          <p:cNvSpPr>
            <a:spLocks noChangeArrowheads="1"/>
          </p:cNvSpPr>
          <p:nvPr/>
        </p:nvSpPr>
        <p:spPr bwMode="auto">
          <a:xfrm>
            <a:off x="3902075" y="1951038"/>
            <a:ext cx="1457325" cy="342900"/>
          </a:xfrm>
          <a:prstGeom prst="ellipse">
            <a:avLst/>
          </a:prstGeom>
          <a:noFill/>
          <a:ln w="7620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761" name="Oval 265"/>
          <p:cNvSpPr>
            <a:spLocks noChangeArrowheads="1"/>
          </p:cNvSpPr>
          <p:nvPr/>
        </p:nvSpPr>
        <p:spPr bwMode="auto">
          <a:xfrm>
            <a:off x="3905250" y="3346450"/>
            <a:ext cx="1457325" cy="342900"/>
          </a:xfrm>
          <a:prstGeom prst="ellipse">
            <a:avLst/>
          </a:prstGeom>
          <a:noFill/>
          <a:ln w="7620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762" name="Oval 266"/>
          <p:cNvSpPr>
            <a:spLocks noChangeArrowheads="1"/>
          </p:cNvSpPr>
          <p:nvPr/>
        </p:nvSpPr>
        <p:spPr bwMode="auto">
          <a:xfrm>
            <a:off x="3973513" y="4156075"/>
            <a:ext cx="1457325" cy="342900"/>
          </a:xfrm>
          <a:prstGeom prst="ellipse">
            <a:avLst/>
          </a:prstGeom>
          <a:noFill/>
          <a:ln w="7620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763" name="Oval 267"/>
          <p:cNvSpPr>
            <a:spLocks noChangeArrowheads="1"/>
          </p:cNvSpPr>
          <p:nvPr/>
        </p:nvSpPr>
        <p:spPr bwMode="auto">
          <a:xfrm>
            <a:off x="3914775" y="5557838"/>
            <a:ext cx="1457325" cy="342900"/>
          </a:xfrm>
          <a:prstGeom prst="ellipse">
            <a:avLst/>
          </a:prstGeom>
          <a:noFill/>
          <a:ln w="7620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764" name="Oval 268"/>
          <p:cNvSpPr>
            <a:spLocks noChangeArrowheads="1"/>
          </p:cNvSpPr>
          <p:nvPr/>
        </p:nvSpPr>
        <p:spPr bwMode="auto">
          <a:xfrm>
            <a:off x="6267450" y="487363"/>
            <a:ext cx="1457325" cy="342900"/>
          </a:xfrm>
          <a:prstGeom prst="ellipse">
            <a:avLst/>
          </a:prstGeom>
          <a:noFill/>
          <a:ln w="7620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765" name="Oval 269"/>
          <p:cNvSpPr>
            <a:spLocks noChangeArrowheads="1"/>
          </p:cNvSpPr>
          <p:nvPr/>
        </p:nvSpPr>
        <p:spPr bwMode="auto">
          <a:xfrm>
            <a:off x="6311900" y="1184275"/>
            <a:ext cx="1457325" cy="342900"/>
          </a:xfrm>
          <a:prstGeom prst="ellipse">
            <a:avLst/>
          </a:prstGeom>
          <a:noFill/>
          <a:ln w="7620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766" name="Oval 270"/>
          <p:cNvSpPr>
            <a:spLocks noChangeArrowheads="1"/>
          </p:cNvSpPr>
          <p:nvPr/>
        </p:nvSpPr>
        <p:spPr bwMode="auto">
          <a:xfrm>
            <a:off x="6276975" y="3155950"/>
            <a:ext cx="1457325" cy="342900"/>
          </a:xfrm>
          <a:prstGeom prst="ellipse">
            <a:avLst/>
          </a:prstGeom>
          <a:noFill/>
          <a:ln w="7620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767" name="Oval 271"/>
          <p:cNvSpPr>
            <a:spLocks noChangeArrowheads="1"/>
          </p:cNvSpPr>
          <p:nvPr/>
        </p:nvSpPr>
        <p:spPr bwMode="auto">
          <a:xfrm>
            <a:off x="6280150" y="4303713"/>
            <a:ext cx="1457325" cy="342900"/>
          </a:xfrm>
          <a:prstGeom prst="ellipse">
            <a:avLst/>
          </a:prstGeom>
          <a:noFill/>
          <a:ln w="7620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768" name="Oval 272"/>
          <p:cNvSpPr>
            <a:spLocks noChangeArrowheads="1"/>
          </p:cNvSpPr>
          <p:nvPr/>
        </p:nvSpPr>
        <p:spPr bwMode="auto">
          <a:xfrm>
            <a:off x="6305550" y="5033963"/>
            <a:ext cx="1457325" cy="342900"/>
          </a:xfrm>
          <a:prstGeom prst="ellipse">
            <a:avLst/>
          </a:prstGeom>
          <a:noFill/>
          <a:ln w="7620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3" name="Group 273"/>
          <p:cNvGrpSpPr>
            <a:grpSpLocks/>
          </p:cNvGrpSpPr>
          <p:nvPr/>
        </p:nvGrpSpPr>
        <p:grpSpPr bwMode="auto">
          <a:xfrm>
            <a:off x="8005763" y="3429001"/>
            <a:ext cx="1044575" cy="1246188"/>
            <a:chOff x="5043" y="2160"/>
            <a:chExt cx="658" cy="785"/>
          </a:xfrm>
        </p:grpSpPr>
        <p:sp>
          <p:nvSpPr>
            <p:cNvPr id="145581" name="AutoShape 274"/>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45582" name="Rectangle 275"/>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583" name="Line 276"/>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584" name="Line 277"/>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585" name="Line 278"/>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586" name="Line 279"/>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587" name="Line 280"/>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588" name="Rectangle 281"/>
            <p:cNvSpPr>
              <a:spLocks noChangeArrowheads="1"/>
            </p:cNvSpPr>
            <p:nvPr/>
          </p:nvSpPr>
          <p:spPr bwMode="auto">
            <a:xfrm>
              <a:off x="5140" y="2547"/>
              <a:ext cx="50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Yithen</a:t>
              </a:r>
              <a:r>
                <a:rPr lang="en-US" sz="800" dirty="0" smtClean="0">
                  <a:solidFill>
                    <a:srgbClr val="000000"/>
                  </a:solidFill>
                  <a:latin typeface="Helvetica" charset="0"/>
                </a:rPr>
                <a:t> </a:t>
              </a:r>
              <a:r>
                <a:rPr lang="en-US" sz="800" dirty="0" err="1" smtClean="0">
                  <a:solidFill>
                    <a:srgbClr val="000000"/>
                  </a:solidFill>
                  <a:latin typeface="Helvetica" charset="0"/>
                </a:rPr>
                <a:t>Mhon</a:t>
              </a:r>
              <a:endParaRPr lang="en-US" sz="800" dirty="0">
                <a:solidFill>
                  <a:srgbClr val="000000"/>
                </a:solidFill>
                <a:latin typeface="Helvetica" charset="0"/>
              </a:endParaRPr>
            </a:p>
          </p:txBody>
        </p:sp>
        <p:sp>
          <p:nvSpPr>
            <p:cNvPr id="145589" name="Rectangle 282"/>
            <p:cNvSpPr>
              <a:spLocks noChangeArrowheads="1"/>
            </p:cNvSpPr>
            <p:nvPr/>
          </p:nvSpPr>
          <p:spPr bwMode="auto">
            <a:xfrm>
              <a:off x="5190" y="2635"/>
              <a:ext cx="26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ELHI</a:t>
              </a:r>
              <a:endParaRPr lang="en-US" sz="800" dirty="0">
                <a:solidFill>
                  <a:srgbClr val="000000"/>
                </a:solidFill>
                <a:latin typeface="Helvetica" charset="0"/>
              </a:endParaRPr>
            </a:p>
          </p:txBody>
        </p:sp>
        <p:sp>
          <p:nvSpPr>
            <p:cNvPr id="145590" name="Rectangle 283"/>
            <p:cNvSpPr>
              <a:spLocks noChangeArrowheads="1"/>
            </p:cNvSpPr>
            <p:nvPr/>
          </p:nvSpPr>
          <p:spPr bwMode="auto">
            <a:xfrm>
              <a:off x="5145" y="2723"/>
              <a:ext cx="28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CHITI</a:t>
              </a:r>
              <a:endParaRPr lang="en-US" sz="800" dirty="0">
                <a:solidFill>
                  <a:srgbClr val="000000"/>
                </a:solidFill>
                <a:latin typeface="Helvetica" charset="0"/>
              </a:endParaRPr>
            </a:p>
          </p:txBody>
        </p:sp>
        <p:sp>
          <p:nvSpPr>
            <p:cNvPr id="145591" name="Rectangle 284"/>
            <p:cNvSpPr>
              <a:spLocks noChangeArrowheads="1"/>
            </p:cNvSpPr>
            <p:nvPr/>
          </p:nvSpPr>
          <p:spPr bwMode="auto">
            <a:xfrm>
              <a:off x="5107" y="2811"/>
              <a:ext cx="41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Hungthuk</a:t>
              </a:r>
              <a:endParaRPr lang="en-US" sz="800" dirty="0">
                <a:solidFill>
                  <a:srgbClr val="000000"/>
                </a:solidFill>
                <a:latin typeface="Helvetica" charset="0"/>
              </a:endParaRPr>
            </a:p>
          </p:txBody>
        </p:sp>
        <p:sp>
          <p:nvSpPr>
            <p:cNvPr id="145592" name="Rectangle 285"/>
            <p:cNvSpPr>
              <a:spLocks noChangeArrowheads="1"/>
            </p:cNvSpPr>
            <p:nvPr/>
          </p:nvSpPr>
          <p:spPr bwMode="auto">
            <a:xfrm>
              <a:off x="5061" y="2160"/>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490782" name="Rectangle 286"/>
            <p:cNvSpPr>
              <a:spLocks noChangeArrowheads="1"/>
            </p:cNvSpPr>
            <p:nvPr/>
          </p:nvSpPr>
          <p:spPr bwMode="auto">
            <a:xfrm>
              <a:off x="5154" y="2363"/>
              <a:ext cx="430" cy="144"/>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Donphen</a:t>
              </a:r>
              <a:endParaRPr lang="en-US" sz="900" i="1" dirty="0">
                <a:solidFill>
                  <a:srgbClr val="000000"/>
                </a:solidFill>
                <a:effectLst>
                  <a:outerShdw blurRad="38100" dist="38100" dir="2700000" algn="tl">
                    <a:srgbClr val="FFFFFF"/>
                  </a:outerShdw>
                </a:effectLst>
                <a:latin typeface="Helvetica" charset="0"/>
              </a:endParaRPr>
            </a:p>
          </p:txBody>
        </p:sp>
        <p:sp>
          <p:nvSpPr>
            <p:cNvPr id="145594" name="Rectangle 287"/>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90784" name="Rectangle 288"/>
            <p:cNvSpPr>
              <a:spLocks noChangeArrowheads="1"/>
            </p:cNvSpPr>
            <p:nvPr/>
          </p:nvSpPr>
          <p:spPr bwMode="auto">
            <a:xfrm>
              <a:off x="5060" y="2447"/>
              <a:ext cx="641" cy="144"/>
            </a:xfrm>
            <a:prstGeom prst="rect">
              <a:avLst/>
            </a:prstGeom>
            <a:noFill/>
            <a:ln w="12700">
              <a:noFill/>
              <a:miter lim="800000"/>
              <a:headEnd/>
              <a:tailEnd/>
            </a:ln>
            <a:effectLst/>
          </p:spPr>
          <p:txBody>
            <a:bodyPr wrap="squar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Khumphen</a:t>
              </a:r>
              <a:r>
                <a:rPr lang="en-US" sz="900" i="1" dirty="0" smtClean="0">
                  <a:solidFill>
                    <a:srgbClr val="000000"/>
                  </a:solidFill>
                  <a:effectLst>
                    <a:outerShdw blurRad="38100" dist="38100" dir="2700000" algn="tl">
                      <a:srgbClr val="FFFFFF"/>
                    </a:outerShdw>
                  </a:effectLst>
                  <a:latin typeface="Helvetica" charset="0"/>
                </a:rPr>
                <a:t> </a:t>
              </a:r>
              <a:r>
                <a:rPr lang="en-US" sz="900" i="1" dirty="0" err="1" smtClean="0">
                  <a:solidFill>
                    <a:srgbClr val="000000"/>
                  </a:solidFill>
                  <a:effectLst>
                    <a:outerShdw blurRad="38100" dist="38100" dir="2700000" algn="tl">
                      <a:srgbClr val="FFFFFF"/>
                    </a:outerShdw>
                  </a:effectLst>
                  <a:latin typeface="Helvetica" charset="0"/>
                </a:rPr>
                <a:t>ki</a:t>
              </a:r>
              <a:endParaRPr lang="en-US" sz="900" i="1" dirty="0">
                <a:solidFill>
                  <a:srgbClr val="000000"/>
                </a:solidFill>
                <a:effectLst>
                  <a:outerShdw blurRad="38100" dist="38100" dir="2700000" algn="tl">
                    <a:srgbClr val="FFFFFF"/>
                  </a:outerShdw>
                </a:effectLst>
                <a:latin typeface="Helvetica" charset="0"/>
              </a:endParaRPr>
            </a:p>
          </p:txBody>
        </p:sp>
        <p:sp>
          <p:nvSpPr>
            <p:cNvPr id="145596" name="Line 28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597" name="Line 29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598" name="Rectangle 29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599" name="Rectangle 29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90789" name="Rectangle 293"/>
            <p:cNvSpPr>
              <a:spLocks noChangeArrowheads="1"/>
            </p:cNvSpPr>
            <p:nvPr/>
          </p:nvSpPr>
          <p:spPr bwMode="auto">
            <a:xfrm>
              <a:off x="5184" y="2277"/>
              <a:ext cx="353"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grpSp>
      <p:sp>
        <p:nvSpPr>
          <p:cNvPr id="145508" name="Text Box 29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90793" name="Text Box 297"/>
          <p:cNvSpPr txBox="1">
            <a:spLocks noChangeArrowheads="1"/>
          </p:cNvSpPr>
          <p:nvPr/>
        </p:nvSpPr>
        <p:spPr bwMode="auto">
          <a:xfrm>
            <a:off x="173038" y="5322242"/>
            <a:ext cx="4095750" cy="461665"/>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2400" dirty="0" smtClean="0">
                <a:solidFill>
                  <a:srgbClr val="FFFF00"/>
                </a:solidFill>
                <a:ea typeface="+mn-ea"/>
                <a:cs typeface="+mn-cs"/>
              </a:rPr>
              <a:t>EKHA KAKO#04 </a:t>
            </a:r>
            <a:r>
              <a:rPr lang="en-US" sz="2400" dirty="0">
                <a:solidFill>
                  <a:srgbClr val="FFFF00"/>
                </a:solidFill>
                <a:ea typeface="+mn-ea"/>
                <a:cs typeface="+mn-cs"/>
              </a:rPr>
              <a:t>&amp; #31 </a:t>
            </a:r>
          </a:p>
        </p:txBody>
      </p:sp>
      <p:sp>
        <p:nvSpPr>
          <p:cNvPr id="490794" name="Rectangle 298"/>
          <p:cNvSpPr>
            <a:spLocks noChangeArrowheads="1"/>
          </p:cNvSpPr>
          <p:nvPr/>
        </p:nvSpPr>
        <p:spPr bwMode="auto">
          <a:xfrm>
            <a:off x="5843588" y="4906963"/>
            <a:ext cx="2320925" cy="1636712"/>
          </a:xfrm>
          <a:prstGeom prst="rect">
            <a:avLst/>
          </a:prstGeom>
          <a:noFill/>
          <a:ln w="76200">
            <a:solidFill>
              <a:schemeClr val="tx1"/>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490799" name="AutoShape 303"/>
          <p:cNvSpPr>
            <a:spLocks noChangeArrowheads="1"/>
          </p:cNvSpPr>
          <p:nvPr/>
        </p:nvSpPr>
        <p:spPr bwMode="auto">
          <a:xfrm>
            <a:off x="5092700" y="2135188"/>
            <a:ext cx="676275" cy="593725"/>
          </a:xfrm>
          <a:prstGeom prst="roundRect">
            <a:avLst>
              <a:gd name="adj" fmla="val 16667"/>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800" name="AutoShape 304"/>
          <p:cNvSpPr>
            <a:spLocks noChangeArrowheads="1"/>
          </p:cNvSpPr>
          <p:nvPr/>
        </p:nvSpPr>
        <p:spPr bwMode="auto">
          <a:xfrm>
            <a:off x="5114925" y="4994275"/>
            <a:ext cx="676275" cy="593725"/>
          </a:xfrm>
          <a:prstGeom prst="roundRect">
            <a:avLst>
              <a:gd name="adj" fmla="val 16667"/>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801" name="AutoShape 305"/>
          <p:cNvSpPr>
            <a:spLocks noChangeArrowheads="1"/>
          </p:cNvSpPr>
          <p:nvPr/>
        </p:nvSpPr>
        <p:spPr bwMode="auto">
          <a:xfrm>
            <a:off x="7486650" y="1349375"/>
            <a:ext cx="676275" cy="593725"/>
          </a:xfrm>
          <a:prstGeom prst="roundRect">
            <a:avLst>
              <a:gd name="adj" fmla="val 16667"/>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807" name="Rectangle 311"/>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70</a:t>
            </a:r>
          </a:p>
        </p:txBody>
      </p:sp>
      <p:grpSp>
        <p:nvGrpSpPr>
          <p:cNvPr id="145515" name="Group 326"/>
          <p:cNvGrpSpPr>
            <a:grpSpLocks/>
          </p:cNvGrpSpPr>
          <p:nvPr/>
        </p:nvGrpSpPr>
        <p:grpSpPr bwMode="auto">
          <a:xfrm>
            <a:off x="5181600" y="5043488"/>
            <a:ext cx="525463" cy="585787"/>
            <a:chOff x="1567" y="1192"/>
            <a:chExt cx="331" cy="369"/>
          </a:xfrm>
        </p:grpSpPr>
        <p:grpSp>
          <p:nvGrpSpPr>
            <p:cNvPr id="145569" name="Group 327"/>
            <p:cNvGrpSpPr>
              <a:grpSpLocks/>
            </p:cNvGrpSpPr>
            <p:nvPr/>
          </p:nvGrpSpPr>
          <p:grpSpPr bwMode="auto">
            <a:xfrm>
              <a:off x="1567" y="1192"/>
              <a:ext cx="331" cy="369"/>
              <a:chOff x="1084" y="711"/>
              <a:chExt cx="2950" cy="2769"/>
            </a:xfrm>
          </p:grpSpPr>
          <p:grpSp>
            <p:nvGrpSpPr>
              <p:cNvPr id="145571" name="Group 328"/>
              <p:cNvGrpSpPr>
                <a:grpSpLocks/>
              </p:cNvGrpSpPr>
              <p:nvPr/>
            </p:nvGrpSpPr>
            <p:grpSpPr bwMode="auto">
              <a:xfrm>
                <a:off x="1084" y="711"/>
                <a:ext cx="2950" cy="2769"/>
                <a:chOff x="2707" y="548"/>
                <a:chExt cx="2950" cy="2769"/>
              </a:xfrm>
            </p:grpSpPr>
            <p:grpSp>
              <p:nvGrpSpPr>
                <p:cNvPr id="145577" name="Group 329"/>
                <p:cNvGrpSpPr>
                  <a:grpSpLocks/>
                </p:cNvGrpSpPr>
                <p:nvPr/>
              </p:nvGrpSpPr>
              <p:grpSpPr bwMode="auto">
                <a:xfrm>
                  <a:off x="3180" y="1046"/>
                  <a:ext cx="2105" cy="1421"/>
                  <a:chOff x="578" y="2316"/>
                  <a:chExt cx="2105" cy="1421"/>
                </a:xfrm>
              </p:grpSpPr>
              <p:sp>
                <p:nvSpPr>
                  <p:cNvPr id="145579" name="Freeform 330" descr="Cork"/>
                  <p:cNvSpPr>
                    <a:spLocks/>
                  </p:cNvSpPr>
                  <p:nvPr/>
                </p:nvSpPr>
                <p:spPr bwMode="auto">
                  <a:xfrm>
                    <a:off x="633" y="2316"/>
                    <a:ext cx="2050" cy="256"/>
                  </a:xfrm>
                  <a:custGeom>
                    <a:avLst/>
                    <a:gdLst>
                      <a:gd name="T0" fmla="*/ 579634 w 592"/>
                      <a:gd name="T1" fmla="*/ 1096943 h 90"/>
                      <a:gd name="T2" fmla="*/ 1570927 w 592"/>
                      <a:gd name="T3" fmla="*/ 536457 h 90"/>
                      <a:gd name="T4" fmla="*/ 2441263 w 592"/>
                      <a:gd name="T5" fmla="*/ 437038 h 90"/>
                      <a:gd name="T6" fmla="*/ 3289762 w 592"/>
                      <a:gd name="T7" fmla="*/ 390295 h 90"/>
                      <a:gd name="T8" fmla="*/ 8024507 w 592"/>
                      <a:gd name="T9" fmla="*/ 415815 h 90"/>
                      <a:gd name="T10" fmla="*/ 10873110 w 592"/>
                      <a:gd name="T11" fmla="*/ 488405 h 90"/>
                      <a:gd name="T12" fmla="*/ 12179580 w 592"/>
                      <a:gd name="T13" fmla="*/ 562000 h 90"/>
                      <a:gd name="T14" fmla="*/ 17033374 w 592"/>
                      <a:gd name="T15" fmla="*/ 634590 h 90"/>
                      <a:gd name="T16" fmla="*/ 24192517 w 592"/>
                      <a:gd name="T17" fmla="*/ 536457 h 90"/>
                      <a:gd name="T18" fmla="*/ 33782469 w 592"/>
                      <a:gd name="T19" fmla="*/ 197578 h 90"/>
                      <a:gd name="T20" fmla="*/ 37239604 w 592"/>
                      <a:gd name="T21" fmla="*/ 0 h 90"/>
                      <a:gd name="T22" fmla="*/ 40959014 w 592"/>
                      <a:gd name="T23" fmla="*/ 25518 h 90"/>
                      <a:gd name="T24" fmla="*/ 42243637 w 592"/>
                      <a:gd name="T25" fmla="*/ 364427 h 90"/>
                      <a:gd name="T26" fmla="*/ 42386558 w 592"/>
                      <a:gd name="T27" fmla="*/ 437038 h 90"/>
                      <a:gd name="T28" fmla="*/ 41664003 w 592"/>
                      <a:gd name="T29" fmla="*/ 732004 h 90"/>
                      <a:gd name="T30" fmla="*/ 41806928 w 592"/>
                      <a:gd name="T31" fmla="*/ 806093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5580" name="Freeform 331" descr="Cork"/>
                  <p:cNvSpPr>
                    <a:spLocks/>
                  </p:cNvSpPr>
                  <p:nvPr/>
                </p:nvSpPr>
                <p:spPr bwMode="auto">
                  <a:xfrm>
                    <a:off x="578" y="2506"/>
                    <a:ext cx="2074" cy="1231"/>
                  </a:xfrm>
                  <a:custGeom>
                    <a:avLst/>
                    <a:gdLst>
                      <a:gd name="T0" fmla="*/ 42841250 w 599"/>
                      <a:gd name="T1" fmla="*/ 0 h 432"/>
                      <a:gd name="T2" fmla="*/ 42555087 w 599"/>
                      <a:gd name="T3" fmla="*/ 73259 h 432"/>
                      <a:gd name="T4" fmla="*/ 42119197 w 599"/>
                      <a:gd name="T5" fmla="*/ 122097 h 432"/>
                      <a:gd name="T6" fmla="*/ 41850547 w 599"/>
                      <a:gd name="T7" fmla="*/ 296098 h 432"/>
                      <a:gd name="T8" fmla="*/ 39846471 w 599"/>
                      <a:gd name="T9" fmla="*/ 1139840 h 432"/>
                      <a:gd name="T10" fmla="*/ 37554946 w 599"/>
                      <a:gd name="T11" fmla="*/ 2578201 h 432"/>
                      <a:gd name="T12" fmla="*/ 36833312 w 599"/>
                      <a:gd name="T13" fmla="*/ 3295153 h 432"/>
                      <a:gd name="T14" fmla="*/ 36130223 w 599"/>
                      <a:gd name="T15" fmla="*/ 4334317 h 432"/>
                      <a:gd name="T16" fmla="*/ 35408121 w 599"/>
                      <a:gd name="T17" fmla="*/ 4982689 h 432"/>
                      <a:gd name="T18" fmla="*/ 32966718 w 599"/>
                      <a:gd name="T19" fmla="*/ 5229336 h 432"/>
                      <a:gd name="T20" fmla="*/ 30962774 w 599"/>
                      <a:gd name="T21" fmla="*/ 5128853 h 432"/>
                      <a:gd name="T22" fmla="*/ 30114816 w 599"/>
                      <a:gd name="T23" fmla="*/ 5076764 h 432"/>
                      <a:gd name="T24" fmla="*/ 30407873 w 599"/>
                      <a:gd name="T25" fmla="*/ 4360025 h 432"/>
                      <a:gd name="T26" fmla="*/ 30819931 w 599"/>
                      <a:gd name="T27" fmla="*/ 4186098 h 432"/>
                      <a:gd name="T28" fmla="*/ 28958864 w 599"/>
                      <a:gd name="T29" fmla="*/ 4063933 h 432"/>
                      <a:gd name="T30" fmla="*/ 24806525 w 599"/>
                      <a:gd name="T31" fmla="*/ 3912865 h 432"/>
                      <a:gd name="T32" fmla="*/ 8077544 w 599"/>
                      <a:gd name="T33" fmla="*/ 4460580 h 432"/>
                      <a:gd name="T34" fmla="*/ 7374469 w 599"/>
                      <a:gd name="T35" fmla="*/ 4559732 h 432"/>
                      <a:gd name="T36" fmla="*/ 6216477 w 599"/>
                      <a:gd name="T37" fmla="*/ 4855637 h 432"/>
                      <a:gd name="T38" fmla="*/ 3800922 w 599"/>
                      <a:gd name="T39" fmla="*/ 5351459 h 432"/>
                      <a:gd name="T40" fmla="*/ 2064174 w 599"/>
                      <a:gd name="T41" fmla="*/ 5229336 h 432"/>
                      <a:gd name="T42" fmla="*/ 1216181 w 599"/>
                      <a:gd name="T43" fmla="*/ 5128853 h 432"/>
                      <a:gd name="T44" fmla="*/ 494703 w 599"/>
                      <a:gd name="T45" fmla="*/ 4929081 h 432"/>
                      <a:gd name="T46" fmla="*/ 787306 w 599"/>
                      <a:gd name="T47" fmla="*/ 4608385 h 432"/>
                      <a:gd name="T48" fmla="*/ 1216181 w 599"/>
                      <a:gd name="T49" fmla="*/ 4138896 h 432"/>
                      <a:gd name="T50" fmla="*/ 1921296 w 599"/>
                      <a:gd name="T51" fmla="*/ 3248016 h 432"/>
                      <a:gd name="T52" fmla="*/ 2064174 w 599"/>
                      <a:gd name="T53" fmla="*/ 2329311 h 432"/>
                      <a:gd name="T54" fmla="*/ 2207006 w 599"/>
                      <a:gd name="T55" fmla="*/ 1560483 h 432"/>
                      <a:gd name="T56" fmla="*/ 2064174 w 599"/>
                      <a:gd name="T57" fmla="*/ 1017718 h 432"/>
                      <a:gd name="T58" fmla="*/ 1509408 w 599"/>
                      <a:gd name="T59" fmla="*/ 369348 h 432"/>
                      <a:gd name="T60" fmla="*/ 1366531 w 599"/>
                      <a:gd name="T61" fmla="*/ 1740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145578" name="Picture 332"/>
                <p:cNvPicPr>
                  <a:picLocks noChangeArrowheads="1"/>
                </p:cNvPicPr>
                <p:nvPr/>
              </p:nvPicPr>
              <p:blipFill>
                <a:blip r:embed="rId5"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45572" name="Freeform 333"/>
              <p:cNvSpPr>
                <a:spLocks/>
              </p:cNvSpPr>
              <p:nvPr/>
            </p:nvSpPr>
            <p:spPr bwMode="auto">
              <a:xfrm>
                <a:off x="1616" y="2649"/>
                <a:ext cx="88" cy="277"/>
              </a:xfrm>
              <a:custGeom>
                <a:avLst/>
                <a:gdLst>
                  <a:gd name="T0" fmla="*/ 99 w 85"/>
                  <a:gd name="T1" fmla="*/ 44 h 318"/>
                  <a:gd name="T2" fmla="*/ 87 w 85"/>
                  <a:gd name="T3" fmla="*/ 20 h 318"/>
                  <a:gd name="T4" fmla="*/ 65 w 85"/>
                  <a:gd name="T5" fmla="*/ 12 h 318"/>
                  <a:gd name="T6" fmla="*/ 74 w 85"/>
                  <a:gd name="T7" fmla="*/ 20 h 318"/>
                  <a:gd name="T8" fmla="*/ 87 w 85"/>
                  <a:gd name="T9" fmla="*/ 8 h 318"/>
                  <a:gd name="T10" fmla="*/ 51 w 85"/>
                  <a:gd name="T11" fmla="*/ 3 h 318"/>
                  <a:gd name="T12" fmla="*/ 51 w 85"/>
                  <a:gd name="T13" fmla="*/ 12 h 318"/>
                  <a:gd name="T14" fmla="*/ 65 w 85"/>
                  <a:gd name="T15" fmla="*/ 54 h 318"/>
                  <a:gd name="T16" fmla="*/ 39 w 85"/>
                  <a:gd name="T17" fmla="*/ 46 h 318"/>
                  <a:gd name="T18" fmla="*/ 51 w 85"/>
                  <a:gd name="T19" fmla="*/ 37 h 318"/>
                  <a:gd name="T20" fmla="*/ 65 w 85"/>
                  <a:gd name="T21" fmla="*/ 46 h 318"/>
                  <a:gd name="T22" fmla="*/ 51 w 85"/>
                  <a:gd name="T23" fmla="*/ 29 h 318"/>
                  <a:gd name="T24" fmla="*/ 65 w 85"/>
                  <a:gd name="T25" fmla="*/ 44 h 318"/>
                  <a:gd name="T26" fmla="*/ 51 w 85"/>
                  <a:gd name="T27" fmla="*/ 34 h 318"/>
                  <a:gd name="T28" fmla="*/ 65 w 85"/>
                  <a:gd name="T29" fmla="*/ 42 h 318"/>
                  <a:gd name="T30" fmla="*/ 74 w 85"/>
                  <a:gd name="T31" fmla="*/ 49 h 318"/>
                  <a:gd name="T32" fmla="*/ 99 w 85"/>
                  <a:gd name="T33" fmla="*/ 59 h 318"/>
                  <a:gd name="T34" fmla="*/ 109 w 85"/>
                  <a:gd name="T35" fmla="*/ 66 h 318"/>
                  <a:gd name="T36" fmla="*/ 99 w 85"/>
                  <a:gd name="T37" fmla="*/ 80 h 318"/>
                  <a:gd name="T38" fmla="*/ 87 w 85"/>
                  <a:gd name="T39" fmla="*/ 78 h 318"/>
                  <a:gd name="T40" fmla="*/ 74 w 85"/>
                  <a:gd name="T41" fmla="*/ 91 h 318"/>
                  <a:gd name="T42" fmla="*/ 51 w 85"/>
                  <a:gd name="T43" fmla="*/ 84 h 318"/>
                  <a:gd name="T44" fmla="*/ 39 w 85"/>
                  <a:gd name="T45" fmla="*/ 59 h 318"/>
                  <a:gd name="T46" fmla="*/ 31 w 85"/>
                  <a:gd name="T47" fmla="*/ 71 h 318"/>
                  <a:gd name="T48" fmla="*/ 5 w 85"/>
                  <a:gd name="T49" fmla="*/ 61 h 318"/>
                  <a:gd name="T50" fmla="*/ 51 w 85"/>
                  <a:gd name="T51" fmla="*/ 42 h 318"/>
                  <a:gd name="T52" fmla="*/ 87 w 85"/>
                  <a:gd name="T53" fmla="*/ 49 h 318"/>
                  <a:gd name="T54" fmla="*/ 99 w 85"/>
                  <a:gd name="T55" fmla="*/ 64 h 318"/>
                  <a:gd name="T56" fmla="*/ 87 w 85"/>
                  <a:gd name="T57" fmla="*/ 54 h 318"/>
                  <a:gd name="T58" fmla="*/ 87 w 85"/>
                  <a:gd name="T59" fmla="*/ 3 h 318"/>
                  <a:gd name="T60" fmla="*/ 65 w 85"/>
                  <a:gd name="T61" fmla="*/ 10 h 318"/>
                  <a:gd name="T62" fmla="*/ 31 w 85"/>
                  <a:gd name="T63" fmla="*/ 12 h 318"/>
                  <a:gd name="T64" fmla="*/ 51 w 85"/>
                  <a:gd name="T65" fmla="*/ 27 h 318"/>
                  <a:gd name="T66" fmla="*/ 74 w 85"/>
                  <a:gd name="T67" fmla="*/ 38 h 318"/>
                  <a:gd name="T68" fmla="*/ 99 w 85"/>
                  <a:gd name="T69" fmla="*/ 4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573" name="Freeform 334"/>
              <p:cNvSpPr>
                <a:spLocks/>
              </p:cNvSpPr>
              <p:nvPr/>
            </p:nvSpPr>
            <p:spPr bwMode="auto">
              <a:xfrm>
                <a:off x="1635" y="2647"/>
                <a:ext cx="109" cy="309"/>
              </a:xfrm>
              <a:custGeom>
                <a:avLst/>
                <a:gdLst>
                  <a:gd name="T0" fmla="*/ 1 w 105"/>
                  <a:gd name="T1" fmla="*/ 0 h 354"/>
                  <a:gd name="T2" fmla="*/ 130 w 105"/>
                  <a:gd name="T3" fmla="*/ 3 h 354"/>
                  <a:gd name="T4" fmla="*/ 102 w 105"/>
                  <a:gd name="T5" fmla="*/ 9 h 354"/>
                  <a:gd name="T6" fmla="*/ 117 w 105"/>
                  <a:gd name="T7" fmla="*/ 18 h 354"/>
                  <a:gd name="T8" fmla="*/ 117 w 105"/>
                  <a:gd name="T9" fmla="*/ 44 h 354"/>
                  <a:gd name="T10" fmla="*/ 136 w 105"/>
                  <a:gd name="T11" fmla="*/ 50 h 354"/>
                  <a:gd name="T12" fmla="*/ 136 w 105"/>
                  <a:gd name="T13" fmla="*/ 71 h 354"/>
                  <a:gd name="T14" fmla="*/ 117 w 105"/>
                  <a:gd name="T15" fmla="*/ 99 h 354"/>
                  <a:gd name="T16" fmla="*/ 96 w 105"/>
                  <a:gd name="T17" fmla="*/ 105 h 354"/>
                  <a:gd name="T18" fmla="*/ 23 w 105"/>
                  <a:gd name="T19" fmla="*/ 93 h 354"/>
                  <a:gd name="T20" fmla="*/ 12 w 105"/>
                  <a:gd name="T21" fmla="*/ 83 h 354"/>
                  <a:gd name="T22" fmla="*/ 23 w 105"/>
                  <a:gd name="T23" fmla="*/ 72 h 354"/>
                  <a:gd name="T24" fmla="*/ 9 w 105"/>
                  <a:gd name="T25" fmla="*/ 29 h 354"/>
                  <a:gd name="T26" fmla="*/ 29 w 105"/>
                  <a:gd name="T27" fmla="*/ 1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574" name="Freeform 335"/>
              <p:cNvSpPr>
                <a:spLocks/>
              </p:cNvSpPr>
              <p:nvPr/>
            </p:nvSpPr>
            <p:spPr bwMode="auto">
              <a:xfrm>
                <a:off x="3008" y="2583"/>
                <a:ext cx="155" cy="328"/>
              </a:xfrm>
              <a:custGeom>
                <a:avLst/>
                <a:gdLst>
                  <a:gd name="T0" fmla="*/ 201 w 149"/>
                  <a:gd name="T1" fmla="*/ 6 h 376"/>
                  <a:gd name="T2" fmla="*/ 190 w 149"/>
                  <a:gd name="T3" fmla="*/ 30 h 376"/>
                  <a:gd name="T4" fmla="*/ 178 w 149"/>
                  <a:gd name="T5" fmla="*/ 38 h 376"/>
                  <a:gd name="T6" fmla="*/ 174 w 149"/>
                  <a:gd name="T7" fmla="*/ 40 h 376"/>
                  <a:gd name="T8" fmla="*/ 149 w 149"/>
                  <a:gd name="T9" fmla="*/ 71 h 376"/>
                  <a:gd name="T10" fmla="*/ 117 w 149"/>
                  <a:gd name="T11" fmla="*/ 92 h 376"/>
                  <a:gd name="T12" fmla="*/ 95 w 149"/>
                  <a:gd name="T13" fmla="*/ 106 h 376"/>
                  <a:gd name="T14" fmla="*/ 79 w 149"/>
                  <a:gd name="T15" fmla="*/ 106 h 376"/>
                  <a:gd name="T16" fmla="*/ 27 w 149"/>
                  <a:gd name="T17" fmla="*/ 109 h 376"/>
                  <a:gd name="T18" fmla="*/ 2 w 149"/>
                  <a:gd name="T19" fmla="*/ 102 h 376"/>
                  <a:gd name="T20" fmla="*/ 5 w 149"/>
                  <a:gd name="T21" fmla="*/ 92 h 376"/>
                  <a:gd name="T22" fmla="*/ 8 w 149"/>
                  <a:gd name="T23" fmla="*/ 65 h 376"/>
                  <a:gd name="T24" fmla="*/ 30 w 149"/>
                  <a:gd name="T25" fmla="*/ 58 h 376"/>
                  <a:gd name="T26" fmla="*/ 48 w 149"/>
                  <a:gd name="T27" fmla="*/ 31 h 376"/>
                  <a:gd name="T28" fmla="*/ 60 w 149"/>
                  <a:gd name="T29" fmla="*/ 22 h 376"/>
                  <a:gd name="T30" fmla="*/ 113 w 149"/>
                  <a:gd name="T31" fmla="*/ 5 h 376"/>
                  <a:gd name="T32" fmla="*/ 174 w 149"/>
                  <a:gd name="T33" fmla="*/ 5 h 376"/>
                  <a:gd name="T34" fmla="*/ 201 w 149"/>
                  <a:gd name="T35" fmla="*/ 6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575" name="Freeform 336"/>
              <p:cNvSpPr>
                <a:spLocks/>
              </p:cNvSpPr>
              <p:nvPr/>
            </p:nvSpPr>
            <p:spPr bwMode="auto">
              <a:xfrm>
                <a:off x="1714" y="1020"/>
                <a:ext cx="99" cy="440"/>
              </a:xfrm>
              <a:custGeom>
                <a:avLst/>
                <a:gdLst>
                  <a:gd name="T0" fmla="*/ 35 w 96"/>
                  <a:gd name="T1" fmla="*/ 143 h 504"/>
                  <a:gd name="T2" fmla="*/ 79 w 96"/>
                  <a:gd name="T3" fmla="*/ 145 h 504"/>
                  <a:gd name="T4" fmla="*/ 95 w 96"/>
                  <a:gd name="T5" fmla="*/ 134 h 504"/>
                  <a:gd name="T6" fmla="*/ 95 w 96"/>
                  <a:gd name="T7" fmla="*/ 95 h 504"/>
                  <a:gd name="T8" fmla="*/ 116 w 96"/>
                  <a:gd name="T9" fmla="*/ 63 h 504"/>
                  <a:gd name="T10" fmla="*/ 126 w 96"/>
                  <a:gd name="T11" fmla="*/ 51 h 504"/>
                  <a:gd name="T12" fmla="*/ 116 w 96"/>
                  <a:gd name="T13" fmla="*/ 15 h 504"/>
                  <a:gd name="T14" fmla="*/ 102 w 96"/>
                  <a:gd name="T15" fmla="*/ 3 h 504"/>
                  <a:gd name="T16" fmla="*/ 38 w 96"/>
                  <a:gd name="T17" fmla="*/ 8 h 504"/>
                  <a:gd name="T18" fmla="*/ 35 w 96"/>
                  <a:gd name="T19" fmla="*/ 36 h 504"/>
                  <a:gd name="T20" fmla="*/ 41 w 96"/>
                  <a:gd name="T21" fmla="*/ 107 h 504"/>
                  <a:gd name="T22" fmla="*/ 50 w 96"/>
                  <a:gd name="T23" fmla="*/ 120 h 504"/>
                  <a:gd name="T24" fmla="*/ 33 w 96"/>
                  <a:gd name="T25" fmla="*/ 140 h 504"/>
                  <a:gd name="T26" fmla="*/ 35 w 96"/>
                  <a:gd name="T27" fmla="*/ 14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576" name="Freeform 337"/>
              <p:cNvSpPr>
                <a:spLocks/>
              </p:cNvSpPr>
              <p:nvPr/>
            </p:nvSpPr>
            <p:spPr bwMode="auto">
              <a:xfrm>
                <a:off x="3431" y="1007"/>
                <a:ext cx="156" cy="358"/>
              </a:xfrm>
              <a:custGeom>
                <a:avLst/>
                <a:gdLst>
                  <a:gd name="T0" fmla="*/ 5 w 150"/>
                  <a:gd name="T1" fmla="*/ 113 h 410"/>
                  <a:gd name="T2" fmla="*/ 58 w 150"/>
                  <a:gd name="T3" fmla="*/ 121 h 410"/>
                  <a:gd name="T4" fmla="*/ 113 w 150"/>
                  <a:gd name="T5" fmla="*/ 118 h 410"/>
                  <a:gd name="T6" fmla="*/ 133 w 150"/>
                  <a:gd name="T7" fmla="*/ 107 h 410"/>
                  <a:gd name="T8" fmla="*/ 163 w 150"/>
                  <a:gd name="T9" fmla="*/ 81 h 410"/>
                  <a:gd name="T10" fmla="*/ 182 w 150"/>
                  <a:gd name="T11" fmla="*/ 64 h 410"/>
                  <a:gd name="T12" fmla="*/ 193 w 150"/>
                  <a:gd name="T13" fmla="*/ 57 h 410"/>
                  <a:gd name="T14" fmla="*/ 197 w 150"/>
                  <a:gd name="T15" fmla="*/ 34 h 410"/>
                  <a:gd name="T16" fmla="*/ 205 w 150"/>
                  <a:gd name="T17" fmla="*/ 30 h 410"/>
                  <a:gd name="T18" fmla="*/ 208 w 150"/>
                  <a:gd name="T19" fmla="*/ 14 h 410"/>
                  <a:gd name="T20" fmla="*/ 185 w 150"/>
                  <a:gd name="T21" fmla="*/ 0 h 410"/>
                  <a:gd name="T22" fmla="*/ 133 w 150"/>
                  <a:gd name="T23" fmla="*/ 3 h 410"/>
                  <a:gd name="T24" fmla="*/ 109 w 150"/>
                  <a:gd name="T25" fmla="*/ 16 h 410"/>
                  <a:gd name="T26" fmla="*/ 94 w 150"/>
                  <a:gd name="T27" fmla="*/ 40 h 410"/>
                  <a:gd name="T28" fmla="*/ 82 w 150"/>
                  <a:gd name="T29" fmla="*/ 47 h 410"/>
                  <a:gd name="T30" fmla="*/ 60 w 150"/>
                  <a:gd name="T31" fmla="*/ 64 h 410"/>
                  <a:gd name="T32" fmla="*/ 58 w 150"/>
                  <a:gd name="T33" fmla="*/ 66 h 410"/>
                  <a:gd name="T34" fmla="*/ 48 w 150"/>
                  <a:gd name="T35" fmla="*/ 69 h 410"/>
                  <a:gd name="T36" fmla="*/ 44 w 150"/>
                  <a:gd name="T37" fmla="*/ 74 h 410"/>
                  <a:gd name="T38" fmla="*/ 38 w 150"/>
                  <a:gd name="T39" fmla="*/ 76 h 410"/>
                  <a:gd name="T40" fmla="*/ 25 w 150"/>
                  <a:gd name="T41" fmla="*/ 103 h 410"/>
                  <a:gd name="T42" fmla="*/ 10 w 150"/>
                  <a:gd name="T43" fmla="*/ 113 h 410"/>
                  <a:gd name="T44" fmla="*/ 2 w 150"/>
                  <a:gd name="T45" fmla="*/ 114 h 410"/>
                  <a:gd name="T46" fmla="*/ 5 w 150"/>
                  <a:gd name="T47" fmla="*/ 1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145570" name="Rectangle 338"/>
            <p:cNvSpPr>
              <a:spLocks noChangeArrowheads="1"/>
            </p:cNvSpPr>
            <p:nvPr/>
          </p:nvSpPr>
          <p:spPr bwMode="auto">
            <a:xfrm>
              <a:off x="1609" y="1237"/>
              <a:ext cx="216"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600" i="1">
                  <a:solidFill>
                    <a:schemeClr val="bg2"/>
                  </a:solidFill>
                  <a:latin typeface="Kosher-Normal" charset="0"/>
                </a:rPr>
                <a:t>LC</a:t>
              </a:r>
              <a:endParaRPr lang="en-US" sz="1600" b="0" i="1">
                <a:solidFill>
                  <a:schemeClr val="bg2"/>
                </a:solidFill>
                <a:latin typeface="Helvetica" charset="0"/>
              </a:endParaRPr>
            </a:p>
          </p:txBody>
        </p:sp>
      </p:grpSp>
      <p:grpSp>
        <p:nvGrpSpPr>
          <p:cNvPr id="145516" name="Group 365"/>
          <p:cNvGrpSpPr>
            <a:grpSpLocks/>
          </p:cNvGrpSpPr>
          <p:nvPr/>
        </p:nvGrpSpPr>
        <p:grpSpPr bwMode="auto">
          <a:xfrm>
            <a:off x="5106988" y="2173288"/>
            <a:ext cx="673100" cy="585787"/>
            <a:chOff x="3183" y="821"/>
            <a:chExt cx="424" cy="369"/>
          </a:xfrm>
        </p:grpSpPr>
        <p:grpSp>
          <p:nvGrpSpPr>
            <p:cNvPr id="145555" name="Group 313"/>
            <p:cNvGrpSpPr>
              <a:grpSpLocks/>
            </p:cNvGrpSpPr>
            <p:nvPr/>
          </p:nvGrpSpPr>
          <p:grpSpPr bwMode="auto">
            <a:xfrm>
              <a:off x="3243" y="821"/>
              <a:ext cx="331" cy="369"/>
              <a:chOff x="1567" y="1192"/>
              <a:chExt cx="331" cy="369"/>
            </a:xfrm>
          </p:grpSpPr>
          <p:grpSp>
            <p:nvGrpSpPr>
              <p:cNvPr id="145557" name="Group 314"/>
              <p:cNvGrpSpPr>
                <a:grpSpLocks/>
              </p:cNvGrpSpPr>
              <p:nvPr/>
            </p:nvGrpSpPr>
            <p:grpSpPr bwMode="auto">
              <a:xfrm>
                <a:off x="1567" y="1192"/>
                <a:ext cx="331" cy="369"/>
                <a:chOff x="1084" y="711"/>
                <a:chExt cx="2950" cy="2769"/>
              </a:xfrm>
            </p:grpSpPr>
            <p:grpSp>
              <p:nvGrpSpPr>
                <p:cNvPr id="145559" name="Group 315"/>
                <p:cNvGrpSpPr>
                  <a:grpSpLocks/>
                </p:cNvGrpSpPr>
                <p:nvPr/>
              </p:nvGrpSpPr>
              <p:grpSpPr bwMode="auto">
                <a:xfrm>
                  <a:off x="1084" y="711"/>
                  <a:ext cx="2950" cy="2769"/>
                  <a:chOff x="2707" y="548"/>
                  <a:chExt cx="2950" cy="2769"/>
                </a:xfrm>
              </p:grpSpPr>
              <p:grpSp>
                <p:nvGrpSpPr>
                  <p:cNvPr id="145565" name="Group 316"/>
                  <p:cNvGrpSpPr>
                    <a:grpSpLocks/>
                  </p:cNvGrpSpPr>
                  <p:nvPr/>
                </p:nvGrpSpPr>
                <p:grpSpPr bwMode="auto">
                  <a:xfrm>
                    <a:off x="3180" y="1046"/>
                    <a:ext cx="2105" cy="1421"/>
                    <a:chOff x="578" y="2316"/>
                    <a:chExt cx="2105" cy="1421"/>
                  </a:xfrm>
                </p:grpSpPr>
                <p:sp>
                  <p:nvSpPr>
                    <p:cNvPr id="145567" name="Freeform 317" descr="Cork"/>
                    <p:cNvSpPr>
                      <a:spLocks/>
                    </p:cNvSpPr>
                    <p:nvPr/>
                  </p:nvSpPr>
                  <p:spPr bwMode="auto">
                    <a:xfrm>
                      <a:off x="633" y="2316"/>
                      <a:ext cx="2050" cy="256"/>
                    </a:xfrm>
                    <a:custGeom>
                      <a:avLst/>
                      <a:gdLst>
                        <a:gd name="T0" fmla="*/ 579634 w 592"/>
                        <a:gd name="T1" fmla="*/ 1096943 h 90"/>
                        <a:gd name="T2" fmla="*/ 1570927 w 592"/>
                        <a:gd name="T3" fmla="*/ 536457 h 90"/>
                        <a:gd name="T4" fmla="*/ 2441263 w 592"/>
                        <a:gd name="T5" fmla="*/ 437038 h 90"/>
                        <a:gd name="T6" fmla="*/ 3289762 w 592"/>
                        <a:gd name="T7" fmla="*/ 390295 h 90"/>
                        <a:gd name="T8" fmla="*/ 8024507 w 592"/>
                        <a:gd name="T9" fmla="*/ 415815 h 90"/>
                        <a:gd name="T10" fmla="*/ 10873110 w 592"/>
                        <a:gd name="T11" fmla="*/ 488405 h 90"/>
                        <a:gd name="T12" fmla="*/ 12179580 w 592"/>
                        <a:gd name="T13" fmla="*/ 562000 h 90"/>
                        <a:gd name="T14" fmla="*/ 17033374 w 592"/>
                        <a:gd name="T15" fmla="*/ 634590 h 90"/>
                        <a:gd name="T16" fmla="*/ 24192517 w 592"/>
                        <a:gd name="T17" fmla="*/ 536457 h 90"/>
                        <a:gd name="T18" fmla="*/ 33782469 w 592"/>
                        <a:gd name="T19" fmla="*/ 197578 h 90"/>
                        <a:gd name="T20" fmla="*/ 37239604 w 592"/>
                        <a:gd name="T21" fmla="*/ 0 h 90"/>
                        <a:gd name="T22" fmla="*/ 40959014 w 592"/>
                        <a:gd name="T23" fmla="*/ 25518 h 90"/>
                        <a:gd name="T24" fmla="*/ 42243637 w 592"/>
                        <a:gd name="T25" fmla="*/ 364427 h 90"/>
                        <a:gd name="T26" fmla="*/ 42386558 w 592"/>
                        <a:gd name="T27" fmla="*/ 437038 h 90"/>
                        <a:gd name="T28" fmla="*/ 41664003 w 592"/>
                        <a:gd name="T29" fmla="*/ 732004 h 90"/>
                        <a:gd name="T30" fmla="*/ 41806928 w 592"/>
                        <a:gd name="T31" fmla="*/ 806093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5568" name="Freeform 318" descr="Cork"/>
                    <p:cNvSpPr>
                      <a:spLocks/>
                    </p:cNvSpPr>
                    <p:nvPr/>
                  </p:nvSpPr>
                  <p:spPr bwMode="auto">
                    <a:xfrm>
                      <a:off x="578" y="2506"/>
                      <a:ext cx="2074" cy="1231"/>
                    </a:xfrm>
                    <a:custGeom>
                      <a:avLst/>
                      <a:gdLst>
                        <a:gd name="T0" fmla="*/ 42841250 w 599"/>
                        <a:gd name="T1" fmla="*/ 0 h 432"/>
                        <a:gd name="T2" fmla="*/ 42555087 w 599"/>
                        <a:gd name="T3" fmla="*/ 73259 h 432"/>
                        <a:gd name="T4" fmla="*/ 42119197 w 599"/>
                        <a:gd name="T5" fmla="*/ 122097 h 432"/>
                        <a:gd name="T6" fmla="*/ 41850547 w 599"/>
                        <a:gd name="T7" fmla="*/ 296098 h 432"/>
                        <a:gd name="T8" fmla="*/ 39846471 w 599"/>
                        <a:gd name="T9" fmla="*/ 1139840 h 432"/>
                        <a:gd name="T10" fmla="*/ 37554946 w 599"/>
                        <a:gd name="T11" fmla="*/ 2578201 h 432"/>
                        <a:gd name="T12" fmla="*/ 36833312 w 599"/>
                        <a:gd name="T13" fmla="*/ 3295153 h 432"/>
                        <a:gd name="T14" fmla="*/ 36130223 w 599"/>
                        <a:gd name="T15" fmla="*/ 4334317 h 432"/>
                        <a:gd name="T16" fmla="*/ 35408121 w 599"/>
                        <a:gd name="T17" fmla="*/ 4982689 h 432"/>
                        <a:gd name="T18" fmla="*/ 32966718 w 599"/>
                        <a:gd name="T19" fmla="*/ 5229336 h 432"/>
                        <a:gd name="T20" fmla="*/ 30962774 w 599"/>
                        <a:gd name="T21" fmla="*/ 5128853 h 432"/>
                        <a:gd name="T22" fmla="*/ 30114816 w 599"/>
                        <a:gd name="T23" fmla="*/ 5076764 h 432"/>
                        <a:gd name="T24" fmla="*/ 30407873 w 599"/>
                        <a:gd name="T25" fmla="*/ 4360025 h 432"/>
                        <a:gd name="T26" fmla="*/ 30819931 w 599"/>
                        <a:gd name="T27" fmla="*/ 4186098 h 432"/>
                        <a:gd name="T28" fmla="*/ 28958864 w 599"/>
                        <a:gd name="T29" fmla="*/ 4063933 h 432"/>
                        <a:gd name="T30" fmla="*/ 24806525 w 599"/>
                        <a:gd name="T31" fmla="*/ 3912865 h 432"/>
                        <a:gd name="T32" fmla="*/ 8077544 w 599"/>
                        <a:gd name="T33" fmla="*/ 4460580 h 432"/>
                        <a:gd name="T34" fmla="*/ 7374469 w 599"/>
                        <a:gd name="T35" fmla="*/ 4559732 h 432"/>
                        <a:gd name="T36" fmla="*/ 6216477 w 599"/>
                        <a:gd name="T37" fmla="*/ 4855637 h 432"/>
                        <a:gd name="T38" fmla="*/ 3800922 w 599"/>
                        <a:gd name="T39" fmla="*/ 5351459 h 432"/>
                        <a:gd name="T40" fmla="*/ 2064174 w 599"/>
                        <a:gd name="T41" fmla="*/ 5229336 h 432"/>
                        <a:gd name="T42" fmla="*/ 1216181 w 599"/>
                        <a:gd name="T43" fmla="*/ 5128853 h 432"/>
                        <a:gd name="T44" fmla="*/ 494703 w 599"/>
                        <a:gd name="T45" fmla="*/ 4929081 h 432"/>
                        <a:gd name="T46" fmla="*/ 787306 w 599"/>
                        <a:gd name="T47" fmla="*/ 4608385 h 432"/>
                        <a:gd name="T48" fmla="*/ 1216181 w 599"/>
                        <a:gd name="T49" fmla="*/ 4138896 h 432"/>
                        <a:gd name="T50" fmla="*/ 1921296 w 599"/>
                        <a:gd name="T51" fmla="*/ 3248016 h 432"/>
                        <a:gd name="T52" fmla="*/ 2064174 w 599"/>
                        <a:gd name="T53" fmla="*/ 2329311 h 432"/>
                        <a:gd name="T54" fmla="*/ 2207006 w 599"/>
                        <a:gd name="T55" fmla="*/ 1560483 h 432"/>
                        <a:gd name="T56" fmla="*/ 2064174 w 599"/>
                        <a:gd name="T57" fmla="*/ 1017718 h 432"/>
                        <a:gd name="T58" fmla="*/ 1509408 w 599"/>
                        <a:gd name="T59" fmla="*/ 369348 h 432"/>
                        <a:gd name="T60" fmla="*/ 1366531 w 599"/>
                        <a:gd name="T61" fmla="*/ 1740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145566" name="Picture 319"/>
                  <p:cNvPicPr>
                    <a:picLocks noChangeArrowheads="1"/>
                  </p:cNvPicPr>
                  <p:nvPr/>
                </p:nvPicPr>
                <p:blipFill>
                  <a:blip r:embed="rId5"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45560" name="Freeform 320"/>
                <p:cNvSpPr>
                  <a:spLocks/>
                </p:cNvSpPr>
                <p:nvPr/>
              </p:nvSpPr>
              <p:spPr bwMode="auto">
                <a:xfrm>
                  <a:off x="1616" y="2649"/>
                  <a:ext cx="88" cy="277"/>
                </a:xfrm>
                <a:custGeom>
                  <a:avLst/>
                  <a:gdLst>
                    <a:gd name="T0" fmla="*/ 99 w 85"/>
                    <a:gd name="T1" fmla="*/ 44 h 318"/>
                    <a:gd name="T2" fmla="*/ 87 w 85"/>
                    <a:gd name="T3" fmla="*/ 20 h 318"/>
                    <a:gd name="T4" fmla="*/ 65 w 85"/>
                    <a:gd name="T5" fmla="*/ 12 h 318"/>
                    <a:gd name="T6" fmla="*/ 74 w 85"/>
                    <a:gd name="T7" fmla="*/ 20 h 318"/>
                    <a:gd name="T8" fmla="*/ 87 w 85"/>
                    <a:gd name="T9" fmla="*/ 8 h 318"/>
                    <a:gd name="T10" fmla="*/ 51 w 85"/>
                    <a:gd name="T11" fmla="*/ 3 h 318"/>
                    <a:gd name="T12" fmla="*/ 51 w 85"/>
                    <a:gd name="T13" fmla="*/ 12 h 318"/>
                    <a:gd name="T14" fmla="*/ 65 w 85"/>
                    <a:gd name="T15" fmla="*/ 54 h 318"/>
                    <a:gd name="T16" fmla="*/ 39 w 85"/>
                    <a:gd name="T17" fmla="*/ 46 h 318"/>
                    <a:gd name="T18" fmla="*/ 51 w 85"/>
                    <a:gd name="T19" fmla="*/ 37 h 318"/>
                    <a:gd name="T20" fmla="*/ 65 w 85"/>
                    <a:gd name="T21" fmla="*/ 46 h 318"/>
                    <a:gd name="T22" fmla="*/ 51 w 85"/>
                    <a:gd name="T23" fmla="*/ 29 h 318"/>
                    <a:gd name="T24" fmla="*/ 65 w 85"/>
                    <a:gd name="T25" fmla="*/ 44 h 318"/>
                    <a:gd name="T26" fmla="*/ 51 w 85"/>
                    <a:gd name="T27" fmla="*/ 34 h 318"/>
                    <a:gd name="T28" fmla="*/ 65 w 85"/>
                    <a:gd name="T29" fmla="*/ 42 h 318"/>
                    <a:gd name="T30" fmla="*/ 74 w 85"/>
                    <a:gd name="T31" fmla="*/ 49 h 318"/>
                    <a:gd name="T32" fmla="*/ 99 w 85"/>
                    <a:gd name="T33" fmla="*/ 59 h 318"/>
                    <a:gd name="T34" fmla="*/ 109 w 85"/>
                    <a:gd name="T35" fmla="*/ 66 h 318"/>
                    <a:gd name="T36" fmla="*/ 99 w 85"/>
                    <a:gd name="T37" fmla="*/ 80 h 318"/>
                    <a:gd name="T38" fmla="*/ 87 w 85"/>
                    <a:gd name="T39" fmla="*/ 78 h 318"/>
                    <a:gd name="T40" fmla="*/ 74 w 85"/>
                    <a:gd name="T41" fmla="*/ 91 h 318"/>
                    <a:gd name="T42" fmla="*/ 51 w 85"/>
                    <a:gd name="T43" fmla="*/ 84 h 318"/>
                    <a:gd name="T44" fmla="*/ 39 w 85"/>
                    <a:gd name="T45" fmla="*/ 59 h 318"/>
                    <a:gd name="T46" fmla="*/ 31 w 85"/>
                    <a:gd name="T47" fmla="*/ 71 h 318"/>
                    <a:gd name="T48" fmla="*/ 5 w 85"/>
                    <a:gd name="T49" fmla="*/ 61 h 318"/>
                    <a:gd name="T50" fmla="*/ 51 w 85"/>
                    <a:gd name="T51" fmla="*/ 42 h 318"/>
                    <a:gd name="T52" fmla="*/ 87 w 85"/>
                    <a:gd name="T53" fmla="*/ 49 h 318"/>
                    <a:gd name="T54" fmla="*/ 99 w 85"/>
                    <a:gd name="T55" fmla="*/ 64 h 318"/>
                    <a:gd name="T56" fmla="*/ 87 w 85"/>
                    <a:gd name="T57" fmla="*/ 54 h 318"/>
                    <a:gd name="T58" fmla="*/ 87 w 85"/>
                    <a:gd name="T59" fmla="*/ 3 h 318"/>
                    <a:gd name="T60" fmla="*/ 65 w 85"/>
                    <a:gd name="T61" fmla="*/ 10 h 318"/>
                    <a:gd name="T62" fmla="*/ 31 w 85"/>
                    <a:gd name="T63" fmla="*/ 12 h 318"/>
                    <a:gd name="T64" fmla="*/ 51 w 85"/>
                    <a:gd name="T65" fmla="*/ 27 h 318"/>
                    <a:gd name="T66" fmla="*/ 74 w 85"/>
                    <a:gd name="T67" fmla="*/ 38 h 318"/>
                    <a:gd name="T68" fmla="*/ 99 w 85"/>
                    <a:gd name="T69" fmla="*/ 4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561" name="Freeform 321"/>
                <p:cNvSpPr>
                  <a:spLocks/>
                </p:cNvSpPr>
                <p:nvPr/>
              </p:nvSpPr>
              <p:spPr bwMode="auto">
                <a:xfrm>
                  <a:off x="1635" y="2647"/>
                  <a:ext cx="109" cy="309"/>
                </a:xfrm>
                <a:custGeom>
                  <a:avLst/>
                  <a:gdLst>
                    <a:gd name="T0" fmla="*/ 1 w 105"/>
                    <a:gd name="T1" fmla="*/ 0 h 354"/>
                    <a:gd name="T2" fmla="*/ 130 w 105"/>
                    <a:gd name="T3" fmla="*/ 3 h 354"/>
                    <a:gd name="T4" fmla="*/ 102 w 105"/>
                    <a:gd name="T5" fmla="*/ 9 h 354"/>
                    <a:gd name="T6" fmla="*/ 117 w 105"/>
                    <a:gd name="T7" fmla="*/ 18 h 354"/>
                    <a:gd name="T8" fmla="*/ 117 w 105"/>
                    <a:gd name="T9" fmla="*/ 44 h 354"/>
                    <a:gd name="T10" fmla="*/ 136 w 105"/>
                    <a:gd name="T11" fmla="*/ 50 h 354"/>
                    <a:gd name="T12" fmla="*/ 136 w 105"/>
                    <a:gd name="T13" fmla="*/ 71 h 354"/>
                    <a:gd name="T14" fmla="*/ 117 w 105"/>
                    <a:gd name="T15" fmla="*/ 99 h 354"/>
                    <a:gd name="T16" fmla="*/ 96 w 105"/>
                    <a:gd name="T17" fmla="*/ 105 h 354"/>
                    <a:gd name="T18" fmla="*/ 23 w 105"/>
                    <a:gd name="T19" fmla="*/ 93 h 354"/>
                    <a:gd name="T20" fmla="*/ 12 w 105"/>
                    <a:gd name="T21" fmla="*/ 83 h 354"/>
                    <a:gd name="T22" fmla="*/ 23 w 105"/>
                    <a:gd name="T23" fmla="*/ 72 h 354"/>
                    <a:gd name="T24" fmla="*/ 9 w 105"/>
                    <a:gd name="T25" fmla="*/ 29 h 354"/>
                    <a:gd name="T26" fmla="*/ 29 w 105"/>
                    <a:gd name="T27" fmla="*/ 1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562" name="Freeform 322"/>
                <p:cNvSpPr>
                  <a:spLocks/>
                </p:cNvSpPr>
                <p:nvPr/>
              </p:nvSpPr>
              <p:spPr bwMode="auto">
                <a:xfrm>
                  <a:off x="3008" y="2583"/>
                  <a:ext cx="155" cy="328"/>
                </a:xfrm>
                <a:custGeom>
                  <a:avLst/>
                  <a:gdLst>
                    <a:gd name="T0" fmla="*/ 201 w 149"/>
                    <a:gd name="T1" fmla="*/ 6 h 376"/>
                    <a:gd name="T2" fmla="*/ 190 w 149"/>
                    <a:gd name="T3" fmla="*/ 30 h 376"/>
                    <a:gd name="T4" fmla="*/ 178 w 149"/>
                    <a:gd name="T5" fmla="*/ 38 h 376"/>
                    <a:gd name="T6" fmla="*/ 174 w 149"/>
                    <a:gd name="T7" fmla="*/ 40 h 376"/>
                    <a:gd name="T8" fmla="*/ 149 w 149"/>
                    <a:gd name="T9" fmla="*/ 71 h 376"/>
                    <a:gd name="T10" fmla="*/ 117 w 149"/>
                    <a:gd name="T11" fmla="*/ 92 h 376"/>
                    <a:gd name="T12" fmla="*/ 95 w 149"/>
                    <a:gd name="T13" fmla="*/ 106 h 376"/>
                    <a:gd name="T14" fmla="*/ 79 w 149"/>
                    <a:gd name="T15" fmla="*/ 106 h 376"/>
                    <a:gd name="T16" fmla="*/ 27 w 149"/>
                    <a:gd name="T17" fmla="*/ 109 h 376"/>
                    <a:gd name="T18" fmla="*/ 2 w 149"/>
                    <a:gd name="T19" fmla="*/ 102 h 376"/>
                    <a:gd name="T20" fmla="*/ 5 w 149"/>
                    <a:gd name="T21" fmla="*/ 92 h 376"/>
                    <a:gd name="T22" fmla="*/ 8 w 149"/>
                    <a:gd name="T23" fmla="*/ 65 h 376"/>
                    <a:gd name="T24" fmla="*/ 30 w 149"/>
                    <a:gd name="T25" fmla="*/ 58 h 376"/>
                    <a:gd name="T26" fmla="*/ 48 w 149"/>
                    <a:gd name="T27" fmla="*/ 31 h 376"/>
                    <a:gd name="T28" fmla="*/ 60 w 149"/>
                    <a:gd name="T29" fmla="*/ 22 h 376"/>
                    <a:gd name="T30" fmla="*/ 113 w 149"/>
                    <a:gd name="T31" fmla="*/ 5 h 376"/>
                    <a:gd name="T32" fmla="*/ 174 w 149"/>
                    <a:gd name="T33" fmla="*/ 5 h 376"/>
                    <a:gd name="T34" fmla="*/ 201 w 149"/>
                    <a:gd name="T35" fmla="*/ 6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563" name="Freeform 323"/>
                <p:cNvSpPr>
                  <a:spLocks/>
                </p:cNvSpPr>
                <p:nvPr/>
              </p:nvSpPr>
              <p:spPr bwMode="auto">
                <a:xfrm>
                  <a:off x="1714" y="1020"/>
                  <a:ext cx="99" cy="440"/>
                </a:xfrm>
                <a:custGeom>
                  <a:avLst/>
                  <a:gdLst>
                    <a:gd name="T0" fmla="*/ 35 w 96"/>
                    <a:gd name="T1" fmla="*/ 143 h 504"/>
                    <a:gd name="T2" fmla="*/ 79 w 96"/>
                    <a:gd name="T3" fmla="*/ 145 h 504"/>
                    <a:gd name="T4" fmla="*/ 95 w 96"/>
                    <a:gd name="T5" fmla="*/ 134 h 504"/>
                    <a:gd name="T6" fmla="*/ 95 w 96"/>
                    <a:gd name="T7" fmla="*/ 95 h 504"/>
                    <a:gd name="T8" fmla="*/ 116 w 96"/>
                    <a:gd name="T9" fmla="*/ 63 h 504"/>
                    <a:gd name="T10" fmla="*/ 126 w 96"/>
                    <a:gd name="T11" fmla="*/ 51 h 504"/>
                    <a:gd name="T12" fmla="*/ 116 w 96"/>
                    <a:gd name="T13" fmla="*/ 15 h 504"/>
                    <a:gd name="T14" fmla="*/ 102 w 96"/>
                    <a:gd name="T15" fmla="*/ 3 h 504"/>
                    <a:gd name="T16" fmla="*/ 38 w 96"/>
                    <a:gd name="T17" fmla="*/ 8 h 504"/>
                    <a:gd name="T18" fmla="*/ 35 w 96"/>
                    <a:gd name="T19" fmla="*/ 36 h 504"/>
                    <a:gd name="T20" fmla="*/ 41 w 96"/>
                    <a:gd name="T21" fmla="*/ 107 h 504"/>
                    <a:gd name="T22" fmla="*/ 50 w 96"/>
                    <a:gd name="T23" fmla="*/ 120 h 504"/>
                    <a:gd name="T24" fmla="*/ 33 w 96"/>
                    <a:gd name="T25" fmla="*/ 140 h 504"/>
                    <a:gd name="T26" fmla="*/ 35 w 96"/>
                    <a:gd name="T27" fmla="*/ 14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564" name="Freeform 324"/>
                <p:cNvSpPr>
                  <a:spLocks/>
                </p:cNvSpPr>
                <p:nvPr/>
              </p:nvSpPr>
              <p:spPr bwMode="auto">
                <a:xfrm>
                  <a:off x="3431" y="1007"/>
                  <a:ext cx="156" cy="358"/>
                </a:xfrm>
                <a:custGeom>
                  <a:avLst/>
                  <a:gdLst>
                    <a:gd name="T0" fmla="*/ 5 w 150"/>
                    <a:gd name="T1" fmla="*/ 113 h 410"/>
                    <a:gd name="T2" fmla="*/ 58 w 150"/>
                    <a:gd name="T3" fmla="*/ 121 h 410"/>
                    <a:gd name="T4" fmla="*/ 113 w 150"/>
                    <a:gd name="T5" fmla="*/ 118 h 410"/>
                    <a:gd name="T6" fmla="*/ 133 w 150"/>
                    <a:gd name="T7" fmla="*/ 107 h 410"/>
                    <a:gd name="T8" fmla="*/ 163 w 150"/>
                    <a:gd name="T9" fmla="*/ 81 h 410"/>
                    <a:gd name="T10" fmla="*/ 182 w 150"/>
                    <a:gd name="T11" fmla="*/ 64 h 410"/>
                    <a:gd name="T12" fmla="*/ 193 w 150"/>
                    <a:gd name="T13" fmla="*/ 57 h 410"/>
                    <a:gd name="T14" fmla="*/ 197 w 150"/>
                    <a:gd name="T15" fmla="*/ 34 h 410"/>
                    <a:gd name="T16" fmla="*/ 205 w 150"/>
                    <a:gd name="T17" fmla="*/ 30 h 410"/>
                    <a:gd name="T18" fmla="*/ 208 w 150"/>
                    <a:gd name="T19" fmla="*/ 14 h 410"/>
                    <a:gd name="T20" fmla="*/ 185 w 150"/>
                    <a:gd name="T21" fmla="*/ 0 h 410"/>
                    <a:gd name="T22" fmla="*/ 133 w 150"/>
                    <a:gd name="T23" fmla="*/ 3 h 410"/>
                    <a:gd name="T24" fmla="*/ 109 w 150"/>
                    <a:gd name="T25" fmla="*/ 16 h 410"/>
                    <a:gd name="T26" fmla="*/ 94 w 150"/>
                    <a:gd name="T27" fmla="*/ 40 h 410"/>
                    <a:gd name="T28" fmla="*/ 82 w 150"/>
                    <a:gd name="T29" fmla="*/ 47 h 410"/>
                    <a:gd name="T30" fmla="*/ 60 w 150"/>
                    <a:gd name="T31" fmla="*/ 64 h 410"/>
                    <a:gd name="T32" fmla="*/ 58 w 150"/>
                    <a:gd name="T33" fmla="*/ 66 h 410"/>
                    <a:gd name="T34" fmla="*/ 48 w 150"/>
                    <a:gd name="T35" fmla="*/ 69 h 410"/>
                    <a:gd name="T36" fmla="*/ 44 w 150"/>
                    <a:gd name="T37" fmla="*/ 74 h 410"/>
                    <a:gd name="T38" fmla="*/ 38 w 150"/>
                    <a:gd name="T39" fmla="*/ 76 h 410"/>
                    <a:gd name="T40" fmla="*/ 25 w 150"/>
                    <a:gd name="T41" fmla="*/ 103 h 410"/>
                    <a:gd name="T42" fmla="*/ 10 w 150"/>
                    <a:gd name="T43" fmla="*/ 113 h 410"/>
                    <a:gd name="T44" fmla="*/ 2 w 150"/>
                    <a:gd name="T45" fmla="*/ 114 h 410"/>
                    <a:gd name="T46" fmla="*/ 5 w 150"/>
                    <a:gd name="T47" fmla="*/ 1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145558" name="Rectangle 325"/>
              <p:cNvSpPr>
                <a:spLocks noChangeArrowheads="1"/>
              </p:cNvSpPr>
              <p:nvPr/>
            </p:nvSpPr>
            <p:spPr bwMode="auto">
              <a:xfrm>
                <a:off x="1609" y="1237"/>
                <a:ext cx="224"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600" i="1">
                    <a:solidFill>
                      <a:schemeClr val="bg2"/>
                    </a:solidFill>
                    <a:latin typeface="Kosher-Normal" charset="0"/>
                  </a:rPr>
                  <a:t>AC</a:t>
                </a:r>
                <a:endParaRPr lang="en-US" sz="1600" i="1">
                  <a:solidFill>
                    <a:schemeClr val="bg2"/>
                  </a:solidFill>
                  <a:latin typeface="Helvetica" charset="0"/>
                </a:endParaRPr>
              </a:p>
            </p:txBody>
          </p:sp>
        </p:grpSp>
        <p:sp>
          <p:nvSpPr>
            <p:cNvPr id="490803" name="Text Box 307"/>
            <p:cNvSpPr txBox="1">
              <a:spLocks noChangeArrowheads="1"/>
            </p:cNvSpPr>
            <p:nvPr/>
          </p:nvSpPr>
          <p:spPr bwMode="auto">
            <a:xfrm>
              <a:off x="3183" y="842"/>
              <a:ext cx="424" cy="231"/>
            </a:xfrm>
            <a:prstGeom prst="rect">
              <a:avLst/>
            </a:prstGeom>
            <a:noFill/>
            <a:ln w="12700">
              <a:noFill/>
              <a:miter lim="800000"/>
              <a:headEnd/>
              <a:tailEnd/>
            </a:ln>
            <a:effectLst>
              <a:outerShdw blurRad="63500" dist="29783" dir="1514402"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en-US" sz="1800" i="1">
                  <a:solidFill>
                    <a:schemeClr val="tx1"/>
                  </a:solidFill>
                  <a:latin typeface="Kosher-Normal" charset="0"/>
                </a:rPr>
                <a:t>AC</a:t>
              </a:r>
              <a:endParaRPr lang="en-US" sz="1000" i="1"/>
            </a:p>
          </p:txBody>
        </p:sp>
      </p:grpSp>
      <p:grpSp>
        <p:nvGrpSpPr>
          <p:cNvPr id="145517" name="Group 366"/>
          <p:cNvGrpSpPr>
            <a:grpSpLocks/>
          </p:cNvGrpSpPr>
          <p:nvPr/>
        </p:nvGrpSpPr>
        <p:grpSpPr bwMode="auto">
          <a:xfrm>
            <a:off x="7486650" y="1438275"/>
            <a:ext cx="673100" cy="585788"/>
            <a:chOff x="3580" y="655"/>
            <a:chExt cx="424" cy="369"/>
          </a:xfrm>
        </p:grpSpPr>
        <p:grpSp>
          <p:nvGrpSpPr>
            <p:cNvPr id="145541" name="Group 339"/>
            <p:cNvGrpSpPr>
              <a:grpSpLocks/>
            </p:cNvGrpSpPr>
            <p:nvPr/>
          </p:nvGrpSpPr>
          <p:grpSpPr bwMode="auto">
            <a:xfrm>
              <a:off x="3638" y="655"/>
              <a:ext cx="331" cy="369"/>
              <a:chOff x="1567" y="1192"/>
              <a:chExt cx="331" cy="369"/>
            </a:xfrm>
          </p:grpSpPr>
          <p:grpSp>
            <p:nvGrpSpPr>
              <p:cNvPr id="145543" name="Group 340"/>
              <p:cNvGrpSpPr>
                <a:grpSpLocks/>
              </p:cNvGrpSpPr>
              <p:nvPr/>
            </p:nvGrpSpPr>
            <p:grpSpPr bwMode="auto">
              <a:xfrm>
                <a:off x="1567" y="1192"/>
                <a:ext cx="331" cy="369"/>
                <a:chOff x="1084" y="711"/>
                <a:chExt cx="2950" cy="2769"/>
              </a:xfrm>
            </p:grpSpPr>
            <p:grpSp>
              <p:nvGrpSpPr>
                <p:cNvPr id="145545" name="Group 341"/>
                <p:cNvGrpSpPr>
                  <a:grpSpLocks/>
                </p:cNvGrpSpPr>
                <p:nvPr/>
              </p:nvGrpSpPr>
              <p:grpSpPr bwMode="auto">
                <a:xfrm>
                  <a:off x="1084" y="711"/>
                  <a:ext cx="2950" cy="2769"/>
                  <a:chOff x="2707" y="548"/>
                  <a:chExt cx="2950" cy="2769"/>
                </a:xfrm>
              </p:grpSpPr>
              <p:grpSp>
                <p:nvGrpSpPr>
                  <p:cNvPr id="145551" name="Group 342"/>
                  <p:cNvGrpSpPr>
                    <a:grpSpLocks/>
                  </p:cNvGrpSpPr>
                  <p:nvPr/>
                </p:nvGrpSpPr>
                <p:grpSpPr bwMode="auto">
                  <a:xfrm>
                    <a:off x="3180" y="1046"/>
                    <a:ext cx="2105" cy="1421"/>
                    <a:chOff x="578" y="2316"/>
                    <a:chExt cx="2105" cy="1421"/>
                  </a:xfrm>
                </p:grpSpPr>
                <p:sp>
                  <p:nvSpPr>
                    <p:cNvPr id="145553" name="Freeform 343" descr="Cork"/>
                    <p:cNvSpPr>
                      <a:spLocks/>
                    </p:cNvSpPr>
                    <p:nvPr/>
                  </p:nvSpPr>
                  <p:spPr bwMode="auto">
                    <a:xfrm>
                      <a:off x="633" y="2316"/>
                      <a:ext cx="2050" cy="256"/>
                    </a:xfrm>
                    <a:custGeom>
                      <a:avLst/>
                      <a:gdLst>
                        <a:gd name="T0" fmla="*/ 579634 w 592"/>
                        <a:gd name="T1" fmla="*/ 1096943 h 90"/>
                        <a:gd name="T2" fmla="*/ 1570927 w 592"/>
                        <a:gd name="T3" fmla="*/ 536457 h 90"/>
                        <a:gd name="T4" fmla="*/ 2441263 w 592"/>
                        <a:gd name="T5" fmla="*/ 437038 h 90"/>
                        <a:gd name="T6" fmla="*/ 3289762 w 592"/>
                        <a:gd name="T7" fmla="*/ 390295 h 90"/>
                        <a:gd name="T8" fmla="*/ 8024507 w 592"/>
                        <a:gd name="T9" fmla="*/ 415815 h 90"/>
                        <a:gd name="T10" fmla="*/ 10873110 w 592"/>
                        <a:gd name="T11" fmla="*/ 488405 h 90"/>
                        <a:gd name="T12" fmla="*/ 12179580 w 592"/>
                        <a:gd name="T13" fmla="*/ 562000 h 90"/>
                        <a:gd name="T14" fmla="*/ 17033374 w 592"/>
                        <a:gd name="T15" fmla="*/ 634590 h 90"/>
                        <a:gd name="T16" fmla="*/ 24192517 w 592"/>
                        <a:gd name="T17" fmla="*/ 536457 h 90"/>
                        <a:gd name="T18" fmla="*/ 33782469 w 592"/>
                        <a:gd name="T19" fmla="*/ 197578 h 90"/>
                        <a:gd name="T20" fmla="*/ 37239604 w 592"/>
                        <a:gd name="T21" fmla="*/ 0 h 90"/>
                        <a:gd name="T22" fmla="*/ 40959014 w 592"/>
                        <a:gd name="T23" fmla="*/ 25518 h 90"/>
                        <a:gd name="T24" fmla="*/ 42243637 w 592"/>
                        <a:gd name="T25" fmla="*/ 364427 h 90"/>
                        <a:gd name="T26" fmla="*/ 42386558 w 592"/>
                        <a:gd name="T27" fmla="*/ 437038 h 90"/>
                        <a:gd name="T28" fmla="*/ 41664003 w 592"/>
                        <a:gd name="T29" fmla="*/ 732004 h 90"/>
                        <a:gd name="T30" fmla="*/ 41806928 w 592"/>
                        <a:gd name="T31" fmla="*/ 806093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5554" name="Freeform 344" descr="Cork"/>
                    <p:cNvSpPr>
                      <a:spLocks/>
                    </p:cNvSpPr>
                    <p:nvPr/>
                  </p:nvSpPr>
                  <p:spPr bwMode="auto">
                    <a:xfrm>
                      <a:off x="578" y="2506"/>
                      <a:ext cx="2074" cy="1231"/>
                    </a:xfrm>
                    <a:custGeom>
                      <a:avLst/>
                      <a:gdLst>
                        <a:gd name="T0" fmla="*/ 42841250 w 599"/>
                        <a:gd name="T1" fmla="*/ 0 h 432"/>
                        <a:gd name="T2" fmla="*/ 42555087 w 599"/>
                        <a:gd name="T3" fmla="*/ 73259 h 432"/>
                        <a:gd name="T4" fmla="*/ 42119197 w 599"/>
                        <a:gd name="T5" fmla="*/ 122097 h 432"/>
                        <a:gd name="T6" fmla="*/ 41850547 w 599"/>
                        <a:gd name="T7" fmla="*/ 296098 h 432"/>
                        <a:gd name="T8" fmla="*/ 39846471 w 599"/>
                        <a:gd name="T9" fmla="*/ 1139840 h 432"/>
                        <a:gd name="T10" fmla="*/ 37554946 w 599"/>
                        <a:gd name="T11" fmla="*/ 2578201 h 432"/>
                        <a:gd name="T12" fmla="*/ 36833312 w 599"/>
                        <a:gd name="T13" fmla="*/ 3295153 h 432"/>
                        <a:gd name="T14" fmla="*/ 36130223 w 599"/>
                        <a:gd name="T15" fmla="*/ 4334317 h 432"/>
                        <a:gd name="T16" fmla="*/ 35408121 w 599"/>
                        <a:gd name="T17" fmla="*/ 4982689 h 432"/>
                        <a:gd name="T18" fmla="*/ 32966718 w 599"/>
                        <a:gd name="T19" fmla="*/ 5229336 h 432"/>
                        <a:gd name="T20" fmla="*/ 30962774 w 599"/>
                        <a:gd name="T21" fmla="*/ 5128853 h 432"/>
                        <a:gd name="T22" fmla="*/ 30114816 w 599"/>
                        <a:gd name="T23" fmla="*/ 5076764 h 432"/>
                        <a:gd name="T24" fmla="*/ 30407873 w 599"/>
                        <a:gd name="T25" fmla="*/ 4360025 h 432"/>
                        <a:gd name="T26" fmla="*/ 30819931 w 599"/>
                        <a:gd name="T27" fmla="*/ 4186098 h 432"/>
                        <a:gd name="T28" fmla="*/ 28958864 w 599"/>
                        <a:gd name="T29" fmla="*/ 4063933 h 432"/>
                        <a:gd name="T30" fmla="*/ 24806525 w 599"/>
                        <a:gd name="T31" fmla="*/ 3912865 h 432"/>
                        <a:gd name="T32" fmla="*/ 8077544 w 599"/>
                        <a:gd name="T33" fmla="*/ 4460580 h 432"/>
                        <a:gd name="T34" fmla="*/ 7374469 w 599"/>
                        <a:gd name="T35" fmla="*/ 4559732 h 432"/>
                        <a:gd name="T36" fmla="*/ 6216477 w 599"/>
                        <a:gd name="T37" fmla="*/ 4855637 h 432"/>
                        <a:gd name="T38" fmla="*/ 3800922 w 599"/>
                        <a:gd name="T39" fmla="*/ 5351459 h 432"/>
                        <a:gd name="T40" fmla="*/ 2064174 w 599"/>
                        <a:gd name="T41" fmla="*/ 5229336 h 432"/>
                        <a:gd name="T42" fmla="*/ 1216181 w 599"/>
                        <a:gd name="T43" fmla="*/ 5128853 h 432"/>
                        <a:gd name="T44" fmla="*/ 494703 w 599"/>
                        <a:gd name="T45" fmla="*/ 4929081 h 432"/>
                        <a:gd name="T46" fmla="*/ 787306 w 599"/>
                        <a:gd name="T47" fmla="*/ 4608385 h 432"/>
                        <a:gd name="T48" fmla="*/ 1216181 w 599"/>
                        <a:gd name="T49" fmla="*/ 4138896 h 432"/>
                        <a:gd name="T50" fmla="*/ 1921296 w 599"/>
                        <a:gd name="T51" fmla="*/ 3248016 h 432"/>
                        <a:gd name="T52" fmla="*/ 2064174 w 599"/>
                        <a:gd name="T53" fmla="*/ 2329311 h 432"/>
                        <a:gd name="T54" fmla="*/ 2207006 w 599"/>
                        <a:gd name="T55" fmla="*/ 1560483 h 432"/>
                        <a:gd name="T56" fmla="*/ 2064174 w 599"/>
                        <a:gd name="T57" fmla="*/ 1017718 h 432"/>
                        <a:gd name="T58" fmla="*/ 1509408 w 599"/>
                        <a:gd name="T59" fmla="*/ 369348 h 432"/>
                        <a:gd name="T60" fmla="*/ 1366531 w 599"/>
                        <a:gd name="T61" fmla="*/ 1740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145552" name="Picture 345"/>
                  <p:cNvPicPr>
                    <a:picLocks noChangeArrowheads="1"/>
                  </p:cNvPicPr>
                  <p:nvPr/>
                </p:nvPicPr>
                <p:blipFill>
                  <a:blip r:embed="rId5"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45546" name="Freeform 346"/>
                <p:cNvSpPr>
                  <a:spLocks/>
                </p:cNvSpPr>
                <p:nvPr/>
              </p:nvSpPr>
              <p:spPr bwMode="auto">
                <a:xfrm>
                  <a:off x="1616" y="2649"/>
                  <a:ext cx="88" cy="277"/>
                </a:xfrm>
                <a:custGeom>
                  <a:avLst/>
                  <a:gdLst>
                    <a:gd name="T0" fmla="*/ 99 w 85"/>
                    <a:gd name="T1" fmla="*/ 44 h 318"/>
                    <a:gd name="T2" fmla="*/ 87 w 85"/>
                    <a:gd name="T3" fmla="*/ 20 h 318"/>
                    <a:gd name="T4" fmla="*/ 65 w 85"/>
                    <a:gd name="T5" fmla="*/ 12 h 318"/>
                    <a:gd name="T6" fmla="*/ 74 w 85"/>
                    <a:gd name="T7" fmla="*/ 20 h 318"/>
                    <a:gd name="T8" fmla="*/ 87 w 85"/>
                    <a:gd name="T9" fmla="*/ 8 h 318"/>
                    <a:gd name="T10" fmla="*/ 51 w 85"/>
                    <a:gd name="T11" fmla="*/ 3 h 318"/>
                    <a:gd name="T12" fmla="*/ 51 w 85"/>
                    <a:gd name="T13" fmla="*/ 12 h 318"/>
                    <a:gd name="T14" fmla="*/ 65 w 85"/>
                    <a:gd name="T15" fmla="*/ 54 h 318"/>
                    <a:gd name="T16" fmla="*/ 39 w 85"/>
                    <a:gd name="T17" fmla="*/ 46 h 318"/>
                    <a:gd name="T18" fmla="*/ 51 w 85"/>
                    <a:gd name="T19" fmla="*/ 37 h 318"/>
                    <a:gd name="T20" fmla="*/ 65 w 85"/>
                    <a:gd name="T21" fmla="*/ 46 h 318"/>
                    <a:gd name="T22" fmla="*/ 51 w 85"/>
                    <a:gd name="T23" fmla="*/ 29 h 318"/>
                    <a:gd name="T24" fmla="*/ 65 w 85"/>
                    <a:gd name="T25" fmla="*/ 44 h 318"/>
                    <a:gd name="T26" fmla="*/ 51 w 85"/>
                    <a:gd name="T27" fmla="*/ 34 h 318"/>
                    <a:gd name="T28" fmla="*/ 65 w 85"/>
                    <a:gd name="T29" fmla="*/ 42 h 318"/>
                    <a:gd name="T30" fmla="*/ 74 w 85"/>
                    <a:gd name="T31" fmla="*/ 49 h 318"/>
                    <a:gd name="T32" fmla="*/ 99 w 85"/>
                    <a:gd name="T33" fmla="*/ 59 h 318"/>
                    <a:gd name="T34" fmla="*/ 109 w 85"/>
                    <a:gd name="T35" fmla="*/ 66 h 318"/>
                    <a:gd name="T36" fmla="*/ 99 w 85"/>
                    <a:gd name="T37" fmla="*/ 80 h 318"/>
                    <a:gd name="T38" fmla="*/ 87 w 85"/>
                    <a:gd name="T39" fmla="*/ 78 h 318"/>
                    <a:gd name="T40" fmla="*/ 74 w 85"/>
                    <a:gd name="T41" fmla="*/ 91 h 318"/>
                    <a:gd name="T42" fmla="*/ 51 w 85"/>
                    <a:gd name="T43" fmla="*/ 84 h 318"/>
                    <a:gd name="T44" fmla="*/ 39 w 85"/>
                    <a:gd name="T45" fmla="*/ 59 h 318"/>
                    <a:gd name="T46" fmla="*/ 31 w 85"/>
                    <a:gd name="T47" fmla="*/ 71 h 318"/>
                    <a:gd name="T48" fmla="*/ 5 w 85"/>
                    <a:gd name="T49" fmla="*/ 61 h 318"/>
                    <a:gd name="T50" fmla="*/ 51 w 85"/>
                    <a:gd name="T51" fmla="*/ 42 h 318"/>
                    <a:gd name="T52" fmla="*/ 87 w 85"/>
                    <a:gd name="T53" fmla="*/ 49 h 318"/>
                    <a:gd name="T54" fmla="*/ 99 w 85"/>
                    <a:gd name="T55" fmla="*/ 64 h 318"/>
                    <a:gd name="T56" fmla="*/ 87 w 85"/>
                    <a:gd name="T57" fmla="*/ 54 h 318"/>
                    <a:gd name="T58" fmla="*/ 87 w 85"/>
                    <a:gd name="T59" fmla="*/ 3 h 318"/>
                    <a:gd name="T60" fmla="*/ 65 w 85"/>
                    <a:gd name="T61" fmla="*/ 10 h 318"/>
                    <a:gd name="T62" fmla="*/ 31 w 85"/>
                    <a:gd name="T63" fmla="*/ 12 h 318"/>
                    <a:gd name="T64" fmla="*/ 51 w 85"/>
                    <a:gd name="T65" fmla="*/ 27 h 318"/>
                    <a:gd name="T66" fmla="*/ 74 w 85"/>
                    <a:gd name="T67" fmla="*/ 38 h 318"/>
                    <a:gd name="T68" fmla="*/ 99 w 85"/>
                    <a:gd name="T69" fmla="*/ 4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547" name="Freeform 347"/>
                <p:cNvSpPr>
                  <a:spLocks/>
                </p:cNvSpPr>
                <p:nvPr/>
              </p:nvSpPr>
              <p:spPr bwMode="auto">
                <a:xfrm>
                  <a:off x="1635" y="2647"/>
                  <a:ext cx="109" cy="309"/>
                </a:xfrm>
                <a:custGeom>
                  <a:avLst/>
                  <a:gdLst>
                    <a:gd name="T0" fmla="*/ 1 w 105"/>
                    <a:gd name="T1" fmla="*/ 0 h 354"/>
                    <a:gd name="T2" fmla="*/ 130 w 105"/>
                    <a:gd name="T3" fmla="*/ 3 h 354"/>
                    <a:gd name="T4" fmla="*/ 102 w 105"/>
                    <a:gd name="T5" fmla="*/ 9 h 354"/>
                    <a:gd name="T6" fmla="*/ 117 w 105"/>
                    <a:gd name="T7" fmla="*/ 18 h 354"/>
                    <a:gd name="T8" fmla="*/ 117 w 105"/>
                    <a:gd name="T9" fmla="*/ 44 h 354"/>
                    <a:gd name="T10" fmla="*/ 136 w 105"/>
                    <a:gd name="T11" fmla="*/ 50 h 354"/>
                    <a:gd name="T12" fmla="*/ 136 w 105"/>
                    <a:gd name="T13" fmla="*/ 71 h 354"/>
                    <a:gd name="T14" fmla="*/ 117 w 105"/>
                    <a:gd name="T15" fmla="*/ 99 h 354"/>
                    <a:gd name="T16" fmla="*/ 96 w 105"/>
                    <a:gd name="T17" fmla="*/ 105 h 354"/>
                    <a:gd name="T18" fmla="*/ 23 w 105"/>
                    <a:gd name="T19" fmla="*/ 93 h 354"/>
                    <a:gd name="T20" fmla="*/ 12 w 105"/>
                    <a:gd name="T21" fmla="*/ 83 h 354"/>
                    <a:gd name="T22" fmla="*/ 23 w 105"/>
                    <a:gd name="T23" fmla="*/ 72 h 354"/>
                    <a:gd name="T24" fmla="*/ 9 w 105"/>
                    <a:gd name="T25" fmla="*/ 29 h 354"/>
                    <a:gd name="T26" fmla="*/ 29 w 105"/>
                    <a:gd name="T27" fmla="*/ 1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548" name="Freeform 348"/>
                <p:cNvSpPr>
                  <a:spLocks/>
                </p:cNvSpPr>
                <p:nvPr/>
              </p:nvSpPr>
              <p:spPr bwMode="auto">
                <a:xfrm>
                  <a:off x="3008" y="2583"/>
                  <a:ext cx="155" cy="328"/>
                </a:xfrm>
                <a:custGeom>
                  <a:avLst/>
                  <a:gdLst>
                    <a:gd name="T0" fmla="*/ 201 w 149"/>
                    <a:gd name="T1" fmla="*/ 6 h 376"/>
                    <a:gd name="T2" fmla="*/ 190 w 149"/>
                    <a:gd name="T3" fmla="*/ 30 h 376"/>
                    <a:gd name="T4" fmla="*/ 178 w 149"/>
                    <a:gd name="T5" fmla="*/ 38 h 376"/>
                    <a:gd name="T6" fmla="*/ 174 w 149"/>
                    <a:gd name="T7" fmla="*/ 40 h 376"/>
                    <a:gd name="T8" fmla="*/ 149 w 149"/>
                    <a:gd name="T9" fmla="*/ 71 h 376"/>
                    <a:gd name="T10" fmla="*/ 117 w 149"/>
                    <a:gd name="T11" fmla="*/ 92 h 376"/>
                    <a:gd name="T12" fmla="*/ 95 w 149"/>
                    <a:gd name="T13" fmla="*/ 106 h 376"/>
                    <a:gd name="T14" fmla="*/ 79 w 149"/>
                    <a:gd name="T15" fmla="*/ 106 h 376"/>
                    <a:gd name="T16" fmla="*/ 27 w 149"/>
                    <a:gd name="T17" fmla="*/ 109 h 376"/>
                    <a:gd name="T18" fmla="*/ 2 w 149"/>
                    <a:gd name="T19" fmla="*/ 102 h 376"/>
                    <a:gd name="T20" fmla="*/ 5 w 149"/>
                    <a:gd name="T21" fmla="*/ 92 h 376"/>
                    <a:gd name="T22" fmla="*/ 8 w 149"/>
                    <a:gd name="T23" fmla="*/ 65 h 376"/>
                    <a:gd name="T24" fmla="*/ 30 w 149"/>
                    <a:gd name="T25" fmla="*/ 58 h 376"/>
                    <a:gd name="T26" fmla="*/ 48 w 149"/>
                    <a:gd name="T27" fmla="*/ 31 h 376"/>
                    <a:gd name="T28" fmla="*/ 60 w 149"/>
                    <a:gd name="T29" fmla="*/ 22 h 376"/>
                    <a:gd name="T30" fmla="*/ 113 w 149"/>
                    <a:gd name="T31" fmla="*/ 5 h 376"/>
                    <a:gd name="T32" fmla="*/ 174 w 149"/>
                    <a:gd name="T33" fmla="*/ 5 h 376"/>
                    <a:gd name="T34" fmla="*/ 201 w 149"/>
                    <a:gd name="T35" fmla="*/ 6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549" name="Freeform 349"/>
                <p:cNvSpPr>
                  <a:spLocks/>
                </p:cNvSpPr>
                <p:nvPr/>
              </p:nvSpPr>
              <p:spPr bwMode="auto">
                <a:xfrm>
                  <a:off x="1714" y="1020"/>
                  <a:ext cx="99" cy="440"/>
                </a:xfrm>
                <a:custGeom>
                  <a:avLst/>
                  <a:gdLst>
                    <a:gd name="T0" fmla="*/ 35 w 96"/>
                    <a:gd name="T1" fmla="*/ 143 h 504"/>
                    <a:gd name="T2" fmla="*/ 79 w 96"/>
                    <a:gd name="T3" fmla="*/ 145 h 504"/>
                    <a:gd name="T4" fmla="*/ 95 w 96"/>
                    <a:gd name="T5" fmla="*/ 134 h 504"/>
                    <a:gd name="T6" fmla="*/ 95 w 96"/>
                    <a:gd name="T7" fmla="*/ 95 h 504"/>
                    <a:gd name="T8" fmla="*/ 116 w 96"/>
                    <a:gd name="T9" fmla="*/ 63 h 504"/>
                    <a:gd name="T10" fmla="*/ 126 w 96"/>
                    <a:gd name="T11" fmla="*/ 51 h 504"/>
                    <a:gd name="T12" fmla="*/ 116 w 96"/>
                    <a:gd name="T13" fmla="*/ 15 h 504"/>
                    <a:gd name="T14" fmla="*/ 102 w 96"/>
                    <a:gd name="T15" fmla="*/ 3 h 504"/>
                    <a:gd name="T16" fmla="*/ 38 w 96"/>
                    <a:gd name="T17" fmla="*/ 8 h 504"/>
                    <a:gd name="T18" fmla="*/ 35 w 96"/>
                    <a:gd name="T19" fmla="*/ 36 h 504"/>
                    <a:gd name="T20" fmla="*/ 41 w 96"/>
                    <a:gd name="T21" fmla="*/ 107 h 504"/>
                    <a:gd name="T22" fmla="*/ 50 w 96"/>
                    <a:gd name="T23" fmla="*/ 120 h 504"/>
                    <a:gd name="T24" fmla="*/ 33 w 96"/>
                    <a:gd name="T25" fmla="*/ 140 h 504"/>
                    <a:gd name="T26" fmla="*/ 35 w 96"/>
                    <a:gd name="T27" fmla="*/ 14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550" name="Freeform 350"/>
                <p:cNvSpPr>
                  <a:spLocks/>
                </p:cNvSpPr>
                <p:nvPr/>
              </p:nvSpPr>
              <p:spPr bwMode="auto">
                <a:xfrm>
                  <a:off x="3431" y="1007"/>
                  <a:ext cx="156" cy="358"/>
                </a:xfrm>
                <a:custGeom>
                  <a:avLst/>
                  <a:gdLst>
                    <a:gd name="T0" fmla="*/ 5 w 150"/>
                    <a:gd name="T1" fmla="*/ 113 h 410"/>
                    <a:gd name="T2" fmla="*/ 58 w 150"/>
                    <a:gd name="T3" fmla="*/ 121 h 410"/>
                    <a:gd name="T4" fmla="*/ 113 w 150"/>
                    <a:gd name="T5" fmla="*/ 118 h 410"/>
                    <a:gd name="T6" fmla="*/ 133 w 150"/>
                    <a:gd name="T7" fmla="*/ 107 h 410"/>
                    <a:gd name="T8" fmla="*/ 163 w 150"/>
                    <a:gd name="T9" fmla="*/ 81 h 410"/>
                    <a:gd name="T10" fmla="*/ 182 w 150"/>
                    <a:gd name="T11" fmla="*/ 64 h 410"/>
                    <a:gd name="T12" fmla="*/ 193 w 150"/>
                    <a:gd name="T13" fmla="*/ 57 h 410"/>
                    <a:gd name="T14" fmla="*/ 197 w 150"/>
                    <a:gd name="T15" fmla="*/ 34 h 410"/>
                    <a:gd name="T16" fmla="*/ 205 w 150"/>
                    <a:gd name="T17" fmla="*/ 30 h 410"/>
                    <a:gd name="T18" fmla="*/ 208 w 150"/>
                    <a:gd name="T19" fmla="*/ 14 h 410"/>
                    <a:gd name="T20" fmla="*/ 185 w 150"/>
                    <a:gd name="T21" fmla="*/ 0 h 410"/>
                    <a:gd name="T22" fmla="*/ 133 w 150"/>
                    <a:gd name="T23" fmla="*/ 3 h 410"/>
                    <a:gd name="T24" fmla="*/ 109 w 150"/>
                    <a:gd name="T25" fmla="*/ 16 h 410"/>
                    <a:gd name="T26" fmla="*/ 94 w 150"/>
                    <a:gd name="T27" fmla="*/ 40 h 410"/>
                    <a:gd name="T28" fmla="*/ 82 w 150"/>
                    <a:gd name="T29" fmla="*/ 47 h 410"/>
                    <a:gd name="T30" fmla="*/ 60 w 150"/>
                    <a:gd name="T31" fmla="*/ 64 h 410"/>
                    <a:gd name="T32" fmla="*/ 58 w 150"/>
                    <a:gd name="T33" fmla="*/ 66 h 410"/>
                    <a:gd name="T34" fmla="*/ 48 w 150"/>
                    <a:gd name="T35" fmla="*/ 69 h 410"/>
                    <a:gd name="T36" fmla="*/ 44 w 150"/>
                    <a:gd name="T37" fmla="*/ 74 h 410"/>
                    <a:gd name="T38" fmla="*/ 38 w 150"/>
                    <a:gd name="T39" fmla="*/ 76 h 410"/>
                    <a:gd name="T40" fmla="*/ 25 w 150"/>
                    <a:gd name="T41" fmla="*/ 103 h 410"/>
                    <a:gd name="T42" fmla="*/ 10 w 150"/>
                    <a:gd name="T43" fmla="*/ 113 h 410"/>
                    <a:gd name="T44" fmla="*/ 2 w 150"/>
                    <a:gd name="T45" fmla="*/ 114 h 410"/>
                    <a:gd name="T46" fmla="*/ 5 w 150"/>
                    <a:gd name="T47" fmla="*/ 1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145544" name="Rectangle 351"/>
              <p:cNvSpPr>
                <a:spLocks noChangeArrowheads="1"/>
              </p:cNvSpPr>
              <p:nvPr/>
            </p:nvSpPr>
            <p:spPr bwMode="auto">
              <a:xfrm>
                <a:off x="1609" y="1237"/>
                <a:ext cx="224"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600" i="1">
                    <a:solidFill>
                      <a:schemeClr val="bg2"/>
                    </a:solidFill>
                    <a:latin typeface="Kosher-Normal" charset="0"/>
                  </a:rPr>
                  <a:t>DC</a:t>
                </a:r>
                <a:endParaRPr lang="en-US" sz="1600" i="1">
                  <a:solidFill>
                    <a:schemeClr val="bg2"/>
                  </a:solidFill>
                  <a:latin typeface="Helvetica" charset="0"/>
                </a:endParaRPr>
              </a:p>
            </p:txBody>
          </p:sp>
        </p:grpSp>
        <p:sp>
          <p:nvSpPr>
            <p:cNvPr id="490805" name="Text Box 309"/>
            <p:cNvSpPr txBox="1">
              <a:spLocks noChangeArrowheads="1"/>
            </p:cNvSpPr>
            <p:nvPr/>
          </p:nvSpPr>
          <p:spPr bwMode="auto">
            <a:xfrm>
              <a:off x="3580" y="682"/>
              <a:ext cx="424" cy="231"/>
            </a:xfrm>
            <a:prstGeom prst="rect">
              <a:avLst/>
            </a:prstGeom>
            <a:noFill/>
            <a:ln w="12700">
              <a:noFill/>
              <a:miter lim="800000"/>
              <a:headEnd/>
              <a:tailEnd/>
            </a:ln>
            <a:effectLst>
              <a:outerShdw blurRad="63500" dist="29783" dir="1514402"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en-US" sz="1800" i="1">
                  <a:solidFill>
                    <a:schemeClr val="tx1"/>
                  </a:solidFill>
                  <a:latin typeface="Kosher-Normal" charset="0"/>
                </a:rPr>
                <a:t>DC</a:t>
              </a:r>
              <a:endParaRPr lang="en-US" sz="1800" i="1"/>
            </a:p>
          </p:txBody>
        </p:sp>
      </p:grpSp>
      <p:grpSp>
        <p:nvGrpSpPr>
          <p:cNvPr id="145518" name="Group 367"/>
          <p:cNvGrpSpPr>
            <a:grpSpLocks/>
          </p:cNvGrpSpPr>
          <p:nvPr/>
        </p:nvGrpSpPr>
        <p:grpSpPr bwMode="auto">
          <a:xfrm>
            <a:off x="7491413" y="2197100"/>
            <a:ext cx="673100" cy="585788"/>
            <a:chOff x="3580" y="655"/>
            <a:chExt cx="424" cy="369"/>
          </a:xfrm>
        </p:grpSpPr>
        <p:grpSp>
          <p:nvGrpSpPr>
            <p:cNvPr id="145527" name="Group 368"/>
            <p:cNvGrpSpPr>
              <a:grpSpLocks/>
            </p:cNvGrpSpPr>
            <p:nvPr/>
          </p:nvGrpSpPr>
          <p:grpSpPr bwMode="auto">
            <a:xfrm>
              <a:off x="3638" y="655"/>
              <a:ext cx="331" cy="369"/>
              <a:chOff x="1567" y="1192"/>
              <a:chExt cx="331" cy="369"/>
            </a:xfrm>
          </p:grpSpPr>
          <p:grpSp>
            <p:nvGrpSpPr>
              <p:cNvPr id="145529" name="Group 369"/>
              <p:cNvGrpSpPr>
                <a:grpSpLocks/>
              </p:cNvGrpSpPr>
              <p:nvPr/>
            </p:nvGrpSpPr>
            <p:grpSpPr bwMode="auto">
              <a:xfrm>
                <a:off x="1567" y="1192"/>
                <a:ext cx="331" cy="369"/>
                <a:chOff x="1084" y="711"/>
                <a:chExt cx="2950" cy="2769"/>
              </a:xfrm>
            </p:grpSpPr>
            <p:grpSp>
              <p:nvGrpSpPr>
                <p:cNvPr id="145531" name="Group 370"/>
                <p:cNvGrpSpPr>
                  <a:grpSpLocks/>
                </p:cNvGrpSpPr>
                <p:nvPr/>
              </p:nvGrpSpPr>
              <p:grpSpPr bwMode="auto">
                <a:xfrm>
                  <a:off x="1084" y="711"/>
                  <a:ext cx="2950" cy="2769"/>
                  <a:chOff x="2707" y="548"/>
                  <a:chExt cx="2950" cy="2769"/>
                </a:xfrm>
              </p:grpSpPr>
              <p:grpSp>
                <p:nvGrpSpPr>
                  <p:cNvPr id="145537" name="Group 371"/>
                  <p:cNvGrpSpPr>
                    <a:grpSpLocks/>
                  </p:cNvGrpSpPr>
                  <p:nvPr/>
                </p:nvGrpSpPr>
                <p:grpSpPr bwMode="auto">
                  <a:xfrm>
                    <a:off x="3180" y="1046"/>
                    <a:ext cx="2105" cy="1421"/>
                    <a:chOff x="578" y="2316"/>
                    <a:chExt cx="2105" cy="1421"/>
                  </a:xfrm>
                </p:grpSpPr>
                <p:sp>
                  <p:nvSpPr>
                    <p:cNvPr id="145539" name="Freeform 372" descr="Cork"/>
                    <p:cNvSpPr>
                      <a:spLocks/>
                    </p:cNvSpPr>
                    <p:nvPr/>
                  </p:nvSpPr>
                  <p:spPr bwMode="auto">
                    <a:xfrm>
                      <a:off x="633" y="2316"/>
                      <a:ext cx="2050" cy="256"/>
                    </a:xfrm>
                    <a:custGeom>
                      <a:avLst/>
                      <a:gdLst>
                        <a:gd name="T0" fmla="*/ 579634 w 592"/>
                        <a:gd name="T1" fmla="*/ 1096943 h 90"/>
                        <a:gd name="T2" fmla="*/ 1570927 w 592"/>
                        <a:gd name="T3" fmla="*/ 536457 h 90"/>
                        <a:gd name="T4" fmla="*/ 2441263 w 592"/>
                        <a:gd name="T5" fmla="*/ 437038 h 90"/>
                        <a:gd name="T6" fmla="*/ 3289762 w 592"/>
                        <a:gd name="T7" fmla="*/ 390295 h 90"/>
                        <a:gd name="T8" fmla="*/ 8024507 w 592"/>
                        <a:gd name="T9" fmla="*/ 415815 h 90"/>
                        <a:gd name="T10" fmla="*/ 10873110 w 592"/>
                        <a:gd name="T11" fmla="*/ 488405 h 90"/>
                        <a:gd name="T12" fmla="*/ 12179580 w 592"/>
                        <a:gd name="T13" fmla="*/ 562000 h 90"/>
                        <a:gd name="T14" fmla="*/ 17033374 w 592"/>
                        <a:gd name="T15" fmla="*/ 634590 h 90"/>
                        <a:gd name="T16" fmla="*/ 24192517 w 592"/>
                        <a:gd name="T17" fmla="*/ 536457 h 90"/>
                        <a:gd name="T18" fmla="*/ 33782469 w 592"/>
                        <a:gd name="T19" fmla="*/ 197578 h 90"/>
                        <a:gd name="T20" fmla="*/ 37239604 w 592"/>
                        <a:gd name="T21" fmla="*/ 0 h 90"/>
                        <a:gd name="T22" fmla="*/ 40959014 w 592"/>
                        <a:gd name="T23" fmla="*/ 25518 h 90"/>
                        <a:gd name="T24" fmla="*/ 42243637 w 592"/>
                        <a:gd name="T25" fmla="*/ 364427 h 90"/>
                        <a:gd name="T26" fmla="*/ 42386558 w 592"/>
                        <a:gd name="T27" fmla="*/ 437038 h 90"/>
                        <a:gd name="T28" fmla="*/ 41664003 w 592"/>
                        <a:gd name="T29" fmla="*/ 732004 h 90"/>
                        <a:gd name="T30" fmla="*/ 41806928 w 592"/>
                        <a:gd name="T31" fmla="*/ 806093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5540" name="Freeform 373" descr="Cork"/>
                    <p:cNvSpPr>
                      <a:spLocks/>
                    </p:cNvSpPr>
                    <p:nvPr/>
                  </p:nvSpPr>
                  <p:spPr bwMode="auto">
                    <a:xfrm>
                      <a:off x="578" y="2506"/>
                      <a:ext cx="2074" cy="1231"/>
                    </a:xfrm>
                    <a:custGeom>
                      <a:avLst/>
                      <a:gdLst>
                        <a:gd name="T0" fmla="*/ 42841250 w 599"/>
                        <a:gd name="T1" fmla="*/ 0 h 432"/>
                        <a:gd name="T2" fmla="*/ 42555087 w 599"/>
                        <a:gd name="T3" fmla="*/ 73259 h 432"/>
                        <a:gd name="T4" fmla="*/ 42119197 w 599"/>
                        <a:gd name="T5" fmla="*/ 122097 h 432"/>
                        <a:gd name="T6" fmla="*/ 41850547 w 599"/>
                        <a:gd name="T7" fmla="*/ 296098 h 432"/>
                        <a:gd name="T8" fmla="*/ 39846471 w 599"/>
                        <a:gd name="T9" fmla="*/ 1139840 h 432"/>
                        <a:gd name="T10" fmla="*/ 37554946 w 599"/>
                        <a:gd name="T11" fmla="*/ 2578201 h 432"/>
                        <a:gd name="T12" fmla="*/ 36833312 w 599"/>
                        <a:gd name="T13" fmla="*/ 3295153 h 432"/>
                        <a:gd name="T14" fmla="*/ 36130223 w 599"/>
                        <a:gd name="T15" fmla="*/ 4334317 h 432"/>
                        <a:gd name="T16" fmla="*/ 35408121 w 599"/>
                        <a:gd name="T17" fmla="*/ 4982689 h 432"/>
                        <a:gd name="T18" fmla="*/ 32966718 w 599"/>
                        <a:gd name="T19" fmla="*/ 5229336 h 432"/>
                        <a:gd name="T20" fmla="*/ 30962774 w 599"/>
                        <a:gd name="T21" fmla="*/ 5128853 h 432"/>
                        <a:gd name="T22" fmla="*/ 30114816 w 599"/>
                        <a:gd name="T23" fmla="*/ 5076764 h 432"/>
                        <a:gd name="T24" fmla="*/ 30407873 w 599"/>
                        <a:gd name="T25" fmla="*/ 4360025 h 432"/>
                        <a:gd name="T26" fmla="*/ 30819931 w 599"/>
                        <a:gd name="T27" fmla="*/ 4186098 h 432"/>
                        <a:gd name="T28" fmla="*/ 28958864 w 599"/>
                        <a:gd name="T29" fmla="*/ 4063933 h 432"/>
                        <a:gd name="T30" fmla="*/ 24806525 w 599"/>
                        <a:gd name="T31" fmla="*/ 3912865 h 432"/>
                        <a:gd name="T32" fmla="*/ 8077544 w 599"/>
                        <a:gd name="T33" fmla="*/ 4460580 h 432"/>
                        <a:gd name="T34" fmla="*/ 7374469 w 599"/>
                        <a:gd name="T35" fmla="*/ 4559732 h 432"/>
                        <a:gd name="T36" fmla="*/ 6216477 w 599"/>
                        <a:gd name="T37" fmla="*/ 4855637 h 432"/>
                        <a:gd name="T38" fmla="*/ 3800922 w 599"/>
                        <a:gd name="T39" fmla="*/ 5351459 h 432"/>
                        <a:gd name="T40" fmla="*/ 2064174 w 599"/>
                        <a:gd name="T41" fmla="*/ 5229336 h 432"/>
                        <a:gd name="T42" fmla="*/ 1216181 w 599"/>
                        <a:gd name="T43" fmla="*/ 5128853 h 432"/>
                        <a:gd name="T44" fmla="*/ 494703 w 599"/>
                        <a:gd name="T45" fmla="*/ 4929081 h 432"/>
                        <a:gd name="T46" fmla="*/ 787306 w 599"/>
                        <a:gd name="T47" fmla="*/ 4608385 h 432"/>
                        <a:gd name="T48" fmla="*/ 1216181 w 599"/>
                        <a:gd name="T49" fmla="*/ 4138896 h 432"/>
                        <a:gd name="T50" fmla="*/ 1921296 w 599"/>
                        <a:gd name="T51" fmla="*/ 3248016 h 432"/>
                        <a:gd name="T52" fmla="*/ 2064174 w 599"/>
                        <a:gd name="T53" fmla="*/ 2329311 h 432"/>
                        <a:gd name="T54" fmla="*/ 2207006 w 599"/>
                        <a:gd name="T55" fmla="*/ 1560483 h 432"/>
                        <a:gd name="T56" fmla="*/ 2064174 w 599"/>
                        <a:gd name="T57" fmla="*/ 1017718 h 432"/>
                        <a:gd name="T58" fmla="*/ 1509408 w 599"/>
                        <a:gd name="T59" fmla="*/ 369348 h 432"/>
                        <a:gd name="T60" fmla="*/ 1366531 w 599"/>
                        <a:gd name="T61" fmla="*/ 1740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145538" name="Picture 374"/>
                  <p:cNvPicPr>
                    <a:picLocks noChangeArrowheads="1"/>
                  </p:cNvPicPr>
                  <p:nvPr/>
                </p:nvPicPr>
                <p:blipFill>
                  <a:blip r:embed="rId5"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45532" name="Freeform 375"/>
                <p:cNvSpPr>
                  <a:spLocks/>
                </p:cNvSpPr>
                <p:nvPr/>
              </p:nvSpPr>
              <p:spPr bwMode="auto">
                <a:xfrm>
                  <a:off x="1616" y="2649"/>
                  <a:ext cx="88" cy="277"/>
                </a:xfrm>
                <a:custGeom>
                  <a:avLst/>
                  <a:gdLst>
                    <a:gd name="T0" fmla="*/ 99 w 85"/>
                    <a:gd name="T1" fmla="*/ 44 h 318"/>
                    <a:gd name="T2" fmla="*/ 87 w 85"/>
                    <a:gd name="T3" fmla="*/ 20 h 318"/>
                    <a:gd name="T4" fmla="*/ 65 w 85"/>
                    <a:gd name="T5" fmla="*/ 12 h 318"/>
                    <a:gd name="T6" fmla="*/ 74 w 85"/>
                    <a:gd name="T7" fmla="*/ 20 h 318"/>
                    <a:gd name="T8" fmla="*/ 87 w 85"/>
                    <a:gd name="T9" fmla="*/ 8 h 318"/>
                    <a:gd name="T10" fmla="*/ 51 w 85"/>
                    <a:gd name="T11" fmla="*/ 3 h 318"/>
                    <a:gd name="T12" fmla="*/ 51 w 85"/>
                    <a:gd name="T13" fmla="*/ 12 h 318"/>
                    <a:gd name="T14" fmla="*/ 65 w 85"/>
                    <a:gd name="T15" fmla="*/ 54 h 318"/>
                    <a:gd name="T16" fmla="*/ 39 w 85"/>
                    <a:gd name="T17" fmla="*/ 46 h 318"/>
                    <a:gd name="T18" fmla="*/ 51 w 85"/>
                    <a:gd name="T19" fmla="*/ 37 h 318"/>
                    <a:gd name="T20" fmla="*/ 65 w 85"/>
                    <a:gd name="T21" fmla="*/ 46 h 318"/>
                    <a:gd name="T22" fmla="*/ 51 w 85"/>
                    <a:gd name="T23" fmla="*/ 29 h 318"/>
                    <a:gd name="T24" fmla="*/ 65 w 85"/>
                    <a:gd name="T25" fmla="*/ 44 h 318"/>
                    <a:gd name="T26" fmla="*/ 51 w 85"/>
                    <a:gd name="T27" fmla="*/ 34 h 318"/>
                    <a:gd name="T28" fmla="*/ 65 w 85"/>
                    <a:gd name="T29" fmla="*/ 42 h 318"/>
                    <a:gd name="T30" fmla="*/ 74 w 85"/>
                    <a:gd name="T31" fmla="*/ 49 h 318"/>
                    <a:gd name="T32" fmla="*/ 99 w 85"/>
                    <a:gd name="T33" fmla="*/ 59 h 318"/>
                    <a:gd name="T34" fmla="*/ 109 w 85"/>
                    <a:gd name="T35" fmla="*/ 66 h 318"/>
                    <a:gd name="T36" fmla="*/ 99 w 85"/>
                    <a:gd name="T37" fmla="*/ 80 h 318"/>
                    <a:gd name="T38" fmla="*/ 87 w 85"/>
                    <a:gd name="T39" fmla="*/ 78 h 318"/>
                    <a:gd name="T40" fmla="*/ 74 w 85"/>
                    <a:gd name="T41" fmla="*/ 91 h 318"/>
                    <a:gd name="T42" fmla="*/ 51 w 85"/>
                    <a:gd name="T43" fmla="*/ 84 h 318"/>
                    <a:gd name="T44" fmla="*/ 39 w 85"/>
                    <a:gd name="T45" fmla="*/ 59 h 318"/>
                    <a:gd name="T46" fmla="*/ 31 w 85"/>
                    <a:gd name="T47" fmla="*/ 71 h 318"/>
                    <a:gd name="T48" fmla="*/ 5 w 85"/>
                    <a:gd name="T49" fmla="*/ 61 h 318"/>
                    <a:gd name="T50" fmla="*/ 51 w 85"/>
                    <a:gd name="T51" fmla="*/ 42 h 318"/>
                    <a:gd name="T52" fmla="*/ 87 w 85"/>
                    <a:gd name="T53" fmla="*/ 49 h 318"/>
                    <a:gd name="T54" fmla="*/ 99 w 85"/>
                    <a:gd name="T55" fmla="*/ 64 h 318"/>
                    <a:gd name="T56" fmla="*/ 87 w 85"/>
                    <a:gd name="T57" fmla="*/ 54 h 318"/>
                    <a:gd name="T58" fmla="*/ 87 w 85"/>
                    <a:gd name="T59" fmla="*/ 3 h 318"/>
                    <a:gd name="T60" fmla="*/ 65 w 85"/>
                    <a:gd name="T61" fmla="*/ 10 h 318"/>
                    <a:gd name="T62" fmla="*/ 31 w 85"/>
                    <a:gd name="T63" fmla="*/ 12 h 318"/>
                    <a:gd name="T64" fmla="*/ 51 w 85"/>
                    <a:gd name="T65" fmla="*/ 27 h 318"/>
                    <a:gd name="T66" fmla="*/ 74 w 85"/>
                    <a:gd name="T67" fmla="*/ 38 h 318"/>
                    <a:gd name="T68" fmla="*/ 99 w 85"/>
                    <a:gd name="T69" fmla="*/ 4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533" name="Freeform 376"/>
                <p:cNvSpPr>
                  <a:spLocks/>
                </p:cNvSpPr>
                <p:nvPr/>
              </p:nvSpPr>
              <p:spPr bwMode="auto">
                <a:xfrm>
                  <a:off x="1635" y="2647"/>
                  <a:ext cx="109" cy="309"/>
                </a:xfrm>
                <a:custGeom>
                  <a:avLst/>
                  <a:gdLst>
                    <a:gd name="T0" fmla="*/ 1 w 105"/>
                    <a:gd name="T1" fmla="*/ 0 h 354"/>
                    <a:gd name="T2" fmla="*/ 130 w 105"/>
                    <a:gd name="T3" fmla="*/ 3 h 354"/>
                    <a:gd name="T4" fmla="*/ 102 w 105"/>
                    <a:gd name="T5" fmla="*/ 9 h 354"/>
                    <a:gd name="T6" fmla="*/ 117 w 105"/>
                    <a:gd name="T7" fmla="*/ 18 h 354"/>
                    <a:gd name="T8" fmla="*/ 117 w 105"/>
                    <a:gd name="T9" fmla="*/ 44 h 354"/>
                    <a:gd name="T10" fmla="*/ 136 w 105"/>
                    <a:gd name="T11" fmla="*/ 50 h 354"/>
                    <a:gd name="T12" fmla="*/ 136 w 105"/>
                    <a:gd name="T13" fmla="*/ 71 h 354"/>
                    <a:gd name="T14" fmla="*/ 117 w 105"/>
                    <a:gd name="T15" fmla="*/ 99 h 354"/>
                    <a:gd name="T16" fmla="*/ 96 w 105"/>
                    <a:gd name="T17" fmla="*/ 105 h 354"/>
                    <a:gd name="T18" fmla="*/ 23 w 105"/>
                    <a:gd name="T19" fmla="*/ 93 h 354"/>
                    <a:gd name="T20" fmla="*/ 12 w 105"/>
                    <a:gd name="T21" fmla="*/ 83 h 354"/>
                    <a:gd name="T22" fmla="*/ 23 w 105"/>
                    <a:gd name="T23" fmla="*/ 72 h 354"/>
                    <a:gd name="T24" fmla="*/ 9 w 105"/>
                    <a:gd name="T25" fmla="*/ 29 h 354"/>
                    <a:gd name="T26" fmla="*/ 29 w 105"/>
                    <a:gd name="T27" fmla="*/ 1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534" name="Freeform 377"/>
                <p:cNvSpPr>
                  <a:spLocks/>
                </p:cNvSpPr>
                <p:nvPr/>
              </p:nvSpPr>
              <p:spPr bwMode="auto">
                <a:xfrm>
                  <a:off x="3008" y="2583"/>
                  <a:ext cx="155" cy="328"/>
                </a:xfrm>
                <a:custGeom>
                  <a:avLst/>
                  <a:gdLst>
                    <a:gd name="T0" fmla="*/ 201 w 149"/>
                    <a:gd name="T1" fmla="*/ 6 h 376"/>
                    <a:gd name="T2" fmla="*/ 190 w 149"/>
                    <a:gd name="T3" fmla="*/ 30 h 376"/>
                    <a:gd name="T4" fmla="*/ 178 w 149"/>
                    <a:gd name="T5" fmla="*/ 38 h 376"/>
                    <a:gd name="T6" fmla="*/ 174 w 149"/>
                    <a:gd name="T7" fmla="*/ 40 h 376"/>
                    <a:gd name="T8" fmla="*/ 149 w 149"/>
                    <a:gd name="T9" fmla="*/ 71 h 376"/>
                    <a:gd name="T10" fmla="*/ 117 w 149"/>
                    <a:gd name="T11" fmla="*/ 92 h 376"/>
                    <a:gd name="T12" fmla="*/ 95 w 149"/>
                    <a:gd name="T13" fmla="*/ 106 h 376"/>
                    <a:gd name="T14" fmla="*/ 79 w 149"/>
                    <a:gd name="T15" fmla="*/ 106 h 376"/>
                    <a:gd name="T16" fmla="*/ 27 w 149"/>
                    <a:gd name="T17" fmla="*/ 109 h 376"/>
                    <a:gd name="T18" fmla="*/ 2 w 149"/>
                    <a:gd name="T19" fmla="*/ 102 h 376"/>
                    <a:gd name="T20" fmla="*/ 5 w 149"/>
                    <a:gd name="T21" fmla="*/ 92 h 376"/>
                    <a:gd name="T22" fmla="*/ 8 w 149"/>
                    <a:gd name="T23" fmla="*/ 65 h 376"/>
                    <a:gd name="T24" fmla="*/ 30 w 149"/>
                    <a:gd name="T25" fmla="*/ 58 h 376"/>
                    <a:gd name="T26" fmla="*/ 48 w 149"/>
                    <a:gd name="T27" fmla="*/ 31 h 376"/>
                    <a:gd name="T28" fmla="*/ 60 w 149"/>
                    <a:gd name="T29" fmla="*/ 22 h 376"/>
                    <a:gd name="T30" fmla="*/ 113 w 149"/>
                    <a:gd name="T31" fmla="*/ 5 h 376"/>
                    <a:gd name="T32" fmla="*/ 174 w 149"/>
                    <a:gd name="T33" fmla="*/ 5 h 376"/>
                    <a:gd name="T34" fmla="*/ 201 w 149"/>
                    <a:gd name="T35" fmla="*/ 6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535" name="Freeform 378"/>
                <p:cNvSpPr>
                  <a:spLocks/>
                </p:cNvSpPr>
                <p:nvPr/>
              </p:nvSpPr>
              <p:spPr bwMode="auto">
                <a:xfrm>
                  <a:off x="1714" y="1020"/>
                  <a:ext cx="99" cy="440"/>
                </a:xfrm>
                <a:custGeom>
                  <a:avLst/>
                  <a:gdLst>
                    <a:gd name="T0" fmla="*/ 35 w 96"/>
                    <a:gd name="T1" fmla="*/ 143 h 504"/>
                    <a:gd name="T2" fmla="*/ 79 w 96"/>
                    <a:gd name="T3" fmla="*/ 145 h 504"/>
                    <a:gd name="T4" fmla="*/ 95 w 96"/>
                    <a:gd name="T5" fmla="*/ 134 h 504"/>
                    <a:gd name="T6" fmla="*/ 95 w 96"/>
                    <a:gd name="T7" fmla="*/ 95 h 504"/>
                    <a:gd name="T8" fmla="*/ 116 w 96"/>
                    <a:gd name="T9" fmla="*/ 63 h 504"/>
                    <a:gd name="T10" fmla="*/ 126 w 96"/>
                    <a:gd name="T11" fmla="*/ 51 h 504"/>
                    <a:gd name="T12" fmla="*/ 116 w 96"/>
                    <a:gd name="T13" fmla="*/ 15 h 504"/>
                    <a:gd name="T14" fmla="*/ 102 w 96"/>
                    <a:gd name="T15" fmla="*/ 3 h 504"/>
                    <a:gd name="T16" fmla="*/ 38 w 96"/>
                    <a:gd name="T17" fmla="*/ 8 h 504"/>
                    <a:gd name="T18" fmla="*/ 35 w 96"/>
                    <a:gd name="T19" fmla="*/ 36 h 504"/>
                    <a:gd name="T20" fmla="*/ 41 w 96"/>
                    <a:gd name="T21" fmla="*/ 107 h 504"/>
                    <a:gd name="T22" fmla="*/ 50 w 96"/>
                    <a:gd name="T23" fmla="*/ 120 h 504"/>
                    <a:gd name="T24" fmla="*/ 33 w 96"/>
                    <a:gd name="T25" fmla="*/ 140 h 504"/>
                    <a:gd name="T26" fmla="*/ 35 w 96"/>
                    <a:gd name="T27" fmla="*/ 14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536" name="Freeform 379"/>
                <p:cNvSpPr>
                  <a:spLocks/>
                </p:cNvSpPr>
                <p:nvPr/>
              </p:nvSpPr>
              <p:spPr bwMode="auto">
                <a:xfrm>
                  <a:off x="3431" y="1007"/>
                  <a:ext cx="156" cy="358"/>
                </a:xfrm>
                <a:custGeom>
                  <a:avLst/>
                  <a:gdLst>
                    <a:gd name="T0" fmla="*/ 5 w 150"/>
                    <a:gd name="T1" fmla="*/ 113 h 410"/>
                    <a:gd name="T2" fmla="*/ 58 w 150"/>
                    <a:gd name="T3" fmla="*/ 121 h 410"/>
                    <a:gd name="T4" fmla="*/ 113 w 150"/>
                    <a:gd name="T5" fmla="*/ 118 h 410"/>
                    <a:gd name="T6" fmla="*/ 133 w 150"/>
                    <a:gd name="T7" fmla="*/ 107 h 410"/>
                    <a:gd name="T8" fmla="*/ 163 w 150"/>
                    <a:gd name="T9" fmla="*/ 81 h 410"/>
                    <a:gd name="T10" fmla="*/ 182 w 150"/>
                    <a:gd name="T11" fmla="*/ 64 h 410"/>
                    <a:gd name="T12" fmla="*/ 193 w 150"/>
                    <a:gd name="T13" fmla="*/ 57 h 410"/>
                    <a:gd name="T14" fmla="*/ 197 w 150"/>
                    <a:gd name="T15" fmla="*/ 34 h 410"/>
                    <a:gd name="T16" fmla="*/ 205 w 150"/>
                    <a:gd name="T17" fmla="*/ 30 h 410"/>
                    <a:gd name="T18" fmla="*/ 208 w 150"/>
                    <a:gd name="T19" fmla="*/ 14 h 410"/>
                    <a:gd name="T20" fmla="*/ 185 w 150"/>
                    <a:gd name="T21" fmla="*/ 0 h 410"/>
                    <a:gd name="T22" fmla="*/ 133 w 150"/>
                    <a:gd name="T23" fmla="*/ 3 h 410"/>
                    <a:gd name="T24" fmla="*/ 109 w 150"/>
                    <a:gd name="T25" fmla="*/ 16 h 410"/>
                    <a:gd name="T26" fmla="*/ 94 w 150"/>
                    <a:gd name="T27" fmla="*/ 40 h 410"/>
                    <a:gd name="T28" fmla="*/ 82 w 150"/>
                    <a:gd name="T29" fmla="*/ 47 h 410"/>
                    <a:gd name="T30" fmla="*/ 60 w 150"/>
                    <a:gd name="T31" fmla="*/ 64 h 410"/>
                    <a:gd name="T32" fmla="*/ 58 w 150"/>
                    <a:gd name="T33" fmla="*/ 66 h 410"/>
                    <a:gd name="T34" fmla="*/ 48 w 150"/>
                    <a:gd name="T35" fmla="*/ 69 h 410"/>
                    <a:gd name="T36" fmla="*/ 44 w 150"/>
                    <a:gd name="T37" fmla="*/ 74 h 410"/>
                    <a:gd name="T38" fmla="*/ 38 w 150"/>
                    <a:gd name="T39" fmla="*/ 76 h 410"/>
                    <a:gd name="T40" fmla="*/ 25 w 150"/>
                    <a:gd name="T41" fmla="*/ 103 h 410"/>
                    <a:gd name="T42" fmla="*/ 10 w 150"/>
                    <a:gd name="T43" fmla="*/ 113 h 410"/>
                    <a:gd name="T44" fmla="*/ 2 w 150"/>
                    <a:gd name="T45" fmla="*/ 114 h 410"/>
                    <a:gd name="T46" fmla="*/ 5 w 150"/>
                    <a:gd name="T47" fmla="*/ 1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145530" name="Rectangle 380"/>
              <p:cNvSpPr>
                <a:spLocks noChangeArrowheads="1"/>
              </p:cNvSpPr>
              <p:nvPr/>
            </p:nvSpPr>
            <p:spPr bwMode="auto">
              <a:xfrm>
                <a:off x="1609" y="1237"/>
                <a:ext cx="224"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600" i="1">
                    <a:solidFill>
                      <a:schemeClr val="bg2"/>
                    </a:solidFill>
                    <a:latin typeface="Kosher-Normal" charset="0"/>
                  </a:rPr>
                  <a:t>DC</a:t>
                </a:r>
                <a:endParaRPr lang="en-US" sz="1600" i="1">
                  <a:solidFill>
                    <a:schemeClr val="bg2"/>
                  </a:solidFill>
                  <a:latin typeface="Helvetica" charset="0"/>
                </a:endParaRPr>
              </a:p>
            </p:txBody>
          </p:sp>
        </p:grpSp>
        <p:sp>
          <p:nvSpPr>
            <p:cNvPr id="490877" name="Text Box 381"/>
            <p:cNvSpPr txBox="1">
              <a:spLocks noChangeArrowheads="1"/>
            </p:cNvSpPr>
            <p:nvPr/>
          </p:nvSpPr>
          <p:spPr bwMode="auto">
            <a:xfrm>
              <a:off x="3580" y="682"/>
              <a:ext cx="424" cy="231"/>
            </a:xfrm>
            <a:prstGeom prst="rect">
              <a:avLst/>
            </a:prstGeom>
            <a:noFill/>
            <a:ln w="12700">
              <a:noFill/>
              <a:miter lim="800000"/>
              <a:headEnd/>
              <a:tailEnd/>
            </a:ln>
            <a:effectLst>
              <a:outerShdw blurRad="63500" dist="29783" dir="1514402"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en-US" sz="1800" i="1">
                  <a:solidFill>
                    <a:schemeClr val="tx1"/>
                  </a:solidFill>
                  <a:latin typeface="Kosher-Normal" charset="0"/>
                </a:rPr>
                <a:t>NC</a:t>
              </a:r>
              <a:endParaRPr lang="en-US" sz="1800" i="1"/>
            </a:p>
          </p:txBody>
        </p:sp>
      </p:grpSp>
      <p:sp>
        <p:nvSpPr>
          <p:cNvPr id="490804" name="Text Box 308"/>
          <p:cNvSpPr txBox="1">
            <a:spLocks noChangeArrowheads="1"/>
          </p:cNvSpPr>
          <p:nvPr/>
        </p:nvSpPr>
        <p:spPr bwMode="auto">
          <a:xfrm>
            <a:off x="5070475" y="5089525"/>
            <a:ext cx="673100" cy="366713"/>
          </a:xfrm>
          <a:prstGeom prst="rect">
            <a:avLst/>
          </a:prstGeom>
          <a:noFill/>
          <a:ln w="12700">
            <a:noFill/>
            <a:miter lim="800000"/>
            <a:headEnd/>
            <a:tailEnd/>
          </a:ln>
          <a:effectLst>
            <a:outerShdw blurRad="63500" dist="29783" dir="1514402"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en-US" sz="1800" i="1">
                <a:solidFill>
                  <a:schemeClr val="tx1"/>
                </a:solidFill>
                <a:latin typeface="Kosher-Normal" charset="0"/>
              </a:rPr>
              <a:t>LC</a:t>
            </a:r>
            <a:endParaRPr lang="en-US" sz="1000" i="1"/>
          </a:p>
        </p:txBody>
      </p:sp>
      <p:sp>
        <p:nvSpPr>
          <p:cNvPr id="145520" name="Text Box 383"/>
          <p:cNvSpPr txBox="1">
            <a:spLocks noChangeArrowheads="1"/>
          </p:cNvSpPr>
          <p:nvPr/>
        </p:nvSpPr>
        <p:spPr bwMode="auto">
          <a:xfrm>
            <a:off x="8489950" y="6450013"/>
            <a:ext cx="431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19</a:t>
            </a:r>
          </a:p>
        </p:txBody>
      </p:sp>
      <p:grpSp>
        <p:nvGrpSpPr>
          <p:cNvPr id="23" name="Group 425"/>
          <p:cNvGrpSpPr>
            <a:grpSpLocks/>
          </p:cNvGrpSpPr>
          <p:nvPr/>
        </p:nvGrpSpPr>
        <p:grpSpPr bwMode="auto">
          <a:xfrm>
            <a:off x="7512050" y="2168525"/>
            <a:ext cx="1158875" cy="698500"/>
            <a:chOff x="4732" y="1366"/>
            <a:chExt cx="730" cy="440"/>
          </a:xfrm>
        </p:grpSpPr>
        <p:sp>
          <p:nvSpPr>
            <p:cNvPr id="490802" name="AutoShape 306"/>
            <p:cNvSpPr>
              <a:spLocks noChangeArrowheads="1"/>
            </p:cNvSpPr>
            <p:nvPr/>
          </p:nvSpPr>
          <p:spPr bwMode="auto">
            <a:xfrm>
              <a:off x="4732" y="1366"/>
              <a:ext cx="426" cy="374"/>
            </a:xfrm>
            <a:prstGeom prst="roundRect">
              <a:avLst>
                <a:gd name="adj" fmla="val 16667"/>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45526" name="Text Box 424"/>
            <p:cNvSpPr txBox="1">
              <a:spLocks noChangeArrowheads="1"/>
            </p:cNvSpPr>
            <p:nvPr/>
          </p:nvSpPr>
          <p:spPr bwMode="auto">
            <a:xfrm>
              <a:off x="5130" y="1575"/>
              <a:ext cx="33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pPr>
              <a:r>
                <a:rPr lang="en-US" sz="1800">
                  <a:solidFill>
                    <a:schemeClr val="tx1"/>
                  </a:solidFill>
                  <a:latin typeface="Arial" charset="0"/>
                </a:rPr>
                <a:t>…</a:t>
              </a:r>
              <a:endParaRPr lang="en-US" sz="1800">
                <a:latin typeface="Arial" charset="0"/>
              </a:endParaRPr>
            </a:p>
          </p:txBody>
        </p:sp>
      </p:grpSp>
      <p:grpSp>
        <p:nvGrpSpPr>
          <p:cNvPr id="145522" name="Group 426"/>
          <p:cNvGrpSpPr>
            <a:grpSpLocks/>
          </p:cNvGrpSpPr>
          <p:nvPr/>
        </p:nvGrpSpPr>
        <p:grpSpPr bwMode="auto">
          <a:xfrm>
            <a:off x="519113" y="76200"/>
            <a:ext cx="854075" cy="1704975"/>
            <a:chOff x="327" y="48"/>
            <a:chExt cx="538" cy="1074"/>
          </a:xfrm>
        </p:grpSpPr>
        <p:sp>
          <p:nvSpPr>
            <p:cNvPr id="490923" name="Rectangle 427"/>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490924" name="Line 428"/>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490793"/>
                                        </p:tgtEl>
                                        <p:attrNameLst>
                                          <p:attrName>style.visibility</p:attrName>
                                        </p:attrNameLst>
                                      </p:cBhvr>
                                      <p:to>
                                        <p:strVal val="visible"/>
                                      </p:to>
                                    </p:set>
                                    <p:anim calcmode="lin" valueType="num">
                                      <p:cBhvr>
                                        <p:cTn id="7" dur="500" fill="hold"/>
                                        <p:tgtEl>
                                          <p:spTgt spid="490793"/>
                                        </p:tgtEl>
                                        <p:attrNameLst>
                                          <p:attrName>ppt_w</p:attrName>
                                        </p:attrNameLst>
                                      </p:cBhvr>
                                      <p:tavLst>
                                        <p:tav tm="0">
                                          <p:val>
                                            <p:strVal val="2/3*#ppt_w"/>
                                          </p:val>
                                        </p:tav>
                                        <p:tav tm="100000">
                                          <p:val>
                                            <p:strVal val="#ppt_w"/>
                                          </p:val>
                                        </p:tav>
                                      </p:tavLst>
                                    </p:anim>
                                    <p:anim calcmode="lin" valueType="num">
                                      <p:cBhvr>
                                        <p:cTn id="8" dur="500" fill="hold"/>
                                        <p:tgtEl>
                                          <p:spTgt spid="490793"/>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490752"/>
                                        </p:tgtEl>
                                        <p:attrNameLst>
                                          <p:attrName>style.visibility</p:attrName>
                                        </p:attrNameLst>
                                      </p:cBhvr>
                                      <p:to>
                                        <p:strVal val="visible"/>
                                      </p:to>
                                    </p:set>
                                    <p:anim calcmode="lin" valueType="num">
                                      <p:cBhvr>
                                        <p:cTn id="13" dur="500" fill="hold"/>
                                        <p:tgtEl>
                                          <p:spTgt spid="490752"/>
                                        </p:tgtEl>
                                        <p:attrNameLst>
                                          <p:attrName>ppt_w</p:attrName>
                                        </p:attrNameLst>
                                      </p:cBhvr>
                                      <p:tavLst>
                                        <p:tav tm="0">
                                          <p:val>
                                            <p:fltVal val="0"/>
                                          </p:val>
                                        </p:tav>
                                        <p:tav tm="100000">
                                          <p:val>
                                            <p:strVal val="#ppt_w"/>
                                          </p:val>
                                        </p:tav>
                                      </p:tavLst>
                                    </p:anim>
                                    <p:anim calcmode="lin" valueType="num">
                                      <p:cBhvr>
                                        <p:cTn id="14" dur="500" fill="hold"/>
                                        <p:tgtEl>
                                          <p:spTgt spid="490752"/>
                                        </p:tgtEl>
                                        <p:attrNameLst>
                                          <p:attrName>ppt_h</p:attrName>
                                        </p:attrNameLst>
                                      </p:cBhvr>
                                      <p:tavLst>
                                        <p:tav tm="0">
                                          <p:val>
                                            <p:fltVal val="0"/>
                                          </p:val>
                                        </p:tav>
                                        <p:tav tm="100000">
                                          <p:val>
                                            <p:strVal val="#ppt_h"/>
                                          </p:val>
                                        </p:tav>
                                      </p:tavLst>
                                    </p:anim>
                                    <p:anim calcmode="lin" valueType="num">
                                      <p:cBhvr>
                                        <p:cTn id="15" dur="500" fill="hold"/>
                                        <p:tgtEl>
                                          <p:spTgt spid="490752"/>
                                        </p:tgtEl>
                                        <p:attrNameLst>
                                          <p:attrName>ppt_x</p:attrName>
                                        </p:attrNameLst>
                                      </p:cBhvr>
                                      <p:tavLst>
                                        <p:tav tm="0">
                                          <p:val>
                                            <p:fltVal val="0.5"/>
                                          </p:val>
                                        </p:tav>
                                        <p:tav tm="100000">
                                          <p:val>
                                            <p:strVal val="#ppt_x"/>
                                          </p:val>
                                        </p:tav>
                                      </p:tavLst>
                                    </p:anim>
                                    <p:anim calcmode="lin" valueType="num">
                                      <p:cBhvr>
                                        <p:cTn id="16" dur="500" fill="hold"/>
                                        <p:tgtEl>
                                          <p:spTgt spid="490752"/>
                                        </p:tgtEl>
                                        <p:attrNameLst>
                                          <p:attrName>ppt_y</p:attrName>
                                        </p:attrNameLst>
                                      </p:cBhvr>
                                      <p:tavLst>
                                        <p:tav tm="0">
                                          <p:val>
                                            <p:fltVal val="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528" fill="hold" grpId="0" nodeType="clickEffect">
                                  <p:stCondLst>
                                    <p:cond delay="0"/>
                                  </p:stCondLst>
                                  <p:childTnLst>
                                    <p:set>
                                      <p:cBhvr>
                                        <p:cTn id="20" dur="1" fill="hold">
                                          <p:stCondLst>
                                            <p:cond delay="0"/>
                                          </p:stCondLst>
                                        </p:cTn>
                                        <p:tgtEl>
                                          <p:spTgt spid="490753"/>
                                        </p:tgtEl>
                                        <p:attrNameLst>
                                          <p:attrName>style.visibility</p:attrName>
                                        </p:attrNameLst>
                                      </p:cBhvr>
                                      <p:to>
                                        <p:strVal val="visible"/>
                                      </p:to>
                                    </p:set>
                                    <p:anim calcmode="lin" valueType="num">
                                      <p:cBhvr>
                                        <p:cTn id="21" dur="500" fill="hold"/>
                                        <p:tgtEl>
                                          <p:spTgt spid="490753"/>
                                        </p:tgtEl>
                                        <p:attrNameLst>
                                          <p:attrName>ppt_w</p:attrName>
                                        </p:attrNameLst>
                                      </p:cBhvr>
                                      <p:tavLst>
                                        <p:tav tm="0">
                                          <p:val>
                                            <p:fltVal val="0"/>
                                          </p:val>
                                        </p:tav>
                                        <p:tav tm="100000">
                                          <p:val>
                                            <p:strVal val="#ppt_w"/>
                                          </p:val>
                                        </p:tav>
                                      </p:tavLst>
                                    </p:anim>
                                    <p:anim calcmode="lin" valueType="num">
                                      <p:cBhvr>
                                        <p:cTn id="22" dur="500" fill="hold"/>
                                        <p:tgtEl>
                                          <p:spTgt spid="490753"/>
                                        </p:tgtEl>
                                        <p:attrNameLst>
                                          <p:attrName>ppt_h</p:attrName>
                                        </p:attrNameLst>
                                      </p:cBhvr>
                                      <p:tavLst>
                                        <p:tav tm="0">
                                          <p:val>
                                            <p:fltVal val="0"/>
                                          </p:val>
                                        </p:tav>
                                        <p:tav tm="100000">
                                          <p:val>
                                            <p:strVal val="#ppt_h"/>
                                          </p:val>
                                        </p:tav>
                                      </p:tavLst>
                                    </p:anim>
                                    <p:anim calcmode="lin" valueType="num">
                                      <p:cBhvr>
                                        <p:cTn id="23" dur="500" fill="hold"/>
                                        <p:tgtEl>
                                          <p:spTgt spid="490753"/>
                                        </p:tgtEl>
                                        <p:attrNameLst>
                                          <p:attrName>ppt_x</p:attrName>
                                        </p:attrNameLst>
                                      </p:cBhvr>
                                      <p:tavLst>
                                        <p:tav tm="0">
                                          <p:val>
                                            <p:fltVal val="0.5"/>
                                          </p:val>
                                        </p:tav>
                                        <p:tav tm="100000">
                                          <p:val>
                                            <p:strVal val="#ppt_x"/>
                                          </p:val>
                                        </p:tav>
                                      </p:tavLst>
                                    </p:anim>
                                    <p:anim calcmode="lin" valueType="num">
                                      <p:cBhvr>
                                        <p:cTn id="24" dur="500" fill="hold"/>
                                        <p:tgtEl>
                                          <p:spTgt spid="490753"/>
                                        </p:tgtEl>
                                        <p:attrNameLst>
                                          <p:attrName>ppt_y</p:attrName>
                                        </p:attrNameLst>
                                      </p:cBhvr>
                                      <p:tavLst>
                                        <p:tav tm="0">
                                          <p:val>
                                            <p:fltVal val="0.5"/>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490754"/>
                                        </p:tgtEl>
                                        <p:attrNameLst>
                                          <p:attrName>style.visibility</p:attrName>
                                        </p:attrNameLst>
                                      </p:cBhvr>
                                      <p:to>
                                        <p:strVal val="visible"/>
                                      </p:to>
                                    </p:set>
                                    <p:anim calcmode="lin" valueType="num">
                                      <p:cBhvr>
                                        <p:cTn id="29" dur="500" fill="hold"/>
                                        <p:tgtEl>
                                          <p:spTgt spid="490754"/>
                                        </p:tgtEl>
                                        <p:attrNameLst>
                                          <p:attrName>ppt_w</p:attrName>
                                        </p:attrNameLst>
                                      </p:cBhvr>
                                      <p:tavLst>
                                        <p:tav tm="0">
                                          <p:val>
                                            <p:fltVal val="0"/>
                                          </p:val>
                                        </p:tav>
                                        <p:tav tm="100000">
                                          <p:val>
                                            <p:strVal val="#ppt_w"/>
                                          </p:val>
                                        </p:tav>
                                      </p:tavLst>
                                    </p:anim>
                                    <p:anim calcmode="lin" valueType="num">
                                      <p:cBhvr>
                                        <p:cTn id="30" dur="500" fill="hold"/>
                                        <p:tgtEl>
                                          <p:spTgt spid="490754"/>
                                        </p:tgtEl>
                                        <p:attrNameLst>
                                          <p:attrName>ppt_h</p:attrName>
                                        </p:attrNameLst>
                                      </p:cBhvr>
                                      <p:tavLst>
                                        <p:tav tm="0">
                                          <p:val>
                                            <p:fltVal val="0"/>
                                          </p:val>
                                        </p:tav>
                                        <p:tav tm="100000">
                                          <p:val>
                                            <p:strVal val="#ppt_h"/>
                                          </p:val>
                                        </p:tav>
                                      </p:tavLst>
                                    </p:anim>
                                    <p:anim calcmode="lin" valueType="num">
                                      <p:cBhvr>
                                        <p:cTn id="31" dur="500" fill="hold"/>
                                        <p:tgtEl>
                                          <p:spTgt spid="490754"/>
                                        </p:tgtEl>
                                        <p:attrNameLst>
                                          <p:attrName>ppt_x</p:attrName>
                                        </p:attrNameLst>
                                      </p:cBhvr>
                                      <p:tavLst>
                                        <p:tav tm="0">
                                          <p:val>
                                            <p:fltVal val="0.5"/>
                                          </p:val>
                                        </p:tav>
                                        <p:tav tm="100000">
                                          <p:val>
                                            <p:strVal val="#ppt_x"/>
                                          </p:val>
                                        </p:tav>
                                      </p:tavLst>
                                    </p:anim>
                                    <p:anim calcmode="lin" valueType="num">
                                      <p:cBhvr>
                                        <p:cTn id="32" dur="500" fill="hold"/>
                                        <p:tgtEl>
                                          <p:spTgt spid="490754"/>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528" fill="hold" grpId="0" nodeType="clickEffect">
                                  <p:stCondLst>
                                    <p:cond delay="0"/>
                                  </p:stCondLst>
                                  <p:childTnLst>
                                    <p:set>
                                      <p:cBhvr>
                                        <p:cTn id="36" dur="1" fill="hold">
                                          <p:stCondLst>
                                            <p:cond delay="0"/>
                                          </p:stCondLst>
                                        </p:cTn>
                                        <p:tgtEl>
                                          <p:spTgt spid="490755"/>
                                        </p:tgtEl>
                                        <p:attrNameLst>
                                          <p:attrName>style.visibility</p:attrName>
                                        </p:attrNameLst>
                                      </p:cBhvr>
                                      <p:to>
                                        <p:strVal val="visible"/>
                                      </p:to>
                                    </p:set>
                                    <p:anim calcmode="lin" valueType="num">
                                      <p:cBhvr>
                                        <p:cTn id="37" dur="500" fill="hold"/>
                                        <p:tgtEl>
                                          <p:spTgt spid="490755"/>
                                        </p:tgtEl>
                                        <p:attrNameLst>
                                          <p:attrName>ppt_w</p:attrName>
                                        </p:attrNameLst>
                                      </p:cBhvr>
                                      <p:tavLst>
                                        <p:tav tm="0">
                                          <p:val>
                                            <p:fltVal val="0"/>
                                          </p:val>
                                        </p:tav>
                                        <p:tav tm="100000">
                                          <p:val>
                                            <p:strVal val="#ppt_w"/>
                                          </p:val>
                                        </p:tav>
                                      </p:tavLst>
                                    </p:anim>
                                    <p:anim calcmode="lin" valueType="num">
                                      <p:cBhvr>
                                        <p:cTn id="38" dur="500" fill="hold"/>
                                        <p:tgtEl>
                                          <p:spTgt spid="490755"/>
                                        </p:tgtEl>
                                        <p:attrNameLst>
                                          <p:attrName>ppt_h</p:attrName>
                                        </p:attrNameLst>
                                      </p:cBhvr>
                                      <p:tavLst>
                                        <p:tav tm="0">
                                          <p:val>
                                            <p:fltVal val="0"/>
                                          </p:val>
                                        </p:tav>
                                        <p:tav tm="100000">
                                          <p:val>
                                            <p:strVal val="#ppt_h"/>
                                          </p:val>
                                        </p:tav>
                                      </p:tavLst>
                                    </p:anim>
                                    <p:anim calcmode="lin" valueType="num">
                                      <p:cBhvr>
                                        <p:cTn id="39" dur="500" fill="hold"/>
                                        <p:tgtEl>
                                          <p:spTgt spid="490755"/>
                                        </p:tgtEl>
                                        <p:attrNameLst>
                                          <p:attrName>ppt_x</p:attrName>
                                        </p:attrNameLst>
                                      </p:cBhvr>
                                      <p:tavLst>
                                        <p:tav tm="0">
                                          <p:val>
                                            <p:fltVal val="0.5"/>
                                          </p:val>
                                        </p:tav>
                                        <p:tav tm="100000">
                                          <p:val>
                                            <p:strVal val="#ppt_x"/>
                                          </p:val>
                                        </p:tav>
                                      </p:tavLst>
                                    </p:anim>
                                    <p:anim calcmode="lin" valueType="num">
                                      <p:cBhvr>
                                        <p:cTn id="40" dur="500" fill="hold"/>
                                        <p:tgtEl>
                                          <p:spTgt spid="490755"/>
                                        </p:tgtEl>
                                        <p:attrNameLst>
                                          <p:attrName>ppt_y</p:attrName>
                                        </p:attrNameLst>
                                      </p:cBhvr>
                                      <p:tavLst>
                                        <p:tav tm="0">
                                          <p:val>
                                            <p:fltVal val="0.5"/>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528" fill="hold" grpId="0" nodeType="clickEffect">
                                  <p:stCondLst>
                                    <p:cond delay="0"/>
                                  </p:stCondLst>
                                  <p:childTnLst>
                                    <p:set>
                                      <p:cBhvr>
                                        <p:cTn id="44" dur="1" fill="hold">
                                          <p:stCondLst>
                                            <p:cond delay="0"/>
                                          </p:stCondLst>
                                        </p:cTn>
                                        <p:tgtEl>
                                          <p:spTgt spid="490756"/>
                                        </p:tgtEl>
                                        <p:attrNameLst>
                                          <p:attrName>style.visibility</p:attrName>
                                        </p:attrNameLst>
                                      </p:cBhvr>
                                      <p:to>
                                        <p:strVal val="visible"/>
                                      </p:to>
                                    </p:set>
                                    <p:anim calcmode="lin" valueType="num">
                                      <p:cBhvr>
                                        <p:cTn id="45" dur="500" fill="hold"/>
                                        <p:tgtEl>
                                          <p:spTgt spid="490756"/>
                                        </p:tgtEl>
                                        <p:attrNameLst>
                                          <p:attrName>ppt_w</p:attrName>
                                        </p:attrNameLst>
                                      </p:cBhvr>
                                      <p:tavLst>
                                        <p:tav tm="0">
                                          <p:val>
                                            <p:fltVal val="0"/>
                                          </p:val>
                                        </p:tav>
                                        <p:tav tm="100000">
                                          <p:val>
                                            <p:strVal val="#ppt_w"/>
                                          </p:val>
                                        </p:tav>
                                      </p:tavLst>
                                    </p:anim>
                                    <p:anim calcmode="lin" valueType="num">
                                      <p:cBhvr>
                                        <p:cTn id="46" dur="500" fill="hold"/>
                                        <p:tgtEl>
                                          <p:spTgt spid="490756"/>
                                        </p:tgtEl>
                                        <p:attrNameLst>
                                          <p:attrName>ppt_h</p:attrName>
                                        </p:attrNameLst>
                                      </p:cBhvr>
                                      <p:tavLst>
                                        <p:tav tm="0">
                                          <p:val>
                                            <p:fltVal val="0"/>
                                          </p:val>
                                        </p:tav>
                                        <p:tav tm="100000">
                                          <p:val>
                                            <p:strVal val="#ppt_h"/>
                                          </p:val>
                                        </p:tav>
                                      </p:tavLst>
                                    </p:anim>
                                    <p:anim calcmode="lin" valueType="num">
                                      <p:cBhvr>
                                        <p:cTn id="47" dur="500" fill="hold"/>
                                        <p:tgtEl>
                                          <p:spTgt spid="490756"/>
                                        </p:tgtEl>
                                        <p:attrNameLst>
                                          <p:attrName>ppt_x</p:attrName>
                                        </p:attrNameLst>
                                      </p:cBhvr>
                                      <p:tavLst>
                                        <p:tav tm="0">
                                          <p:val>
                                            <p:fltVal val="0.5"/>
                                          </p:val>
                                        </p:tav>
                                        <p:tav tm="100000">
                                          <p:val>
                                            <p:strVal val="#ppt_x"/>
                                          </p:val>
                                        </p:tav>
                                      </p:tavLst>
                                    </p:anim>
                                    <p:anim calcmode="lin" valueType="num">
                                      <p:cBhvr>
                                        <p:cTn id="48" dur="500" fill="hold"/>
                                        <p:tgtEl>
                                          <p:spTgt spid="490756"/>
                                        </p:tgtEl>
                                        <p:attrNameLst>
                                          <p:attrName>ppt_y</p:attrName>
                                        </p:attrNameLst>
                                      </p:cBhvr>
                                      <p:tavLst>
                                        <p:tav tm="0">
                                          <p:val>
                                            <p:fltVal val="0.5"/>
                                          </p:val>
                                        </p:tav>
                                        <p:tav tm="100000">
                                          <p:val>
                                            <p:strVal val="#ppt_y"/>
                                          </p:val>
                                        </p:tav>
                                      </p:tavLst>
                                    </p:anim>
                                  </p:childTnLst>
                                </p:cTn>
                              </p:par>
                            </p:childTnLst>
                          </p:cTn>
                        </p:par>
                        <p:par>
                          <p:cTn id="49" fill="hold" nodeType="afterGroup">
                            <p:stCondLst>
                              <p:cond delay="500"/>
                            </p:stCondLst>
                            <p:childTnLst>
                              <p:par>
                                <p:cTn id="50" presetID="23" presetClass="entr" presetSubtype="528" fill="hold" grpId="0" nodeType="afterEffect">
                                  <p:stCondLst>
                                    <p:cond delay="0"/>
                                  </p:stCondLst>
                                  <p:childTnLst>
                                    <p:set>
                                      <p:cBhvr>
                                        <p:cTn id="51" dur="1" fill="hold">
                                          <p:stCondLst>
                                            <p:cond delay="0"/>
                                          </p:stCondLst>
                                        </p:cTn>
                                        <p:tgtEl>
                                          <p:spTgt spid="490794"/>
                                        </p:tgtEl>
                                        <p:attrNameLst>
                                          <p:attrName>style.visibility</p:attrName>
                                        </p:attrNameLst>
                                      </p:cBhvr>
                                      <p:to>
                                        <p:strVal val="visible"/>
                                      </p:to>
                                    </p:set>
                                    <p:anim calcmode="lin" valueType="num">
                                      <p:cBhvr>
                                        <p:cTn id="52" dur="500" fill="hold"/>
                                        <p:tgtEl>
                                          <p:spTgt spid="490794"/>
                                        </p:tgtEl>
                                        <p:attrNameLst>
                                          <p:attrName>ppt_w</p:attrName>
                                        </p:attrNameLst>
                                      </p:cBhvr>
                                      <p:tavLst>
                                        <p:tav tm="0">
                                          <p:val>
                                            <p:fltVal val="0"/>
                                          </p:val>
                                        </p:tav>
                                        <p:tav tm="100000">
                                          <p:val>
                                            <p:strVal val="#ppt_w"/>
                                          </p:val>
                                        </p:tav>
                                      </p:tavLst>
                                    </p:anim>
                                    <p:anim calcmode="lin" valueType="num">
                                      <p:cBhvr>
                                        <p:cTn id="53" dur="500" fill="hold"/>
                                        <p:tgtEl>
                                          <p:spTgt spid="490794"/>
                                        </p:tgtEl>
                                        <p:attrNameLst>
                                          <p:attrName>ppt_h</p:attrName>
                                        </p:attrNameLst>
                                      </p:cBhvr>
                                      <p:tavLst>
                                        <p:tav tm="0">
                                          <p:val>
                                            <p:fltVal val="0"/>
                                          </p:val>
                                        </p:tav>
                                        <p:tav tm="100000">
                                          <p:val>
                                            <p:strVal val="#ppt_h"/>
                                          </p:val>
                                        </p:tav>
                                      </p:tavLst>
                                    </p:anim>
                                    <p:anim calcmode="lin" valueType="num">
                                      <p:cBhvr>
                                        <p:cTn id="54" dur="500" fill="hold"/>
                                        <p:tgtEl>
                                          <p:spTgt spid="490794"/>
                                        </p:tgtEl>
                                        <p:attrNameLst>
                                          <p:attrName>ppt_x</p:attrName>
                                        </p:attrNameLst>
                                      </p:cBhvr>
                                      <p:tavLst>
                                        <p:tav tm="0">
                                          <p:val>
                                            <p:fltVal val="0.5"/>
                                          </p:val>
                                        </p:tav>
                                        <p:tav tm="100000">
                                          <p:val>
                                            <p:strVal val="#ppt_x"/>
                                          </p:val>
                                        </p:tav>
                                      </p:tavLst>
                                    </p:anim>
                                    <p:anim calcmode="lin" valueType="num">
                                      <p:cBhvr>
                                        <p:cTn id="55" dur="500" fill="hold"/>
                                        <p:tgtEl>
                                          <p:spTgt spid="490794"/>
                                        </p:tgtEl>
                                        <p:attrNameLst>
                                          <p:attrName>ppt_y</p:attrName>
                                        </p:attrNameLst>
                                      </p:cBhvr>
                                      <p:tavLst>
                                        <p:tav tm="0">
                                          <p:val>
                                            <p:fltVal val="0.5"/>
                                          </p:val>
                                        </p:tav>
                                        <p:tav tm="100000">
                                          <p:val>
                                            <p:strVal val="#ppt_y"/>
                                          </p:val>
                                        </p:tav>
                                      </p:tavLst>
                                    </p:anim>
                                  </p:childTnLst>
                                </p:cTn>
                              </p:par>
                            </p:childTnLst>
                          </p:cTn>
                        </p:par>
                        <p:par>
                          <p:cTn id="56" fill="hold" nodeType="afterGroup">
                            <p:stCondLst>
                              <p:cond delay="1000"/>
                            </p:stCondLst>
                            <p:childTnLst>
                              <p:par>
                                <p:cTn id="57" presetID="9" presetClass="exit" presetSubtype="0" fill="hold" nodeType="afterEffect">
                                  <p:stCondLst>
                                    <p:cond delay="0"/>
                                  </p:stCondLst>
                                  <p:childTnLst>
                                    <p:animEffect transition="out" filter="dissolve">
                                      <p:cBhvr>
                                        <p:cTn id="58" dur="500"/>
                                        <p:tgtEl>
                                          <p:spTgt spid="3"/>
                                        </p:tgtEl>
                                      </p:cBhvr>
                                    </p:animEffect>
                                    <p:set>
                                      <p:cBhvr>
                                        <p:cTn id="59" dur="1" fill="hold">
                                          <p:stCondLst>
                                            <p:cond delay="499"/>
                                          </p:stCondLst>
                                        </p:cTn>
                                        <p:tgtEl>
                                          <p:spTgt spid="3"/>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23" presetClass="entr" presetSubtype="36" fill="hold" grpId="0" nodeType="clickEffect">
                                  <p:stCondLst>
                                    <p:cond delay="0"/>
                                  </p:stCondLst>
                                  <p:childTnLst>
                                    <p:set>
                                      <p:cBhvr>
                                        <p:cTn id="63" dur="1" fill="hold">
                                          <p:stCondLst>
                                            <p:cond delay="0"/>
                                          </p:stCondLst>
                                        </p:cTn>
                                        <p:tgtEl>
                                          <p:spTgt spid="490759"/>
                                        </p:tgtEl>
                                        <p:attrNameLst>
                                          <p:attrName>style.visibility</p:attrName>
                                        </p:attrNameLst>
                                      </p:cBhvr>
                                      <p:to>
                                        <p:strVal val="visible"/>
                                      </p:to>
                                    </p:set>
                                    <p:anim calcmode="lin" valueType="num">
                                      <p:cBhvr>
                                        <p:cTn id="64" dur="500" fill="hold"/>
                                        <p:tgtEl>
                                          <p:spTgt spid="490759"/>
                                        </p:tgtEl>
                                        <p:attrNameLst>
                                          <p:attrName>ppt_w</p:attrName>
                                        </p:attrNameLst>
                                      </p:cBhvr>
                                      <p:tavLst>
                                        <p:tav tm="0">
                                          <p:val>
                                            <p:strVal val="(6*min(max(#ppt_w*#ppt_h,.3),1)-7.4)/-.7*#ppt_w"/>
                                          </p:val>
                                        </p:tav>
                                        <p:tav tm="100000">
                                          <p:val>
                                            <p:strVal val="#ppt_w"/>
                                          </p:val>
                                        </p:tav>
                                      </p:tavLst>
                                    </p:anim>
                                    <p:anim calcmode="lin" valueType="num">
                                      <p:cBhvr>
                                        <p:cTn id="65" dur="500" fill="hold"/>
                                        <p:tgtEl>
                                          <p:spTgt spid="490759"/>
                                        </p:tgtEl>
                                        <p:attrNameLst>
                                          <p:attrName>ppt_h</p:attrName>
                                        </p:attrNameLst>
                                      </p:cBhvr>
                                      <p:tavLst>
                                        <p:tav tm="0">
                                          <p:val>
                                            <p:strVal val="(6*min(max(#ppt_w*#ppt_h,.3),1)-7.4)/-.7*#ppt_h"/>
                                          </p:val>
                                        </p:tav>
                                        <p:tav tm="100000">
                                          <p:val>
                                            <p:strVal val="#ppt_h"/>
                                          </p:val>
                                        </p:tav>
                                      </p:tavLst>
                                    </p:anim>
                                    <p:anim calcmode="lin" valueType="num">
                                      <p:cBhvr>
                                        <p:cTn id="66" dur="500" fill="hold"/>
                                        <p:tgtEl>
                                          <p:spTgt spid="490759"/>
                                        </p:tgtEl>
                                        <p:attrNameLst>
                                          <p:attrName>ppt_x</p:attrName>
                                        </p:attrNameLst>
                                      </p:cBhvr>
                                      <p:tavLst>
                                        <p:tav tm="0">
                                          <p:val>
                                            <p:fltVal val="0.5"/>
                                          </p:val>
                                        </p:tav>
                                        <p:tav tm="100000">
                                          <p:val>
                                            <p:strVal val="#ppt_x"/>
                                          </p:val>
                                        </p:tav>
                                      </p:tavLst>
                                    </p:anim>
                                    <p:anim calcmode="lin" valueType="num">
                                      <p:cBhvr>
                                        <p:cTn id="67" dur="500" fill="hold"/>
                                        <p:tgtEl>
                                          <p:spTgt spid="490759"/>
                                        </p:tgtEl>
                                        <p:attrNameLst>
                                          <p:attrName>ppt_y</p:attrName>
                                        </p:attrNameLst>
                                      </p:cBhvr>
                                      <p:tavLst>
                                        <p:tav tm="0">
                                          <p:val>
                                            <p:strVal val="1+(6*min(max(#ppt_w*#ppt_h,.3),1)-7.4)/-.7*#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3" presetClass="entr" presetSubtype="36" fill="hold" grpId="0" nodeType="clickEffect">
                                  <p:stCondLst>
                                    <p:cond delay="0"/>
                                  </p:stCondLst>
                                  <p:childTnLst>
                                    <p:set>
                                      <p:cBhvr>
                                        <p:cTn id="71" dur="1" fill="hold">
                                          <p:stCondLst>
                                            <p:cond delay="0"/>
                                          </p:stCondLst>
                                        </p:cTn>
                                        <p:tgtEl>
                                          <p:spTgt spid="490760"/>
                                        </p:tgtEl>
                                        <p:attrNameLst>
                                          <p:attrName>style.visibility</p:attrName>
                                        </p:attrNameLst>
                                      </p:cBhvr>
                                      <p:to>
                                        <p:strVal val="visible"/>
                                      </p:to>
                                    </p:set>
                                    <p:anim calcmode="lin" valueType="num">
                                      <p:cBhvr>
                                        <p:cTn id="72" dur="500" fill="hold"/>
                                        <p:tgtEl>
                                          <p:spTgt spid="490760"/>
                                        </p:tgtEl>
                                        <p:attrNameLst>
                                          <p:attrName>ppt_w</p:attrName>
                                        </p:attrNameLst>
                                      </p:cBhvr>
                                      <p:tavLst>
                                        <p:tav tm="0">
                                          <p:val>
                                            <p:strVal val="(6*min(max(#ppt_w*#ppt_h,.3),1)-7.4)/-.7*#ppt_w"/>
                                          </p:val>
                                        </p:tav>
                                        <p:tav tm="100000">
                                          <p:val>
                                            <p:strVal val="#ppt_w"/>
                                          </p:val>
                                        </p:tav>
                                      </p:tavLst>
                                    </p:anim>
                                    <p:anim calcmode="lin" valueType="num">
                                      <p:cBhvr>
                                        <p:cTn id="73" dur="500" fill="hold"/>
                                        <p:tgtEl>
                                          <p:spTgt spid="490760"/>
                                        </p:tgtEl>
                                        <p:attrNameLst>
                                          <p:attrName>ppt_h</p:attrName>
                                        </p:attrNameLst>
                                      </p:cBhvr>
                                      <p:tavLst>
                                        <p:tav tm="0">
                                          <p:val>
                                            <p:strVal val="(6*min(max(#ppt_w*#ppt_h,.3),1)-7.4)/-.7*#ppt_h"/>
                                          </p:val>
                                        </p:tav>
                                        <p:tav tm="100000">
                                          <p:val>
                                            <p:strVal val="#ppt_h"/>
                                          </p:val>
                                        </p:tav>
                                      </p:tavLst>
                                    </p:anim>
                                    <p:anim calcmode="lin" valueType="num">
                                      <p:cBhvr>
                                        <p:cTn id="74" dur="500" fill="hold"/>
                                        <p:tgtEl>
                                          <p:spTgt spid="490760"/>
                                        </p:tgtEl>
                                        <p:attrNameLst>
                                          <p:attrName>ppt_x</p:attrName>
                                        </p:attrNameLst>
                                      </p:cBhvr>
                                      <p:tavLst>
                                        <p:tav tm="0">
                                          <p:val>
                                            <p:fltVal val="0.5"/>
                                          </p:val>
                                        </p:tav>
                                        <p:tav tm="100000">
                                          <p:val>
                                            <p:strVal val="#ppt_x"/>
                                          </p:val>
                                        </p:tav>
                                      </p:tavLst>
                                    </p:anim>
                                    <p:anim calcmode="lin" valueType="num">
                                      <p:cBhvr>
                                        <p:cTn id="75" dur="500" fill="hold"/>
                                        <p:tgtEl>
                                          <p:spTgt spid="490760"/>
                                        </p:tgtEl>
                                        <p:attrNameLst>
                                          <p:attrName>ppt_y</p:attrName>
                                        </p:attrNameLst>
                                      </p:cBhvr>
                                      <p:tavLst>
                                        <p:tav tm="0">
                                          <p:val>
                                            <p:strVal val="1+(6*min(max(#ppt_w*#ppt_h,.3),1)-7.4)/-.7*#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3" presetClass="entr" presetSubtype="36" fill="hold" grpId="0" nodeType="clickEffect">
                                  <p:stCondLst>
                                    <p:cond delay="0"/>
                                  </p:stCondLst>
                                  <p:childTnLst>
                                    <p:set>
                                      <p:cBhvr>
                                        <p:cTn id="79" dur="1" fill="hold">
                                          <p:stCondLst>
                                            <p:cond delay="0"/>
                                          </p:stCondLst>
                                        </p:cTn>
                                        <p:tgtEl>
                                          <p:spTgt spid="490761"/>
                                        </p:tgtEl>
                                        <p:attrNameLst>
                                          <p:attrName>style.visibility</p:attrName>
                                        </p:attrNameLst>
                                      </p:cBhvr>
                                      <p:to>
                                        <p:strVal val="visible"/>
                                      </p:to>
                                    </p:set>
                                    <p:anim calcmode="lin" valueType="num">
                                      <p:cBhvr>
                                        <p:cTn id="80" dur="500" fill="hold"/>
                                        <p:tgtEl>
                                          <p:spTgt spid="490761"/>
                                        </p:tgtEl>
                                        <p:attrNameLst>
                                          <p:attrName>ppt_w</p:attrName>
                                        </p:attrNameLst>
                                      </p:cBhvr>
                                      <p:tavLst>
                                        <p:tav tm="0">
                                          <p:val>
                                            <p:strVal val="(6*min(max(#ppt_w*#ppt_h,.3),1)-7.4)/-.7*#ppt_w"/>
                                          </p:val>
                                        </p:tav>
                                        <p:tav tm="100000">
                                          <p:val>
                                            <p:strVal val="#ppt_w"/>
                                          </p:val>
                                        </p:tav>
                                      </p:tavLst>
                                    </p:anim>
                                    <p:anim calcmode="lin" valueType="num">
                                      <p:cBhvr>
                                        <p:cTn id="81" dur="500" fill="hold"/>
                                        <p:tgtEl>
                                          <p:spTgt spid="490761"/>
                                        </p:tgtEl>
                                        <p:attrNameLst>
                                          <p:attrName>ppt_h</p:attrName>
                                        </p:attrNameLst>
                                      </p:cBhvr>
                                      <p:tavLst>
                                        <p:tav tm="0">
                                          <p:val>
                                            <p:strVal val="(6*min(max(#ppt_w*#ppt_h,.3),1)-7.4)/-.7*#ppt_h"/>
                                          </p:val>
                                        </p:tav>
                                        <p:tav tm="100000">
                                          <p:val>
                                            <p:strVal val="#ppt_h"/>
                                          </p:val>
                                        </p:tav>
                                      </p:tavLst>
                                    </p:anim>
                                    <p:anim calcmode="lin" valueType="num">
                                      <p:cBhvr>
                                        <p:cTn id="82" dur="500" fill="hold"/>
                                        <p:tgtEl>
                                          <p:spTgt spid="490761"/>
                                        </p:tgtEl>
                                        <p:attrNameLst>
                                          <p:attrName>ppt_x</p:attrName>
                                        </p:attrNameLst>
                                      </p:cBhvr>
                                      <p:tavLst>
                                        <p:tav tm="0">
                                          <p:val>
                                            <p:fltVal val="0.5"/>
                                          </p:val>
                                        </p:tav>
                                        <p:tav tm="100000">
                                          <p:val>
                                            <p:strVal val="#ppt_x"/>
                                          </p:val>
                                        </p:tav>
                                      </p:tavLst>
                                    </p:anim>
                                    <p:anim calcmode="lin" valueType="num">
                                      <p:cBhvr>
                                        <p:cTn id="83" dur="500" fill="hold"/>
                                        <p:tgtEl>
                                          <p:spTgt spid="490761"/>
                                        </p:tgtEl>
                                        <p:attrNameLst>
                                          <p:attrName>ppt_y</p:attrName>
                                        </p:attrNameLst>
                                      </p:cBhvr>
                                      <p:tavLst>
                                        <p:tav tm="0">
                                          <p:val>
                                            <p:strVal val="1+(6*min(max(#ppt_w*#ppt_h,.3),1)-7.4)/-.7*#ppt_h/2"/>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3" presetClass="entr" presetSubtype="36" fill="hold" grpId="0" nodeType="clickEffect">
                                  <p:stCondLst>
                                    <p:cond delay="0"/>
                                  </p:stCondLst>
                                  <p:childTnLst>
                                    <p:set>
                                      <p:cBhvr>
                                        <p:cTn id="87" dur="1" fill="hold">
                                          <p:stCondLst>
                                            <p:cond delay="0"/>
                                          </p:stCondLst>
                                        </p:cTn>
                                        <p:tgtEl>
                                          <p:spTgt spid="490762"/>
                                        </p:tgtEl>
                                        <p:attrNameLst>
                                          <p:attrName>style.visibility</p:attrName>
                                        </p:attrNameLst>
                                      </p:cBhvr>
                                      <p:to>
                                        <p:strVal val="visible"/>
                                      </p:to>
                                    </p:set>
                                    <p:anim calcmode="lin" valueType="num">
                                      <p:cBhvr>
                                        <p:cTn id="88" dur="500" fill="hold"/>
                                        <p:tgtEl>
                                          <p:spTgt spid="490762"/>
                                        </p:tgtEl>
                                        <p:attrNameLst>
                                          <p:attrName>ppt_w</p:attrName>
                                        </p:attrNameLst>
                                      </p:cBhvr>
                                      <p:tavLst>
                                        <p:tav tm="0">
                                          <p:val>
                                            <p:strVal val="(6*min(max(#ppt_w*#ppt_h,.3),1)-7.4)/-.7*#ppt_w"/>
                                          </p:val>
                                        </p:tav>
                                        <p:tav tm="100000">
                                          <p:val>
                                            <p:strVal val="#ppt_w"/>
                                          </p:val>
                                        </p:tav>
                                      </p:tavLst>
                                    </p:anim>
                                    <p:anim calcmode="lin" valueType="num">
                                      <p:cBhvr>
                                        <p:cTn id="89" dur="500" fill="hold"/>
                                        <p:tgtEl>
                                          <p:spTgt spid="490762"/>
                                        </p:tgtEl>
                                        <p:attrNameLst>
                                          <p:attrName>ppt_h</p:attrName>
                                        </p:attrNameLst>
                                      </p:cBhvr>
                                      <p:tavLst>
                                        <p:tav tm="0">
                                          <p:val>
                                            <p:strVal val="(6*min(max(#ppt_w*#ppt_h,.3),1)-7.4)/-.7*#ppt_h"/>
                                          </p:val>
                                        </p:tav>
                                        <p:tav tm="100000">
                                          <p:val>
                                            <p:strVal val="#ppt_h"/>
                                          </p:val>
                                        </p:tav>
                                      </p:tavLst>
                                    </p:anim>
                                    <p:anim calcmode="lin" valueType="num">
                                      <p:cBhvr>
                                        <p:cTn id="90" dur="500" fill="hold"/>
                                        <p:tgtEl>
                                          <p:spTgt spid="490762"/>
                                        </p:tgtEl>
                                        <p:attrNameLst>
                                          <p:attrName>ppt_x</p:attrName>
                                        </p:attrNameLst>
                                      </p:cBhvr>
                                      <p:tavLst>
                                        <p:tav tm="0">
                                          <p:val>
                                            <p:fltVal val="0.5"/>
                                          </p:val>
                                        </p:tav>
                                        <p:tav tm="100000">
                                          <p:val>
                                            <p:strVal val="#ppt_x"/>
                                          </p:val>
                                        </p:tav>
                                      </p:tavLst>
                                    </p:anim>
                                    <p:anim calcmode="lin" valueType="num">
                                      <p:cBhvr>
                                        <p:cTn id="91" dur="500" fill="hold"/>
                                        <p:tgtEl>
                                          <p:spTgt spid="490762"/>
                                        </p:tgtEl>
                                        <p:attrNameLst>
                                          <p:attrName>ppt_y</p:attrName>
                                        </p:attrNameLst>
                                      </p:cBhvr>
                                      <p:tavLst>
                                        <p:tav tm="0">
                                          <p:val>
                                            <p:strVal val="1+(6*min(max(#ppt_w*#ppt_h,.3),1)-7.4)/-.7*#ppt_h/2"/>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3" presetClass="entr" presetSubtype="36" fill="hold" grpId="0" nodeType="clickEffect">
                                  <p:stCondLst>
                                    <p:cond delay="0"/>
                                  </p:stCondLst>
                                  <p:childTnLst>
                                    <p:set>
                                      <p:cBhvr>
                                        <p:cTn id="95" dur="1" fill="hold">
                                          <p:stCondLst>
                                            <p:cond delay="0"/>
                                          </p:stCondLst>
                                        </p:cTn>
                                        <p:tgtEl>
                                          <p:spTgt spid="490763"/>
                                        </p:tgtEl>
                                        <p:attrNameLst>
                                          <p:attrName>style.visibility</p:attrName>
                                        </p:attrNameLst>
                                      </p:cBhvr>
                                      <p:to>
                                        <p:strVal val="visible"/>
                                      </p:to>
                                    </p:set>
                                    <p:anim calcmode="lin" valueType="num">
                                      <p:cBhvr>
                                        <p:cTn id="96" dur="500" fill="hold"/>
                                        <p:tgtEl>
                                          <p:spTgt spid="490763"/>
                                        </p:tgtEl>
                                        <p:attrNameLst>
                                          <p:attrName>ppt_w</p:attrName>
                                        </p:attrNameLst>
                                      </p:cBhvr>
                                      <p:tavLst>
                                        <p:tav tm="0">
                                          <p:val>
                                            <p:strVal val="(6*min(max(#ppt_w*#ppt_h,.3),1)-7.4)/-.7*#ppt_w"/>
                                          </p:val>
                                        </p:tav>
                                        <p:tav tm="100000">
                                          <p:val>
                                            <p:strVal val="#ppt_w"/>
                                          </p:val>
                                        </p:tav>
                                      </p:tavLst>
                                    </p:anim>
                                    <p:anim calcmode="lin" valueType="num">
                                      <p:cBhvr>
                                        <p:cTn id="97" dur="500" fill="hold"/>
                                        <p:tgtEl>
                                          <p:spTgt spid="490763"/>
                                        </p:tgtEl>
                                        <p:attrNameLst>
                                          <p:attrName>ppt_h</p:attrName>
                                        </p:attrNameLst>
                                      </p:cBhvr>
                                      <p:tavLst>
                                        <p:tav tm="0">
                                          <p:val>
                                            <p:strVal val="(6*min(max(#ppt_w*#ppt_h,.3),1)-7.4)/-.7*#ppt_h"/>
                                          </p:val>
                                        </p:tav>
                                        <p:tav tm="100000">
                                          <p:val>
                                            <p:strVal val="#ppt_h"/>
                                          </p:val>
                                        </p:tav>
                                      </p:tavLst>
                                    </p:anim>
                                    <p:anim calcmode="lin" valueType="num">
                                      <p:cBhvr>
                                        <p:cTn id="98" dur="500" fill="hold"/>
                                        <p:tgtEl>
                                          <p:spTgt spid="490763"/>
                                        </p:tgtEl>
                                        <p:attrNameLst>
                                          <p:attrName>ppt_x</p:attrName>
                                        </p:attrNameLst>
                                      </p:cBhvr>
                                      <p:tavLst>
                                        <p:tav tm="0">
                                          <p:val>
                                            <p:fltVal val="0.5"/>
                                          </p:val>
                                        </p:tav>
                                        <p:tav tm="100000">
                                          <p:val>
                                            <p:strVal val="#ppt_x"/>
                                          </p:val>
                                        </p:tav>
                                      </p:tavLst>
                                    </p:anim>
                                    <p:anim calcmode="lin" valueType="num">
                                      <p:cBhvr>
                                        <p:cTn id="99" dur="500" fill="hold"/>
                                        <p:tgtEl>
                                          <p:spTgt spid="490763"/>
                                        </p:tgtEl>
                                        <p:attrNameLst>
                                          <p:attrName>ppt_y</p:attrName>
                                        </p:attrNameLst>
                                      </p:cBhvr>
                                      <p:tavLst>
                                        <p:tav tm="0">
                                          <p:val>
                                            <p:strVal val="1+(6*min(max(#ppt_w*#ppt_h,.3),1)-7.4)/-.7*#ppt_h/2"/>
                                          </p:val>
                                        </p:tav>
                                        <p:tav tm="100000">
                                          <p:val>
                                            <p:strVal val="#ppt_y"/>
                                          </p:val>
                                        </p:tav>
                                      </p:tavLst>
                                    </p:anim>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3" presetClass="entr" presetSubtype="36" fill="hold" grpId="0" nodeType="clickEffect">
                                  <p:stCondLst>
                                    <p:cond delay="0"/>
                                  </p:stCondLst>
                                  <p:childTnLst>
                                    <p:set>
                                      <p:cBhvr>
                                        <p:cTn id="103" dur="1" fill="hold">
                                          <p:stCondLst>
                                            <p:cond delay="0"/>
                                          </p:stCondLst>
                                        </p:cTn>
                                        <p:tgtEl>
                                          <p:spTgt spid="490764"/>
                                        </p:tgtEl>
                                        <p:attrNameLst>
                                          <p:attrName>style.visibility</p:attrName>
                                        </p:attrNameLst>
                                      </p:cBhvr>
                                      <p:to>
                                        <p:strVal val="visible"/>
                                      </p:to>
                                    </p:set>
                                    <p:anim calcmode="lin" valueType="num">
                                      <p:cBhvr>
                                        <p:cTn id="104" dur="500" fill="hold"/>
                                        <p:tgtEl>
                                          <p:spTgt spid="490764"/>
                                        </p:tgtEl>
                                        <p:attrNameLst>
                                          <p:attrName>ppt_w</p:attrName>
                                        </p:attrNameLst>
                                      </p:cBhvr>
                                      <p:tavLst>
                                        <p:tav tm="0">
                                          <p:val>
                                            <p:strVal val="(6*min(max(#ppt_w*#ppt_h,.3),1)-7.4)/-.7*#ppt_w"/>
                                          </p:val>
                                        </p:tav>
                                        <p:tav tm="100000">
                                          <p:val>
                                            <p:strVal val="#ppt_w"/>
                                          </p:val>
                                        </p:tav>
                                      </p:tavLst>
                                    </p:anim>
                                    <p:anim calcmode="lin" valueType="num">
                                      <p:cBhvr>
                                        <p:cTn id="105" dur="500" fill="hold"/>
                                        <p:tgtEl>
                                          <p:spTgt spid="490764"/>
                                        </p:tgtEl>
                                        <p:attrNameLst>
                                          <p:attrName>ppt_h</p:attrName>
                                        </p:attrNameLst>
                                      </p:cBhvr>
                                      <p:tavLst>
                                        <p:tav tm="0">
                                          <p:val>
                                            <p:strVal val="(6*min(max(#ppt_w*#ppt_h,.3),1)-7.4)/-.7*#ppt_h"/>
                                          </p:val>
                                        </p:tav>
                                        <p:tav tm="100000">
                                          <p:val>
                                            <p:strVal val="#ppt_h"/>
                                          </p:val>
                                        </p:tav>
                                      </p:tavLst>
                                    </p:anim>
                                    <p:anim calcmode="lin" valueType="num">
                                      <p:cBhvr>
                                        <p:cTn id="106" dur="500" fill="hold"/>
                                        <p:tgtEl>
                                          <p:spTgt spid="490764"/>
                                        </p:tgtEl>
                                        <p:attrNameLst>
                                          <p:attrName>ppt_x</p:attrName>
                                        </p:attrNameLst>
                                      </p:cBhvr>
                                      <p:tavLst>
                                        <p:tav tm="0">
                                          <p:val>
                                            <p:fltVal val="0.5"/>
                                          </p:val>
                                        </p:tav>
                                        <p:tav tm="100000">
                                          <p:val>
                                            <p:strVal val="#ppt_x"/>
                                          </p:val>
                                        </p:tav>
                                      </p:tavLst>
                                    </p:anim>
                                    <p:anim calcmode="lin" valueType="num">
                                      <p:cBhvr>
                                        <p:cTn id="107" dur="500" fill="hold"/>
                                        <p:tgtEl>
                                          <p:spTgt spid="490764"/>
                                        </p:tgtEl>
                                        <p:attrNameLst>
                                          <p:attrName>ppt_y</p:attrName>
                                        </p:attrNameLst>
                                      </p:cBhvr>
                                      <p:tavLst>
                                        <p:tav tm="0">
                                          <p:val>
                                            <p:strVal val="1+(6*min(max(#ppt_w*#ppt_h,.3),1)-7.4)/-.7*#ppt_h/2"/>
                                          </p:val>
                                        </p:tav>
                                        <p:tav tm="100000">
                                          <p:val>
                                            <p:strVal val="#ppt_y"/>
                                          </p:val>
                                        </p:tav>
                                      </p:tavLst>
                                    </p:anim>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3" presetClass="entr" presetSubtype="36" fill="hold" grpId="0" nodeType="clickEffect">
                                  <p:stCondLst>
                                    <p:cond delay="0"/>
                                  </p:stCondLst>
                                  <p:childTnLst>
                                    <p:set>
                                      <p:cBhvr>
                                        <p:cTn id="111" dur="1" fill="hold">
                                          <p:stCondLst>
                                            <p:cond delay="0"/>
                                          </p:stCondLst>
                                        </p:cTn>
                                        <p:tgtEl>
                                          <p:spTgt spid="490765"/>
                                        </p:tgtEl>
                                        <p:attrNameLst>
                                          <p:attrName>style.visibility</p:attrName>
                                        </p:attrNameLst>
                                      </p:cBhvr>
                                      <p:to>
                                        <p:strVal val="visible"/>
                                      </p:to>
                                    </p:set>
                                    <p:anim calcmode="lin" valueType="num">
                                      <p:cBhvr>
                                        <p:cTn id="112" dur="500" fill="hold"/>
                                        <p:tgtEl>
                                          <p:spTgt spid="490765"/>
                                        </p:tgtEl>
                                        <p:attrNameLst>
                                          <p:attrName>ppt_w</p:attrName>
                                        </p:attrNameLst>
                                      </p:cBhvr>
                                      <p:tavLst>
                                        <p:tav tm="0">
                                          <p:val>
                                            <p:strVal val="(6*min(max(#ppt_w*#ppt_h,.3),1)-7.4)/-.7*#ppt_w"/>
                                          </p:val>
                                        </p:tav>
                                        <p:tav tm="100000">
                                          <p:val>
                                            <p:strVal val="#ppt_w"/>
                                          </p:val>
                                        </p:tav>
                                      </p:tavLst>
                                    </p:anim>
                                    <p:anim calcmode="lin" valueType="num">
                                      <p:cBhvr>
                                        <p:cTn id="113" dur="500" fill="hold"/>
                                        <p:tgtEl>
                                          <p:spTgt spid="490765"/>
                                        </p:tgtEl>
                                        <p:attrNameLst>
                                          <p:attrName>ppt_h</p:attrName>
                                        </p:attrNameLst>
                                      </p:cBhvr>
                                      <p:tavLst>
                                        <p:tav tm="0">
                                          <p:val>
                                            <p:strVal val="(6*min(max(#ppt_w*#ppt_h,.3),1)-7.4)/-.7*#ppt_h"/>
                                          </p:val>
                                        </p:tav>
                                        <p:tav tm="100000">
                                          <p:val>
                                            <p:strVal val="#ppt_h"/>
                                          </p:val>
                                        </p:tav>
                                      </p:tavLst>
                                    </p:anim>
                                    <p:anim calcmode="lin" valueType="num">
                                      <p:cBhvr>
                                        <p:cTn id="114" dur="500" fill="hold"/>
                                        <p:tgtEl>
                                          <p:spTgt spid="490765"/>
                                        </p:tgtEl>
                                        <p:attrNameLst>
                                          <p:attrName>ppt_x</p:attrName>
                                        </p:attrNameLst>
                                      </p:cBhvr>
                                      <p:tavLst>
                                        <p:tav tm="0">
                                          <p:val>
                                            <p:fltVal val="0.5"/>
                                          </p:val>
                                        </p:tav>
                                        <p:tav tm="100000">
                                          <p:val>
                                            <p:strVal val="#ppt_x"/>
                                          </p:val>
                                        </p:tav>
                                      </p:tavLst>
                                    </p:anim>
                                    <p:anim calcmode="lin" valueType="num">
                                      <p:cBhvr>
                                        <p:cTn id="115" dur="500" fill="hold"/>
                                        <p:tgtEl>
                                          <p:spTgt spid="490765"/>
                                        </p:tgtEl>
                                        <p:attrNameLst>
                                          <p:attrName>ppt_y</p:attrName>
                                        </p:attrNameLst>
                                      </p:cBhvr>
                                      <p:tavLst>
                                        <p:tav tm="0">
                                          <p:val>
                                            <p:strVal val="1+(6*min(max(#ppt_w*#ppt_h,.3),1)-7.4)/-.7*#ppt_h/2"/>
                                          </p:val>
                                        </p:tav>
                                        <p:tav tm="100000">
                                          <p:val>
                                            <p:strVal val="#ppt_y"/>
                                          </p:val>
                                        </p:tav>
                                      </p:tavLst>
                                    </p:anim>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3" presetClass="entr" presetSubtype="36" fill="hold" grpId="0" nodeType="clickEffect">
                                  <p:stCondLst>
                                    <p:cond delay="0"/>
                                  </p:stCondLst>
                                  <p:childTnLst>
                                    <p:set>
                                      <p:cBhvr>
                                        <p:cTn id="119" dur="1" fill="hold">
                                          <p:stCondLst>
                                            <p:cond delay="0"/>
                                          </p:stCondLst>
                                        </p:cTn>
                                        <p:tgtEl>
                                          <p:spTgt spid="490766"/>
                                        </p:tgtEl>
                                        <p:attrNameLst>
                                          <p:attrName>style.visibility</p:attrName>
                                        </p:attrNameLst>
                                      </p:cBhvr>
                                      <p:to>
                                        <p:strVal val="visible"/>
                                      </p:to>
                                    </p:set>
                                    <p:anim calcmode="lin" valueType="num">
                                      <p:cBhvr>
                                        <p:cTn id="120" dur="500" fill="hold"/>
                                        <p:tgtEl>
                                          <p:spTgt spid="490766"/>
                                        </p:tgtEl>
                                        <p:attrNameLst>
                                          <p:attrName>ppt_w</p:attrName>
                                        </p:attrNameLst>
                                      </p:cBhvr>
                                      <p:tavLst>
                                        <p:tav tm="0">
                                          <p:val>
                                            <p:strVal val="(6*min(max(#ppt_w*#ppt_h,.3),1)-7.4)/-.7*#ppt_w"/>
                                          </p:val>
                                        </p:tav>
                                        <p:tav tm="100000">
                                          <p:val>
                                            <p:strVal val="#ppt_w"/>
                                          </p:val>
                                        </p:tav>
                                      </p:tavLst>
                                    </p:anim>
                                    <p:anim calcmode="lin" valueType="num">
                                      <p:cBhvr>
                                        <p:cTn id="121" dur="500" fill="hold"/>
                                        <p:tgtEl>
                                          <p:spTgt spid="490766"/>
                                        </p:tgtEl>
                                        <p:attrNameLst>
                                          <p:attrName>ppt_h</p:attrName>
                                        </p:attrNameLst>
                                      </p:cBhvr>
                                      <p:tavLst>
                                        <p:tav tm="0">
                                          <p:val>
                                            <p:strVal val="(6*min(max(#ppt_w*#ppt_h,.3),1)-7.4)/-.7*#ppt_h"/>
                                          </p:val>
                                        </p:tav>
                                        <p:tav tm="100000">
                                          <p:val>
                                            <p:strVal val="#ppt_h"/>
                                          </p:val>
                                        </p:tav>
                                      </p:tavLst>
                                    </p:anim>
                                    <p:anim calcmode="lin" valueType="num">
                                      <p:cBhvr>
                                        <p:cTn id="122" dur="500" fill="hold"/>
                                        <p:tgtEl>
                                          <p:spTgt spid="490766"/>
                                        </p:tgtEl>
                                        <p:attrNameLst>
                                          <p:attrName>ppt_x</p:attrName>
                                        </p:attrNameLst>
                                      </p:cBhvr>
                                      <p:tavLst>
                                        <p:tav tm="0">
                                          <p:val>
                                            <p:fltVal val="0.5"/>
                                          </p:val>
                                        </p:tav>
                                        <p:tav tm="100000">
                                          <p:val>
                                            <p:strVal val="#ppt_x"/>
                                          </p:val>
                                        </p:tav>
                                      </p:tavLst>
                                    </p:anim>
                                    <p:anim calcmode="lin" valueType="num">
                                      <p:cBhvr>
                                        <p:cTn id="123" dur="500" fill="hold"/>
                                        <p:tgtEl>
                                          <p:spTgt spid="490766"/>
                                        </p:tgtEl>
                                        <p:attrNameLst>
                                          <p:attrName>ppt_y</p:attrName>
                                        </p:attrNameLst>
                                      </p:cBhvr>
                                      <p:tavLst>
                                        <p:tav tm="0">
                                          <p:val>
                                            <p:strVal val="1+(6*min(max(#ppt_w*#ppt_h,.3),1)-7.4)/-.7*#ppt_h/2"/>
                                          </p:val>
                                        </p:tav>
                                        <p:tav tm="100000">
                                          <p:val>
                                            <p:strVal val="#ppt_y"/>
                                          </p:val>
                                        </p:tav>
                                      </p:tavLst>
                                    </p:anim>
                                  </p:childTnLst>
                                </p:cTn>
                              </p:par>
                            </p:childTnLst>
                          </p:cTn>
                        </p:par>
                      </p:childTnLst>
                    </p:cTn>
                  </p:par>
                  <p:par>
                    <p:cTn id="124" fill="hold" nodeType="clickPar">
                      <p:stCondLst>
                        <p:cond delay="indefinite"/>
                      </p:stCondLst>
                      <p:childTnLst>
                        <p:par>
                          <p:cTn id="125" fill="hold" nodeType="withGroup">
                            <p:stCondLst>
                              <p:cond delay="0"/>
                            </p:stCondLst>
                            <p:childTnLst>
                              <p:par>
                                <p:cTn id="126" presetID="23" presetClass="entr" presetSubtype="36" fill="hold" grpId="0" nodeType="clickEffect">
                                  <p:stCondLst>
                                    <p:cond delay="0"/>
                                  </p:stCondLst>
                                  <p:childTnLst>
                                    <p:set>
                                      <p:cBhvr>
                                        <p:cTn id="127" dur="1" fill="hold">
                                          <p:stCondLst>
                                            <p:cond delay="0"/>
                                          </p:stCondLst>
                                        </p:cTn>
                                        <p:tgtEl>
                                          <p:spTgt spid="490767"/>
                                        </p:tgtEl>
                                        <p:attrNameLst>
                                          <p:attrName>style.visibility</p:attrName>
                                        </p:attrNameLst>
                                      </p:cBhvr>
                                      <p:to>
                                        <p:strVal val="visible"/>
                                      </p:to>
                                    </p:set>
                                    <p:anim calcmode="lin" valueType="num">
                                      <p:cBhvr>
                                        <p:cTn id="128" dur="500" fill="hold"/>
                                        <p:tgtEl>
                                          <p:spTgt spid="490767"/>
                                        </p:tgtEl>
                                        <p:attrNameLst>
                                          <p:attrName>ppt_w</p:attrName>
                                        </p:attrNameLst>
                                      </p:cBhvr>
                                      <p:tavLst>
                                        <p:tav tm="0">
                                          <p:val>
                                            <p:strVal val="(6*min(max(#ppt_w*#ppt_h,.3),1)-7.4)/-.7*#ppt_w"/>
                                          </p:val>
                                        </p:tav>
                                        <p:tav tm="100000">
                                          <p:val>
                                            <p:strVal val="#ppt_w"/>
                                          </p:val>
                                        </p:tav>
                                      </p:tavLst>
                                    </p:anim>
                                    <p:anim calcmode="lin" valueType="num">
                                      <p:cBhvr>
                                        <p:cTn id="129" dur="500" fill="hold"/>
                                        <p:tgtEl>
                                          <p:spTgt spid="490767"/>
                                        </p:tgtEl>
                                        <p:attrNameLst>
                                          <p:attrName>ppt_h</p:attrName>
                                        </p:attrNameLst>
                                      </p:cBhvr>
                                      <p:tavLst>
                                        <p:tav tm="0">
                                          <p:val>
                                            <p:strVal val="(6*min(max(#ppt_w*#ppt_h,.3),1)-7.4)/-.7*#ppt_h"/>
                                          </p:val>
                                        </p:tav>
                                        <p:tav tm="100000">
                                          <p:val>
                                            <p:strVal val="#ppt_h"/>
                                          </p:val>
                                        </p:tav>
                                      </p:tavLst>
                                    </p:anim>
                                    <p:anim calcmode="lin" valueType="num">
                                      <p:cBhvr>
                                        <p:cTn id="130" dur="500" fill="hold"/>
                                        <p:tgtEl>
                                          <p:spTgt spid="490767"/>
                                        </p:tgtEl>
                                        <p:attrNameLst>
                                          <p:attrName>ppt_x</p:attrName>
                                        </p:attrNameLst>
                                      </p:cBhvr>
                                      <p:tavLst>
                                        <p:tav tm="0">
                                          <p:val>
                                            <p:fltVal val="0.5"/>
                                          </p:val>
                                        </p:tav>
                                        <p:tav tm="100000">
                                          <p:val>
                                            <p:strVal val="#ppt_x"/>
                                          </p:val>
                                        </p:tav>
                                      </p:tavLst>
                                    </p:anim>
                                    <p:anim calcmode="lin" valueType="num">
                                      <p:cBhvr>
                                        <p:cTn id="131" dur="500" fill="hold"/>
                                        <p:tgtEl>
                                          <p:spTgt spid="490767"/>
                                        </p:tgtEl>
                                        <p:attrNameLst>
                                          <p:attrName>ppt_y</p:attrName>
                                        </p:attrNameLst>
                                      </p:cBhvr>
                                      <p:tavLst>
                                        <p:tav tm="0">
                                          <p:val>
                                            <p:strVal val="1+(6*min(max(#ppt_w*#ppt_h,.3),1)-7.4)/-.7*#ppt_h/2"/>
                                          </p:val>
                                        </p:tav>
                                        <p:tav tm="100000">
                                          <p:val>
                                            <p:strVal val="#ppt_y"/>
                                          </p:val>
                                        </p:tav>
                                      </p:tavLst>
                                    </p:anim>
                                  </p:childTnLst>
                                </p:cTn>
                              </p:par>
                            </p:childTnLst>
                          </p:cTn>
                        </p:par>
                      </p:childTnLst>
                    </p:cTn>
                  </p:par>
                  <p:par>
                    <p:cTn id="132" fill="hold" nodeType="clickPar">
                      <p:stCondLst>
                        <p:cond delay="indefinite"/>
                      </p:stCondLst>
                      <p:childTnLst>
                        <p:par>
                          <p:cTn id="133" fill="hold" nodeType="withGroup">
                            <p:stCondLst>
                              <p:cond delay="0"/>
                            </p:stCondLst>
                            <p:childTnLst>
                              <p:par>
                                <p:cTn id="134" presetID="23" presetClass="entr" presetSubtype="36" fill="hold" grpId="0" nodeType="clickEffect">
                                  <p:stCondLst>
                                    <p:cond delay="0"/>
                                  </p:stCondLst>
                                  <p:childTnLst>
                                    <p:set>
                                      <p:cBhvr>
                                        <p:cTn id="135" dur="1" fill="hold">
                                          <p:stCondLst>
                                            <p:cond delay="0"/>
                                          </p:stCondLst>
                                        </p:cTn>
                                        <p:tgtEl>
                                          <p:spTgt spid="490768"/>
                                        </p:tgtEl>
                                        <p:attrNameLst>
                                          <p:attrName>style.visibility</p:attrName>
                                        </p:attrNameLst>
                                      </p:cBhvr>
                                      <p:to>
                                        <p:strVal val="visible"/>
                                      </p:to>
                                    </p:set>
                                    <p:anim calcmode="lin" valueType="num">
                                      <p:cBhvr>
                                        <p:cTn id="136" dur="500" fill="hold"/>
                                        <p:tgtEl>
                                          <p:spTgt spid="490768"/>
                                        </p:tgtEl>
                                        <p:attrNameLst>
                                          <p:attrName>ppt_w</p:attrName>
                                        </p:attrNameLst>
                                      </p:cBhvr>
                                      <p:tavLst>
                                        <p:tav tm="0">
                                          <p:val>
                                            <p:strVal val="(6*min(max(#ppt_w*#ppt_h,.3),1)-7.4)/-.7*#ppt_w"/>
                                          </p:val>
                                        </p:tav>
                                        <p:tav tm="100000">
                                          <p:val>
                                            <p:strVal val="#ppt_w"/>
                                          </p:val>
                                        </p:tav>
                                      </p:tavLst>
                                    </p:anim>
                                    <p:anim calcmode="lin" valueType="num">
                                      <p:cBhvr>
                                        <p:cTn id="137" dur="500" fill="hold"/>
                                        <p:tgtEl>
                                          <p:spTgt spid="490768"/>
                                        </p:tgtEl>
                                        <p:attrNameLst>
                                          <p:attrName>ppt_h</p:attrName>
                                        </p:attrNameLst>
                                      </p:cBhvr>
                                      <p:tavLst>
                                        <p:tav tm="0">
                                          <p:val>
                                            <p:strVal val="(6*min(max(#ppt_w*#ppt_h,.3),1)-7.4)/-.7*#ppt_h"/>
                                          </p:val>
                                        </p:tav>
                                        <p:tav tm="100000">
                                          <p:val>
                                            <p:strVal val="#ppt_h"/>
                                          </p:val>
                                        </p:tav>
                                      </p:tavLst>
                                    </p:anim>
                                    <p:anim calcmode="lin" valueType="num">
                                      <p:cBhvr>
                                        <p:cTn id="138" dur="500" fill="hold"/>
                                        <p:tgtEl>
                                          <p:spTgt spid="490768"/>
                                        </p:tgtEl>
                                        <p:attrNameLst>
                                          <p:attrName>ppt_x</p:attrName>
                                        </p:attrNameLst>
                                      </p:cBhvr>
                                      <p:tavLst>
                                        <p:tav tm="0">
                                          <p:val>
                                            <p:fltVal val="0.5"/>
                                          </p:val>
                                        </p:tav>
                                        <p:tav tm="100000">
                                          <p:val>
                                            <p:strVal val="#ppt_x"/>
                                          </p:val>
                                        </p:tav>
                                      </p:tavLst>
                                    </p:anim>
                                    <p:anim calcmode="lin" valueType="num">
                                      <p:cBhvr>
                                        <p:cTn id="139" dur="500" fill="hold"/>
                                        <p:tgtEl>
                                          <p:spTgt spid="490768"/>
                                        </p:tgtEl>
                                        <p:attrNameLst>
                                          <p:attrName>ppt_y</p:attrName>
                                        </p:attrNameLst>
                                      </p:cBhvr>
                                      <p:tavLst>
                                        <p:tav tm="0">
                                          <p:val>
                                            <p:strVal val="1+(6*min(max(#ppt_w*#ppt_h,.3),1)-7.4)/-.7*#ppt_h/2"/>
                                          </p:val>
                                        </p:tav>
                                        <p:tav tm="100000">
                                          <p:val>
                                            <p:strVal val="#ppt_y"/>
                                          </p:val>
                                        </p:tav>
                                      </p:tavLst>
                                    </p:anim>
                                  </p:childTnLst>
                                </p:cTn>
                              </p:par>
                            </p:childTnLst>
                          </p:cTn>
                        </p:par>
                      </p:childTnLst>
                    </p:cTn>
                  </p:par>
                  <p:par>
                    <p:cTn id="140" fill="hold" nodeType="clickPar">
                      <p:stCondLst>
                        <p:cond delay="indefinite"/>
                      </p:stCondLst>
                      <p:childTnLst>
                        <p:par>
                          <p:cTn id="141" fill="hold" nodeType="withGroup">
                            <p:stCondLst>
                              <p:cond delay="0"/>
                            </p:stCondLst>
                            <p:childTnLst>
                              <p:par>
                                <p:cTn id="142" presetID="23" presetClass="entr" presetSubtype="272" fill="hold" grpId="0" nodeType="clickEffect">
                                  <p:stCondLst>
                                    <p:cond delay="0"/>
                                  </p:stCondLst>
                                  <p:childTnLst>
                                    <p:set>
                                      <p:cBhvr>
                                        <p:cTn id="143" dur="1" fill="hold">
                                          <p:stCondLst>
                                            <p:cond delay="0"/>
                                          </p:stCondLst>
                                        </p:cTn>
                                        <p:tgtEl>
                                          <p:spTgt spid="490799"/>
                                        </p:tgtEl>
                                        <p:attrNameLst>
                                          <p:attrName>style.visibility</p:attrName>
                                        </p:attrNameLst>
                                      </p:cBhvr>
                                      <p:to>
                                        <p:strVal val="visible"/>
                                      </p:to>
                                    </p:set>
                                    <p:anim calcmode="lin" valueType="num">
                                      <p:cBhvr>
                                        <p:cTn id="144" dur="500" fill="hold"/>
                                        <p:tgtEl>
                                          <p:spTgt spid="490799"/>
                                        </p:tgtEl>
                                        <p:attrNameLst>
                                          <p:attrName>ppt_w</p:attrName>
                                        </p:attrNameLst>
                                      </p:cBhvr>
                                      <p:tavLst>
                                        <p:tav tm="0">
                                          <p:val>
                                            <p:strVal val="2/3*#ppt_w"/>
                                          </p:val>
                                        </p:tav>
                                        <p:tav tm="100000">
                                          <p:val>
                                            <p:strVal val="#ppt_w"/>
                                          </p:val>
                                        </p:tav>
                                      </p:tavLst>
                                    </p:anim>
                                    <p:anim calcmode="lin" valueType="num">
                                      <p:cBhvr>
                                        <p:cTn id="145" dur="500" fill="hold"/>
                                        <p:tgtEl>
                                          <p:spTgt spid="490799"/>
                                        </p:tgtEl>
                                        <p:attrNameLst>
                                          <p:attrName>ppt_h</p:attrName>
                                        </p:attrNameLst>
                                      </p:cBhvr>
                                      <p:tavLst>
                                        <p:tav tm="0">
                                          <p:val>
                                            <p:strVal val="2/3*#ppt_h"/>
                                          </p:val>
                                        </p:tav>
                                        <p:tav tm="100000">
                                          <p:val>
                                            <p:strVal val="#ppt_h"/>
                                          </p:val>
                                        </p:tav>
                                      </p:tavLst>
                                    </p:anim>
                                  </p:childTnLst>
                                </p:cTn>
                              </p:par>
                            </p:childTnLst>
                          </p:cTn>
                        </p:par>
                      </p:childTnLst>
                    </p:cTn>
                  </p:par>
                  <p:par>
                    <p:cTn id="146" fill="hold" nodeType="clickPar">
                      <p:stCondLst>
                        <p:cond delay="indefinite"/>
                      </p:stCondLst>
                      <p:childTnLst>
                        <p:par>
                          <p:cTn id="147" fill="hold" nodeType="withGroup">
                            <p:stCondLst>
                              <p:cond delay="0"/>
                            </p:stCondLst>
                            <p:childTnLst>
                              <p:par>
                                <p:cTn id="148" presetID="23" presetClass="entr" presetSubtype="272" fill="hold" grpId="0" nodeType="clickEffect">
                                  <p:stCondLst>
                                    <p:cond delay="0"/>
                                  </p:stCondLst>
                                  <p:childTnLst>
                                    <p:set>
                                      <p:cBhvr>
                                        <p:cTn id="149" dur="1" fill="hold">
                                          <p:stCondLst>
                                            <p:cond delay="0"/>
                                          </p:stCondLst>
                                        </p:cTn>
                                        <p:tgtEl>
                                          <p:spTgt spid="490800"/>
                                        </p:tgtEl>
                                        <p:attrNameLst>
                                          <p:attrName>style.visibility</p:attrName>
                                        </p:attrNameLst>
                                      </p:cBhvr>
                                      <p:to>
                                        <p:strVal val="visible"/>
                                      </p:to>
                                    </p:set>
                                    <p:anim calcmode="lin" valueType="num">
                                      <p:cBhvr>
                                        <p:cTn id="150" dur="500" fill="hold"/>
                                        <p:tgtEl>
                                          <p:spTgt spid="490800"/>
                                        </p:tgtEl>
                                        <p:attrNameLst>
                                          <p:attrName>ppt_w</p:attrName>
                                        </p:attrNameLst>
                                      </p:cBhvr>
                                      <p:tavLst>
                                        <p:tav tm="0">
                                          <p:val>
                                            <p:strVal val="2/3*#ppt_w"/>
                                          </p:val>
                                        </p:tav>
                                        <p:tav tm="100000">
                                          <p:val>
                                            <p:strVal val="#ppt_w"/>
                                          </p:val>
                                        </p:tav>
                                      </p:tavLst>
                                    </p:anim>
                                    <p:anim calcmode="lin" valueType="num">
                                      <p:cBhvr>
                                        <p:cTn id="151" dur="500" fill="hold"/>
                                        <p:tgtEl>
                                          <p:spTgt spid="490800"/>
                                        </p:tgtEl>
                                        <p:attrNameLst>
                                          <p:attrName>ppt_h</p:attrName>
                                        </p:attrNameLst>
                                      </p:cBhvr>
                                      <p:tavLst>
                                        <p:tav tm="0">
                                          <p:val>
                                            <p:strVal val="2/3*#ppt_h"/>
                                          </p:val>
                                        </p:tav>
                                        <p:tav tm="100000">
                                          <p:val>
                                            <p:strVal val="#ppt_h"/>
                                          </p:val>
                                        </p:tav>
                                      </p:tavLst>
                                    </p:anim>
                                  </p:childTnLst>
                                </p:cTn>
                              </p:par>
                            </p:childTnLst>
                          </p:cTn>
                        </p:par>
                      </p:childTnLst>
                    </p:cTn>
                  </p:par>
                  <p:par>
                    <p:cTn id="152" fill="hold" nodeType="clickPar">
                      <p:stCondLst>
                        <p:cond delay="indefinite"/>
                      </p:stCondLst>
                      <p:childTnLst>
                        <p:par>
                          <p:cTn id="153" fill="hold" nodeType="withGroup">
                            <p:stCondLst>
                              <p:cond delay="0"/>
                            </p:stCondLst>
                            <p:childTnLst>
                              <p:par>
                                <p:cTn id="154" presetID="23" presetClass="entr" presetSubtype="272" fill="hold" grpId="0" nodeType="clickEffect">
                                  <p:stCondLst>
                                    <p:cond delay="0"/>
                                  </p:stCondLst>
                                  <p:childTnLst>
                                    <p:set>
                                      <p:cBhvr>
                                        <p:cTn id="155" dur="1" fill="hold">
                                          <p:stCondLst>
                                            <p:cond delay="0"/>
                                          </p:stCondLst>
                                        </p:cTn>
                                        <p:tgtEl>
                                          <p:spTgt spid="490801"/>
                                        </p:tgtEl>
                                        <p:attrNameLst>
                                          <p:attrName>style.visibility</p:attrName>
                                        </p:attrNameLst>
                                      </p:cBhvr>
                                      <p:to>
                                        <p:strVal val="visible"/>
                                      </p:to>
                                    </p:set>
                                    <p:anim calcmode="lin" valueType="num">
                                      <p:cBhvr>
                                        <p:cTn id="156" dur="500" fill="hold"/>
                                        <p:tgtEl>
                                          <p:spTgt spid="490801"/>
                                        </p:tgtEl>
                                        <p:attrNameLst>
                                          <p:attrName>ppt_w</p:attrName>
                                        </p:attrNameLst>
                                      </p:cBhvr>
                                      <p:tavLst>
                                        <p:tav tm="0">
                                          <p:val>
                                            <p:strVal val="2/3*#ppt_w"/>
                                          </p:val>
                                        </p:tav>
                                        <p:tav tm="100000">
                                          <p:val>
                                            <p:strVal val="#ppt_w"/>
                                          </p:val>
                                        </p:tav>
                                      </p:tavLst>
                                    </p:anim>
                                    <p:anim calcmode="lin" valueType="num">
                                      <p:cBhvr>
                                        <p:cTn id="157" dur="500" fill="hold"/>
                                        <p:tgtEl>
                                          <p:spTgt spid="490801"/>
                                        </p:tgtEl>
                                        <p:attrNameLst>
                                          <p:attrName>ppt_h</p:attrName>
                                        </p:attrNameLst>
                                      </p:cBhvr>
                                      <p:tavLst>
                                        <p:tav tm="0">
                                          <p:val>
                                            <p:strVal val="2/3*#ppt_h"/>
                                          </p:val>
                                        </p:tav>
                                        <p:tav tm="100000">
                                          <p:val>
                                            <p:strVal val="#ppt_h"/>
                                          </p:val>
                                        </p:tav>
                                      </p:tavLst>
                                    </p:anim>
                                  </p:childTnLst>
                                </p:cTn>
                              </p:par>
                            </p:childTnLst>
                          </p:cTn>
                        </p:par>
                      </p:childTnLst>
                    </p:cTn>
                  </p:par>
                  <p:par>
                    <p:cTn id="158" fill="hold" nodeType="clickPar">
                      <p:stCondLst>
                        <p:cond delay="indefinite"/>
                      </p:stCondLst>
                      <p:childTnLst>
                        <p:par>
                          <p:cTn id="159" fill="hold" nodeType="withGroup">
                            <p:stCondLst>
                              <p:cond delay="0"/>
                            </p:stCondLst>
                            <p:childTnLst>
                              <p:par>
                                <p:cTn id="160" presetID="23" presetClass="entr" presetSubtype="272" fill="hold" nodeType="clickEffect">
                                  <p:stCondLst>
                                    <p:cond delay="0"/>
                                  </p:stCondLst>
                                  <p:childTnLst>
                                    <p:set>
                                      <p:cBhvr>
                                        <p:cTn id="161" dur="1" fill="hold">
                                          <p:stCondLst>
                                            <p:cond delay="0"/>
                                          </p:stCondLst>
                                        </p:cTn>
                                        <p:tgtEl>
                                          <p:spTgt spid="23"/>
                                        </p:tgtEl>
                                        <p:attrNameLst>
                                          <p:attrName>style.visibility</p:attrName>
                                        </p:attrNameLst>
                                      </p:cBhvr>
                                      <p:to>
                                        <p:strVal val="visible"/>
                                      </p:to>
                                    </p:set>
                                    <p:anim calcmode="lin" valueType="num">
                                      <p:cBhvr>
                                        <p:cTn id="162" dur="500" fill="hold"/>
                                        <p:tgtEl>
                                          <p:spTgt spid="23"/>
                                        </p:tgtEl>
                                        <p:attrNameLst>
                                          <p:attrName>ppt_w</p:attrName>
                                        </p:attrNameLst>
                                      </p:cBhvr>
                                      <p:tavLst>
                                        <p:tav tm="0">
                                          <p:val>
                                            <p:strVal val="2/3*#ppt_w"/>
                                          </p:val>
                                        </p:tav>
                                        <p:tav tm="100000">
                                          <p:val>
                                            <p:strVal val="#ppt_w"/>
                                          </p:val>
                                        </p:tav>
                                      </p:tavLst>
                                    </p:anim>
                                    <p:anim calcmode="lin" valueType="num">
                                      <p:cBhvr>
                                        <p:cTn id="163" dur="500" fill="hold"/>
                                        <p:tgtEl>
                                          <p:spTgt spid="2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752" grpId="0" animBg="1"/>
      <p:bldP spid="490753" grpId="0" animBg="1" autoUpdateAnimBg="0"/>
      <p:bldP spid="490754" grpId="0" animBg="1"/>
      <p:bldP spid="490755" grpId="0" animBg="1"/>
      <p:bldP spid="490756" grpId="0" animBg="1"/>
      <p:bldP spid="490759" grpId="0" animBg="1"/>
      <p:bldP spid="490760" grpId="0" animBg="1"/>
      <p:bldP spid="490761" grpId="0" animBg="1"/>
      <p:bldP spid="490762" grpId="0" animBg="1"/>
      <p:bldP spid="490763" grpId="0" animBg="1"/>
      <p:bldP spid="490764" grpId="0" animBg="1"/>
      <p:bldP spid="490765" grpId="0" animBg="1"/>
      <p:bldP spid="490766" grpId="0" animBg="1"/>
      <p:bldP spid="490767" grpId="0" animBg="1"/>
      <p:bldP spid="490768" grpId="0" animBg="1"/>
      <p:bldP spid="490793" grpId="0" animBg="1" autoUpdateAnimBg="0"/>
      <p:bldP spid="490794" grpId="0" animBg="1"/>
      <p:bldP spid="490799" grpId="0" animBg="1"/>
      <p:bldP spid="490800" grpId="0" animBg="1"/>
      <p:bldP spid="49080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7" name="Group 2"/>
          <p:cNvGrpSpPr>
            <a:grpSpLocks/>
          </p:cNvGrpSpPr>
          <p:nvPr/>
        </p:nvGrpSpPr>
        <p:grpSpPr bwMode="auto">
          <a:xfrm>
            <a:off x="4116389" y="519113"/>
            <a:ext cx="3937002" cy="5815013"/>
            <a:chOff x="2593" y="327"/>
            <a:chExt cx="2480" cy="3663"/>
          </a:xfrm>
        </p:grpSpPr>
        <p:sp>
          <p:nvSpPr>
            <p:cNvPr id="147545" name="Freeform 3"/>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7546" name="Freeform 4"/>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7547" name="Rectangle 5"/>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7548" name="Rectangle 6"/>
            <p:cNvSpPr>
              <a:spLocks noChangeArrowheads="1"/>
            </p:cNvSpPr>
            <p:nvPr/>
          </p:nvSpPr>
          <p:spPr bwMode="auto">
            <a:xfrm>
              <a:off x="3713" y="327"/>
              <a:ext cx="876"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85735" name="Rectangle 7"/>
            <p:cNvSpPr>
              <a:spLocks noChangeArrowheads="1"/>
            </p:cNvSpPr>
            <p:nvPr/>
          </p:nvSpPr>
          <p:spPr bwMode="auto">
            <a:xfrm>
              <a:off x="3087" y="1240"/>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mn-ea"/>
                  <a:cs typeface="+mn-cs"/>
                </a:rPr>
                <a:t>(2000 B.C.)</a:t>
              </a:r>
            </a:p>
          </p:txBody>
        </p:sp>
        <p:sp>
          <p:nvSpPr>
            <p:cNvPr id="147550" name="Freeform 8"/>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7551" name="AutoShape 9"/>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7552" name="Freeform 10"/>
            <p:cNvSpPr>
              <a:spLocks/>
            </p:cNvSpPr>
            <p:nvPr/>
          </p:nvSpPr>
          <p:spPr bwMode="auto">
            <a:xfrm>
              <a:off x="4623" y="327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7553" name="AutoShape 11"/>
            <p:cNvSpPr>
              <a:spLocks noChangeArrowheads="1"/>
            </p:cNvSpPr>
            <p:nvPr/>
          </p:nvSpPr>
          <p:spPr bwMode="auto">
            <a:xfrm>
              <a:off x="4156" y="3233"/>
              <a:ext cx="460" cy="3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7554" name="Rectangle 12"/>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7555" name="Freeform 1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7556" name="AutoShape 1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7557" name="Rectangle 1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7558" name="Freeform 1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7559" name="Rectangle 1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7560" name="Freeform 18"/>
            <p:cNvSpPr>
              <a:spLocks/>
            </p:cNvSpPr>
            <p:nvPr/>
          </p:nvSpPr>
          <p:spPr bwMode="auto">
            <a:xfrm>
              <a:off x="3036" y="2223"/>
              <a:ext cx="148" cy="76"/>
            </a:xfrm>
            <a:custGeom>
              <a:avLst/>
              <a:gdLst>
                <a:gd name="T0" fmla="*/ 444 w 129"/>
                <a:gd name="T1" fmla="*/ 2479 h 49"/>
                <a:gd name="T2" fmla="*/ 0 w 129"/>
                <a:gd name="T3" fmla="*/ 2479 h 49"/>
                <a:gd name="T4" fmla="*/ 0 w 129"/>
                <a:gd name="T5" fmla="*/ 0 h 49"/>
                <a:gd name="T6" fmla="*/ 444 w 129"/>
                <a:gd name="T7" fmla="*/ 2479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7561" name="AutoShape 1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7562" name="Rectangle 2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7563" name="Rectangle 2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147564" name="AutoShape 2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7565" name="Rectangle 2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7566" name="AutoShape 2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7567" name="AutoShape 2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7568" name="AutoShape 2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7569" name="Rectangle 2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7570" name="Rectangle 28"/>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47571" name="AutoShape 2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7572" name="Rectangle 3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7573" name="AutoShape 3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7574" name="Freeform 32"/>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7575" name="Freeform 33"/>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7576" name="Rectangle 34"/>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350</a:t>
              </a:r>
            </a:p>
          </p:txBody>
        </p:sp>
        <p:sp>
          <p:nvSpPr>
            <p:cNvPr id="147577" name="Freeform 35"/>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7578" name="AutoShape 36"/>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7579" name="Rectangle 37"/>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7580" name="AutoShape 38"/>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7581" name="AutoShape 39"/>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7582" name="Rectangle 40"/>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7583" name="AutoShape 41"/>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7584" name="Rectangle 42"/>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7585" name="AutoShape 43"/>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7586" name="AutoShape 44"/>
            <p:cNvSpPr>
              <a:spLocks noChangeArrowheads="1"/>
            </p:cNvSpPr>
            <p:nvPr/>
          </p:nvSpPr>
          <p:spPr bwMode="auto">
            <a:xfrm>
              <a:off x="4153" y="2783"/>
              <a:ext cx="460" cy="226"/>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7587" name="Rectangle 45"/>
            <p:cNvSpPr>
              <a:spLocks noChangeArrowheads="1"/>
            </p:cNvSpPr>
            <p:nvPr/>
          </p:nvSpPr>
          <p:spPr bwMode="auto">
            <a:xfrm>
              <a:off x="4152" y="2866"/>
              <a:ext cx="600" cy="249"/>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7588" name="AutoShape 46"/>
            <p:cNvSpPr>
              <a:spLocks noChangeArrowheads="1"/>
            </p:cNvSpPr>
            <p:nvPr/>
          </p:nvSpPr>
          <p:spPr bwMode="auto">
            <a:xfrm>
              <a:off x="4165" y="2799"/>
              <a:ext cx="436" cy="22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7589" name="Freeform 47"/>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7590" name="Rectangle 48"/>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7591" name="Freeform 49"/>
            <p:cNvSpPr>
              <a:spLocks/>
            </p:cNvSpPr>
            <p:nvPr/>
          </p:nvSpPr>
          <p:spPr bwMode="auto">
            <a:xfrm>
              <a:off x="3038" y="3621"/>
              <a:ext cx="148" cy="76"/>
            </a:xfrm>
            <a:custGeom>
              <a:avLst/>
              <a:gdLst>
                <a:gd name="T0" fmla="*/ 444 w 129"/>
                <a:gd name="T1" fmla="*/ 2479 h 49"/>
                <a:gd name="T2" fmla="*/ 0 w 129"/>
                <a:gd name="T3" fmla="*/ 2479 h 49"/>
                <a:gd name="T4" fmla="*/ 0 w 129"/>
                <a:gd name="T5" fmla="*/ 0 h 49"/>
                <a:gd name="T6" fmla="*/ 444 w 129"/>
                <a:gd name="T7" fmla="*/ 2479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7592" name="AutoShape 50"/>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7593" name="Rectangle 51"/>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7594" name="Rectangle 52"/>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147595" name="AutoShape 53"/>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7596" name="Rectangle 54"/>
            <p:cNvSpPr>
              <a:spLocks noChangeArrowheads="1"/>
            </p:cNvSpPr>
            <p:nvPr/>
          </p:nvSpPr>
          <p:spPr bwMode="auto">
            <a:xfrm>
              <a:off x="4155" y="3366"/>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7597" name="AutoShape 55"/>
            <p:cNvSpPr>
              <a:spLocks noChangeArrowheads="1"/>
            </p:cNvSpPr>
            <p:nvPr/>
          </p:nvSpPr>
          <p:spPr bwMode="auto">
            <a:xfrm>
              <a:off x="4168" y="3277"/>
              <a:ext cx="436" cy="51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85784" name="Rectangle 56"/>
            <p:cNvSpPr>
              <a:spLocks noChangeArrowheads="1"/>
            </p:cNvSpPr>
            <p:nvPr/>
          </p:nvSpPr>
          <p:spPr bwMode="auto">
            <a:xfrm>
              <a:off x="3095" y="2648"/>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mn-ea"/>
                  <a:cs typeface="+mn-cs"/>
                </a:rPr>
                <a:t>(1500 B.C.)</a:t>
              </a:r>
            </a:p>
          </p:txBody>
        </p:sp>
        <p:sp>
          <p:nvSpPr>
            <p:cNvPr id="585785" name="Rectangle 57"/>
            <p:cNvSpPr>
              <a:spLocks noChangeArrowheads="1"/>
            </p:cNvSpPr>
            <p:nvPr/>
          </p:nvSpPr>
          <p:spPr bwMode="auto">
            <a:xfrm>
              <a:off x="4579" y="2728"/>
              <a:ext cx="45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mn-ea"/>
                  <a:cs typeface="+mn-cs"/>
                </a:rPr>
                <a:t>(500 B.C.)</a:t>
              </a:r>
            </a:p>
          </p:txBody>
        </p:sp>
        <p:sp>
          <p:nvSpPr>
            <p:cNvPr id="585786" name="Rectangle 58"/>
            <p:cNvSpPr>
              <a:spLocks noChangeArrowheads="1"/>
            </p:cNvSpPr>
            <p:nvPr/>
          </p:nvSpPr>
          <p:spPr bwMode="auto">
            <a:xfrm>
              <a:off x="4575" y="768"/>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mn-ea"/>
                  <a:cs typeface="+mn-cs"/>
                </a:rPr>
                <a:t>(1000 B.C.)</a:t>
              </a:r>
            </a:p>
          </p:txBody>
        </p:sp>
        <p:sp>
          <p:nvSpPr>
            <p:cNvPr id="147601" name="Line 59"/>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02" name="Line 60"/>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03" name="Line 61"/>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04" name="Line 62"/>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05" name="Line 63"/>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06" name="Line 64"/>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07" name="Rectangle 65"/>
            <p:cNvSpPr>
              <a:spLocks noChangeArrowheads="1"/>
            </p:cNvSpPr>
            <p:nvPr/>
          </p:nvSpPr>
          <p:spPr bwMode="auto">
            <a:xfrm>
              <a:off x="2607" y="538"/>
              <a:ext cx="80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en-US" sz="900" dirty="0" err="1" smtClean="0">
                  <a:solidFill>
                    <a:srgbClr val="000000"/>
                  </a:solidFill>
                  <a:latin typeface="Helvetica" charset="0"/>
                </a:rPr>
                <a:t>Mmen</a:t>
              </a:r>
              <a:r>
                <a:rPr lang="en-US" sz="900" dirty="0" smtClean="0">
                  <a:solidFill>
                    <a:srgbClr val="000000"/>
                  </a:solidFill>
                  <a:latin typeface="Helvetica" charset="0"/>
                </a:rPr>
                <a:t> </a:t>
              </a:r>
              <a:r>
                <a:rPr lang="en-US" sz="900" dirty="0" err="1" smtClean="0">
                  <a:solidFill>
                    <a:srgbClr val="000000"/>
                  </a:solidFill>
                  <a:latin typeface="Helvetica" charset="0"/>
                </a:rPr>
                <a:t>ovungo</a:t>
              </a:r>
              <a:r>
                <a:rPr lang="en-US" sz="900" dirty="0" smtClean="0">
                  <a:solidFill>
                    <a:srgbClr val="000000"/>
                  </a:solidFill>
                  <a:latin typeface="Helvetica" charset="0"/>
                </a:rPr>
                <a:t> </a:t>
              </a:r>
              <a:r>
                <a:rPr lang="en-US" sz="900" dirty="0" err="1" smtClean="0">
                  <a:solidFill>
                    <a:srgbClr val="000000"/>
                  </a:solidFill>
                  <a:latin typeface="Helvetica" charset="0"/>
                </a:rPr>
                <a:t>ji</a:t>
              </a:r>
              <a:endParaRPr lang="en-US" sz="900" dirty="0">
                <a:solidFill>
                  <a:srgbClr val="000000"/>
                </a:solidFill>
                <a:latin typeface="Helvetica" charset="0"/>
              </a:endParaRPr>
            </a:p>
          </p:txBody>
        </p:sp>
        <p:sp>
          <p:nvSpPr>
            <p:cNvPr id="147608" name="Rectangle 66"/>
            <p:cNvSpPr>
              <a:spLocks noChangeArrowheads="1"/>
            </p:cNvSpPr>
            <p:nvPr/>
          </p:nvSpPr>
          <p:spPr bwMode="auto">
            <a:xfrm>
              <a:off x="2607" y="634"/>
              <a:ext cx="751"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en-US" sz="600" dirty="0" err="1" smtClean="0">
                  <a:solidFill>
                    <a:srgbClr val="000000"/>
                  </a:solidFill>
                  <a:latin typeface="Helvetica" charset="0"/>
                </a:rPr>
                <a:t>Motsu</a:t>
              </a:r>
              <a:r>
                <a:rPr lang="en-US" sz="600" dirty="0" smtClean="0">
                  <a:solidFill>
                    <a:srgbClr val="000000"/>
                  </a:solidFill>
                  <a:latin typeface="Helvetica" charset="0"/>
                </a:rPr>
                <a:t> </a:t>
              </a:r>
              <a:r>
                <a:rPr lang="en-US" sz="600" dirty="0" err="1" smtClean="0">
                  <a:solidFill>
                    <a:srgbClr val="000000"/>
                  </a:solidFill>
                  <a:latin typeface="Helvetica" charset="0"/>
                </a:rPr>
                <a:t>Mmhon</a:t>
              </a:r>
              <a:r>
                <a:rPr lang="en-US" sz="600" dirty="0" smtClean="0">
                  <a:solidFill>
                    <a:srgbClr val="000000"/>
                  </a:solidFill>
                  <a:latin typeface="Helvetica" charset="0"/>
                </a:rPr>
                <a:t> </a:t>
              </a:r>
              <a:r>
                <a:rPr lang="en-US" sz="600" dirty="0" err="1" smtClean="0">
                  <a:solidFill>
                    <a:srgbClr val="000000"/>
                  </a:solidFill>
                  <a:latin typeface="Helvetica" charset="0"/>
                </a:rPr>
                <a:t>ovungo</a:t>
              </a:r>
              <a:r>
                <a:rPr lang="en-US" sz="600" dirty="0" smtClean="0">
                  <a:solidFill>
                    <a:srgbClr val="000000"/>
                  </a:solidFill>
                  <a:latin typeface="Helvetica" charset="0"/>
                </a:rPr>
                <a:t> </a:t>
              </a:r>
              <a:r>
                <a:rPr lang="en-US" sz="600" dirty="0" err="1" smtClean="0">
                  <a:solidFill>
                    <a:srgbClr val="000000"/>
                  </a:solidFill>
                  <a:latin typeface="Helvetica" charset="0"/>
                </a:rPr>
                <a:t>ji</a:t>
              </a:r>
              <a:endParaRPr lang="en-US" sz="600" dirty="0">
                <a:solidFill>
                  <a:srgbClr val="000000"/>
                </a:solidFill>
                <a:latin typeface="Helvetica" charset="0"/>
              </a:endParaRPr>
            </a:p>
          </p:txBody>
        </p:sp>
        <p:sp>
          <p:nvSpPr>
            <p:cNvPr id="147609" name="Rectangle 67"/>
            <p:cNvSpPr>
              <a:spLocks noChangeArrowheads="1"/>
            </p:cNvSpPr>
            <p:nvPr/>
          </p:nvSpPr>
          <p:spPr bwMode="auto">
            <a:xfrm>
              <a:off x="2601" y="738"/>
              <a:ext cx="79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en-US" sz="800" dirty="0" err="1" smtClean="0">
                  <a:solidFill>
                    <a:srgbClr val="000000"/>
                  </a:solidFill>
                  <a:latin typeface="Helvetica" charset="0"/>
                </a:rPr>
                <a:t>Wopan</a:t>
              </a:r>
              <a:r>
                <a:rPr lang="en-US" sz="800" dirty="0" smtClean="0">
                  <a:solidFill>
                    <a:srgbClr val="000000"/>
                  </a:solidFill>
                  <a:latin typeface="Helvetica" charset="0"/>
                </a:rPr>
                <a:t> </a:t>
              </a:r>
              <a:r>
                <a:rPr lang="en-US" sz="800" dirty="0" err="1" smtClean="0">
                  <a:solidFill>
                    <a:srgbClr val="000000"/>
                  </a:solidFill>
                  <a:latin typeface="Helvetica" charset="0"/>
                </a:rPr>
                <a:t>ovungo</a:t>
              </a:r>
              <a:r>
                <a:rPr lang="en-US" sz="800" dirty="0" smtClean="0">
                  <a:solidFill>
                    <a:srgbClr val="000000"/>
                  </a:solidFill>
                  <a:latin typeface="Helvetica" charset="0"/>
                </a:rPr>
                <a:t> </a:t>
              </a:r>
              <a:r>
                <a:rPr lang="en-US" sz="800" dirty="0" err="1" smtClean="0">
                  <a:solidFill>
                    <a:srgbClr val="000000"/>
                  </a:solidFill>
                  <a:latin typeface="Helvetica" charset="0"/>
                </a:rPr>
                <a:t>ji</a:t>
              </a:r>
              <a:endParaRPr lang="en-US" sz="800" dirty="0">
                <a:solidFill>
                  <a:srgbClr val="000000"/>
                </a:solidFill>
                <a:latin typeface="Helvetica" charset="0"/>
              </a:endParaRPr>
            </a:p>
          </p:txBody>
        </p:sp>
        <p:sp>
          <p:nvSpPr>
            <p:cNvPr id="147610" name="Rectangle 68"/>
            <p:cNvSpPr>
              <a:spLocks noChangeArrowheads="1"/>
            </p:cNvSpPr>
            <p:nvPr/>
          </p:nvSpPr>
          <p:spPr bwMode="auto">
            <a:xfrm>
              <a:off x="2596" y="842"/>
              <a:ext cx="780" cy="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en-US" sz="500" dirty="0" err="1" smtClean="0">
                  <a:solidFill>
                    <a:srgbClr val="000000"/>
                  </a:solidFill>
                  <a:latin typeface="Helvetica" charset="0"/>
                </a:rPr>
                <a:t>Tatsung</a:t>
              </a:r>
              <a:r>
                <a:rPr lang="en-US" sz="500" dirty="0" smtClean="0">
                  <a:solidFill>
                    <a:srgbClr val="000000"/>
                  </a:solidFill>
                  <a:latin typeface="Helvetica" charset="0"/>
                </a:rPr>
                <a:t> </a:t>
              </a:r>
              <a:r>
                <a:rPr lang="en-US" sz="500" dirty="0" err="1" smtClean="0">
                  <a:solidFill>
                    <a:srgbClr val="000000"/>
                  </a:solidFill>
                  <a:latin typeface="Helvetica" charset="0"/>
                </a:rPr>
                <a:t>Nungtsung</a:t>
              </a:r>
              <a:r>
                <a:rPr lang="en-US" sz="500" dirty="0" smtClean="0">
                  <a:solidFill>
                    <a:srgbClr val="000000"/>
                  </a:solidFill>
                  <a:latin typeface="Helvetica" charset="0"/>
                </a:rPr>
                <a:t> </a:t>
              </a:r>
              <a:r>
                <a:rPr lang="en-US" sz="500" dirty="0" err="1" smtClean="0">
                  <a:solidFill>
                    <a:srgbClr val="000000"/>
                  </a:solidFill>
                  <a:latin typeface="Helvetica" charset="0"/>
                </a:rPr>
                <a:t>Ovungo</a:t>
              </a:r>
              <a:r>
                <a:rPr lang="en-US" sz="500" dirty="0" smtClean="0">
                  <a:solidFill>
                    <a:srgbClr val="000000"/>
                  </a:solidFill>
                  <a:latin typeface="Helvetica" charset="0"/>
                </a:rPr>
                <a:t> </a:t>
              </a:r>
              <a:r>
                <a:rPr lang="en-US" sz="500" dirty="0" err="1" smtClean="0">
                  <a:solidFill>
                    <a:srgbClr val="000000"/>
                  </a:solidFill>
                  <a:latin typeface="Helvetica" charset="0"/>
                </a:rPr>
                <a:t>ji</a:t>
              </a:r>
              <a:endParaRPr lang="en-US" sz="500" dirty="0">
                <a:solidFill>
                  <a:srgbClr val="000000"/>
                </a:solidFill>
                <a:latin typeface="Helvetica" charset="0"/>
              </a:endParaRPr>
            </a:p>
          </p:txBody>
        </p:sp>
        <p:sp>
          <p:nvSpPr>
            <p:cNvPr id="147611" name="Rectangle 69"/>
            <p:cNvSpPr>
              <a:spLocks noChangeArrowheads="1"/>
            </p:cNvSpPr>
            <p:nvPr/>
          </p:nvSpPr>
          <p:spPr bwMode="auto">
            <a:xfrm>
              <a:off x="2593" y="938"/>
              <a:ext cx="812" cy="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en-US" sz="700" dirty="0" err="1" smtClean="0">
                  <a:solidFill>
                    <a:srgbClr val="000000"/>
                  </a:solidFill>
                  <a:latin typeface="Helvetica" charset="0"/>
                </a:rPr>
                <a:t>Jüvaktsü</a:t>
              </a:r>
              <a:r>
                <a:rPr lang="en-US" sz="700" dirty="0" smtClean="0">
                  <a:solidFill>
                    <a:srgbClr val="000000"/>
                  </a:solidFill>
                  <a:latin typeface="Helvetica" charset="0"/>
                </a:rPr>
                <a:t>/</a:t>
              </a:r>
              <a:r>
                <a:rPr lang="en-US" sz="700" dirty="0" err="1" smtClean="0">
                  <a:solidFill>
                    <a:srgbClr val="000000"/>
                  </a:solidFill>
                  <a:latin typeface="Helvetica" charset="0"/>
                </a:rPr>
                <a:t>süngrüka</a:t>
              </a:r>
              <a:endParaRPr lang="en-US" sz="700" dirty="0">
                <a:solidFill>
                  <a:srgbClr val="000000"/>
                </a:solidFill>
                <a:latin typeface="Helvetica" charset="0"/>
              </a:endParaRPr>
            </a:p>
          </p:txBody>
        </p:sp>
        <p:sp>
          <p:nvSpPr>
            <p:cNvPr id="147612" name="Rectangle 70"/>
            <p:cNvSpPr>
              <a:spLocks noChangeArrowheads="1"/>
            </p:cNvSpPr>
            <p:nvPr/>
          </p:nvSpPr>
          <p:spPr bwMode="auto">
            <a:xfrm>
              <a:off x="2613" y="1042"/>
              <a:ext cx="78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en-US" sz="900" dirty="0" smtClean="0">
                  <a:solidFill>
                    <a:srgbClr val="000000"/>
                  </a:solidFill>
                  <a:latin typeface="Helvetica" charset="0"/>
                </a:rPr>
                <a:t>Babel </a:t>
              </a:r>
              <a:r>
                <a:rPr lang="en-US" sz="900" dirty="0" err="1" smtClean="0">
                  <a:solidFill>
                    <a:srgbClr val="000000"/>
                  </a:solidFill>
                  <a:latin typeface="Helvetica" charset="0"/>
                </a:rPr>
                <a:t>Vanjüng</a:t>
              </a:r>
              <a:endParaRPr lang="en-US" sz="900" dirty="0">
                <a:solidFill>
                  <a:srgbClr val="000000"/>
                </a:solidFill>
                <a:latin typeface="Helvetica" charset="0"/>
              </a:endParaRPr>
            </a:p>
          </p:txBody>
        </p:sp>
        <p:sp>
          <p:nvSpPr>
            <p:cNvPr id="147613" name="Rectangle 71"/>
            <p:cNvSpPr>
              <a:spLocks noChangeArrowheads="1"/>
            </p:cNvSpPr>
            <p:nvPr/>
          </p:nvSpPr>
          <p:spPr bwMode="auto">
            <a:xfrm>
              <a:off x="2607" y="344"/>
              <a:ext cx="49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dirty="0" smtClean="0">
                  <a:solidFill>
                    <a:srgbClr val="000000"/>
                  </a:solidFill>
                  <a:latin typeface="Chicago" charset="0"/>
                </a:rPr>
                <a:t>LYUYINGO</a:t>
              </a:r>
              <a:endParaRPr lang="en-US" sz="900" dirty="0">
                <a:solidFill>
                  <a:srgbClr val="000000"/>
                </a:solidFill>
                <a:latin typeface="Chicago" charset="0"/>
              </a:endParaRPr>
            </a:p>
          </p:txBody>
        </p:sp>
        <p:sp>
          <p:nvSpPr>
            <p:cNvPr id="147614" name="Rectangle 72"/>
            <p:cNvSpPr>
              <a:spLocks noChangeArrowheads="1"/>
            </p:cNvSpPr>
            <p:nvPr/>
          </p:nvSpPr>
          <p:spPr bwMode="auto">
            <a:xfrm>
              <a:off x="2602" y="458"/>
              <a:ext cx="648"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600" dirty="0" err="1">
                  <a:solidFill>
                    <a:schemeClr val="accent2"/>
                  </a:solidFill>
                </a:rPr>
                <a:t>Epoe</a:t>
              </a:r>
              <a:r>
                <a:rPr lang="en-US" sz="600" dirty="0">
                  <a:solidFill>
                    <a:schemeClr val="accent2"/>
                  </a:solidFill>
                </a:rPr>
                <a:t> </a:t>
              </a:r>
              <a:r>
                <a:rPr lang="en-US" sz="600" dirty="0" err="1">
                  <a:solidFill>
                    <a:schemeClr val="accent2"/>
                  </a:solidFill>
                </a:rPr>
                <a:t>osi</a:t>
              </a:r>
              <a:r>
                <a:rPr lang="en-US" sz="600" dirty="0">
                  <a:solidFill>
                    <a:schemeClr val="accent2"/>
                  </a:solidFill>
                </a:rPr>
                <a:t> </a:t>
              </a:r>
              <a:r>
                <a:rPr lang="en-US" sz="600" dirty="0" err="1">
                  <a:solidFill>
                    <a:schemeClr val="accent2"/>
                  </a:solidFill>
                </a:rPr>
                <a:t>Eloe</a:t>
              </a:r>
              <a:r>
                <a:rPr lang="en-US" sz="600" dirty="0">
                  <a:solidFill>
                    <a:schemeClr val="accent2"/>
                  </a:solidFill>
                </a:rPr>
                <a:t> </a:t>
              </a:r>
              <a:r>
                <a:rPr lang="en-US" sz="600" dirty="0" err="1">
                  <a:solidFill>
                    <a:schemeClr val="accent2"/>
                  </a:solidFill>
                </a:rPr>
                <a:t>ovungo</a:t>
              </a:r>
              <a:r>
                <a:rPr lang="en-US" sz="600" dirty="0">
                  <a:solidFill>
                    <a:schemeClr val="accent2"/>
                  </a:solidFill>
                </a:rPr>
                <a:t> </a:t>
              </a:r>
              <a:r>
                <a:rPr lang="en-US" sz="600" dirty="0" err="1" smtClean="0">
                  <a:solidFill>
                    <a:schemeClr val="accent2"/>
                  </a:solidFill>
                </a:rPr>
                <a:t>ji</a:t>
              </a:r>
              <a:endParaRPr lang="en-US" sz="600" dirty="0">
                <a:solidFill>
                  <a:schemeClr val="accent2"/>
                </a:solidFill>
              </a:endParaRPr>
            </a:p>
          </p:txBody>
        </p:sp>
        <p:sp>
          <p:nvSpPr>
            <p:cNvPr id="147615" name="Line 73"/>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16" name="Line 74"/>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17" name="Rectangle 75"/>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7618" name="Rectangle 76"/>
            <p:cNvSpPr>
              <a:spLocks noChangeArrowheads="1"/>
            </p:cNvSpPr>
            <p:nvPr/>
          </p:nvSpPr>
          <p:spPr bwMode="auto">
            <a:xfrm>
              <a:off x="2749" y="1531"/>
              <a:ext cx="443"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dirty="0" smtClean="0">
                  <a:solidFill>
                    <a:srgbClr val="000000"/>
                  </a:solidFill>
                  <a:latin typeface="Helvetica" charset="0"/>
                </a:rPr>
                <a:t>L - M - M</a:t>
              </a:r>
              <a:endParaRPr lang="en-US" sz="1000" dirty="0">
                <a:solidFill>
                  <a:srgbClr val="000000"/>
                </a:solidFill>
                <a:latin typeface="Helvetica" charset="0"/>
              </a:endParaRPr>
            </a:p>
          </p:txBody>
        </p:sp>
        <p:sp>
          <p:nvSpPr>
            <p:cNvPr id="147619" name="Rectangle 77"/>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J - E</a:t>
              </a:r>
            </a:p>
          </p:txBody>
        </p:sp>
        <p:sp>
          <p:nvSpPr>
            <p:cNvPr id="147620" name="Rectangle 78"/>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12</a:t>
              </a:r>
            </a:p>
          </p:txBody>
        </p:sp>
        <p:sp>
          <p:nvSpPr>
            <p:cNvPr id="147621" name="Rectangle 79"/>
            <p:cNvSpPr>
              <a:spLocks noChangeArrowheads="1"/>
            </p:cNvSpPr>
            <p:nvPr/>
          </p:nvSpPr>
          <p:spPr bwMode="auto">
            <a:xfrm>
              <a:off x="2742" y="1414"/>
              <a:ext cx="34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smtClean="0">
                  <a:solidFill>
                    <a:srgbClr val="000000"/>
                  </a:solidFill>
                  <a:latin typeface="Helvetica" charset="0"/>
                </a:rPr>
                <a:t>Etsa </a:t>
              </a:r>
              <a:r>
                <a:rPr lang="en-US" sz="900" dirty="0" err="1" smtClean="0">
                  <a:solidFill>
                    <a:srgbClr val="000000"/>
                  </a:solidFill>
                  <a:latin typeface="Helvetica" charset="0"/>
                </a:rPr>
                <a:t>Ji</a:t>
              </a:r>
              <a:endParaRPr lang="en-US" sz="900" dirty="0">
                <a:solidFill>
                  <a:srgbClr val="000000"/>
                </a:solidFill>
                <a:latin typeface="Helvetica" charset="0"/>
              </a:endParaRPr>
            </a:p>
          </p:txBody>
        </p:sp>
        <p:sp>
          <p:nvSpPr>
            <p:cNvPr id="147622" name="Rectangle 80"/>
            <p:cNvSpPr>
              <a:spLocks noChangeArrowheads="1"/>
            </p:cNvSpPr>
            <p:nvPr/>
          </p:nvSpPr>
          <p:spPr bwMode="auto">
            <a:xfrm>
              <a:off x="2634" y="1274"/>
              <a:ext cx="48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ABRAHAM</a:t>
              </a:r>
            </a:p>
          </p:txBody>
        </p:sp>
        <p:sp>
          <p:nvSpPr>
            <p:cNvPr id="147623" name="Rectangle 81"/>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I - I</a:t>
              </a:r>
            </a:p>
          </p:txBody>
        </p:sp>
        <p:sp>
          <p:nvSpPr>
            <p:cNvPr id="147624" name="Line 82"/>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25" name="Line 83"/>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26" name="Rectangle 84"/>
            <p:cNvSpPr>
              <a:spLocks noChangeArrowheads="1"/>
            </p:cNvSpPr>
            <p:nvPr/>
          </p:nvSpPr>
          <p:spPr bwMode="auto">
            <a:xfrm>
              <a:off x="2694" y="2152"/>
              <a:ext cx="40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smtClean="0">
                  <a:solidFill>
                    <a:srgbClr val="000000"/>
                  </a:solidFill>
                  <a:latin typeface="Chicago" charset="0"/>
                </a:rPr>
                <a:t>JOSEPH</a:t>
              </a:r>
              <a:endParaRPr lang="en-US" sz="900" dirty="0">
                <a:solidFill>
                  <a:srgbClr val="000000"/>
                </a:solidFill>
                <a:latin typeface="Chicago" charset="0"/>
              </a:endParaRPr>
            </a:p>
          </p:txBody>
        </p:sp>
        <p:sp>
          <p:nvSpPr>
            <p:cNvPr id="147627" name="Rectangle 85"/>
            <p:cNvSpPr>
              <a:spLocks noChangeArrowheads="1"/>
            </p:cNvSpPr>
            <p:nvPr/>
          </p:nvSpPr>
          <p:spPr bwMode="auto">
            <a:xfrm>
              <a:off x="2724" y="2301"/>
              <a:ext cx="30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dirty="0">
                  <a:solidFill>
                    <a:srgbClr val="000000"/>
                  </a:solidFill>
                  <a:latin typeface="Helvetica" charset="0"/>
                </a:rPr>
                <a:t>   </a:t>
              </a:r>
              <a:r>
                <a:rPr lang="en-US" sz="900" dirty="0" err="1" smtClean="0">
                  <a:solidFill>
                    <a:srgbClr val="000000"/>
                  </a:solidFill>
                  <a:latin typeface="Helvetica" charset="0"/>
                </a:rPr>
                <a:t>Ezu</a:t>
              </a:r>
              <a:endParaRPr lang="en-US" sz="900" dirty="0">
                <a:solidFill>
                  <a:srgbClr val="000000"/>
                </a:solidFill>
                <a:latin typeface="Helvetica" charset="0"/>
              </a:endParaRPr>
            </a:p>
          </p:txBody>
        </p:sp>
        <p:sp>
          <p:nvSpPr>
            <p:cNvPr id="147628" name="Rectangle 86"/>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430</a:t>
              </a:r>
            </a:p>
          </p:txBody>
        </p:sp>
        <p:sp>
          <p:nvSpPr>
            <p:cNvPr id="147629" name="Line 87"/>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30" name="Line 88"/>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31" name="Line 89"/>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32" name="Line 90"/>
            <p:cNvSpPr>
              <a:spLocks noChangeShapeType="1"/>
            </p:cNvSpPr>
            <p:nvPr/>
          </p:nvSpPr>
          <p:spPr bwMode="auto">
            <a:xfrm>
              <a:off x="2719" y="2941"/>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33" name="Line 91"/>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34" name="Line 92"/>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35" name="Line 93"/>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36" name="Line 94"/>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37" name="Rectangle 95"/>
            <p:cNvSpPr>
              <a:spLocks noChangeArrowheads="1"/>
            </p:cNvSpPr>
            <p:nvPr/>
          </p:nvSpPr>
          <p:spPr bwMode="auto">
            <a:xfrm>
              <a:off x="2708" y="2674"/>
              <a:ext cx="37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smtClean="0">
                  <a:solidFill>
                    <a:srgbClr val="000000"/>
                  </a:solidFill>
                  <a:latin typeface="Chicago" charset="0"/>
                </a:rPr>
                <a:t>MOSES</a:t>
              </a:r>
              <a:endParaRPr lang="en-US" sz="900" dirty="0">
                <a:solidFill>
                  <a:srgbClr val="000000"/>
                </a:solidFill>
                <a:latin typeface="Chicago" charset="0"/>
              </a:endParaRPr>
            </a:p>
          </p:txBody>
        </p:sp>
        <p:sp>
          <p:nvSpPr>
            <p:cNvPr id="147638" name="Rectangle 96"/>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smtClean="0">
                  <a:solidFill>
                    <a:srgbClr val="000000"/>
                  </a:solidFill>
                  <a:latin typeface="Helvetica" charset="0"/>
                </a:rPr>
                <a:t>Sinai</a:t>
              </a:r>
              <a:endParaRPr lang="en-US" sz="900" dirty="0">
                <a:solidFill>
                  <a:srgbClr val="000000"/>
                </a:solidFill>
                <a:latin typeface="Helvetica" charset="0"/>
              </a:endParaRPr>
            </a:p>
          </p:txBody>
        </p:sp>
        <p:sp>
          <p:nvSpPr>
            <p:cNvPr id="147639" name="Rectangle 97"/>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M - C - C</a:t>
              </a:r>
            </a:p>
          </p:txBody>
        </p:sp>
        <p:sp>
          <p:nvSpPr>
            <p:cNvPr id="147640" name="Rectangle 98"/>
            <p:cNvSpPr>
              <a:spLocks noChangeArrowheads="1"/>
            </p:cNvSpPr>
            <p:nvPr/>
          </p:nvSpPr>
          <p:spPr bwMode="auto">
            <a:xfrm>
              <a:off x="2648" y="3158"/>
              <a:ext cx="63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smtClean="0">
                  <a:solidFill>
                    <a:srgbClr val="000000"/>
                  </a:solidFill>
                  <a:latin typeface="Helvetica" charset="0"/>
                </a:rPr>
                <a:t>Kadesh </a:t>
              </a:r>
              <a:r>
                <a:rPr lang="en-US" sz="900" dirty="0" err="1">
                  <a:solidFill>
                    <a:srgbClr val="000000"/>
                  </a:solidFill>
                  <a:latin typeface="Helvetica" charset="0"/>
                </a:rPr>
                <a:t>Barnea</a:t>
              </a:r>
              <a:endParaRPr lang="en-US" sz="900" dirty="0">
                <a:solidFill>
                  <a:srgbClr val="000000"/>
                </a:solidFill>
                <a:latin typeface="Helvetica" charset="0"/>
              </a:endParaRPr>
            </a:p>
          </p:txBody>
        </p:sp>
        <p:sp>
          <p:nvSpPr>
            <p:cNvPr id="147641" name="Rectangle 99"/>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147642" name="Rectangle 100"/>
            <p:cNvSpPr>
              <a:spLocks noChangeArrowheads="1"/>
            </p:cNvSpPr>
            <p:nvPr/>
          </p:nvSpPr>
          <p:spPr bwMode="auto">
            <a:xfrm>
              <a:off x="2724" y="3382"/>
              <a:ext cx="482"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5 </a:t>
              </a:r>
              <a:r>
                <a:rPr lang="en-US" sz="900" smtClean="0">
                  <a:solidFill>
                    <a:srgbClr val="000000"/>
                  </a:solidFill>
                  <a:latin typeface="Helvetica" charset="0"/>
                </a:rPr>
                <a:t>Sermons</a:t>
              </a:r>
              <a:endParaRPr lang="en-US" sz="900" dirty="0">
                <a:solidFill>
                  <a:srgbClr val="000000"/>
                </a:solidFill>
                <a:latin typeface="Helvetica" charset="0"/>
              </a:endParaRPr>
            </a:p>
          </p:txBody>
        </p:sp>
        <p:sp>
          <p:nvSpPr>
            <p:cNvPr id="147643" name="Line 101"/>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44" name="Rectangle 102"/>
            <p:cNvSpPr>
              <a:spLocks noChangeArrowheads="1"/>
            </p:cNvSpPr>
            <p:nvPr/>
          </p:nvSpPr>
          <p:spPr bwMode="auto">
            <a:xfrm>
              <a:off x="2779" y="2826"/>
              <a:ext cx="41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dirty="0" err="1" smtClean="0">
                  <a:solidFill>
                    <a:srgbClr val="000000"/>
                  </a:solidFill>
                  <a:latin typeface="Helvetica" charset="0"/>
                </a:rPr>
                <a:t>khochuk</a:t>
              </a:r>
              <a:endParaRPr lang="en-US" sz="900" dirty="0">
                <a:solidFill>
                  <a:srgbClr val="000000"/>
                </a:solidFill>
                <a:latin typeface="Helvetica" charset="0"/>
              </a:endParaRPr>
            </a:p>
          </p:txBody>
        </p:sp>
        <p:sp>
          <p:nvSpPr>
            <p:cNvPr id="147645" name="Line 103"/>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46" name="Line 104"/>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47" name="Line 105"/>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48" name="Rectangle 106"/>
            <p:cNvSpPr>
              <a:spLocks noChangeArrowheads="1"/>
            </p:cNvSpPr>
            <p:nvPr/>
          </p:nvSpPr>
          <p:spPr bwMode="auto">
            <a:xfrm>
              <a:off x="2697" y="3550"/>
              <a:ext cx="41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smtClean="0">
                  <a:solidFill>
                    <a:srgbClr val="000000"/>
                  </a:solidFill>
                  <a:latin typeface="Chicago" charset="0"/>
                </a:rPr>
                <a:t>JOSHUA</a:t>
              </a:r>
              <a:endParaRPr lang="en-US" sz="900" dirty="0">
                <a:solidFill>
                  <a:srgbClr val="000000"/>
                </a:solidFill>
                <a:latin typeface="Chicago" charset="0"/>
              </a:endParaRPr>
            </a:p>
          </p:txBody>
        </p:sp>
        <p:sp>
          <p:nvSpPr>
            <p:cNvPr id="147649" name="Rectangle 107"/>
            <p:cNvSpPr>
              <a:spLocks noChangeArrowheads="1"/>
            </p:cNvSpPr>
            <p:nvPr/>
          </p:nvSpPr>
          <p:spPr bwMode="auto">
            <a:xfrm>
              <a:off x="2738" y="3686"/>
              <a:ext cx="462"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Jericho/Ai</a:t>
              </a:r>
            </a:p>
          </p:txBody>
        </p:sp>
        <p:sp>
          <p:nvSpPr>
            <p:cNvPr id="147650" name="Rectangle 108"/>
            <p:cNvSpPr>
              <a:spLocks noChangeArrowheads="1"/>
            </p:cNvSpPr>
            <p:nvPr/>
          </p:nvSpPr>
          <p:spPr bwMode="auto">
            <a:xfrm>
              <a:off x="2686" y="3806"/>
              <a:ext cx="62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dirty="0" smtClean="0">
                  <a:solidFill>
                    <a:srgbClr val="000000"/>
                  </a:solidFill>
                  <a:latin typeface="Helvetica" charset="0"/>
                </a:rPr>
                <a:t>LIKO </a:t>
              </a:r>
              <a:r>
                <a:rPr lang="en-US" sz="900" dirty="0" err="1" smtClean="0">
                  <a:solidFill>
                    <a:srgbClr val="000000"/>
                  </a:solidFill>
                  <a:latin typeface="Helvetica" charset="0"/>
                </a:rPr>
                <a:t>Jantacho</a:t>
              </a:r>
              <a:endParaRPr lang="en-US" sz="900" dirty="0">
                <a:solidFill>
                  <a:srgbClr val="000000"/>
                </a:solidFill>
                <a:latin typeface="Helvetica" charset="0"/>
              </a:endParaRPr>
            </a:p>
          </p:txBody>
        </p:sp>
        <p:sp>
          <p:nvSpPr>
            <p:cNvPr id="147651" name="Line 109"/>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52" name="Line 110"/>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53" name="Rectangle 111"/>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350</a:t>
              </a:r>
            </a:p>
          </p:txBody>
        </p:sp>
        <p:sp>
          <p:nvSpPr>
            <p:cNvPr id="147654" name="Rectangle 112"/>
            <p:cNvSpPr>
              <a:spLocks noChangeArrowheads="1"/>
            </p:cNvSpPr>
            <p:nvPr/>
          </p:nvSpPr>
          <p:spPr bwMode="auto">
            <a:xfrm>
              <a:off x="4248" y="480"/>
              <a:ext cx="39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smtClean="0">
                  <a:solidFill>
                    <a:srgbClr val="000000"/>
                  </a:solidFill>
                  <a:latin typeface="Helvetica" charset="0"/>
                </a:rPr>
                <a:t>Judges</a:t>
              </a:r>
              <a:endParaRPr lang="en-US" sz="1000" dirty="0">
                <a:solidFill>
                  <a:srgbClr val="000000"/>
                </a:solidFill>
                <a:latin typeface="Helvetica" charset="0"/>
              </a:endParaRPr>
            </a:p>
          </p:txBody>
        </p:sp>
        <p:sp>
          <p:nvSpPr>
            <p:cNvPr id="147655" name="Rectangle 113"/>
            <p:cNvSpPr>
              <a:spLocks noChangeArrowheads="1"/>
            </p:cNvSpPr>
            <p:nvPr/>
          </p:nvSpPr>
          <p:spPr bwMode="auto">
            <a:xfrm>
              <a:off x="4141" y="352"/>
              <a:ext cx="500"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600" dirty="0" err="1" smtClean="0">
                  <a:solidFill>
                    <a:srgbClr val="000000"/>
                  </a:solidFill>
                  <a:latin typeface="Chicago" charset="0"/>
                </a:rPr>
                <a:t>Tssolup</a:t>
              </a:r>
              <a:r>
                <a:rPr lang="en-US" sz="600" dirty="0" smtClean="0">
                  <a:solidFill>
                    <a:srgbClr val="000000"/>
                  </a:solidFill>
                  <a:latin typeface="Chicago" charset="0"/>
                </a:rPr>
                <a:t> </a:t>
              </a:r>
              <a:r>
                <a:rPr lang="en-US" sz="600" dirty="0" err="1" smtClean="0">
                  <a:solidFill>
                    <a:srgbClr val="000000"/>
                  </a:solidFill>
                  <a:latin typeface="Chicago" charset="0"/>
                </a:rPr>
                <a:t>phyolup</a:t>
              </a:r>
              <a:endParaRPr lang="en-US" sz="600" dirty="0">
                <a:solidFill>
                  <a:srgbClr val="000000"/>
                </a:solidFill>
                <a:latin typeface="Chicago" charset="0"/>
              </a:endParaRPr>
            </a:p>
          </p:txBody>
        </p:sp>
        <p:sp>
          <p:nvSpPr>
            <p:cNvPr id="147656" name="Line 114"/>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57" name="Line 115"/>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58" name="Line 116"/>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85845" name="Rectangle 117"/>
            <p:cNvSpPr>
              <a:spLocks noChangeArrowheads="1"/>
            </p:cNvSpPr>
            <p:nvPr/>
          </p:nvSpPr>
          <p:spPr bwMode="auto">
            <a:xfrm>
              <a:off x="4110" y="1009"/>
              <a:ext cx="707" cy="144"/>
            </a:xfrm>
            <a:prstGeom prst="rect">
              <a:avLst/>
            </a:prstGeom>
            <a:noFill/>
            <a:ln w="12700">
              <a:noFill/>
              <a:miter lim="800000"/>
              <a:headEnd/>
              <a:tailEnd/>
            </a:ln>
            <a:effectLst/>
          </p:spPr>
          <p:txBody>
            <a:bodyPr wrap="none" lIns="90487" tIns="44450" rIns="90487" bIns="44450">
              <a:spAutoFit/>
            </a:bodyPr>
            <a:lstStyle/>
            <a:p>
              <a:pPr>
                <a:defRPr/>
              </a:pPr>
              <a:r>
                <a:rPr lang="en-US" sz="900" dirty="0">
                  <a:solidFill>
                    <a:srgbClr val="000000"/>
                  </a:solidFill>
                  <a:effectLst>
                    <a:outerShdw blurRad="38100" dist="38100" dir="2700000" algn="tl">
                      <a:srgbClr val="FFFFFF"/>
                    </a:outerShdw>
                  </a:effectLst>
                  <a:latin typeface="Helvetica" charset="0"/>
                </a:rPr>
                <a:t> ••• </a:t>
              </a:r>
              <a:r>
                <a:rPr lang="en-US" sz="900" dirty="0" err="1" smtClean="0">
                  <a:solidFill>
                    <a:srgbClr val="000000"/>
                  </a:solidFill>
                  <a:effectLst>
                    <a:outerShdw blurRad="38100" dist="38100" dir="2700000" algn="tl">
                      <a:srgbClr val="FFFFFF"/>
                    </a:outerShdw>
                  </a:effectLst>
                  <a:latin typeface="Helvetica" charset="0"/>
                </a:rPr>
                <a:t>chesu</a:t>
              </a:r>
              <a:r>
                <a:rPr lang="en-US" sz="900" dirty="0" smtClean="0">
                  <a:solidFill>
                    <a:srgbClr val="000000"/>
                  </a:solidFill>
                  <a:effectLst>
                    <a:outerShdw blurRad="38100" dist="38100" dir="2700000" algn="tl">
                      <a:srgbClr val="FFFFFF"/>
                    </a:outerShdw>
                  </a:effectLst>
                  <a:latin typeface="Helvetica" charset="0"/>
                </a:rPr>
                <a:t> </a:t>
              </a:r>
              <a:r>
                <a:rPr lang="en-US" sz="900" dirty="0" err="1" smtClean="0">
                  <a:solidFill>
                    <a:srgbClr val="000000"/>
                  </a:solidFill>
                  <a:effectLst>
                    <a:outerShdw blurRad="38100" dist="38100" dir="2700000" algn="tl">
                      <a:srgbClr val="FFFFFF"/>
                    </a:outerShdw>
                  </a:effectLst>
                  <a:latin typeface="Helvetica" charset="0"/>
                </a:rPr>
                <a:t>cho</a:t>
              </a:r>
              <a:r>
                <a:rPr lang="en-US" sz="900" dirty="0" smtClean="0">
                  <a:solidFill>
                    <a:srgbClr val="000000"/>
                  </a:solidFill>
                  <a:effectLst>
                    <a:outerShdw blurRad="38100" dist="38100" dir="2700000" algn="tl">
                      <a:srgbClr val="FFFFFF"/>
                    </a:outerShdw>
                  </a:effectLst>
                  <a:latin typeface="Helvetica" charset="0"/>
                </a:rPr>
                <a:t> </a:t>
              </a:r>
              <a:r>
                <a:rPr lang="en-US" sz="900" dirty="0">
                  <a:solidFill>
                    <a:srgbClr val="000000"/>
                  </a:solidFill>
                  <a:effectLst>
                    <a:outerShdw blurRad="38100" dist="38100" dir="2700000" algn="tl">
                      <a:srgbClr val="FFFFFF"/>
                    </a:outerShdw>
                  </a:effectLst>
                  <a:latin typeface="Helvetica" charset="0"/>
                </a:rPr>
                <a:t>••• </a:t>
              </a:r>
            </a:p>
          </p:txBody>
        </p:sp>
        <p:sp>
          <p:nvSpPr>
            <p:cNvPr id="147660" name="Rectangle 118"/>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smtClean="0">
                  <a:solidFill>
                    <a:srgbClr val="000000"/>
                  </a:solidFill>
                  <a:latin typeface="Helvetica" charset="0"/>
                </a:rPr>
                <a:t>Israel</a:t>
              </a:r>
              <a:endParaRPr lang="en-US" sz="800" dirty="0">
                <a:solidFill>
                  <a:srgbClr val="000000"/>
                </a:solidFill>
                <a:latin typeface="Helvetica" charset="0"/>
              </a:endParaRPr>
            </a:p>
          </p:txBody>
        </p:sp>
        <p:sp>
          <p:nvSpPr>
            <p:cNvPr id="147661" name="Rectangle 119"/>
            <p:cNvSpPr>
              <a:spLocks noChangeArrowheads="1"/>
            </p:cNvSpPr>
            <p:nvPr/>
          </p:nvSpPr>
          <p:spPr bwMode="auto">
            <a:xfrm>
              <a:off x="4208" y="1350"/>
              <a:ext cx="470" cy="133"/>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10              2</a:t>
              </a:r>
            </a:p>
          </p:txBody>
        </p:sp>
        <p:sp>
          <p:nvSpPr>
            <p:cNvPr id="147662" name="Rectangle 120"/>
            <p:cNvSpPr>
              <a:spLocks noChangeArrowheads="1"/>
            </p:cNvSpPr>
            <p:nvPr/>
          </p:nvSpPr>
          <p:spPr bwMode="auto">
            <a:xfrm>
              <a:off x="4156" y="1574"/>
              <a:ext cx="5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20-J         20-R</a:t>
              </a:r>
            </a:p>
          </p:txBody>
        </p:sp>
        <p:sp>
          <p:nvSpPr>
            <p:cNvPr id="147663" name="Rectangle 121"/>
            <p:cNvSpPr>
              <a:spLocks noChangeArrowheads="1"/>
            </p:cNvSpPr>
            <p:nvPr/>
          </p:nvSpPr>
          <p:spPr bwMode="auto">
            <a:xfrm>
              <a:off x="4167" y="1694"/>
              <a:ext cx="54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200           350</a:t>
              </a:r>
            </a:p>
          </p:txBody>
        </p:sp>
        <p:sp>
          <p:nvSpPr>
            <p:cNvPr id="147664" name="Rectangle 122"/>
            <p:cNvSpPr>
              <a:spLocks noChangeArrowheads="1"/>
            </p:cNvSpPr>
            <p:nvPr/>
          </p:nvSpPr>
          <p:spPr bwMode="auto">
            <a:xfrm>
              <a:off x="4119" y="1798"/>
              <a:ext cx="66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smtClean="0">
                  <a:solidFill>
                    <a:srgbClr val="000000"/>
                  </a:solidFill>
                  <a:latin typeface="Helvetica" charset="0"/>
                </a:rPr>
                <a:t>Assyria    </a:t>
              </a:r>
              <a:r>
                <a:rPr lang="en-US" sz="800" dirty="0">
                  <a:solidFill>
                    <a:srgbClr val="000000"/>
                  </a:solidFill>
                  <a:latin typeface="Helvetica" charset="0"/>
                </a:rPr>
                <a:t>Babylon</a:t>
              </a:r>
            </a:p>
          </p:txBody>
        </p:sp>
        <p:sp>
          <p:nvSpPr>
            <p:cNvPr id="147665" name="Line 123"/>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66" name="Rectangle 124"/>
            <p:cNvSpPr>
              <a:spLocks noChangeArrowheads="1"/>
            </p:cNvSpPr>
            <p:nvPr/>
          </p:nvSpPr>
          <p:spPr bwMode="auto">
            <a:xfrm>
              <a:off x="4169" y="1134"/>
              <a:ext cx="59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North       </a:t>
              </a:r>
              <a:r>
                <a:rPr lang="en-US" sz="800" smtClean="0">
                  <a:solidFill>
                    <a:srgbClr val="000000"/>
                  </a:solidFill>
                  <a:latin typeface="Helvetica" charset="0"/>
                </a:rPr>
                <a:t>South</a:t>
              </a:r>
              <a:endParaRPr lang="en-US" sz="800" dirty="0">
                <a:solidFill>
                  <a:srgbClr val="000000"/>
                </a:solidFill>
                <a:latin typeface="Helvetica" charset="0"/>
              </a:endParaRPr>
            </a:p>
          </p:txBody>
        </p:sp>
        <p:sp>
          <p:nvSpPr>
            <p:cNvPr id="147667" name="Line 125"/>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68" name="Line 126"/>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85855" name="Rectangle 127"/>
            <p:cNvSpPr>
              <a:spLocks noChangeArrowheads="1"/>
            </p:cNvSpPr>
            <p:nvPr/>
          </p:nvSpPr>
          <p:spPr bwMode="auto">
            <a:xfrm>
              <a:off x="4150" y="1454"/>
              <a:ext cx="612" cy="133"/>
            </a:xfrm>
            <a:prstGeom prst="rect">
              <a:avLst/>
            </a:prstGeom>
            <a:noFill/>
            <a:ln w="12700">
              <a:noFill/>
              <a:miter lim="800000"/>
              <a:headEnd/>
              <a:tailEnd/>
            </a:ln>
            <a:effectLst/>
          </p:spPr>
          <p:txBody>
            <a:bodyPr wrap="none" lIns="90487" tIns="44450" rIns="90487" bIns="44450">
              <a:spAutoFit/>
            </a:bodyPr>
            <a:lstStyle/>
            <a:p>
              <a:pPr>
                <a:defRPr/>
              </a:pPr>
              <a:r>
                <a:rPr lang="en-US" sz="800">
                  <a:solidFill>
                    <a:srgbClr val="000000"/>
                  </a:solidFill>
                  <a:effectLst>
                    <a:outerShdw blurRad="38100" dist="38100" dir="2700000" algn="tl">
                      <a:srgbClr val="FFFFFF"/>
                    </a:outerShdw>
                  </a:effectLst>
                  <a:latin typeface="Helvetica" charset="0"/>
                </a:rPr>
                <a:t>THE </a:t>
              </a:r>
              <a:r>
                <a:rPr lang="en-US" sz="800" smtClean="0">
                  <a:solidFill>
                    <a:srgbClr val="000000"/>
                  </a:solidFill>
                  <a:effectLst>
                    <a:outerShdw blurRad="38100" dist="38100" dir="2700000" algn="tl">
                      <a:srgbClr val="FFFFFF"/>
                    </a:outerShdw>
                  </a:effectLst>
                  <a:latin typeface="Helvetica" charset="0"/>
                </a:rPr>
                <a:t>PROPHETS</a:t>
              </a:r>
              <a:endParaRPr lang="en-US" sz="800" dirty="0">
                <a:solidFill>
                  <a:srgbClr val="000000"/>
                </a:solidFill>
                <a:effectLst>
                  <a:outerShdw blurRad="38100" dist="38100" dir="2700000" algn="tl">
                    <a:srgbClr val="FFFFFF"/>
                  </a:outerShdw>
                </a:effectLst>
                <a:latin typeface="Helvetica" charset="0"/>
              </a:endParaRPr>
            </a:p>
          </p:txBody>
        </p:sp>
        <p:sp>
          <p:nvSpPr>
            <p:cNvPr id="147670" name="Line 128"/>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71" name="Rectangle 129"/>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smtClean="0">
                  <a:solidFill>
                    <a:srgbClr val="000000"/>
                  </a:solidFill>
                  <a:latin typeface="Helvetica" charset="0"/>
                </a:rPr>
                <a:t>S </a:t>
              </a:r>
              <a:r>
                <a:rPr lang="en-US" sz="900" dirty="0">
                  <a:solidFill>
                    <a:srgbClr val="000000"/>
                  </a:solidFill>
                  <a:latin typeface="Helvetica" charset="0"/>
                </a:rPr>
                <a:t>- D </a:t>
              </a:r>
              <a:r>
                <a:rPr lang="en-US" sz="900">
                  <a:solidFill>
                    <a:srgbClr val="000000"/>
                  </a:solidFill>
                  <a:latin typeface="Helvetica" charset="0"/>
                </a:rPr>
                <a:t>- </a:t>
              </a:r>
              <a:r>
                <a:rPr lang="en-US" sz="900" smtClean="0">
                  <a:solidFill>
                    <a:srgbClr val="000000"/>
                  </a:solidFill>
                  <a:latin typeface="Helvetica" charset="0"/>
                </a:rPr>
                <a:t>S</a:t>
              </a:r>
              <a:endParaRPr lang="en-US" sz="900" dirty="0">
                <a:solidFill>
                  <a:srgbClr val="000000"/>
                </a:solidFill>
                <a:latin typeface="Helvetica" charset="0"/>
              </a:endParaRPr>
            </a:p>
          </p:txBody>
        </p:sp>
        <p:sp>
          <p:nvSpPr>
            <p:cNvPr id="147672" name="Line 130"/>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73" name="Line 131"/>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74" name="Line 132"/>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75" name="Rectangle 133"/>
            <p:cNvSpPr>
              <a:spLocks noChangeArrowheads="1"/>
            </p:cNvSpPr>
            <p:nvPr/>
          </p:nvSpPr>
          <p:spPr bwMode="auto">
            <a:xfrm>
              <a:off x="4128" y="796"/>
              <a:ext cx="54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en-US" sz="900" dirty="0" err="1" smtClean="0">
                  <a:solidFill>
                    <a:srgbClr val="000000"/>
                  </a:solidFill>
                  <a:latin typeface="Chicago" charset="0"/>
                </a:rPr>
                <a:t>Roza</a:t>
              </a:r>
              <a:r>
                <a:rPr lang="en-US" sz="900" dirty="0" smtClean="0">
                  <a:solidFill>
                    <a:srgbClr val="000000"/>
                  </a:solidFill>
                  <a:latin typeface="Chicago" charset="0"/>
                </a:rPr>
                <a:t> </a:t>
              </a:r>
              <a:r>
                <a:rPr lang="en-US" sz="900" dirty="0" err="1" smtClean="0">
                  <a:solidFill>
                    <a:srgbClr val="000000"/>
                  </a:solidFill>
                  <a:latin typeface="Chicago" charset="0"/>
                </a:rPr>
                <a:t>Pfüchi</a:t>
              </a:r>
              <a:endParaRPr lang="en-US" sz="900" dirty="0">
                <a:solidFill>
                  <a:srgbClr val="000000"/>
                </a:solidFill>
                <a:latin typeface="Chicago" charset="0"/>
              </a:endParaRPr>
            </a:p>
          </p:txBody>
        </p:sp>
        <p:sp>
          <p:nvSpPr>
            <p:cNvPr id="147676" name="Rectangle 134"/>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  Judah</a:t>
              </a:r>
            </a:p>
          </p:txBody>
        </p:sp>
        <p:sp>
          <p:nvSpPr>
            <p:cNvPr id="147677" name="Line 135"/>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78" name="Line 136"/>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79" name="Line 137"/>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80" name="Rectangle 138"/>
            <p:cNvSpPr>
              <a:spLocks noChangeArrowheads="1"/>
            </p:cNvSpPr>
            <p:nvPr/>
          </p:nvSpPr>
          <p:spPr bwMode="auto">
            <a:xfrm>
              <a:off x="4241" y="2302"/>
              <a:ext cx="39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3 </a:t>
              </a:r>
              <a:r>
                <a:rPr lang="en-US" sz="1000" smtClean="0">
                  <a:solidFill>
                    <a:srgbClr val="000000"/>
                  </a:solidFill>
                  <a:latin typeface="Helvetica" charset="0"/>
                </a:rPr>
                <a:t>Treks</a:t>
              </a:r>
              <a:endParaRPr lang="en-US" sz="1000" dirty="0">
                <a:solidFill>
                  <a:srgbClr val="000000"/>
                </a:solidFill>
                <a:latin typeface="Helvetica" charset="0"/>
              </a:endParaRPr>
            </a:p>
          </p:txBody>
        </p:sp>
        <p:sp>
          <p:nvSpPr>
            <p:cNvPr id="147681" name="Rectangle 139"/>
            <p:cNvSpPr>
              <a:spLocks noChangeArrowheads="1"/>
            </p:cNvSpPr>
            <p:nvPr/>
          </p:nvSpPr>
          <p:spPr bwMode="auto">
            <a:xfrm>
              <a:off x="4128" y="2424"/>
              <a:ext cx="76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100 </a:t>
              </a:r>
              <a:r>
                <a:rPr lang="en-US" sz="800" smtClean="0">
                  <a:solidFill>
                    <a:srgbClr val="000000"/>
                  </a:solidFill>
                  <a:latin typeface="Helvetica" charset="0"/>
                </a:rPr>
                <a:t>Years </a:t>
              </a:r>
              <a:r>
                <a:rPr lang="en-US" sz="800" dirty="0">
                  <a:solidFill>
                    <a:srgbClr val="000000"/>
                  </a:solidFill>
                  <a:latin typeface="Helvetica" charset="0"/>
                </a:rPr>
                <a:t>/ 50,000</a:t>
              </a:r>
            </a:p>
          </p:txBody>
        </p:sp>
        <p:sp>
          <p:nvSpPr>
            <p:cNvPr id="147682" name="Rectangle 140"/>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000">
                  <a:solidFill>
                    <a:srgbClr val="000000"/>
                  </a:solidFill>
                  <a:latin typeface="Helvetica" charset="0"/>
                </a:rPr>
                <a:t>Z - E - N</a:t>
              </a:r>
            </a:p>
          </p:txBody>
        </p:sp>
        <p:sp>
          <p:nvSpPr>
            <p:cNvPr id="147683" name="Rectangle 141"/>
            <p:cNvSpPr>
              <a:spLocks noChangeArrowheads="1"/>
            </p:cNvSpPr>
            <p:nvPr/>
          </p:nvSpPr>
          <p:spPr bwMode="auto">
            <a:xfrm>
              <a:off x="4105" y="2030"/>
              <a:ext cx="533" cy="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700" dirty="0" smtClean="0">
                  <a:solidFill>
                    <a:srgbClr val="000000"/>
                  </a:solidFill>
                  <a:latin typeface="Chicago" charset="0"/>
                </a:rPr>
                <a:t>RHUMAE EVAN</a:t>
              </a:r>
              <a:endParaRPr lang="en-US" sz="700" dirty="0">
                <a:solidFill>
                  <a:srgbClr val="000000"/>
                </a:solidFill>
                <a:latin typeface="Chicago" charset="0"/>
              </a:endParaRPr>
            </a:p>
          </p:txBody>
        </p:sp>
        <p:sp>
          <p:nvSpPr>
            <p:cNvPr id="147684" name="Rectangle 142"/>
            <p:cNvSpPr>
              <a:spLocks noChangeArrowheads="1"/>
            </p:cNvSpPr>
            <p:nvPr/>
          </p:nvSpPr>
          <p:spPr bwMode="auto">
            <a:xfrm>
              <a:off x="4214" y="2190"/>
              <a:ext cx="44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70 </a:t>
              </a:r>
              <a:r>
                <a:rPr lang="en-US" sz="1000" smtClean="0">
                  <a:solidFill>
                    <a:srgbClr val="000000"/>
                  </a:solidFill>
                  <a:latin typeface="Helvetica" charset="0"/>
                </a:rPr>
                <a:t>Years</a:t>
              </a:r>
              <a:endParaRPr lang="en-US" sz="1000" dirty="0">
                <a:solidFill>
                  <a:srgbClr val="000000"/>
                </a:solidFill>
                <a:latin typeface="Helvetica" charset="0"/>
              </a:endParaRPr>
            </a:p>
          </p:txBody>
        </p:sp>
        <p:sp>
          <p:nvSpPr>
            <p:cNvPr id="147685" name="Line 143"/>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86" name="Line 144"/>
            <p:cNvSpPr>
              <a:spLocks noChangeShapeType="1"/>
            </p:cNvSpPr>
            <p:nvPr/>
          </p:nvSpPr>
          <p:spPr bwMode="auto">
            <a:xfrm>
              <a:off x="4179" y="296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87" name="Line 145"/>
            <p:cNvSpPr>
              <a:spLocks noChangeShapeType="1"/>
            </p:cNvSpPr>
            <p:nvPr/>
          </p:nvSpPr>
          <p:spPr bwMode="auto">
            <a:xfrm>
              <a:off x="4179" y="30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88" name="Rectangle 146"/>
            <p:cNvSpPr>
              <a:spLocks noChangeArrowheads="1"/>
            </p:cNvSpPr>
            <p:nvPr/>
          </p:nvSpPr>
          <p:spPr bwMode="auto">
            <a:xfrm>
              <a:off x="4116" y="2954"/>
              <a:ext cx="67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Roman </a:t>
              </a:r>
              <a:r>
                <a:rPr lang="en-US" sz="900" smtClean="0">
                  <a:solidFill>
                    <a:srgbClr val="000000"/>
                  </a:solidFill>
                  <a:latin typeface="Helvetica" charset="0"/>
                </a:rPr>
                <a:t>Systems</a:t>
              </a:r>
              <a:endParaRPr lang="en-US" sz="900" dirty="0">
                <a:solidFill>
                  <a:srgbClr val="000000"/>
                </a:solidFill>
                <a:latin typeface="Helvetica" charset="0"/>
              </a:endParaRPr>
            </a:p>
          </p:txBody>
        </p:sp>
        <p:sp>
          <p:nvSpPr>
            <p:cNvPr id="147689" name="Rectangle 147"/>
            <p:cNvSpPr>
              <a:spLocks noChangeArrowheads="1"/>
            </p:cNvSpPr>
            <p:nvPr/>
          </p:nvSpPr>
          <p:spPr bwMode="auto">
            <a:xfrm>
              <a:off x="4132" y="2856"/>
              <a:ext cx="61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Alex the Greek</a:t>
              </a:r>
            </a:p>
          </p:txBody>
        </p:sp>
        <p:sp>
          <p:nvSpPr>
            <p:cNvPr id="147690" name="Rectangle 148"/>
            <p:cNvSpPr>
              <a:spLocks noChangeArrowheads="1"/>
            </p:cNvSpPr>
            <p:nvPr/>
          </p:nvSpPr>
          <p:spPr bwMode="auto">
            <a:xfrm>
              <a:off x="4157" y="2768"/>
              <a:ext cx="49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dirty="0" smtClean="0">
                  <a:solidFill>
                    <a:srgbClr val="000000"/>
                  </a:solidFill>
                  <a:latin typeface="Chicago" charset="0"/>
                </a:rPr>
                <a:t>YING </a:t>
              </a:r>
              <a:r>
                <a:rPr lang="en-US" sz="900" dirty="0" err="1" smtClean="0">
                  <a:solidFill>
                    <a:srgbClr val="000000"/>
                  </a:solidFill>
                  <a:latin typeface="Chicago" charset="0"/>
                </a:rPr>
                <a:t>YING</a:t>
              </a:r>
              <a:endParaRPr lang="en-US" sz="900" dirty="0">
                <a:solidFill>
                  <a:srgbClr val="000000"/>
                </a:solidFill>
                <a:latin typeface="Chicago" charset="0"/>
              </a:endParaRPr>
            </a:p>
          </p:txBody>
        </p:sp>
        <p:sp>
          <p:nvSpPr>
            <p:cNvPr id="147691" name="Line 149"/>
            <p:cNvSpPr>
              <a:spLocks noChangeShapeType="1"/>
            </p:cNvSpPr>
            <p:nvPr/>
          </p:nvSpPr>
          <p:spPr bwMode="auto">
            <a:xfrm>
              <a:off x="4175" y="360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92" name="Line 150"/>
            <p:cNvSpPr>
              <a:spLocks noChangeShapeType="1"/>
            </p:cNvSpPr>
            <p:nvPr/>
          </p:nvSpPr>
          <p:spPr bwMode="auto">
            <a:xfrm>
              <a:off x="4179" y="36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93" name="Line 151"/>
            <p:cNvSpPr>
              <a:spLocks noChangeShapeType="1"/>
            </p:cNvSpPr>
            <p:nvPr/>
          </p:nvSpPr>
          <p:spPr bwMode="auto">
            <a:xfrm>
              <a:off x="4187" y="378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94" name="Line 152"/>
            <p:cNvSpPr>
              <a:spLocks noChangeShapeType="1"/>
            </p:cNvSpPr>
            <p:nvPr/>
          </p:nvSpPr>
          <p:spPr bwMode="auto">
            <a:xfrm>
              <a:off x="4187" y="3876"/>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95" name="Line 153"/>
            <p:cNvSpPr>
              <a:spLocks noChangeShapeType="1"/>
            </p:cNvSpPr>
            <p:nvPr/>
          </p:nvSpPr>
          <p:spPr bwMode="auto">
            <a:xfrm>
              <a:off x="4179" y="396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696" name="Rectangle 154"/>
            <p:cNvSpPr>
              <a:spLocks noChangeArrowheads="1"/>
            </p:cNvSpPr>
            <p:nvPr/>
          </p:nvSpPr>
          <p:spPr bwMode="auto">
            <a:xfrm>
              <a:off x="4202" y="3592"/>
              <a:ext cx="55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en-US" sz="800" dirty="0" err="1" smtClean="0">
                  <a:solidFill>
                    <a:srgbClr val="000000"/>
                  </a:solidFill>
                  <a:latin typeface="Helvetica" charset="0"/>
                </a:rPr>
                <a:t>Yithen</a:t>
              </a:r>
              <a:r>
                <a:rPr lang="en-US" sz="800" dirty="0" smtClean="0">
                  <a:solidFill>
                    <a:srgbClr val="000000"/>
                  </a:solidFill>
                  <a:latin typeface="Helvetica" charset="0"/>
                </a:rPr>
                <a:t> </a:t>
              </a:r>
              <a:r>
                <a:rPr lang="en-US" sz="800" dirty="0" err="1" smtClean="0">
                  <a:solidFill>
                    <a:srgbClr val="000000"/>
                  </a:solidFill>
                  <a:latin typeface="Helvetica" charset="0"/>
                </a:rPr>
                <a:t>Mhon</a:t>
              </a:r>
              <a:endParaRPr lang="en-US" sz="800" dirty="0">
                <a:solidFill>
                  <a:srgbClr val="000000"/>
                </a:solidFill>
                <a:latin typeface="Helvetica" charset="0"/>
              </a:endParaRPr>
            </a:p>
          </p:txBody>
        </p:sp>
        <p:sp>
          <p:nvSpPr>
            <p:cNvPr id="147697" name="Rectangle 155"/>
            <p:cNvSpPr>
              <a:spLocks noChangeArrowheads="1"/>
            </p:cNvSpPr>
            <p:nvPr/>
          </p:nvSpPr>
          <p:spPr bwMode="auto">
            <a:xfrm>
              <a:off x="4302" y="3680"/>
              <a:ext cx="26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ELHI</a:t>
              </a:r>
              <a:endParaRPr lang="en-US" sz="800" dirty="0">
                <a:solidFill>
                  <a:srgbClr val="000000"/>
                </a:solidFill>
                <a:latin typeface="Helvetica" charset="0"/>
              </a:endParaRPr>
            </a:p>
          </p:txBody>
        </p:sp>
        <p:sp>
          <p:nvSpPr>
            <p:cNvPr id="147698" name="Rectangle 156"/>
            <p:cNvSpPr>
              <a:spLocks noChangeArrowheads="1"/>
            </p:cNvSpPr>
            <p:nvPr/>
          </p:nvSpPr>
          <p:spPr bwMode="auto">
            <a:xfrm>
              <a:off x="4257" y="3768"/>
              <a:ext cx="28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smtClean="0">
                  <a:solidFill>
                    <a:srgbClr val="000000"/>
                  </a:solidFill>
                  <a:latin typeface="Helvetica" charset="0"/>
                </a:rPr>
                <a:t>CHITI</a:t>
              </a:r>
              <a:endParaRPr lang="en-US" sz="800" dirty="0">
                <a:solidFill>
                  <a:srgbClr val="000000"/>
                </a:solidFill>
                <a:latin typeface="Helvetica" charset="0"/>
              </a:endParaRPr>
            </a:p>
          </p:txBody>
        </p:sp>
        <p:sp>
          <p:nvSpPr>
            <p:cNvPr id="147699" name="Rectangle 157"/>
            <p:cNvSpPr>
              <a:spLocks noChangeArrowheads="1"/>
            </p:cNvSpPr>
            <p:nvPr/>
          </p:nvSpPr>
          <p:spPr bwMode="auto">
            <a:xfrm>
              <a:off x="4219" y="3856"/>
              <a:ext cx="41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smtClean="0">
                  <a:solidFill>
                    <a:srgbClr val="000000"/>
                  </a:solidFill>
                  <a:latin typeface="Helvetica" charset="0"/>
                </a:rPr>
                <a:t>Hungthuk</a:t>
              </a:r>
              <a:endParaRPr lang="en-US" sz="800" dirty="0">
                <a:solidFill>
                  <a:srgbClr val="000000"/>
                </a:solidFill>
                <a:latin typeface="Helvetica" charset="0"/>
              </a:endParaRPr>
            </a:p>
          </p:txBody>
        </p:sp>
        <p:sp>
          <p:nvSpPr>
            <p:cNvPr id="147700" name="Rectangle 158"/>
            <p:cNvSpPr>
              <a:spLocks noChangeArrowheads="1"/>
            </p:cNvSpPr>
            <p:nvPr/>
          </p:nvSpPr>
          <p:spPr bwMode="auto">
            <a:xfrm>
              <a:off x="4173" y="3205"/>
              <a:ext cx="33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585887" name="Rectangle 159"/>
            <p:cNvSpPr>
              <a:spLocks noChangeArrowheads="1"/>
            </p:cNvSpPr>
            <p:nvPr/>
          </p:nvSpPr>
          <p:spPr bwMode="auto">
            <a:xfrm>
              <a:off x="4266" y="3408"/>
              <a:ext cx="430" cy="144"/>
            </a:xfrm>
            <a:prstGeom prst="rect">
              <a:avLst/>
            </a:prstGeom>
            <a:noFill/>
            <a:ln w="12700">
              <a:noFill/>
              <a:miter lim="800000"/>
              <a:headEnd/>
              <a:tailEnd/>
            </a:ln>
            <a:effectLst/>
          </p:spPr>
          <p:txBody>
            <a:bodyPr wrap="non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Donphen</a:t>
              </a:r>
              <a:endParaRPr lang="en-US" sz="900" i="1" dirty="0">
                <a:solidFill>
                  <a:srgbClr val="000000"/>
                </a:solidFill>
                <a:effectLst>
                  <a:outerShdw blurRad="38100" dist="38100" dir="2700000" algn="tl">
                    <a:srgbClr val="FFFFFF"/>
                  </a:outerShdw>
                </a:effectLst>
                <a:latin typeface="Helvetica" charset="0"/>
              </a:endParaRPr>
            </a:p>
          </p:txBody>
        </p:sp>
        <p:sp>
          <p:nvSpPr>
            <p:cNvPr id="147702" name="Rectangle 160"/>
            <p:cNvSpPr>
              <a:spLocks noChangeArrowheads="1"/>
            </p:cNvSpPr>
            <p:nvPr/>
          </p:nvSpPr>
          <p:spPr bwMode="auto">
            <a:xfrm>
              <a:off x="4311" y="3520"/>
              <a:ext cx="38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85889" name="Rectangle 161"/>
            <p:cNvSpPr>
              <a:spLocks noChangeArrowheads="1"/>
            </p:cNvSpPr>
            <p:nvPr/>
          </p:nvSpPr>
          <p:spPr bwMode="auto">
            <a:xfrm>
              <a:off x="4175" y="3492"/>
              <a:ext cx="638" cy="144"/>
            </a:xfrm>
            <a:prstGeom prst="rect">
              <a:avLst/>
            </a:prstGeom>
            <a:noFill/>
            <a:ln w="12700">
              <a:noFill/>
              <a:miter lim="800000"/>
              <a:headEnd/>
              <a:tailEnd/>
            </a:ln>
            <a:effectLst/>
          </p:spPr>
          <p:txBody>
            <a:bodyPr wrap="square" lIns="90487" tIns="44450" rIns="90487" bIns="44450">
              <a:spAutoFit/>
            </a:bodyPr>
            <a:lstStyle/>
            <a:p>
              <a:pPr>
                <a:defRPr/>
              </a:pPr>
              <a:r>
                <a:rPr lang="en-US" sz="900" i="1" dirty="0" err="1" smtClean="0">
                  <a:solidFill>
                    <a:srgbClr val="000000"/>
                  </a:solidFill>
                  <a:effectLst>
                    <a:outerShdw blurRad="38100" dist="38100" dir="2700000" algn="tl">
                      <a:srgbClr val="FFFFFF"/>
                    </a:outerShdw>
                  </a:effectLst>
                  <a:latin typeface="Helvetica" charset="0"/>
                </a:rPr>
                <a:t>Khumphen</a:t>
              </a:r>
              <a:r>
                <a:rPr lang="en-US" sz="900" i="1" dirty="0" smtClean="0">
                  <a:solidFill>
                    <a:srgbClr val="000000"/>
                  </a:solidFill>
                  <a:effectLst>
                    <a:outerShdw blurRad="38100" dist="38100" dir="2700000" algn="tl">
                      <a:srgbClr val="FFFFFF"/>
                    </a:outerShdw>
                  </a:effectLst>
                  <a:latin typeface="Helvetica" charset="0"/>
                </a:rPr>
                <a:t> </a:t>
              </a:r>
              <a:r>
                <a:rPr lang="en-US" sz="900" i="1" dirty="0" err="1" smtClean="0">
                  <a:solidFill>
                    <a:srgbClr val="000000"/>
                  </a:solidFill>
                  <a:effectLst>
                    <a:outerShdw blurRad="38100" dist="38100" dir="2700000" algn="tl">
                      <a:srgbClr val="FFFFFF"/>
                    </a:outerShdw>
                  </a:effectLst>
                  <a:latin typeface="Helvetica" charset="0"/>
                </a:rPr>
                <a:t>ki</a:t>
              </a:r>
              <a:endParaRPr lang="en-US" sz="900" i="1" dirty="0">
                <a:solidFill>
                  <a:srgbClr val="000000"/>
                </a:solidFill>
                <a:effectLst>
                  <a:outerShdw blurRad="38100" dist="38100" dir="2700000" algn="tl">
                    <a:srgbClr val="FFFFFF"/>
                  </a:outerShdw>
                </a:effectLst>
                <a:latin typeface="Helvetica" charset="0"/>
              </a:endParaRPr>
            </a:p>
          </p:txBody>
        </p:sp>
        <p:sp>
          <p:nvSpPr>
            <p:cNvPr id="585890" name="Rectangle 162"/>
            <p:cNvSpPr>
              <a:spLocks noChangeArrowheads="1"/>
            </p:cNvSpPr>
            <p:nvPr/>
          </p:nvSpPr>
          <p:spPr bwMode="auto">
            <a:xfrm>
              <a:off x="4302" y="3320"/>
              <a:ext cx="353" cy="153"/>
            </a:xfrm>
            <a:prstGeom prst="rect">
              <a:avLst/>
            </a:prstGeom>
            <a:noFill/>
            <a:ln w="12700">
              <a:noFill/>
              <a:miter lim="800000"/>
              <a:headEnd/>
              <a:tailEnd/>
            </a:ln>
            <a:effectLst/>
          </p:spPr>
          <p:txBody>
            <a:bodyPr wrap="none" lIns="90487" tIns="44450" rIns="90487" bIns="44450">
              <a:spAutoFit/>
            </a:bodyPr>
            <a:lstStyle/>
            <a:p>
              <a:pPr>
                <a:defRPr/>
              </a:pPr>
              <a:r>
                <a:rPr lang="en-US" sz="1000" i="1" dirty="0" smtClean="0">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sp>
          <p:nvSpPr>
            <p:cNvPr id="147705" name="Line 163"/>
            <p:cNvSpPr>
              <a:spLocks noChangeShapeType="1"/>
            </p:cNvSpPr>
            <p:nvPr/>
          </p:nvSpPr>
          <p:spPr bwMode="auto">
            <a:xfrm>
              <a:off x="4175" y="3436"/>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706" name="Line 164"/>
            <p:cNvSpPr>
              <a:spLocks noChangeShapeType="1"/>
            </p:cNvSpPr>
            <p:nvPr/>
          </p:nvSpPr>
          <p:spPr bwMode="auto">
            <a:xfrm>
              <a:off x="4175" y="352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707" name="Line 165"/>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7708" name="Line 166"/>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147458" name="Line 217"/>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147459" name="Rectangle 218"/>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Times" charset="0"/>
              </a:rPr>
              <a:t> </a:t>
            </a:r>
          </a:p>
        </p:txBody>
      </p:sp>
      <p:sp>
        <p:nvSpPr>
          <p:cNvPr id="147460" name="Rectangle 219"/>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7461" name="Rectangle 220"/>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7462" name="Rectangle 221"/>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7463" name="Rectangle 222"/>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7464" name="Rectangle 223"/>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85953" name="Rectangle 225"/>
          <p:cNvSpPr>
            <a:spLocks noChangeArrowheads="1"/>
          </p:cNvSpPr>
          <p:nvPr/>
        </p:nvSpPr>
        <p:spPr bwMode="auto">
          <a:xfrm>
            <a:off x="4900613" y="19685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mn-ea"/>
                <a:cs typeface="+mn-cs"/>
              </a:rPr>
              <a:t>(2000 B.C.)</a:t>
            </a:r>
          </a:p>
        </p:txBody>
      </p:sp>
      <p:sp>
        <p:nvSpPr>
          <p:cNvPr id="585956" name="Rectangle 228"/>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47467" name="Freeform 243"/>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7468" name="Rectangle 244"/>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7469" name="Rectangle 245"/>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85974" name="Rectangle 246"/>
          <p:cNvSpPr>
            <a:spLocks noChangeArrowheads="1"/>
          </p:cNvSpPr>
          <p:nvPr/>
        </p:nvSpPr>
        <p:spPr bwMode="auto">
          <a:xfrm>
            <a:off x="4913313" y="42037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mn-ea"/>
                <a:cs typeface="+mn-cs"/>
              </a:rPr>
              <a:t>(1500 B.C.)</a:t>
            </a:r>
          </a:p>
        </p:txBody>
      </p:sp>
      <p:sp>
        <p:nvSpPr>
          <p:cNvPr id="585975" name="Rectangle 247"/>
          <p:cNvSpPr>
            <a:spLocks noChangeArrowheads="1"/>
          </p:cNvSpPr>
          <p:nvPr/>
        </p:nvSpPr>
        <p:spPr bwMode="auto">
          <a:xfrm>
            <a:off x="7269163" y="4330700"/>
            <a:ext cx="7270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mn-ea"/>
                <a:cs typeface="+mn-cs"/>
              </a:rPr>
              <a:t>(500 B.C.)</a:t>
            </a:r>
          </a:p>
        </p:txBody>
      </p:sp>
      <p:sp>
        <p:nvSpPr>
          <p:cNvPr id="585976" name="Rectangle 248"/>
          <p:cNvSpPr>
            <a:spLocks noChangeArrowheads="1"/>
          </p:cNvSpPr>
          <p:nvPr/>
        </p:nvSpPr>
        <p:spPr bwMode="auto">
          <a:xfrm>
            <a:off x="7262813" y="12192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mn-ea"/>
                <a:cs typeface="+mn-cs"/>
              </a:rPr>
              <a:t>(1000 B.C.)</a:t>
            </a:r>
          </a:p>
        </p:txBody>
      </p:sp>
      <p:sp>
        <p:nvSpPr>
          <p:cNvPr id="147473" name="Rectangle 249"/>
          <p:cNvSpPr>
            <a:spLocks noChangeArrowheads="1"/>
          </p:cNvSpPr>
          <p:nvPr/>
        </p:nvSpPr>
        <p:spPr bwMode="auto">
          <a:xfrm>
            <a:off x="6553200" y="3848100"/>
            <a:ext cx="1212850"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100 </a:t>
            </a:r>
            <a:r>
              <a:rPr lang="en-US" sz="800" smtClean="0">
                <a:solidFill>
                  <a:srgbClr val="000000"/>
                </a:solidFill>
                <a:latin typeface="Helvetica" charset="0"/>
              </a:rPr>
              <a:t>Years </a:t>
            </a:r>
            <a:r>
              <a:rPr lang="en-US" sz="800" dirty="0">
                <a:solidFill>
                  <a:srgbClr val="000000"/>
                </a:solidFill>
                <a:latin typeface="Helvetica" charset="0"/>
              </a:rPr>
              <a:t>/ 50,000</a:t>
            </a:r>
          </a:p>
        </p:txBody>
      </p:sp>
      <p:sp>
        <p:nvSpPr>
          <p:cNvPr id="585983" name="Text Box 255"/>
          <p:cNvSpPr txBox="1">
            <a:spLocks noChangeArrowheads="1"/>
          </p:cNvSpPr>
          <p:nvPr/>
        </p:nvSpPr>
        <p:spPr bwMode="auto">
          <a:xfrm>
            <a:off x="1790700" y="0"/>
            <a:ext cx="595788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dirty="0" err="1" smtClean="0">
                <a:solidFill>
                  <a:schemeClr val="tx1"/>
                </a:solidFill>
                <a:ea typeface="+mn-ea"/>
                <a:cs typeface="+mn-cs"/>
              </a:rPr>
              <a:t>Benkaden</a:t>
            </a:r>
            <a:r>
              <a:rPr lang="en-US" sz="1400" dirty="0" smtClean="0">
                <a:solidFill>
                  <a:schemeClr val="tx1"/>
                </a:solidFill>
                <a:ea typeface="+mn-ea"/>
                <a:cs typeface="+mn-cs"/>
              </a:rPr>
              <a:t> </a:t>
            </a:r>
            <a:r>
              <a:rPr lang="en-US" sz="1400" dirty="0" err="1" smtClean="0">
                <a:solidFill>
                  <a:schemeClr val="tx1"/>
                </a:solidFill>
                <a:ea typeface="+mn-ea"/>
                <a:cs typeface="+mn-cs"/>
              </a:rPr>
              <a:t>Lona</a:t>
            </a:r>
            <a:r>
              <a:rPr lang="en-US" sz="1400" dirty="0" smtClean="0">
                <a:solidFill>
                  <a:schemeClr val="tx1"/>
                </a:solidFill>
                <a:ea typeface="+mn-ea"/>
                <a:cs typeface="+mn-cs"/>
              </a:rPr>
              <a:t> </a:t>
            </a:r>
            <a:r>
              <a:rPr lang="en-US" sz="1400" dirty="0" err="1" smtClean="0">
                <a:solidFill>
                  <a:schemeClr val="tx1"/>
                </a:solidFill>
                <a:ea typeface="+mn-ea"/>
                <a:cs typeface="+mn-cs"/>
              </a:rPr>
              <a:t>Hungthuk</a:t>
            </a:r>
            <a:r>
              <a:rPr lang="en-US" sz="1400" dirty="0" smtClean="0">
                <a:solidFill>
                  <a:schemeClr val="tx1"/>
                </a:solidFill>
                <a:ea typeface="+mn-ea"/>
                <a:cs typeface="+mn-cs"/>
              </a:rPr>
              <a:t> </a:t>
            </a:r>
            <a:r>
              <a:rPr lang="en-US" sz="1400" dirty="0" err="1" smtClean="0">
                <a:solidFill>
                  <a:schemeClr val="tx1"/>
                </a:solidFill>
                <a:ea typeface="+mn-ea"/>
                <a:cs typeface="+mn-cs"/>
              </a:rPr>
              <a:t>kako</a:t>
            </a:r>
            <a:r>
              <a:rPr lang="en-US" sz="1400" dirty="0" smtClean="0">
                <a:solidFill>
                  <a:schemeClr val="tx1"/>
                </a:solidFill>
                <a:ea typeface="+mn-ea"/>
                <a:cs typeface="+mn-cs"/>
              </a:rPr>
              <a:t> </a:t>
            </a:r>
            <a:r>
              <a:rPr lang="en-US" sz="1400" dirty="0" err="1" smtClean="0">
                <a:solidFill>
                  <a:schemeClr val="tx1"/>
                </a:solidFill>
                <a:ea typeface="+mn-ea"/>
                <a:cs typeface="+mn-cs"/>
              </a:rPr>
              <a:t>na</a:t>
            </a:r>
            <a:r>
              <a:rPr lang="en-US" sz="1400" dirty="0" smtClean="0">
                <a:solidFill>
                  <a:schemeClr val="tx1"/>
                </a:solidFill>
                <a:ea typeface="+mn-ea"/>
                <a:cs typeface="+mn-cs"/>
              </a:rPr>
              <a:t> </a:t>
            </a:r>
            <a:r>
              <a:rPr lang="en-US" sz="1400" dirty="0" err="1" smtClean="0">
                <a:solidFill>
                  <a:schemeClr val="tx1"/>
                </a:solidFill>
                <a:ea typeface="+mn-ea"/>
                <a:cs typeface="+mn-cs"/>
              </a:rPr>
              <a:t>Undang</a:t>
            </a:r>
            <a:endParaRPr lang="en-US" sz="1400" dirty="0">
              <a:solidFill>
                <a:schemeClr val="tx1"/>
              </a:solidFill>
              <a:ea typeface="+mn-ea"/>
              <a:cs typeface="+mn-cs"/>
            </a:endParaRPr>
          </a:p>
        </p:txBody>
      </p:sp>
      <p:sp>
        <p:nvSpPr>
          <p:cNvPr id="147475" name="Text Box 287"/>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86018" name="Rectangle 290"/>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0">
                <a:solidFill>
                  <a:schemeClr val="tx2"/>
                </a:solidFill>
                <a:latin typeface="Times" charset="0"/>
                <a:ea typeface="+mn-ea"/>
                <a:cs typeface="+mn-cs"/>
              </a:rPr>
              <a:t>7</a:t>
            </a:r>
          </a:p>
        </p:txBody>
      </p:sp>
      <p:sp>
        <p:nvSpPr>
          <p:cNvPr id="586019" name="Line 291"/>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586024" name="Rectangle 296"/>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71</a:t>
            </a:r>
          </a:p>
        </p:txBody>
      </p:sp>
      <p:grpSp>
        <p:nvGrpSpPr>
          <p:cNvPr id="147479" name="Group 297"/>
          <p:cNvGrpSpPr>
            <a:grpSpLocks/>
          </p:cNvGrpSpPr>
          <p:nvPr/>
        </p:nvGrpSpPr>
        <p:grpSpPr bwMode="auto">
          <a:xfrm>
            <a:off x="5181600" y="5043488"/>
            <a:ext cx="525463" cy="585787"/>
            <a:chOff x="1567" y="1192"/>
            <a:chExt cx="331" cy="369"/>
          </a:xfrm>
        </p:grpSpPr>
        <p:grpSp>
          <p:nvGrpSpPr>
            <p:cNvPr id="147533" name="Group 298"/>
            <p:cNvGrpSpPr>
              <a:grpSpLocks/>
            </p:cNvGrpSpPr>
            <p:nvPr/>
          </p:nvGrpSpPr>
          <p:grpSpPr bwMode="auto">
            <a:xfrm>
              <a:off x="1567" y="1192"/>
              <a:ext cx="331" cy="369"/>
              <a:chOff x="1084" y="711"/>
              <a:chExt cx="2950" cy="2769"/>
            </a:xfrm>
          </p:grpSpPr>
          <p:grpSp>
            <p:nvGrpSpPr>
              <p:cNvPr id="147535" name="Group 299"/>
              <p:cNvGrpSpPr>
                <a:grpSpLocks/>
              </p:cNvGrpSpPr>
              <p:nvPr/>
            </p:nvGrpSpPr>
            <p:grpSpPr bwMode="auto">
              <a:xfrm>
                <a:off x="1084" y="711"/>
                <a:ext cx="2950" cy="2769"/>
                <a:chOff x="2707" y="548"/>
                <a:chExt cx="2950" cy="2769"/>
              </a:xfrm>
            </p:grpSpPr>
            <p:grpSp>
              <p:nvGrpSpPr>
                <p:cNvPr id="147541" name="Group 300"/>
                <p:cNvGrpSpPr>
                  <a:grpSpLocks/>
                </p:cNvGrpSpPr>
                <p:nvPr/>
              </p:nvGrpSpPr>
              <p:grpSpPr bwMode="auto">
                <a:xfrm>
                  <a:off x="3180" y="1046"/>
                  <a:ext cx="2105" cy="1421"/>
                  <a:chOff x="578" y="2316"/>
                  <a:chExt cx="2105" cy="1421"/>
                </a:xfrm>
              </p:grpSpPr>
              <p:sp>
                <p:nvSpPr>
                  <p:cNvPr id="147543" name="Freeform 301" descr="Cork"/>
                  <p:cNvSpPr>
                    <a:spLocks/>
                  </p:cNvSpPr>
                  <p:nvPr/>
                </p:nvSpPr>
                <p:spPr bwMode="auto">
                  <a:xfrm>
                    <a:off x="633" y="2316"/>
                    <a:ext cx="2050" cy="256"/>
                  </a:xfrm>
                  <a:custGeom>
                    <a:avLst/>
                    <a:gdLst>
                      <a:gd name="T0" fmla="*/ 579634 w 592"/>
                      <a:gd name="T1" fmla="*/ 1096943 h 90"/>
                      <a:gd name="T2" fmla="*/ 1570927 w 592"/>
                      <a:gd name="T3" fmla="*/ 536457 h 90"/>
                      <a:gd name="T4" fmla="*/ 2441263 w 592"/>
                      <a:gd name="T5" fmla="*/ 437038 h 90"/>
                      <a:gd name="T6" fmla="*/ 3289762 w 592"/>
                      <a:gd name="T7" fmla="*/ 390295 h 90"/>
                      <a:gd name="T8" fmla="*/ 8024507 w 592"/>
                      <a:gd name="T9" fmla="*/ 415815 h 90"/>
                      <a:gd name="T10" fmla="*/ 10873110 w 592"/>
                      <a:gd name="T11" fmla="*/ 488405 h 90"/>
                      <a:gd name="T12" fmla="*/ 12179580 w 592"/>
                      <a:gd name="T13" fmla="*/ 562000 h 90"/>
                      <a:gd name="T14" fmla="*/ 17033374 w 592"/>
                      <a:gd name="T15" fmla="*/ 634590 h 90"/>
                      <a:gd name="T16" fmla="*/ 24192517 w 592"/>
                      <a:gd name="T17" fmla="*/ 536457 h 90"/>
                      <a:gd name="T18" fmla="*/ 33782469 w 592"/>
                      <a:gd name="T19" fmla="*/ 197578 h 90"/>
                      <a:gd name="T20" fmla="*/ 37239604 w 592"/>
                      <a:gd name="T21" fmla="*/ 0 h 90"/>
                      <a:gd name="T22" fmla="*/ 40959014 w 592"/>
                      <a:gd name="T23" fmla="*/ 25518 h 90"/>
                      <a:gd name="T24" fmla="*/ 42243637 w 592"/>
                      <a:gd name="T25" fmla="*/ 364427 h 90"/>
                      <a:gd name="T26" fmla="*/ 42386558 w 592"/>
                      <a:gd name="T27" fmla="*/ 437038 h 90"/>
                      <a:gd name="T28" fmla="*/ 41664003 w 592"/>
                      <a:gd name="T29" fmla="*/ 732004 h 90"/>
                      <a:gd name="T30" fmla="*/ 41806928 w 592"/>
                      <a:gd name="T31" fmla="*/ 806093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7544" name="Freeform 302" descr="Cork"/>
                  <p:cNvSpPr>
                    <a:spLocks/>
                  </p:cNvSpPr>
                  <p:nvPr/>
                </p:nvSpPr>
                <p:spPr bwMode="auto">
                  <a:xfrm>
                    <a:off x="578" y="2506"/>
                    <a:ext cx="2074" cy="1231"/>
                  </a:xfrm>
                  <a:custGeom>
                    <a:avLst/>
                    <a:gdLst>
                      <a:gd name="T0" fmla="*/ 42841250 w 599"/>
                      <a:gd name="T1" fmla="*/ 0 h 432"/>
                      <a:gd name="T2" fmla="*/ 42555087 w 599"/>
                      <a:gd name="T3" fmla="*/ 73259 h 432"/>
                      <a:gd name="T4" fmla="*/ 42119197 w 599"/>
                      <a:gd name="T5" fmla="*/ 122097 h 432"/>
                      <a:gd name="T6" fmla="*/ 41850547 w 599"/>
                      <a:gd name="T7" fmla="*/ 296098 h 432"/>
                      <a:gd name="T8" fmla="*/ 39846471 w 599"/>
                      <a:gd name="T9" fmla="*/ 1139840 h 432"/>
                      <a:gd name="T10" fmla="*/ 37554946 w 599"/>
                      <a:gd name="T11" fmla="*/ 2578201 h 432"/>
                      <a:gd name="T12" fmla="*/ 36833312 w 599"/>
                      <a:gd name="T13" fmla="*/ 3295153 h 432"/>
                      <a:gd name="T14" fmla="*/ 36130223 w 599"/>
                      <a:gd name="T15" fmla="*/ 4334317 h 432"/>
                      <a:gd name="T16" fmla="*/ 35408121 w 599"/>
                      <a:gd name="T17" fmla="*/ 4982689 h 432"/>
                      <a:gd name="T18" fmla="*/ 32966718 w 599"/>
                      <a:gd name="T19" fmla="*/ 5229336 h 432"/>
                      <a:gd name="T20" fmla="*/ 30962774 w 599"/>
                      <a:gd name="T21" fmla="*/ 5128853 h 432"/>
                      <a:gd name="T22" fmla="*/ 30114816 w 599"/>
                      <a:gd name="T23" fmla="*/ 5076764 h 432"/>
                      <a:gd name="T24" fmla="*/ 30407873 w 599"/>
                      <a:gd name="T25" fmla="*/ 4360025 h 432"/>
                      <a:gd name="T26" fmla="*/ 30819931 w 599"/>
                      <a:gd name="T27" fmla="*/ 4186098 h 432"/>
                      <a:gd name="T28" fmla="*/ 28958864 w 599"/>
                      <a:gd name="T29" fmla="*/ 4063933 h 432"/>
                      <a:gd name="T30" fmla="*/ 24806525 w 599"/>
                      <a:gd name="T31" fmla="*/ 3912865 h 432"/>
                      <a:gd name="T32" fmla="*/ 8077544 w 599"/>
                      <a:gd name="T33" fmla="*/ 4460580 h 432"/>
                      <a:gd name="T34" fmla="*/ 7374469 w 599"/>
                      <a:gd name="T35" fmla="*/ 4559732 h 432"/>
                      <a:gd name="T36" fmla="*/ 6216477 w 599"/>
                      <a:gd name="T37" fmla="*/ 4855637 h 432"/>
                      <a:gd name="T38" fmla="*/ 3800922 w 599"/>
                      <a:gd name="T39" fmla="*/ 5351459 h 432"/>
                      <a:gd name="T40" fmla="*/ 2064174 w 599"/>
                      <a:gd name="T41" fmla="*/ 5229336 h 432"/>
                      <a:gd name="T42" fmla="*/ 1216181 w 599"/>
                      <a:gd name="T43" fmla="*/ 5128853 h 432"/>
                      <a:gd name="T44" fmla="*/ 494703 w 599"/>
                      <a:gd name="T45" fmla="*/ 4929081 h 432"/>
                      <a:gd name="T46" fmla="*/ 787306 w 599"/>
                      <a:gd name="T47" fmla="*/ 4608385 h 432"/>
                      <a:gd name="T48" fmla="*/ 1216181 w 599"/>
                      <a:gd name="T49" fmla="*/ 4138896 h 432"/>
                      <a:gd name="T50" fmla="*/ 1921296 w 599"/>
                      <a:gd name="T51" fmla="*/ 3248016 h 432"/>
                      <a:gd name="T52" fmla="*/ 2064174 w 599"/>
                      <a:gd name="T53" fmla="*/ 2329311 h 432"/>
                      <a:gd name="T54" fmla="*/ 2207006 w 599"/>
                      <a:gd name="T55" fmla="*/ 1560483 h 432"/>
                      <a:gd name="T56" fmla="*/ 2064174 w 599"/>
                      <a:gd name="T57" fmla="*/ 1017718 h 432"/>
                      <a:gd name="T58" fmla="*/ 1509408 w 599"/>
                      <a:gd name="T59" fmla="*/ 369348 h 432"/>
                      <a:gd name="T60" fmla="*/ 1366531 w 599"/>
                      <a:gd name="T61" fmla="*/ 1740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147542" name="Picture 303"/>
                <p:cNvPicPr>
                  <a:picLocks noChangeArrowheads="1"/>
                </p:cNvPicPr>
                <p:nvPr/>
              </p:nvPicPr>
              <p:blipFill>
                <a:blip r:embed="rId6"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47536" name="Freeform 304"/>
              <p:cNvSpPr>
                <a:spLocks/>
              </p:cNvSpPr>
              <p:nvPr/>
            </p:nvSpPr>
            <p:spPr bwMode="auto">
              <a:xfrm>
                <a:off x="1616" y="2649"/>
                <a:ext cx="88" cy="277"/>
              </a:xfrm>
              <a:custGeom>
                <a:avLst/>
                <a:gdLst>
                  <a:gd name="T0" fmla="*/ 99 w 85"/>
                  <a:gd name="T1" fmla="*/ 44 h 318"/>
                  <a:gd name="T2" fmla="*/ 87 w 85"/>
                  <a:gd name="T3" fmla="*/ 20 h 318"/>
                  <a:gd name="T4" fmla="*/ 65 w 85"/>
                  <a:gd name="T5" fmla="*/ 12 h 318"/>
                  <a:gd name="T6" fmla="*/ 74 w 85"/>
                  <a:gd name="T7" fmla="*/ 20 h 318"/>
                  <a:gd name="T8" fmla="*/ 87 w 85"/>
                  <a:gd name="T9" fmla="*/ 8 h 318"/>
                  <a:gd name="T10" fmla="*/ 51 w 85"/>
                  <a:gd name="T11" fmla="*/ 3 h 318"/>
                  <a:gd name="T12" fmla="*/ 51 w 85"/>
                  <a:gd name="T13" fmla="*/ 12 h 318"/>
                  <a:gd name="T14" fmla="*/ 65 w 85"/>
                  <a:gd name="T15" fmla="*/ 54 h 318"/>
                  <a:gd name="T16" fmla="*/ 39 w 85"/>
                  <a:gd name="T17" fmla="*/ 46 h 318"/>
                  <a:gd name="T18" fmla="*/ 51 w 85"/>
                  <a:gd name="T19" fmla="*/ 37 h 318"/>
                  <a:gd name="T20" fmla="*/ 65 w 85"/>
                  <a:gd name="T21" fmla="*/ 46 h 318"/>
                  <a:gd name="T22" fmla="*/ 51 w 85"/>
                  <a:gd name="T23" fmla="*/ 29 h 318"/>
                  <a:gd name="T24" fmla="*/ 65 w 85"/>
                  <a:gd name="T25" fmla="*/ 44 h 318"/>
                  <a:gd name="T26" fmla="*/ 51 w 85"/>
                  <a:gd name="T27" fmla="*/ 34 h 318"/>
                  <a:gd name="T28" fmla="*/ 65 w 85"/>
                  <a:gd name="T29" fmla="*/ 42 h 318"/>
                  <a:gd name="T30" fmla="*/ 74 w 85"/>
                  <a:gd name="T31" fmla="*/ 49 h 318"/>
                  <a:gd name="T32" fmla="*/ 99 w 85"/>
                  <a:gd name="T33" fmla="*/ 59 h 318"/>
                  <a:gd name="T34" fmla="*/ 109 w 85"/>
                  <a:gd name="T35" fmla="*/ 66 h 318"/>
                  <a:gd name="T36" fmla="*/ 99 w 85"/>
                  <a:gd name="T37" fmla="*/ 80 h 318"/>
                  <a:gd name="T38" fmla="*/ 87 w 85"/>
                  <a:gd name="T39" fmla="*/ 78 h 318"/>
                  <a:gd name="T40" fmla="*/ 74 w 85"/>
                  <a:gd name="T41" fmla="*/ 91 h 318"/>
                  <a:gd name="T42" fmla="*/ 51 w 85"/>
                  <a:gd name="T43" fmla="*/ 84 h 318"/>
                  <a:gd name="T44" fmla="*/ 39 w 85"/>
                  <a:gd name="T45" fmla="*/ 59 h 318"/>
                  <a:gd name="T46" fmla="*/ 31 w 85"/>
                  <a:gd name="T47" fmla="*/ 71 h 318"/>
                  <a:gd name="T48" fmla="*/ 5 w 85"/>
                  <a:gd name="T49" fmla="*/ 61 h 318"/>
                  <a:gd name="T50" fmla="*/ 51 w 85"/>
                  <a:gd name="T51" fmla="*/ 42 h 318"/>
                  <a:gd name="T52" fmla="*/ 87 w 85"/>
                  <a:gd name="T53" fmla="*/ 49 h 318"/>
                  <a:gd name="T54" fmla="*/ 99 w 85"/>
                  <a:gd name="T55" fmla="*/ 64 h 318"/>
                  <a:gd name="T56" fmla="*/ 87 w 85"/>
                  <a:gd name="T57" fmla="*/ 54 h 318"/>
                  <a:gd name="T58" fmla="*/ 87 w 85"/>
                  <a:gd name="T59" fmla="*/ 3 h 318"/>
                  <a:gd name="T60" fmla="*/ 65 w 85"/>
                  <a:gd name="T61" fmla="*/ 10 h 318"/>
                  <a:gd name="T62" fmla="*/ 31 w 85"/>
                  <a:gd name="T63" fmla="*/ 12 h 318"/>
                  <a:gd name="T64" fmla="*/ 51 w 85"/>
                  <a:gd name="T65" fmla="*/ 27 h 318"/>
                  <a:gd name="T66" fmla="*/ 74 w 85"/>
                  <a:gd name="T67" fmla="*/ 38 h 318"/>
                  <a:gd name="T68" fmla="*/ 99 w 85"/>
                  <a:gd name="T69" fmla="*/ 4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7537" name="Freeform 305"/>
              <p:cNvSpPr>
                <a:spLocks/>
              </p:cNvSpPr>
              <p:nvPr/>
            </p:nvSpPr>
            <p:spPr bwMode="auto">
              <a:xfrm>
                <a:off x="1635" y="2647"/>
                <a:ext cx="109" cy="309"/>
              </a:xfrm>
              <a:custGeom>
                <a:avLst/>
                <a:gdLst>
                  <a:gd name="T0" fmla="*/ 1 w 105"/>
                  <a:gd name="T1" fmla="*/ 0 h 354"/>
                  <a:gd name="T2" fmla="*/ 130 w 105"/>
                  <a:gd name="T3" fmla="*/ 3 h 354"/>
                  <a:gd name="T4" fmla="*/ 102 w 105"/>
                  <a:gd name="T5" fmla="*/ 9 h 354"/>
                  <a:gd name="T6" fmla="*/ 117 w 105"/>
                  <a:gd name="T7" fmla="*/ 18 h 354"/>
                  <a:gd name="T8" fmla="*/ 117 w 105"/>
                  <a:gd name="T9" fmla="*/ 44 h 354"/>
                  <a:gd name="T10" fmla="*/ 136 w 105"/>
                  <a:gd name="T11" fmla="*/ 50 h 354"/>
                  <a:gd name="T12" fmla="*/ 136 w 105"/>
                  <a:gd name="T13" fmla="*/ 71 h 354"/>
                  <a:gd name="T14" fmla="*/ 117 w 105"/>
                  <a:gd name="T15" fmla="*/ 99 h 354"/>
                  <a:gd name="T16" fmla="*/ 96 w 105"/>
                  <a:gd name="T17" fmla="*/ 105 h 354"/>
                  <a:gd name="T18" fmla="*/ 23 w 105"/>
                  <a:gd name="T19" fmla="*/ 93 h 354"/>
                  <a:gd name="T20" fmla="*/ 12 w 105"/>
                  <a:gd name="T21" fmla="*/ 83 h 354"/>
                  <a:gd name="T22" fmla="*/ 23 w 105"/>
                  <a:gd name="T23" fmla="*/ 72 h 354"/>
                  <a:gd name="T24" fmla="*/ 9 w 105"/>
                  <a:gd name="T25" fmla="*/ 29 h 354"/>
                  <a:gd name="T26" fmla="*/ 29 w 105"/>
                  <a:gd name="T27" fmla="*/ 1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7538" name="Freeform 306"/>
              <p:cNvSpPr>
                <a:spLocks/>
              </p:cNvSpPr>
              <p:nvPr/>
            </p:nvSpPr>
            <p:spPr bwMode="auto">
              <a:xfrm>
                <a:off x="3008" y="2583"/>
                <a:ext cx="155" cy="328"/>
              </a:xfrm>
              <a:custGeom>
                <a:avLst/>
                <a:gdLst>
                  <a:gd name="T0" fmla="*/ 201 w 149"/>
                  <a:gd name="T1" fmla="*/ 6 h 376"/>
                  <a:gd name="T2" fmla="*/ 190 w 149"/>
                  <a:gd name="T3" fmla="*/ 30 h 376"/>
                  <a:gd name="T4" fmla="*/ 178 w 149"/>
                  <a:gd name="T5" fmla="*/ 38 h 376"/>
                  <a:gd name="T6" fmla="*/ 174 w 149"/>
                  <a:gd name="T7" fmla="*/ 40 h 376"/>
                  <a:gd name="T8" fmla="*/ 149 w 149"/>
                  <a:gd name="T9" fmla="*/ 71 h 376"/>
                  <a:gd name="T10" fmla="*/ 117 w 149"/>
                  <a:gd name="T11" fmla="*/ 92 h 376"/>
                  <a:gd name="T12" fmla="*/ 95 w 149"/>
                  <a:gd name="T13" fmla="*/ 106 h 376"/>
                  <a:gd name="T14" fmla="*/ 79 w 149"/>
                  <a:gd name="T15" fmla="*/ 106 h 376"/>
                  <a:gd name="T16" fmla="*/ 27 w 149"/>
                  <a:gd name="T17" fmla="*/ 109 h 376"/>
                  <a:gd name="T18" fmla="*/ 2 w 149"/>
                  <a:gd name="T19" fmla="*/ 102 h 376"/>
                  <a:gd name="T20" fmla="*/ 5 w 149"/>
                  <a:gd name="T21" fmla="*/ 92 h 376"/>
                  <a:gd name="T22" fmla="*/ 8 w 149"/>
                  <a:gd name="T23" fmla="*/ 65 h 376"/>
                  <a:gd name="T24" fmla="*/ 30 w 149"/>
                  <a:gd name="T25" fmla="*/ 58 h 376"/>
                  <a:gd name="T26" fmla="*/ 48 w 149"/>
                  <a:gd name="T27" fmla="*/ 31 h 376"/>
                  <a:gd name="T28" fmla="*/ 60 w 149"/>
                  <a:gd name="T29" fmla="*/ 22 h 376"/>
                  <a:gd name="T30" fmla="*/ 113 w 149"/>
                  <a:gd name="T31" fmla="*/ 5 h 376"/>
                  <a:gd name="T32" fmla="*/ 174 w 149"/>
                  <a:gd name="T33" fmla="*/ 5 h 376"/>
                  <a:gd name="T34" fmla="*/ 201 w 149"/>
                  <a:gd name="T35" fmla="*/ 6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7539" name="Freeform 307"/>
              <p:cNvSpPr>
                <a:spLocks/>
              </p:cNvSpPr>
              <p:nvPr/>
            </p:nvSpPr>
            <p:spPr bwMode="auto">
              <a:xfrm>
                <a:off x="1714" y="1020"/>
                <a:ext cx="99" cy="440"/>
              </a:xfrm>
              <a:custGeom>
                <a:avLst/>
                <a:gdLst>
                  <a:gd name="T0" fmla="*/ 35 w 96"/>
                  <a:gd name="T1" fmla="*/ 143 h 504"/>
                  <a:gd name="T2" fmla="*/ 79 w 96"/>
                  <a:gd name="T3" fmla="*/ 145 h 504"/>
                  <a:gd name="T4" fmla="*/ 95 w 96"/>
                  <a:gd name="T5" fmla="*/ 134 h 504"/>
                  <a:gd name="T6" fmla="*/ 95 w 96"/>
                  <a:gd name="T7" fmla="*/ 95 h 504"/>
                  <a:gd name="T8" fmla="*/ 116 w 96"/>
                  <a:gd name="T9" fmla="*/ 63 h 504"/>
                  <a:gd name="T10" fmla="*/ 126 w 96"/>
                  <a:gd name="T11" fmla="*/ 51 h 504"/>
                  <a:gd name="T12" fmla="*/ 116 w 96"/>
                  <a:gd name="T13" fmla="*/ 15 h 504"/>
                  <a:gd name="T14" fmla="*/ 102 w 96"/>
                  <a:gd name="T15" fmla="*/ 3 h 504"/>
                  <a:gd name="T16" fmla="*/ 38 w 96"/>
                  <a:gd name="T17" fmla="*/ 8 h 504"/>
                  <a:gd name="T18" fmla="*/ 35 w 96"/>
                  <a:gd name="T19" fmla="*/ 36 h 504"/>
                  <a:gd name="T20" fmla="*/ 41 w 96"/>
                  <a:gd name="T21" fmla="*/ 107 h 504"/>
                  <a:gd name="T22" fmla="*/ 50 w 96"/>
                  <a:gd name="T23" fmla="*/ 120 h 504"/>
                  <a:gd name="T24" fmla="*/ 33 w 96"/>
                  <a:gd name="T25" fmla="*/ 140 h 504"/>
                  <a:gd name="T26" fmla="*/ 35 w 96"/>
                  <a:gd name="T27" fmla="*/ 14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7540" name="Freeform 308"/>
              <p:cNvSpPr>
                <a:spLocks/>
              </p:cNvSpPr>
              <p:nvPr/>
            </p:nvSpPr>
            <p:spPr bwMode="auto">
              <a:xfrm>
                <a:off x="3431" y="1007"/>
                <a:ext cx="156" cy="358"/>
              </a:xfrm>
              <a:custGeom>
                <a:avLst/>
                <a:gdLst>
                  <a:gd name="T0" fmla="*/ 5 w 150"/>
                  <a:gd name="T1" fmla="*/ 113 h 410"/>
                  <a:gd name="T2" fmla="*/ 58 w 150"/>
                  <a:gd name="T3" fmla="*/ 121 h 410"/>
                  <a:gd name="T4" fmla="*/ 113 w 150"/>
                  <a:gd name="T5" fmla="*/ 118 h 410"/>
                  <a:gd name="T6" fmla="*/ 133 w 150"/>
                  <a:gd name="T7" fmla="*/ 107 h 410"/>
                  <a:gd name="T8" fmla="*/ 163 w 150"/>
                  <a:gd name="T9" fmla="*/ 81 h 410"/>
                  <a:gd name="T10" fmla="*/ 182 w 150"/>
                  <a:gd name="T11" fmla="*/ 64 h 410"/>
                  <a:gd name="T12" fmla="*/ 193 w 150"/>
                  <a:gd name="T13" fmla="*/ 57 h 410"/>
                  <a:gd name="T14" fmla="*/ 197 w 150"/>
                  <a:gd name="T15" fmla="*/ 34 h 410"/>
                  <a:gd name="T16" fmla="*/ 205 w 150"/>
                  <a:gd name="T17" fmla="*/ 30 h 410"/>
                  <a:gd name="T18" fmla="*/ 208 w 150"/>
                  <a:gd name="T19" fmla="*/ 14 h 410"/>
                  <a:gd name="T20" fmla="*/ 185 w 150"/>
                  <a:gd name="T21" fmla="*/ 0 h 410"/>
                  <a:gd name="T22" fmla="*/ 133 w 150"/>
                  <a:gd name="T23" fmla="*/ 3 h 410"/>
                  <a:gd name="T24" fmla="*/ 109 w 150"/>
                  <a:gd name="T25" fmla="*/ 16 h 410"/>
                  <a:gd name="T26" fmla="*/ 94 w 150"/>
                  <a:gd name="T27" fmla="*/ 40 h 410"/>
                  <a:gd name="T28" fmla="*/ 82 w 150"/>
                  <a:gd name="T29" fmla="*/ 47 h 410"/>
                  <a:gd name="T30" fmla="*/ 60 w 150"/>
                  <a:gd name="T31" fmla="*/ 64 h 410"/>
                  <a:gd name="T32" fmla="*/ 58 w 150"/>
                  <a:gd name="T33" fmla="*/ 66 h 410"/>
                  <a:gd name="T34" fmla="*/ 48 w 150"/>
                  <a:gd name="T35" fmla="*/ 69 h 410"/>
                  <a:gd name="T36" fmla="*/ 44 w 150"/>
                  <a:gd name="T37" fmla="*/ 74 h 410"/>
                  <a:gd name="T38" fmla="*/ 38 w 150"/>
                  <a:gd name="T39" fmla="*/ 76 h 410"/>
                  <a:gd name="T40" fmla="*/ 25 w 150"/>
                  <a:gd name="T41" fmla="*/ 103 h 410"/>
                  <a:gd name="T42" fmla="*/ 10 w 150"/>
                  <a:gd name="T43" fmla="*/ 113 h 410"/>
                  <a:gd name="T44" fmla="*/ 2 w 150"/>
                  <a:gd name="T45" fmla="*/ 114 h 410"/>
                  <a:gd name="T46" fmla="*/ 5 w 150"/>
                  <a:gd name="T47" fmla="*/ 1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147534" name="Rectangle 309"/>
            <p:cNvSpPr>
              <a:spLocks noChangeArrowheads="1"/>
            </p:cNvSpPr>
            <p:nvPr/>
          </p:nvSpPr>
          <p:spPr bwMode="auto">
            <a:xfrm>
              <a:off x="1609" y="1237"/>
              <a:ext cx="216"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600" i="1">
                  <a:solidFill>
                    <a:schemeClr val="bg2"/>
                  </a:solidFill>
                  <a:latin typeface="Kosher-Normal" charset="0"/>
                </a:rPr>
                <a:t>LC</a:t>
              </a:r>
              <a:endParaRPr lang="en-US" sz="1600" b="0" i="1">
                <a:solidFill>
                  <a:schemeClr val="bg2"/>
                </a:solidFill>
                <a:latin typeface="Helvetica" charset="0"/>
              </a:endParaRPr>
            </a:p>
          </p:txBody>
        </p:sp>
      </p:grpSp>
      <p:grpSp>
        <p:nvGrpSpPr>
          <p:cNvPr id="147480" name="Group 310"/>
          <p:cNvGrpSpPr>
            <a:grpSpLocks/>
          </p:cNvGrpSpPr>
          <p:nvPr/>
        </p:nvGrpSpPr>
        <p:grpSpPr bwMode="auto">
          <a:xfrm>
            <a:off x="5106988" y="2173288"/>
            <a:ext cx="673100" cy="585787"/>
            <a:chOff x="3183" y="821"/>
            <a:chExt cx="424" cy="369"/>
          </a:xfrm>
        </p:grpSpPr>
        <p:grpSp>
          <p:nvGrpSpPr>
            <p:cNvPr id="147519" name="Group 311"/>
            <p:cNvGrpSpPr>
              <a:grpSpLocks/>
            </p:cNvGrpSpPr>
            <p:nvPr/>
          </p:nvGrpSpPr>
          <p:grpSpPr bwMode="auto">
            <a:xfrm>
              <a:off x="3243" y="821"/>
              <a:ext cx="331" cy="369"/>
              <a:chOff x="1567" y="1192"/>
              <a:chExt cx="331" cy="369"/>
            </a:xfrm>
          </p:grpSpPr>
          <p:grpSp>
            <p:nvGrpSpPr>
              <p:cNvPr id="147521" name="Group 312"/>
              <p:cNvGrpSpPr>
                <a:grpSpLocks/>
              </p:cNvGrpSpPr>
              <p:nvPr/>
            </p:nvGrpSpPr>
            <p:grpSpPr bwMode="auto">
              <a:xfrm>
                <a:off x="1567" y="1192"/>
                <a:ext cx="331" cy="369"/>
                <a:chOff x="1084" y="711"/>
                <a:chExt cx="2950" cy="2769"/>
              </a:xfrm>
            </p:grpSpPr>
            <p:grpSp>
              <p:nvGrpSpPr>
                <p:cNvPr id="147523" name="Group 313"/>
                <p:cNvGrpSpPr>
                  <a:grpSpLocks/>
                </p:cNvGrpSpPr>
                <p:nvPr/>
              </p:nvGrpSpPr>
              <p:grpSpPr bwMode="auto">
                <a:xfrm>
                  <a:off x="1084" y="711"/>
                  <a:ext cx="2950" cy="2769"/>
                  <a:chOff x="2707" y="548"/>
                  <a:chExt cx="2950" cy="2769"/>
                </a:xfrm>
              </p:grpSpPr>
              <p:grpSp>
                <p:nvGrpSpPr>
                  <p:cNvPr id="147529" name="Group 314"/>
                  <p:cNvGrpSpPr>
                    <a:grpSpLocks/>
                  </p:cNvGrpSpPr>
                  <p:nvPr/>
                </p:nvGrpSpPr>
                <p:grpSpPr bwMode="auto">
                  <a:xfrm>
                    <a:off x="3180" y="1046"/>
                    <a:ext cx="2105" cy="1421"/>
                    <a:chOff x="578" y="2316"/>
                    <a:chExt cx="2105" cy="1421"/>
                  </a:xfrm>
                </p:grpSpPr>
                <p:sp>
                  <p:nvSpPr>
                    <p:cNvPr id="147531" name="Freeform 315" descr="Cork"/>
                    <p:cNvSpPr>
                      <a:spLocks/>
                    </p:cNvSpPr>
                    <p:nvPr/>
                  </p:nvSpPr>
                  <p:spPr bwMode="auto">
                    <a:xfrm>
                      <a:off x="633" y="2316"/>
                      <a:ext cx="2050" cy="256"/>
                    </a:xfrm>
                    <a:custGeom>
                      <a:avLst/>
                      <a:gdLst>
                        <a:gd name="T0" fmla="*/ 579634 w 592"/>
                        <a:gd name="T1" fmla="*/ 1096943 h 90"/>
                        <a:gd name="T2" fmla="*/ 1570927 w 592"/>
                        <a:gd name="T3" fmla="*/ 536457 h 90"/>
                        <a:gd name="T4" fmla="*/ 2441263 w 592"/>
                        <a:gd name="T5" fmla="*/ 437038 h 90"/>
                        <a:gd name="T6" fmla="*/ 3289762 w 592"/>
                        <a:gd name="T7" fmla="*/ 390295 h 90"/>
                        <a:gd name="T8" fmla="*/ 8024507 w 592"/>
                        <a:gd name="T9" fmla="*/ 415815 h 90"/>
                        <a:gd name="T10" fmla="*/ 10873110 w 592"/>
                        <a:gd name="T11" fmla="*/ 488405 h 90"/>
                        <a:gd name="T12" fmla="*/ 12179580 w 592"/>
                        <a:gd name="T13" fmla="*/ 562000 h 90"/>
                        <a:gd name="T14" fmla="*/ 17033374 w 592"/>
                        <a:gd name="T15" fmla="*/ 634590 h 90"/>
                        <a:gd name="T16" fmla="*/ 24192517 w 592"/>
                        <a:gd name="T17" fmla="*/ 536457 h 90"/>
                        <a:gd name="T18" fmla="*/ 33782469 w 592"/>
                        <a:gd name="T19" fmla="*/ 197578 h 90"/>
                        <a:gd name="T20" fmla="*/ 37239604 w 592"/>
                        <a:gd name="T21" fmla="*/ 0 h 90"/>
                        <a:gd name="T22" fmla="*/ 40959014 w 592"/>
                        <a:gd name="T23" fmla="*/ 25518 h 90"/>
                        <a:gd name="T24" fmla="*/ 42243637 w 592"/>
                        <a:gd name="T25" fmla="*/ 364427 h 90"/>
                        <a:gd name="T26" fmla="*/ 42386558 w 592"/>
                        <a:gd name="T27" fmla="*/ 437038 h 90"/>
                        <a:gd name="T28" fmla="*/ 41664003 w 592"/>
                        <a:gd name="T29" fmla="*/ 732004 h 90"/>
                        <a:gd name="T30" fmla="*/ 41806928 w 592"/>
                        <a:gd name="T31" fmla="*/ 806093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7532" name="Freeform 316" descr="Cork"/>
                    <p:cNvSpPr>
                      <a:spLocks/>
                    </p:cNvSpPr>
                    <p:nvPr/>
                  </p:nvSpPr>
                  <p:spPr bwMode="auto">
                    <a:xfrm>
                      <a:off x="578" y="2506"/>
                      <a:ext cx="2074" cy="1231"/>
                    </a:xfrm>
                    <a:custGeom>
                      <a:avLst/>
                      <a:gdLst>
                        <a:gd name="T0" fmla="*/ 42841250 w 599"/>
                        <a:gd name="T1" fmla="*/ 0 h 432"/>
                        <a:gd name="T2" fmla="*/ 42555087 w 599"/>
                        <a:gd name="T3" fmla="*/ 73259 h 432"/>
                        <a:gd name="T4" fmla="*/ 42119197 w 599"/>
                        <a:gd name="T5" fmla="*/ 122097 h 432"/>
                        <a:gd name="T6" fmla="*/ 41850547 w 599"/>
                        <a:gd name="T7" fmla="*/ 296098 h 432"/>
                        <a:gd name="T8" fmla="*/ 39846471 w 599"/>
                        <a:gd name="T9" fmla="*/ 1139840 h 432"/>
                        <a:gd name="T10" fmla="*/ 37554946 w 599"/>
                        <a:gd name="T11" fmla="*/ 2578201 h 432"/>
                        <a:gd name="T12" fmla="*/ 36833312 w 599"/>
                        <a:gd name="T13" fmla="*/ 3295153 h 432"/>
                        <a:gd name="T14" fmla="*/ 36130223 w 599"/>
                        <a:gd name="T15" fmla="*/ 4334317 h 432"/>
                        <a:gd name="T16" fmla="*/ 35408121 w 599"/>
                        <a:gd name="T17" fmla="*/ 4982689 h 432"/>
                        <a:gd name="T18" fmla="*/ 32966718 w 599"/>
                        <a:gd name="T19" fmla="*/ 5229336 h 432"/>
                        <a:gd name="T20" fmla="*/ 30962774 w 599"/>
                        <a:gd name="T21" fmla="*/ 5128853 h 432"/>
                        <a:gd name="T22" fmla="*/ 30114816 w 599"/>
                        <a:gd name="T23" fmla="*/ 5076764 h 432"/>
                        <a:gd name="T24" fmla="*/ 30407873 w 599"/>
                        <a:gd name="T25" fmla="*/ 4360025 h 432"/>
                        <a:gd name="T26" fmla="*/ 30819931 w 599"/>
                        <a:gd name="T27" fmla="*/ 4186098 h 432"/>
                        <a:gd name="T28" fmla="*/ 28958864 w 599"/>
                        <a:gd name="T29" fmla="*/ 4063933 h 432"/>
                        <a:gd name="T30" fmla="*/ 24806525 w 599"/>
                        <a:gd name="T31" fmla="*/ 3912865 h 432"/>
                        <a:gd name="T32" fmla="*/ 8077544 w 599"/>
                        <a:gd name="T33" fmla="*/ 4460580 h 432"/>
                        <a:gd name="T34" fmla="*/ 7374469 w 599"/>
                        <a:gd name="T35" fmla="*/ 4559732 h 432"/>
                        <a:gd name="T36" fmla="*/ 6216477 w 599"/>
                        <a:gd name="T37" fmla="*/ 4855637 h 432"/>
                        <a:gd name="T38" fmla="*/ 3800922 w 599"/>
                        <a:gd name="T39" fmla="*/ 5351459 h 432"/>
                        <a:gd name="T40" fmla="*/ 2064174 w 599"/>
                        <a:gd name="T41" fmla="*/ 5229336 h 432"/>
                        <a:gd name="T42" fmla="*/ 1216181 w 599"/>
                        <a:gd name="T43" fmla="*/ 5128853 h 432"/>
                        <a:gd name="T44" fmla="*/ 494703 w 599"/>
                        <a:gd name="T45" fmla="*/ 4929081 h 432"/>
                        <a:gd name="T46" fmla="*/ 787306 w 599"/>
                        <a:gd name="T47" fmla="*/ 4608385 h 432"/>
                        <a:gd name="T48" fmla="*/ 1216181 w 599"/>
                        <a:gd name="T49" fmla="*/ 4138896 h 432"/>
                        <a:gd name="T50" fmla="*/ 1921296 w 599"/>
                        <a:gd name="T51" fmla="*/ 3248016 h 432"/>
                        <a:gd name="T52" fmla="*/ 2064174 w 599"/>
                        <a:gd name="T53" fmla="*/ 2329311 h 432"/>
                        <a:gd name="T54" fmla="*/ 2207006 w 599"/>
                        <a:gd name="T55" fmla="*/ 1560483 h 432"/>
                        <a:gd name="T56" fmla="*/ 2064174 w 599"/>
                        <a:gd name="T57" fmla="*/ 1017718 h 432"/>
                        <a:gd name="T58" fmla="*/ 1509408 w 599"/>
                        <a:gd name="T59" fmla="*/ 369348 h 432"/>
                        <a:gd name="T60" fmla="*/ 1366531 w 599"/>
                        <a:gd name="T61" fmla="*/ 1740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147530" name="Picture 317"/>
                  <p:cNvPicPr>
                    <a:picLocks noChangeArrowheads="1"/>
                  </p:cNvPicPr>
                  <p:nvPr/>
                </p:nvPicPr>
                <p:blipFill>
                  <a:blip r:embed="rId6"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47524" name="Freeform 318"/>
                <p:cNvSpPr>
                  <a:spLocks/>
                </p:cNvSpPr>
                <p:nvPr/>
              </p:nvSpPr>
              <p:spPr bwMode="auto">
                <a:xfrm>
                  <a:off x="1616" y="2649"/>
                  <a:ext cx="88" cy="277"/>
                </a:xfrm>
                <a:custGeom>
                  <a:avLst/>
                  <a:gdLst>
                    <a:gd name="T0" fmla="*/ 99 w 85"/>
                    <a:gd name="T1" fmla="*/ 44 h 318"/>
                    <a:gd name="T2" fmla="*/ 87 w 85"/>
                    <a:gd name="T3" fmla="*/ 20 h 318"/>
                    <a:gd name="T4" fmla="*/ 65 w 85"/>
                    <a:gd name="T5" fmla="*/ 12 h 318"/>
                    <a:gd name="T6" fmla="*/ 74 w 85"/>
                    <a:gd name="T7" fmla="*/ 20 h 318"/>
                    <a:gd name="T8" fmla="*/ 87 w 85"/>
                    <a:gd name="T9" fmla="*/ 8 h 318"/>
                    <a:gd name="T10" fmla="*/ 51 w 85"/>
                    <a:gd name="T11" fmla="*/ 3 h 318"/>
                    <a:gd name="T12" fmla="*/ 51 w 85"/>
                    <a:gd name="T13" fmla="*/ 12 h 318"/>
                    <a:gd name="T14" fmla="*/ 65 w 85"/>
                    <a:gd name="T15" fmla="*/ 54 h 318"/>
                    <a:gd name="T16" fmla="*/ 39 w 85"/>
                    <a:gd name="T17" fmla="*/ 46 h 318"/>
                    <a:gd name="T18" fmla="*/ 51 w 85"/>
                    <a:gd name="T19" fmla="*/ 37 h 318"/>
                    <a:gd name="T20" fmla="*/ 65 w 85"/>
                    <a:gd name="T21" fmla="*/ 46 h 318"/>
                    <a:gd name="T22" fmla="*/ 51 w 85"/>
                    <a:gd name="T23" fmla="*/ 29 h 318"/>
                    <a:gd name="T24" fmla="*/ 65 w 85"/>
                    <a:gd name="T25" fmla="*/ 44 h 318"/>
                    <a:gd name="T26" fmla="*/ 51 w 85"/>
                    <a:gd name="T27" fmla="*/ 34 h 318"/>
                    <a:gd name="T28" fmla="*/ 65 w 85"/>
                    <a:gd name="T29" fmla="*/ 42 h 318"/>
                    <a:gd name="T30" fmla="*/ 74 w 85"/>
                    <a:gd name="T31" fmla="*/ 49 h 318"/>
                    <a:gd name="T32" fmla="*/ 99 w 85"/>
                    <a:gd name="T33" fmla="*/ 59 h 318"/>
                    <a:gd name="T34" fmla="*/ 109 w 85"/>
                    <a:gd name="T35" fmla="*/ 66 h 318"/>
                    <a:gd name="T36" fmla="*/ 99 w 85"/>
                    <a:gd name="T37" fmla="*/ 80 h 318"/>
                    <a:gd name="T38" fmla="*/ 87 w 85"/>
                    <a:gd name="T39" fmla="*/ 78 h 318"/>
                    <a:gd name="T40" fmla="*/ 74 w 85"/>
                    <a:gd name="T41" fmla="*/ 91 h 318"/>
                    <a:gd name="T42" fmla="*/ 51 w 85"/>
                    <a:gd name="T43" fmla="*/ 84 h 318"/>
                    <a:gd name="T44" fmla="*/ 39 w 85"/>
                    <a:gd name="T45" fmla="*/ 59 h 318"/>
                    <a:gd name="T46" fmla="*/ 31 w 85"/>
                    <a:gd name="T47" fmla="*/ 71 h 318"/>
                    <a:gd name="T48" fmla="*/ 5 w 85"/>
                    <a:gd name="T49" fmla="*/ 61 h 318"/>
                    <a:gd name="T50" fmla="*/ 51 w 85"/>
                    <a:gd name="T51" fmla="*/ 42 h 318"/>
                    <a:gd name="T52" fmla="*/ 87 w 85"/>
                    <a:gd name="T53" fmla="*/ 49 h 318"/>
                    <a:gd name="T54" fmla="*/ 99 w 85"/>
                    <a:gd name="T55" fmla="*/ 64 h 318"/>
                    <a:gd name="T56" fmla="*/ 87 w 85"/>
                    <a:gd name="T57" fmla="*/ 54 h 318"/>
                    <a:gd name="T58" fmla="*/ 87 w 85"/>
                    <a:gd name="T59" fmla="*/ 3 h 318"/>
                    <a:gd name="T60" fmla="*/ 65 w 85"/>
                    <a:gd name="T61" fmla="*/ 10 h 318"/>
                    <a:gd name="T62" fmla="*/ 31 w 85"/>
                    <a:gd name="T63" fmla="*/ 12 h 318"/>
                    <a:gd name="T64" fmla="*/ 51 w 85"/>
                    <a:gd name="T65" fmla="*/ 27 h 318"/>
                    <a:gd name="T66" fmla="*/ 74 w 85"/>
                    <a:gd name="T67" fmla="*/ 38 h 318"/>
                    <a:gd name="T68" fmla="*/ 99 w 85"/>
                    <a:gd name="T69" fmla="*/ 4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7525" name="Freeform 319"/>
                <p:cNvSpPr>
                  <a:spLocks/>
                </p:cNvSpPr>
                <p:nvPr/>
              </p:nvSpPr>
              <p:spPr bwMode="auto">
                <a:xfrm>
                  <a:off x="1635" y="2647"/>
                  <a:ext cx="109" cy="309"/>
                </a:xfrm>
                <a:custGeom>
                  <a:avLst/>
                  <a:gdLst>
                    <a:gd name="T0" fmla="*/ 1 w 105"/>
                    <a:gd name="T1" fmla="*/ 0 h 354"/>
                    <a:gd name="T2" fmla="*/ 130 w 105"/>
                    <a:gd name="T3" fmla="*/ 3 h 354"/>
                    <a:gd name="T4" fmla="*/ 102 w 105"/>
                    <a:gd name="T5" fmla="*/ 9 h 354"/>
                    <a:gd name="T6" fmla="*/ 117 w 105"/>
                    <a:gd name="T7" fmla="*/ 18 h 354"/>
                    <a:gd name="T8" fmla="*/ 117 w 105"/>
                    <a:gd name="T9" fmla="*/ 44 h 354"/>
                    <a:gd name="T10" fmla="*/ 136 w 105"/>
                    <a:gd name="T11" fmla="*/ 50 h 354"/>
                    <a:gd name="T12" fmla="*/ 136 w 105"/>
                    <a:gd name="T13" fmla="*/ 71 h 354"/>
                    <a:gd name="T14" fmla="*/ 117 w 105"/>
                    <a:gd name="T15" fmla="*/ 99 h 354"/>
                    <a:gd name="T16" fmla="*/ 96 w 105"/>
                    <a:gd name="T17" fmla="*/ 105 h 354"/>
                    <a:gd name="T18" fmla="*/ 23 w 105"/>
                    <a:gd name="T19" fmla="*/ 93 h 354"/>
                    <a:gd name="T20" fmla="*/ 12 w 105"/>
                    <a:gd name="T21" fmla="*/ 83 h 354"/>
                    <a:gd name="T22" fmla="*/ 23 w 105"/>
                    <a:gd name="T23" fmla="*/ 72 h 354"/>
                    <a:gd name="T24" fmla="*/ 9 w 105"/>
                    <a:gd name="T25" fmla="*/ 29 h 354"/>
                    <a:gd name="T26" fmla="*/ 29 w 105"/>
                    <a:gd name="T27" fmla="*/ 1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7526" name="Freeform 320"/>
                <p:cNvSpPr>
                  <a:spLocks/>
                </p:cNvSpPr>
                <p:nvPr/>
              </p:nvSpPr>
              <p:spPr bwMode="auto">
                <a:xfrm>
                  <a:off x="3008" y="2583"/>
                  <a:ext cx="155" cy="328"/>
                </a:xfrm>
                <a:custGeom>
                  <a:avLst/>
                  <a:gdLst>
                    <a:gd name="T0" fmla="*/ 201 w 149"/>
                    <a:gd name="T1" fmla="*/ 6 h 376"/>
                    <a:gd name="T2" fmla="*/ 190 w 149"/>
                    <a:gd name="T3" fmla="*/ 30 h 376"/>
                    <a:gd name="T4" fmla="*/ 178 w 149"/>
                    <a:gd name="T5" fmla="*/ 38 h 376"/>
                    <a:gd name="T6" fmla="*/ 174 w 149"/>
                    <a:gd name="T7" fmla="*/ 40 h 376"/>
                    <a:gd name="T8" fmla="*/ 149 w 149"/>
                    <a:gd name="T9" fmla="*/ 71 h 376"/>
                    <a:gd name="T10" fmla="*/ 117 w 149"/>
                    <a:gd name="T11" fmla="*/ 92 h 376"/>
                    <a:gd name="T12" fmla="*/ 95 w 149"/>
                    <a:gd name="T13" fmla="*/ 106 h 376"/>
                    <a:gd name="T14" fmla="*/ 79 w 149"/>
                    <a:gd name="T15" fmla="*/ 106 h 376"/>
                    <a:gd name="T16" fmla="*/ 27 w 149"/>
                    <a:gd name="T17" fmla="*/ 109 h 376"/>
                    <a:gd name="T18" fmla="*/ 2 w 149"/>
                    <a:gd name="T19" fmla="*/ 102 h 376"/>
                    <a:gd name="T20" fmla="*/ 5 w 149"/>
                    <a:gd name="T21" fmla="*/ 92 h 376"/>
                    <a:gd name="T22" fmla="*/ 8 w 149"/>
                    <a:gd name="T23" fmla="*/ 65 h 376"/>
                    <a:gd name="T24" fmla="*/ 30 w 149"/>
                    <a:gd name="T25" fmla="*/ 58 h 376"/>
                    <a:gd name="T26" fmla="*/ 48 w 149"/>
                    <a:gd name="T27" fmla="*/ 31 h 376"/>
                    <a:gd name="T28" fmla="*/ 60 w 149"/>
                    <a:gd name="T29" fmla="*/ 22 h 376"/>
                    <a:gd name="T30" fmla="*/ 113 w 149"/>
                    <a:gd name="T31" fmla="*/ 5 h 376"/>
                    <a:gd name="T32" fmla="*/ 174 w 149"/>
                    <a:gd name="T33" fmla="*/ 5 h 376"/>
                    <a:gd name="T34" fmla="*/ 201 w 149"/>
                    <a:gd name="T35" fmla="*/ 6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7527" name="Freeform 321"/>
                <p:cNvSpPr>
                  <a:spLocks/>
                </p:cNvSpPr>
                <p:nvPr/>
              </p:nvSpPr>
              <p:spPr bwMode="auto">
                <a:xfrm>
                  <a:off x="1714" y="1020"/>
                  <a:ext cx="99" cy="440"/>
                </a:xfrm>
                <a:custGeom>
                  <a:avLst/>
                  <a:gdLst>
                    <a:gd name="T0" fmla="*/ 35 w 96"/>
                    <a:gd name="T1" fmla="*/ 143 h 504"/>
                    <a:gd name="T2" fmla="*/ 79 w 96"/>
                    <a:gd name="T3" fmla="*/ 145 h 504"/>
                    <a:gd name="T4" fmla="*/ 95 w 96"/>
                    <a:gd name="T5" fmla="*/ 134 h 504"/>
                    <a:gd name="T6" fmla="*/ 95 w 96"/>
                    <a:gd name="T7" fmla="*/ 95 h 504"/>
                    <a:gd name="T8" fmla="*/ 116 w 96"/>
                    <a:gd name="T9" fmla="*/ 63 h 504"/>
                    <a:gd name="T10" fmla="*/ 126 w 96"/>
                    <a:gd name="T11" fmla="*/ 51 h 504"/>
                    <a:gd name="T12" fmla="*/ 116 w 96"/>
                    <a:gd name="T13" fmla="*/ 15 h 504"/>
                    <a:gd name="T14" fmla="*/ 102 w 96"/>
                    <a:gd name="T15" fmla="*/ 3 h 504"/>
                    <a:gd name="T16" fmla="*/ 38 w 96"/>
                    <a:gd name="T17" fmla="*/ 8 h 504"/>
                    <a:gd name="T18" fmla="*/ 35 w 96"/>
                    <a:gd name="T19" fmla="*/ 36 h 504"/>
                    <a:gd name="T20" fmla="*/ 41 w 96"/>
                    <a:gd name="T21" fmla="*/ 107 h 504"/>
                    <a:gd name="T22" fmla="*/ 50 w 96"/>
                    <a:gd name="T23" fmla="*/ 120 h 504"/>
                    <a:gd name="T24" fmla="*/ 33 w 96"/>
                    <a:gd name="T25" fmla="*/ 140 h 504"/>
                    <a:gd name="T26" fmla="*/ 35 w 96"/>
                    <a:gd name="T27" fmla="*/ 14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7528" name="Freeform 322"/>
                <p:cNvSpPr>
                  <a:spLocks/>
                </p:cNvSpPr>
                <p:nvPr/>
              </p:nvSpPr>
              <p:spPr bwMode="auto">
                <a:xfrm>
                  <a:off x="3431" y="1007"/>
                  <a:ext cx="156" cy="358"/>
                </a:xfrm>
                <a:custGeom>
                  <a:avLst/>
                  <a:gdLst>
                    <a:gd name="T0" fmla="*/ 5 w 150"/>
                    <a:gd name="T1" fmla="*/ 113 h 410"/>
                    <a:gd name="T2" fmla="*/ 58 w 150"/>
                    <a:gd name="T3" fmla="*/ 121 h 410"/>
                    <a:gd name="T4" fmla="*/ 113 w 150"/>
                    <a:gd name="T5" fmla="*/ 118 h 410"/>
                    <a:gd name="T6" fmla="*/ 133 w 150"/>
                    <a:gd name="T7" fmla="*/ 107 h 410"/>
                    <a:gd name="T8" fmla="*/ 163 w 150"/>
                    <a:gd name="T9" fmla="*/ 81 h 410"/>
                    <a:gd name="T10" fmla="*/ 182 w 150"/>
                    <a:gd name="T11" fmla="*/ 64 h 410"/>
                    <a:gd name="T12" fmla="*/ 193 w 150"/>
                    <a:gd name="T13" fmla="*/ 57 h 410"/>
                    <a:gd name="T14" fmla="*/ 197 w 150"/>
                    <a:gd name="T15" fmla="*/ 34 h 410"/>
                    <a:gd name="T16" fmla="*/ 205 w 150"/>
                    <a:gd name="T17" fmla="*/ 30 h 410"/>
                    <a:gd name="T18" fmla="*/ 208 w 150"/>
                    <a:gd name="T19" fmla="*/ 14 h 410"/>
                    <a:gd name="T20" fmla="*/ 185 w 150"/>
                    <a:gd name="T21" fmla="*/ 0 h 410"/>
                    <a:gd name="T22" fmla="*/ 133 w 150"/>
                    <a:gd name="T23" fmla="*/ 3 h 410"/>
                    <a:gd name="T24" fmla="*/ 109 w 150"/>
                    <a:gd name="T25" fmla="*/ 16 h 410"/>
                    <a:gd name="T26" fmla="*/ 94 w 150"/>
                    <a:gd name="T27" fmla="*/ 40 h 410"/>
                    <a:gd name="T28" fmla="*/ 82 w 150"/>
                    <a:gd name="T29" fmla="*/ 47 h 410"/>
                    <a:gd name="T30" fmla="*/ 60 w 150"/>
                    <a:gd name="T31" fmla="*/ 64 h 410"/>
                    <a:gd name="T32" fmla="*/ 58 w 150"/>
                    <a:gd name="T33" fmla="*/ 66 h 410"/>
                    <a:gd name="T34" fmla="*/ 48 w 150"/>
                    <a:gd name="T35" fmla="*/ 69 h 410"/>
                    <a:gd name="T36" fmla="*/ 44 w 150"/>
                    <a:gd name="T37" fmla="*/ 74 h 410"/>
                    <a:gd name="T38" fmla="*/ 38 w 150"/>
                    <a:gd name="T39" fmla="*/ 76 h 410"/>
                    <a:gd name="T40" fmla="*/ 25 w 150"/>
                    <a:gd name="T41" fmla="*/ 103 h 410"/>
                    <a:gd name="T42" fmla="*/ 10 w 150"/>
                    <a:gd name="T43" fmla="*/ 113 h 410"/>
                    <a:gd name="T44" fmla="*/ 2 w 150"/>
                    <a:gd name="T45" fmla="*/ 114 h 410"/>
                    <a:gd name="T46" fmla="*/ 5 w 150"/>
                    <a:gd name="T47" fmla="*/ 1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147522" name="Rectangle 323"/>
              <p:cNvSpPr>
                <a:spLocks noChangeArrowheads="1"/>
              </p:cNvSpPr>
              <p:nvPr/>
            </p:nvSpPr>
            <p:spPr bwMode="auto">
              <a:xfrm>
                <a:off x="1609" y="1237"/>
                <a:ext cx="224"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600" i="1">
                    <a:solidFill>
                      <a:schemeClr val="bg2"/>
                    </a:solidFill>
                    <a:latin typeface="Kosher-Normal" charset="0"/>
                  </a:rPr>
                  <a:t>AC</a:t>
                </a:r>
                <a:endParaRPr lang="en-US" sz="1600" i="1">
                  <a:solidFill>
                    <a:schemeClr val="bg2"/>
                  </a:solidFill>
                  <a:latin typeface="Helvetica" charset="0"/>
                </a:endParaRPr>
              </a:p>
            </p:txBody>
          </p:sp>
        </p:grpSp>
        <p:sp>
          <p:nvSpPr>
            <p:cNvPr id="586052" name="Text Box 324"/>
            <p:cNvSpPr txBox="1">
              <a:spLocks noChangeArrowheads="1"/>
            </p:cNvSpPr>
            <p:nvPr/>
          </p:nvSpPr>
          <p:spPr bwMode="auto">
            <a:xfrm>
              <a:off x="3183" y="842"/>
              <a:ext cx="424" cy="231"/>
            </a:xfrm>
            <a:prstGeom prst="rect">
              <a:avLst/>
            </a:prstGeom>
            <a:noFill/>
            <a:ln w="12700">
              <a:noFill/>
              <a:miter lim="800000"/>
              <a:headEnd/>
              <a:tailEnd/>
            </a:ln>
            <a:effectLst>
              <a:outerShdw blurRad="63500" dist="29783" dir="1514402"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en-US" sz="1800" i="1">
                  <a:solidFill>
                    <a:schemeClr val="tx1"/>
                  </a:solidFill>
                  <a:latin typeface="Kosher-Normal" charset="0"/>
                </a:rPr>
                <a:t>AC</a:t>
              </a:r>
              <a:endParaRPr lang="en-US" sz="1000" i="1"/>
            </a:p>
          </p:txBody>
        </p:sp>
      </p:grpSp>
      <p:grpSp>
        <p:nvGrpSpPr>
          <p:cNvPr id="147481" name="Group 325"/>
          <p:cNvGrpSpPr>
            <a:grpSpLocks/>
          </p:cNvGrpSpPr>
          <p:nvPr/>
        </p:nvGrpSpPr>
        <p:grpSpPr bwMode="auto">
          <a:xfrm>
            <a:off x="7486650" y="1438275"/>
            <a:ext cx="673100" cy="585788"/>
            <a:chOff x="3580" y="655"/>
            <a:chExt cx="424" cy="369"/>
          </a:xfrm>
        </p:grpSpPr>
        <p:grpSp>
          <p:nvGrpSpPr>
            <p:cNvPr id="147505" name="Group 326"/>
            <p:cNvGrpSpPr>
              <a:grpSpLocks/>
            </p:cNvGrpSpPr>
            <p:nvPr/>
          </p:nvGrpSpPr>
          <p:grpSpPr bwMode="auto">
            <a:xfrm>
              <a:off x="3638" y="655"/>
              <a:ext cx="331" cy="369"/>
              <a:chOff x="1567" y="1192"/>
              <a:chExt cx="331" cy="369"/>
            </a:xfrm>
          </p:grpSpPr>
          <p:grpSp>
            <p:nvGrpSpPr>
              <p:cNvPr id="147507" name="Group 327"/>
              <p:cNvGrpSpPr>
                <a:grpSpLocks/>
              </p:cNvGrpSpPr>
              <p:nvPr/>
            </p:nvGrpSpPr>
            <p:grpSpPr bwMode="auto">
              <a:xfrm>
                <a:off x="1567" y="1192"/>
                <a:ext cx="331" cy="369"/>
                <a:chOff x="1084" y="711"/>
                <a:chExt cx="2950" cy="2769"/>
              </a:xfrm>
            </p:grpSpPr>
            <p:grpSp>
              <p:nvGrpSpPr>
                <p:cNvPr id="147509" name="Group 328"/>
                <p:cNvGrpSpPr>
                  <a:grpSpLocks/>
                </p:cNvGrpSpPr>
                <p:nvPr/>
              </p:nvGrpSpPr>
              <p:grpSpPr bwMode="auto">
                <a:xfrm>
                  <a:off x="1084" y="711"/>
                  <a:ext cx="2950" cy="2769"/>
                  <a:chOff x="2707" y="548"/>
                  <a:chExt cx="2950" cy="2769"/>
                </a:xfrm>
              </p:grpSpPr>
              <p:grpSp>
                <p:nvGrpSpPr>
                  <p:cNvPr id="147515" name="Group 329"/>
                  <p:cNvGrpSpPr>
                    <a:grpSpLocks/>
                  </p:cNvGrpSpPr>
                  <p:nvPr/>
                </p:nvGrpSpPr>
                <p:grpSpPr bwMode="auto">
                  <a:xfrm>
                    <a:off x="3180" y="1046"/>
                    <a:ext cx="2105" cy="1421"/>
                    <a:chOff x="578" y="2316"/>
                    <a:chExt cx="2105" cy="1421"/>
                  </a:xfrm>
                </p:grpSpPr>
                <p:sp>
                  <p:nvSpPr>
                    <p:cNvPr id="147517" name="Freeform 330" descr="Cork"/>
                    <p:cNvSpPr>
                      <a:spLocks/>
                    </p:cNvSpPr>
                    <p:nvPr/>
                  </p:nvSpPr>
                  <p:spPr bwMode="auto">
                    <a:xfrm>
                      <a:off x="633" y="2316"/>
                      <a:ext cx="2050" cy="256"/>
                    </a:xfrm>
                    <a:custGeom>
                      <a:avLst/>
                      <a:gdLst>
                        <a:gd name="T0" fmla="*/ 579634 w 592"/>
                        <a:gd name="T1" fmla="*/ 1096943 h 90"/>
                        <a:gd name="T2" fmla="*/ 1570927 w 592"/>
                        <a:gd name="T3" fmla="*/ 536457 h 90"/>
                        <a:gd name="T4" fmla="*/ 2441263 w 592"/>
                        <a:gd name="T5" fmla="*/ 437038 h 90"/>
                        <a:gd name="T6" fmla="*/ 3289762 w 592"/>
                        <a:gd name="T7" fmla="*/ 390295 h 90"/>
                        <a:gd name="T8" fmla="*/ 8024507 w 592"/>
                        <a:gd name="T9" fmla="*/ 415815 h 90"/>
                        <a:gd name="T10" fmla="*/ 10873110 w 592"/>
                        <a:gd name="T11" fmla="*/ 488405 h 90"/>
                        <a:gd name="T12" fmla="*/ 12179580 w 592"/>
                        <a:gd name="T13" fmla="*/ 562000 h 90"/>
                        <a:gd name="T14" fmla="*/ 17033374 w 592"/>
                        <a:gd name="T15" fmla="*/ 634590 h 90"/>
                        <a:gd name="T16" fmla="*/ 24192517 w 592"/>
                        <a:gd name="T17" fmla="*/ 536457 h 90"/>
                        <a:gd name="T18" fmla="*/ 33782469 w 592"/>
                        <a:gd name="T19" fmla="*/ 197578 h 90"/>
                        <a:gd name="T20" fmla="*/ 37239604 w 592"/>
                        <a:gd name="T21" fmla="*/ 0 h 90"/>
                        <a:gd name="T22" fmla="*/ 40959014 w 592"/>
                        <a:gd name="T23" fmla="*/ 25518 h 90"/>
                        <a:gd name="T24" fmla="*/ 42243637 w 592"/>
                        <a:gd name="T25" fmla="*/ 364427 h 90"/>
                        <a:gd name="T26" fmla="*/ 42386558 w 592"/>
                        <a:gd name="T27" fmla="*/ 437038 h 90"/>
                        <a:gd name="T28" fmla="*/ 41664003 w 592"/>
                        <a:gd name="T29" fmla="*/ 732004 h 90"/>
                        <a:gd name="T30" fmla="*/ 41806928 w 592"/>
                        <a:gd name="T31" fmla="*/ 806093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7518" name="Freeform 331" descr="Cork"/>
                    <p:cNvSpPr>
                      <a:spLocks/>
                    </p:cNvSpPr>
                    <p:nvPr/>
                  </p:nvSpPr>
                  <p:spPr bwMode="auto">
                    <a:xfrm>
                      <a:off x="578" y="2506"/>
                      <a:ext cx="2074" cy="1231"/>
                    </a:xfrm>
                    <a:custGeom>
                      <a:avLst/>
                      <a:gdLst>
                        <a:gd name="T0" fmla="*/ 42841250 w 599"/>
                        <a:gd name="T1" fmla="*/ 0 h 432"/>
                        <a:gd name="T2" fmla="*/ 42555087 w 599"/>
                        <a:gd name="T3" fmla="*/ 73259 h 432"/>
                        <a:gd name="T4" fmla="*/ 42119197 w 599"/>
                        <a:gd name="T5" fmla="*/ 122097 h 432"/>
                        <a:gd name="T6" fmla="*/ 41850547 w 599"/>
                        <a:gd name="T7" fmla="*/ 296098 h 432"/>
                        <a:gd name="T8" fmla="*/ 39846471 w 599"/>
                        <a:gd name="T9" fmla="*/ 1139840 h 432"/>
                        <a:gd name="T10" fmla="*/ 37554946 w 599"/>
                        <a:gd name="T11" fmla="*/ 2578201 h 432"/>
                        <a:gd name="T12" fmla="*/ 36833312 w 599"/>
                        <a:gd name="T13" fmla="*/ 3295153 h 432"/>
                        <a:gd name="T14" fmla="*/ 36130223 w 599"/>
                        <a:gd name="T15" fmla="*/ 4334317 h 432"/>
                        <a:gd name="T16" fmla="*/ 35408121 w 599"/>
                        <a:gd name="T17" fmla="*/ 4982689 h 432"/>
                        <a:gd name="T18" fmla="*/ 32966718 w 599"/>
                        <a:gd name="T19" fmla="*/ 5229336 h 432"/>
                        <a:gd name="T20" fmla="*/ 30962774 w 599"/>
                        <a:gd name="T21" fmla="*/ 5128853 h 432"/>
                        <a:gd name="T22" fmla="*/ 30114816 w 599"/>
                        <a:gd name="T23" fmla="*/ 5076764 h 432"/>
                        <a:gd name="T24" fmla="*/ 30407873 w 599"/>
                        <a:gd name="T25" fmla="*/ 4360025 h 432"/>
                        <a:gd name="T26" fmla="*/ 30819931 w 599"/>
                        <a:gd name="T27" fmla="*/ 4186098 h 432"/>
                        <a:gd name="T28" fmla="*/ 28958864 w 599"/>
                        <a:gd name="T29" fmla="*/ 4063933 h 432"/>
                        <a:gd name="T30" fmla="*/ 24806525 w 599"/>
                        <a:gd name="T31" fmla="*/ 3912865 h 432"/>
                        <a:gd name="T32" fmla="*/ 8077544 w 599"/>
                        <a:gd name="T33" fmla="*/ 4460580 h 432"/>
                        <a:gd name="T34" fmla="*/ 7374469 w 599"/>
                        <a:gd name="T35" fmla="*/ 4559732 h 432"/>
                        <a:gd name="T36" fmla="*/ 6216477 w 599"/>
                        <a:gd name="T37" fmla="*/ 4855637 h 432"/>
                        <a:gd name="T38" fmla="*/ 3800922 w 599"/>
                        <a:gd name="T39" fmla="*/ 5351459 h 432"/>
                        <a:gd name="T40" fmla="*/ 2064174 w 599"/>
                        <a:gd name="T41" fmla="*/ 5229336 h 432"/>
                        <a:gd name="T42" fmla="*/ 1216181 w 599"/>
                        <a:gd name="T43" fmla="*/ 5128853 h 432"/>
                        <a:gd name="T44" fmla="*/ 494703 w 599"/>
                        <a:gd name="T45" fmla="*/ 4929081 h 432"/>
                        <a:gd name="T46" fmla="*/ 787306 w 599"/>
                        <a:gd name="T47" fmla="*/ 4608385 h 432"/>
                        <a:gd name="T48" fmla="*/ 1216181 w 599"/>
                        <a:gd name="T49" fmla="*/ 4138896 h 432"/>
                        <a:gd name="T50" fmla="*/ 1921296 w 599"/>
                        <a:gd name="T51" fmla="*/ 3248016 h 432"/>
                        <a:gd name="T52" fmla="*/ 2064174 w 599"/>
                        <a:gd name="T53" fmla="*/ 2329311 h 432"/>
                        <a:gd name="T54" fmla="*/ 2207006 w 599"/>
                        <a:gd name="T55" fmla="*/ 1560483 h 432"/>
                        <a:gd name="T56" fmla="*/ 2064174 w 599"/>
                        <a:gd name="T57" fmla="*/ 1017718 h 432"/>
                        <a:gd name="T58" fmla="*/ 1509408 w 599"/>
                        <a:gd name="T59" fmla="*/ 369348 h 432"/>
                        <a:gd name="T60" fmla="*/ 1366531 w 599"/>
                        <a:gd name="T61" fmla="*/ 1740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147516" name="Picture 332"/>
                  <p:cNvPicPr>
                    <a:picLocks noChangeArrowheads="1"/>
                  </p:cNvPicPr>
                  <p:nvPr/>
                </p:nvPicPr>
                <p:blipFill>
                  <a:blip r:embed="rId6"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47510" name="Freeform 333"/>
                <p:cNvSpPr>
                  <a:spLocks/>
                </p:cNvSpPr>
                <p:nvPr/>
              </p:nvSpPr>
              <p:spPr bwMode="auto">
                <a:xfrm>
                  <a:off x="1616" y="2649"/>
                  <a:ext cx="88" cy="277"/>
                </a:xfrm>
                <a:custGeom>
                  <a:avLst/>
                  <a:gdLst>
                    <a:gd name="T0" fmla="*/ 99 w 85"/>
                    <a:gd name="T1" fmla="*/ 44 h 318"/>
                    <a:gd name="T2" fmla="*/ 87 w 85"/>
                    <a:gd name="T3" fmla="*/ 20 h 318"/>
                    <a:gd name="T4" fmla="*/ 65 w 85"/>
                    <a:gd name="T5" fmla="*/ 12 h 318"/>
                    <a:gd name="T6" fmla="*/ 74 w 85"/>
                    <a:gd name="T7" fmla="*/ 20 h 318"/>
                    <a:gd name="T8" fmla="*/ 87 w 85"/>
                    <a:gd name="T9" fmla="*/ 8 h 318"/>
                    <a:gd name="T10" fmla="*/ 51 w 85"/>
                    <a:gd name="T11" fmla="*/ 3 h 318"/>
                    <a:gd name="T12" fmla="*/ 51 w 85"/>
                    <a:gd name="T13" fmla="*/ 12 h 318"/>
                    <a:gd name="T14" fmla="*/ 65 w 85"/>
                    <a:gd name="T15" fmla="*/ 54 h 318"/>
                    <a:gd name="T16" fmla="*/ 39 w 85"/>
                    <a:gd name="T17" fmla="*/ 46 h 318"/>
                    <a:gd name="T18" fmla="*/ 51 w 85"/>
                    <a:gd name="T19" fmla="*/ 37 h 318"/>
                    <a:gd name="T20" fmla="*/ 65 w 85"/>
                    <a:gd name="T21" fmla="*/ 46 h 318"/>
                    <a:gd name="T22" fmla="*/ 51 w 85"/>
                    <a:gd name="T23" fmla="*/ 29 h 318"/>
                    <a:gd name="T24" fmla="*/ 65 w 85"/>
                    <a:gd name="T25" fmla="*/ 44 h 318"/>
                    <a:gd name="T26" fmla="*/ 51 w 85"/>
                    <a:gd name="T27" fmla="*/ 34 h 318"/>
                    <a:gd name="T28" fmla="*/ 65 w 85"/>
                    <a:gd name="T29" fmla="*/ 42 h 318"/>
                    <a:gd name="T30" fmla="*/ 74 w 85"/>
                    <a:gd name="T31" fmla="*/ 49 h 318"/>
                    <a:gd name="T32" fmla="*/ 99 w 85"/>
                    <a:gd name="T33" fmla="*/ 59 h 318"/>
                    <a:gd name="T34" fmla="*/ 109 w 85"/>
                    <a:gd name="T35" fmla="*/ 66 h 318"/>
                    <a:gd name="T36" fmla="*/ 99 w 85"/>
                    <a:gd name="T37" fmla="*/ 80 h 318"/>
                    <a:gd name="T38" fmla="*/ 87 w 85"/>
                    <a:gd name="T39" fmla="*/ 78 h 318"/>
                    <a:gd name="T40" fmla="*/ 74 w 85"/>
                    <a:gd name="T41" fmla="*/ 91 h 318"/>
                    <a:gd name="T42" fmla="*/ 51 w 85"/>
                    <a:gd name="T43" fmla="*/ 84 h 318"/>
                    <a:gd name="T44" fmla="*/ 39 w 85"/>
                    <a:gd name="T45" fmla="*/ 59 h 318"/>
                    <a:gd name="T46" fmla="*/ 31 w 85"/>
                    <a:gd name="T47" fmla="*/ 71 h 318"/>
                    <a:gd name="T48" fmla="*/ 5 w 85"/>
                    <a:gd name="T49" fmla="*/ 61 h 318"/>
                    <a:gd name="T50" fmla="*/ 51 w 85"/>
                    <a:gd name="T51" fmla="*/ 42 h 318"/>
                    <a:gd name="T52" fmla="*/ 87 w 85"/>
                    <a:gd name="T53" fmla="*/ 49 h 318"/>
                    <a:gd name="T54" fmla="*/ 99 w 85"/>
                    <a:gd name="T55" fmla="*/ 64 h 318"/>
                    <a:gd name="T56" fmla="*/ 87 w 85"/>
                    <a:gd name="T57" fmla="*/ 54 h 318"/>
                    <a:gd name="T58" fmla="*/ 87 w 85"/>
                    <a:gd name="T59" fmla="*/ 3 h 318"/>
                    <a:gd name="T60" fmla="*/ 65 w 85"/>
                    <a:gd name="T61" fmla="*/ 10 h 318"/>
                    <a:gd name="T62" fmla="*/ 31 w 85"/>
                    <a:gd name="T63" fmla="*/ 12 h 318"/>
                    <a:gd name="T64" fmla="*/ 51 w 85"/>
                    <a:gd name="T65" fmla="*/ 27 h 318"/>
                    <a:gd name="T66" fmla="*/ 74 w 85"/>
                    <a:gd name="T67" fmla="*/ 38 h 318"/>
                    <a:gd name="T68" fmla="*/ 99 w 85"/>
                    <a:gd name="T69" fmla="*/ 4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7511" name="Freeform 334"/>
                <p:cNvSpPr>
                  <a:spLocks/>
                </p:cNvSpPr>
                <p:nvPr/>
              </p:nvSpPr>
              <p:spPr bwMode="auto">
                <a:xfrm>
                  <a:off x="1635" y="2647"/>
                  <a:ext cx="109" cy="309"/>
                </a:xfrm>
                <a:custGeom>
                  <a:avLst/>
                  <a:gdLst>
                    <a:gd name="T0" fmla="*/ 1 w 105"/>
                    <a:gd name="T1" fmla="*/ 0 h 354"/>
                    <a:gd name="T2" fmla="*/ 130 w 105"/>
                    <a:gd name="T3" fmla="*/ 3 h 354"/>
                    <a:gd name="T4" fmla="*/ 102 w 105"/>
                    <a:gd name="T5" fmla="*/ 9 h 354"/>
                    <a:gd name="T6" fmla="*/ 117 w 105"/>
                    <a:gd name="T7" fmla="*/ 18 h 354"/>
                    <a:gd name="T8" fmla="*/ 117 w 105"/>
                    <a:gd name="T9" fmla="*/ 44 h 354"/>
                    <a:gd name="T10" fmla="*/ 136 w 105"/>
                    <a:gd name="T11" fmla="*/ 50 h 354"/>
                    <a:gd name="T12" fmla="*/ 136 w 105"/>
                    <a:gd name="T13" fmla="*/ 71 h 354"/>
                    <a:gd name="T14" fmla="*/ 117 w 105"/>
                    <a:gd name="T15" fmla="*/ 99 h 354"/>
                    <a:gd name="T16" fmla="*/ 96 w 105"/>
                    <a:gd name="T17" fmla="*/ 105 h 354"/>
                    <a:gd name="T18" fmla="*/ 23 w 105"/>
                    <a:gd name="T19" fmla="*/ 93 h 354"/>
                    <a:gd name="T20" fmla="*/ 12 w 105"/>
                    <a:gd name="T21" fmla="*/ 83 h 354"/>
                    <a:gd name="T22" fmla="*/ 23 w 105"/>
                    <a:gd name="T23" fmla="*/ 72 h 354"/>
                    <a:gd name="T24" fmla="*/ 9 w 105"/>
                    <a:gd name="T25" fmla="*/ 29 h 354"/>
                    <a:gd name="T26" fmla="*/ 29 w 105"/>
                    <a:gd name="T27" fmla="*/ 1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7512" name="Freeform 335"/>
                <p:cNvSpPr>
                  <a:spLocks/>
                </p:cNvSpPr>
                <p:nvPr/>
              </p:nvSpPr>
              <p:spPr bwMode="auto">
                <a:xfrm>
                  <a:off x="3008" y="2583"/>
                  <a:ext cx="155" cy="328"/>
                </a:xfrm>
                <a:custGeom>
                  <a:avLst/>
                  <a:gdLst>
                    <a:gd name="T0" fmla="*/ 201 w 149"/>
                    <a:gd name="T1" fmla="*/ 6 h 376"/>
                    <a:gd name="T2" fmla="*/ 190 w 149"/>
                    <a:gd name="T3" fmla="*/ 30 h 376"/>
                    <a:gd name="T4" fmla="*/ 178 w 149"/>
                    <a:gd name="T5" fmla="*/ 38 h 376"/>
                    <a:gd name="T6" fmla="*/ 174 w 149"/>
                    <a:gd name="T7" fmla="*/ 40 h 376"/>
                    <a:gd name="T8" fmla="*/ 149 w 149"/>
                    <a:gd name="T9" fmla="*/ 71 h 376"/>
                    <a:gd name="T10" fmla="*/ 117 w 149"/>
                    <a:gd name="T11" fmla="*/ 92 h 376"/>
                    <a:gd name="T12" fmla="*/ 95 w 149"/>
                    <a:gd name="T13" fmla="*/ 106 h 376"/>
                    <a:gd name="T14" fmla="*/ 79 w 149"/>
                    <a:gd name="T15" fmla="*/ 106 h 376"/>
                    <a:gd name="T16" fmla="*/ 27 w 149"/>
                    <a:gd name="T17" fmla="*/ 109 h 376"/>
                    <a:gd name="T18" fmla="*/ 2 w 149"/>
                    <a:gd name="T19" fmla="*/ 102 h 376"/>
                    <a:gd name="T20" fmla="*/ 5 w 149"/>
                    <a:gd name="T21" fmla="*/ 92 h 376"/>
                    <a:gd name="T22" fmla="*/ 8 w 149"/>
                    <a:gd name="T23" fmla="*/ 65 h 376"/>
                    <a:gd name="T24" fmla="*/ 30 w 149"/>
                    <a:gd name="T25" fmla="*/ 58 h 376"/>
                    <a:gd name="T26" fmla="*/ 48 w 149"/>
                    <a:gd name="T27" fmla="*/ 31 h 376"/>
                    <a:gd name="T28" fmla="*/ 60 w 149"/>
                    <a:gd name="T29" fmla="*/ 22 h 376"/>
                    <a:gd name="T30" fmla="*/ 113 w 149"/>
                    <a:gd name="T31" fmla="*/ 5 h 376"/>
                    <a:gd name="T32" fmla="*/ 174 w 149"/>
                    <a:gd name="T33" fmla="*/ 5 h 376"/>
                    <a:gd name="T34" fmla="*/ 201 w 149"/>
                    <a:gd name="T35" fmla="*/ 6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7513" name="Freeform 336"/>
                <p:cNvSpPr>
                  <a:spLocks/>
                </p:cNvSpPr>
                <p:nvPr/>
              </p:nvSpPr>
              <p:spPr bwMode="auto">
                <a:xfrm>
                  <a:off x="1714" y="1020"/>
                  <a:ext cx="99" cy="440"/>
                </a:xfrm>
                <a:custGeom>
                  <a:avLst/>
                  <a:gdLst>
                    <a:gd name="T0" fmla="*/ 35 w 96"/>
                    <a:gd name="T1" fmla="*/ 143 h 504"/>
                    <a:gd name="T2" fmla="*/ 79 w 96"/>
                    <a:gd name="T3" fmla="*/ 145 h 504"/>
                    <a:gd name="T4" fmla="*/ 95 w 96"/>
                    <a:gd name="T5" fmla="*/ 134 h 504"/>
                    <a:gd name="T6" fmla="*/ 95 w 96"/>
                    <a:gd name="T7" fmla="*/ 95 h 504"/>
                    <a:gd name="T8" fmla="*/ 116 w 96"/>
                    <a:gd name="T9" fmla="*/ 63 h 504"/>
                    <a:gd name="T10" fmla="*/ 126 w 96"/>
                    <a:gd name="T11" fmla="*/ 51 h 504"/>
                    <a:gd name="T12" fmla="*/ 116 w 96"/>
                    <a:gd name="T13" fmla="*/ 15 h 504"/>
                    <a:gd name="T14" fmla="*/ 102 w 96"/>
                    <a:gd name="T15" fmla="*/ 3 h 504"/>
                    <a:gd name="T16" fmla="*/ 38 w 96"/>
                    <a:gd name="T17" fmla="*/ 8 h 504"/>
                    <a:gd name="T18" fmla="*/ 35 w 96"/>
                    <a:gd name="T19" fmla="*/ 36 h 504"/>
                    <a:gd name="T20" fmla="*/ 41 w 96"/>
                    <a:gd name="T21" fmla="*/ 107 h 504"/>
                    <a:gd name="T22" fmla="*/ 50 w 96"/>
                    <a:gd name="T23" fmla="*/ 120 h 504"/>
                    <a:gd name="T24" fmla="*/ 33 w 96"/>
                    <a:gd name="T25" fmla="*/ 140 h 504"/>
                    <a:gd name="T26" fmla="*/ 35 w 96"/>
                    <a:gd name="T27" fmla="*/ 14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7514" name="Freeform 337"/>
                <p:cNvSpPr>
                  <a:spLocks/>
                </p:cNvSpPr>
                <p:nvPr/>
              </p:nvSpPr>
              <p:spPr bwMode="auto">
                <a:xfrm>
                  <a:off x="3431" y="1007"/>
                  <a:ext cx="156" cy="358"/>
                </a:xfrm>
                <a:custGeom>
                  <a:avLst/>
                  <a:gdLst>
                    <a:gd name="T0" fmla="*/ 5 w 150"/>
                    <a:gd name="T1" fmla="*/ 113 h 410"/>
                    <a:gd name="T2" fmla="*/ 58 w 150"/>
                    <a:gd name="T3" fmla="*/ 121 h 410"/>
                    <a:gd name="T4" fmla="*/ 113 w 150"/>
                    <a:gd name="T5" fmla="*/ 118 h 410"/>
                    <a:gd name="T6" fmla="*/ 133 w 150"/>
                    <a:gd name="T7" fmla="*/ 107 h 410"/>
                    <a:gd name="T8" fmla="*/ 163 w 150"/>
                    <a:gd name="T9" fmla="*/ 81 h 410"/>
                    <a:gd name="T10" fmla="*/ 182 w 150"/>
                    <a:gd name="T11" fmla="*/ 64 h 410"/>
                    <a:gd name="T12" fmla="*/ 193 w 150"/>
                    <a:gd name="T13" fmla="*/ 57 h 410"/>
                    <a:gd name="T14" fmla="*/ 197 w 150"/>
                    <a:gd name="T15" fmla="*/ 34 h 410"/>
                    <a:gd name="T16" fmla="*/ 205 w 150"/>
                    <a:gd name="T17" fmla="*/ 30 h 410"/>
                    <a:gd name="T18" fmla="*/ 208 w 150"/>
                    <a:gd name="T19" fmla="*/ 14 h 410"/>
                    <a:gd name="T20" fmla="*/ 185 w 150"/>
                    <a:gd name="T21" fmla="*/ 0 h 410"/>
                    <a:gd name="T22" fmla="*/ 133 w 150"/>
                    <a:gd name="T23" fmla="*/ 3 h 410"/>
                    <a:gd name="T24" fmla="*/ 109 w 150"/>
                    <a:gd name="T25" fmla="*/ 16 h 410"/>
                    <a:gd name="T26" fmla="*/ 94 w 150"/>
                    <a:gd name="T27" fmla="*/ 40 h 410"/>
                    <a:gd name="T28" fmla="*/ 82 w 150"/>
                    <a:gd name="T29" fmla="*/ 47 h 410"/>
                    <a:gd name="T30" fmla="*/ 60 w 150"/>
                    <a:gd name="T31" fmla="*/ 64 h 410"/>
                    <a:gd name="T32" fmla="*/ 58 w 150"/>
                    <a:gd name="T33" fmla="*/ 66 h 410"/>
                    <a:gd name="T34" fmla="*/ 48 w 150"/>
                    <a:gd name="T35" fmla="*/ 69 h 410"/>
                    <a:gd name="T36" fmla="*/ 44 w 150"/>
                    <a:gd name="T37" fmla="*/ 74 h 410"/>
                    <a:gd name="T38" fmla="*/ 38 w 150"/>
                    <a:gd name="T39" fmla="*/ 76 h 410"/>
                    <a:gd name="T40" fmla="*/ 25 w 150"/>
                    <a:gd name="T41" fmla="*/ 103 h 410"/>
                    <a:gd name="T42" fmla="*/ 10 w 150"/>
                    <a:gd name="T43" fmla="*/ 113 h 410"/>
                    <a:gd name="T44" fmla="*/ 2 w 150"/>
                    <a:gd name="T45" fmla="*/ 114 h 410"/>
                    <a:gd name="T46" fmla="*/ 5 w 150"/>
                    <a:gd name="T47" fmla="*/ 1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147508" name="Rectangle 338"/>
              <p:cNvSpPr>
                <a:spLocks noChangeArrowheads="1"/>
              </p:cNvSpPr>
              <p:nvPr/>
            </p:nvSpPr>
            <p:spPr bwMode="auto">
              <a:xfrm>
                <a:off x="1609" y="1237"/>
                <a:ext cx="224"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600" i="1">
                    <a:solidFill>
                      <a:schemeClr val="bg2"/>
                    </a:solidFill>
                    <a:latin typeface="Kosher-Normal" charset="0"/>
                  </a:rPr>
                  <a:t>DC</a:t>
                </a:r>
                <a:endParaRPr lang="en-US" sz="1600" i="1">
                  <a:solidFill>
                    <a:schemeClr val="bg2"/>
                  </a:solidFill>
                  <a:latin typeface="Helvetica" charset="0"/>
                </a:endParaRPr>
              </a:p>
            </p:txBody>
          </p:sp>
        </p:grpSp>
        <p:sp>
          <p:nvSpPr>
            <p:cNvPr id="586067" name="Text Box 339"/>
            <p:cNvSpPr txBox="1">
              <a:spLocks noChangeArrowheads="1"/>
            </p:cNvSpPr>
            <p:nvPr/>
          </p:nvSpPr>
          <p:spPr bwMode="auto">
            <a:xfrm>
              <a:off x="3580" y="682"/>
              <a:ext cx="424" cy="231"/>
            </a:xfrm>
            <a:prstGeom prst="rect">
              <a:avLst/>
            </a:prstGeom>
            <a:noFill/>
            <a:ln w="12700">
              <a:noFill/>
              <a:miter lim="800000"/>
              <a:headEnd/>
              <a:tailEnd/>
            </a:ln>
            <a:effectLst>
              <a:outerShdw blurRad="63500" dist="29783" dir="1514402"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en-US" sz="1800" i="1">
                  <a:solidFill>
                    <a:schemeClr val="tx1"/>
                  </a:solidFill>
                  <a:latin typeface="Kosher-Normal" charset="0"/>
                </a:rPr>
                <a:t>DC</a:t>
              </a:r>
              <a:endParaRPr lang="en-US" sz="1800" i="1"/>
            </a:p>
          </p:txBody>
        </p:sp>
      </p:grpSp>
      <p:grpSp>
        <p:nvGrpSpPr>
          <p:cNvPr id="147482" name="Group 340"/>
          <p:cNvGrpSpPr>
            <a:grpSpLocks/>
          </p:cNvGrpSpPr>
          <p:nvPr/>
        </p:nvGrpSpPr>
        <p:grpSpPr bwMode="auto">
          <a:xfrm>
            <a:off x="7491413" y="2197100"/>
            <a:ext cx="673100" cy="585788"/>
            <a:chOff x="3580" y="655"/>
            <a:chExt cx="424" cy="369"/>
          </a:xfrm>
        </p:grpSpPr>
        <p:grpSp>
          <p:nvGrpSpPr>
            <p:cNvPr id="147491" name="Group 341"/>
            <p:cNvGrpSpPr>
              <a:grpSpLocks/>
            </p:cNvGrpSpPr>
            <p:nvPr/>
          </p:nvGrpSpPr>
          <p:grpSpPr bwMode="auto">
            <a:xfrm>
              <a:off x="3638" y="655"/>
              <a:ext cx="331" cy="369"/>
              <a:chOff x="1567" y="1192"/>
              <a:chExt cx="331" cy="369"/>
            </a:xfrm>
          </p:grpSpPr>
          <p:grpSp>
            <p:nvGrpSpPr>
              <p:cNvPr id="147493" name="Group 342"/>
              <p:cNvGrpSpPr>
                <a:grpSpLocks/>
              </p:cNvGrpSpPr>
              <p:nvPr/>
            </p:nvGrpSpPr>
            <p:grpSpPr bwMode="auto">
              <a:xfrm>
                <a:off x="1567" y="1192"/>
                <a:ext cx="331" cy="369"/>
                <a:chOff x="1084" y="711"/>
                <a:chExt cx="2950" cy="2769"/>
              </a:xfrm>
            </p:grpSpPr>
            <p:grpSp>
              <p:nvGrpSpPr>
                <p:cNvPr id="147495" name="Group 343"/>
                <p:cNvGrpSpPr>
                  <a:grpSpLocks/>
                </p:cNvGrpSpPr>
                <p:nvPr/>
              </p:nvGrpSpPr>
              <p:grpSpPr bwMode="auto">
                <a:xfrm>
                  <a:off x="1084" y="711"/>
                  <a:ext cx="2950" cy="2769"/>
                  <a:chOff x="2707" y="548"/>
                  <a:chExt cx="2950" cy="2769"/>
                </a:xfrm>
              </p:grpSpPr>
              <p:grpSp>
                <p:nvGrpSpPr>
                  <p:cNvPr id="147501" name="Group 344"/>
                  <p:cNvGrpSpPr>
                    <a:grpSpLocks/>
                  </p:cNvGrpSpPr>
                  <p:nvPr/>
                </p:nvGrpSpPr>
                <p:grpSpPr bwMode="auto">
                  <a:xfrm>
                    <a:off x="3180" y="1046"/>
                    <a:ext cx="2105" cy="1421"/>
                    <a:chOff x="578" y="2316"/>
                    <a:chExt cx="2105" cy="1421"/>
                  </a:xfrm>
                </p:grpSpPr>
                <p:sp>
                  <p:nvSpPr>
                    <p:cNvPr id="147503" name="Freeform 345" descr="Cork"/>
                    <p:cNvSpPr>
                      <a:spLocks/>
                    </p:cNvSpPr>
                    <p:nvPr/>
                  </p:nvSpPr>
                  <p:spPr bwMode="auto">
                    <a:xfrm>
                      <a:off x="633" y="2316"/>
                      <a:ext cx="2050" cy="256"/>
                    </a:xfrm>
                    <a:custGeom>
                      <a:avLst/>
                      <a:gdLst>
                        <a:gd name="T0" fmla="*/ 579634 w 592"/>
                        <a:gd name="T1" fmla="*/ 1096943 h 90"/>
                        <a:gd name="T2" fmla="*/ 1570927 w 592"/>
                        <a:gd name="T3" fmla="*/ 536457 h 90"/>
                        <a:gd name="T4" fmla="*/ 2441263 w 592"/>
                        <a:gd name="T5" fmla="*/ 437038 h 90"/>
                        <a:gd name="T6" fmla="*/ 3289762 w 592"/>
                        <a:gd name="T7" fmla="*/ 390295 h 90"/>
                        <a:gd name="T8" fmla="*/ 8024507 w 592"/>
                        <a:gd name="T9" fmla="*/ 415815 h 90"/>
                        <a:gd name="T10" fmla="*/ 10873110 w 592"/>
                        <a:gd name="T11" fmla="*/ 488405 h 90"/>
                        <a:gd name="T12" fmla="*/ 12179580 w 592"/>
                        <a:gd name="T13" fmla="*/ 562000 h 90"/>
                        <a:gd name="T14" fmla="*/ 17033374 w 592"/>
                        <a:gd name="T15" fmla="*/ 634590 h 90"/>
                        <a:gd name="T16" fmla="*/ 24192517 w 592"/>
                        <a:gd name="T17" fmla="*/ 536457 h 90"/>
                        <a:gd name="T18" fmla="*/ 33782469 w 592"/>
                        <a:gd name="T19" fmla="*/ 197578 h 90"/>
                        <a:gd name="T20" fmla="*/ 37239604 w 592"/>
                        <a:gd name="T21" fmla="*/ 0 h 90"/>
                        <a:gd name="T22" fmla="*/ 40959014 w 592"/>
                        <a:gd name="T23" fmla="*/ 25518 h 90"/>
                        <a:gd name="T24" fmla="*/ 42243637 w 592"/>
                        <a:gd name="T25" fmla="*/ 364427 h 90"/>
                        <a:gd name="T26" fmla="*/ 42386558 w 592"/>
                        <a:gd name="T27" fmla="*/ 437038 h 90"/>
                        <a:gd name="T28" fmla="*/ 41664003 w 592"/>
                        <a:gd name="T29" fmla="*/ 732004 h 90"/>
                        <a:gd name="T30" fmla="*/ 41806928 w 592"/>
                        <a:gd name="T31" fmla="*/ 806093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7504" name="Freeform 346" descr="Cork"/>
                    <p:cNvSpPr>
                      <a:spLocks/>
                    </p:cNvSpPr>
                    <p:nvPr/>
                  </p:nvSpPr>
                  <p:spPr bwMode="auto">
                    <a:xfrm>
                      <a:off x="578" y="2506"/>
                      <a:ext cx="2074" cy="1231"/>
                    </a:xfrm>
                    <a:custGeom>
                      <a:avLst/>
                      <a:gdLst>
                        <a:gd name="T0" fmla="*/ 42841250 w 599"/>
                        <a:gd name="T1" fmla="*/ 0 h 432"/>
                        <a:gd name="T2" fmla="*/ 42555087 w 599"/>
                        <a:gd name="T3" fmla="*/ 73259 h 432"/>
                        <a:gd name="T4" fmla="*/ 42119197 w 599"/>
                        <a:gd name="T5" fmla="*/ 122097 h 432"/>
                        <a:gd name="T6" fmla="*/ 41850547 w 599"/>
                        <a:gd name="T7" fmla="*/ 296098 h 432"/>
                        <a:gd name="T8" fmla="*/ 39846471 w 599"/>
                        <a:gd name="T9" fmla="*/ 1139840 h 432"/>
                        <a:gd name="T10" fmla="*/ 37554946 w 599"/>
                        <a:gd name="T11" fmla="*/ 2578201 h 432"/>
                        <a:gd name="T12" fmla="*/ 36833312 w 599"/>
                        <a:gd name="T13" fmla="*/ 3295153 h 432"/>
                        <a:gd name="T14" fmla="*/ 36130223 w 599"/>
                        <a:gd name="T15" fmla="*/ 4334317 h 432"/>
                        <a:gd name="T16" fmla="*/ 35408121 w 599"/>
                        <a:gd name="T17" fmla="*/ 4982689 h 432"/>
                        <a:gd name="T18" fmla="*/ 32966718 w 599"/>
                        <a:gd name="T19" fmla="*/ 5229336 h 432"/>
                        <a:gd name="T20" fmla="*/ 30962774 w 599"/>
                        <a:gd name="T21" fmla="*/ 5128853 h 432"/>
                        <a:gd name="T22" fmla="*/ 30114816 w 599"/>
                        <a:gd name="T23" fmla="*/ 5076764 h 432"/>
                        <a:gd name="T24" fmla="*/ 30407873 w 599"/>
                        <a:gd name="T25" fmla="*/ 4360025 h 432"/>
                        <a:gd name="T26" fmla="*/ 30819931 w 599"/>
                        <a:gd name="T27" fmla="*/ 4186098 h 432"/>
                        <a:gd name="T28" fmla="*/ 28958864 w 599"/>
                        <a:gd name="T29" fmla="*/ 4063933 h 432"/>
                        <a:gd name="T30" fmla="*/ 24806525 w 599"/>
                        <a:gd name="T31" fmla="*/ 3912865 h 432"/>
                        <a:gd name="T32" fmla="*/ 8077544 w 599"/>
                        <a:gd name="T33" fmla="*/ 4460580 h 432"/>
                        <a:gd name="T34" fmla="*/ 7374469 w 599"/>
                        <a:gd name="T35" fmla="*/ 4559732 h 432"/>
                        <a:gd name="T36" fmla="*/ 6216477 w 599"/>
                        <a:gd name="T37" fmla="*/ 4855637 h 432"/>
                        <a:gd name="T38" fmla="*/ 3800922 w 599"/>
                        <a:gd name="T39" fmla="*/ 5351459 h 432"/>
                        <a:gd name="T40" fmla="*/ 2064174 w 599"/>
                        <a:gd name="T41" fmla="*/ 5229336 h 432"/>
                        <a:gd name="T42" fmla="*/ 1216181 w 599"/>
                        <a:gd name="T43" fmla="*/ 5128853 h 432"/>
                        <a:gd name="T44" fmla="*/ 494703 w 599"/>
                        <a:gd name="T45" fmla="*/ 4929081 h 432"/>
                        <a:gd name="T46" fmla="*/ 787306 w 599"/>
                        <a:gd name="T47" fmla="*/ 4608385 h 432"/>
                        <a:gd name="T48" fmla="*/ 1216181 w 599"/>
                        <a:gd name="T49" fmla="*/ 4138896 h 432"/>
                        <a:gd name="T50" fmla="*/ 1921296 w 599"/>
                        <a:gd name="T51" fmla="*/ 3248016 h 432"/>
                        <a:gd name="T52" fmla="*/ 2064174 w 599"/>
                        <a:gd name="T53" fmla="*/ 2329311 h 432"/>
                        <a:gd name="T54" fmla="*/ 2207006 w 599"/>
                        <a:gd name="T55" fmla="*/ 1560483 h 432"/>
                        <a:gd name="T56" fmla="*/ 2064174 w 599"/>
                        <a:gd name="T57" fmla="*/ 1017718 h 432"/>
                        <a:gd name="T58" fmla="*/ 1509408 w 599"/>
                        <a:gd name="T59" fmla="*/ 369348 h 432"/>
                        <a:gd name="T60" fmla="*/ 1366531 w 599"/>
                        <a:gd name="T61" fmla="*/ 1740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147502" name="Picture 347"/>
                  <p:cNvPicPr>
                    <a:picLocks noChangeArrowheads="1"/>
                  </p:cNvPicPr>
                  <p:nvPr/>
                </p:nvPicPr>
                <p:blipFill>
                  <a:blip r:embed="rId6"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47496" name="Freeform 348"/>
                <p:cNvSpPr>
                  <a:spLocks/>
                </p:cNvSpPr>
                <p:nvPr/>
              </p:nvSpPr>
              <p:spPr bwMode="auto">
                <a:xfrm>
                  <a:off x="1616" y="2649"/>
                  <a:ext cx="88" cy="277"/>
                </a:xfrm>
                <a:custGeom>
                  <a:avLst/>
                  <a:gdLst>
                    <a:gd name="T0" fmla="*/ 99 w 85"/>
                    <a:gd name="T1" fmla="*/ 44 h 318"/>
                    <a:gd name="T2" fmla="*/ 87 w 85"/>
                    <a:gd name="T3" fmla="*/ 20 h 318"/>
                    <a:gd name="T4" fmla="*/ 65 w 85"/>
                    <a:gd name="T5" fmla="*/ 12 h 318"/>
                    <a:gd name="T6" fmla="*/ 74 w 85"/>
                    <a:gd name="T7" fmla="*/ 20 h 318"/>
                    <a:gd name="T8" fmla="*/ 87 w 85"/>
                    <a:gd name="T9" fmla="*/ 8 h 318"/>
                    <a:gd name="T10" fmla="*/ 51 w 85"/>
                    <a:gd name="T11" fmla="*/ 3 h 318"/>
                    <a:gd name="T12" fmla="*/ 51 w 85"/>
                    <a:gd name="T13" fmla="*/ 12 h 318"/>
                    <a:gd name="T14" fmla="*/ 65 w 85"/>
                    <a:gd name="T15" fmla="*/ 54 h 318"/>
                    <a:gd name="T16" fmla="*/ 39 w 85"/>
                    <a:gd name="T17" fmla="*/ 46 h 318"/>
                    <a:gd name="T18" fmla="*/ 51 w 85"/>
                    <a:gd name="T19" fmla="*/ 37 h 318"/>
                    <a:gd name="T20" fmla="*/ 65 w 85"/>
                    <a:gd name="T21" fmla="*/ 46 h 318"/>
                    <a:gd name="T22" fmla="*/ 51 w 85"/>
                    <a:gd name="T23" fmla="*/ 29 h 318"/>
                    <a:gd name="T24" fmla="*/ 65 w 85"/>
                    <a:gd name="T25" fmla="*/ 44 h 318"/>
                    <a:gd name="T26" fmla="*/ 51 w 85"/>
                    <a:gd name="T27" fmla="*/ 34 h 318"/>
                    <a:gd name="T28" fmla="*/ 65 w 85"/>
                    <a:gd name="T29" fmla="*/ 42 h 318"/>
                    <a:gd name="T30" fmla="*/ 74 w 85"/>
                    <a:gd name="T31" fmla="*/ 49 h 318"/>
                    <a:gd name="T32" fmla="*/ 99 w 85"/>
                    <a:gd name="T33" fmla="*/ 59 h 318"/>
                    <a:gd name="T34" fmla="*/ 109 w 85"/>
                    <a:gd name="T35" fmla="*/ 66 h 318"/>
                    <a:gd name="T36" fmla="*/ 99 w 85"/>
                    <a:gd name="T37" fmla="*/ 80 h 318"/>
                    <a:gd name="T38" fmla="*/ 87 w 85"/>
                    <a:gd name="T39" fmla="*/ 78 h 318"/>
                    <a:gd name="T40" fmla="*/ 74 w 85"/>
                    <a:gd name="T41" fmla="*/ 91 h 318"/>
                    <a:gd name="T42" fmla="*/ 51 w 85"/>
                    <a:gd name="T43" fmla="*/ 84 h 318"/>
                    <a:gd name="T44" fmla="*/ 39 w 85"/>
                    <a:gd name="T45" fmla="*/ 59 h 318"/>
                    <a:gd name="T46" fmla="*/ 31 w 85"/>
                    <a:gd name="T47" fmla="*/ 71 h 318"/>
                    <a:gd name="T48" fmla="*/ 5 w 85"/>
                    <a:gd name="T49" fmla="*/ 61 h 318"/>
                    <a:gd name="T50" fmla="*/ 51 w 85"/>
                    <a:gd name="T51" fmla="*/ 42 h 318"/>
                    <a:gd name="T52" fmla="*/ 87 w 85"/>
                    <a:gd name="T53" fmla="*/ 49 h 318"/>
                    <a:gd name="T54" fmla="*/ 99 w 85"/>
                    <a:gd name="T55" fmla="*/ 64 h 318"/>
                    <a:gd name="T56" fmla="*/ 87 w 85"/>
                    <a:gd name="T57" fmla="*/ 54 h 318"/>
                    <a:gd name="T58" fmla="*/ 87 w 85"/>
                    <a:gd name="T59" fmla="*/ 3 h 318"/>
                    <a:gd name="T60" fmla="*/ 65 w 85"/>
                    <a:gd name="T61" fmla="*/ 10 h 318"/>
                    <a:gd name="T62" fmla="*/ 31 w 85"/>
                    <a:gd name="T63" fmla="*/ 12 h 318"/>
                    <a:gd name="T64" fmla="*/ 51 w 85"/>
                    <a:gd name="T65" fmla="*/ 27 h 318"/>
                    <a:gd name="T66" fmla="*/ 74 w 85"/>
                    <a:gd name="T67" fmla="*/ 38 h 318"/>
                    <a:gd name="T68" fmla="*/ 99 w 85"/>
                    <a:gd name="T69" fmla="*/ 4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7497" name="Freeform 349"/>
                <p:cNvSpPr>
                  <a:spLocks/>
                </p:cNvSpPr>
                <p:nvPr/>
              </p:nvSpPr>
              <p:spPr bwMode="auto">
                <a:xfrm>
                  <a:off x="1635" y="2647"/>
                  <a:ext cx="109" cy="309"/>
                </a:xfrm>
                <a:custGeom>
                  <a:avLst/>
                  <a:gdLst>
                    <a:gd name="T0" fmla="*/ 1 w 105"/>
                    <a:gd name="T1" fmla="*/ 0 h 354"/>
                    <a:gd name="T2" fmla="*/ 130 w 105"/>
                    <a:gd name="T3" fmla="*/ 3 h 354"/>
                    <a:gd name="T4" fmla="*/ 102 w 105"/>
                    <a:gd name="T5" fmla="*/ 9 h 354"/>
                    <a:gd name="T6" fmla="*/ 117 w 105"/>
                    <a:gd name="T7" fmla="*/ 18 h 354"/>
                    <a:gd name="T8" fmla="*/ 117 w 105"/>
                    <a:gd name="T9" fmla="*/ 44 h 354"/>
                    <a:gd name="T10" fmla="*/ 136 w 105"/>
                    <a:gd name="T11" fmla="*/ 50 h 354"/>
                    <a:gd name="T12" fmla="*/ 136 w 105"/>
                    <a:gd name="T13" fmla="*/ 71 h 354"/>
                    <a:gd name="T14" fmla="*/ 117 w 105"/>
                    <a:gd name="T15" fmla="*/ 99 h 354"/>
                    <a:gd name="T16" fmla="*/ 96 w 105"/>
                    <a:gd name="T17" fmla="*/ 105 h 354"/>
                    <a:gd name="T18" fmla="*/ 23 w 105"/>
                    <a:gd name="T19" fmla="*/ 93 h 354"/>
                    <a:gd name="T20" fmla="*/ 12 w 105"/>
                    <a:gd name="T21" fmla="*/ 83 h 354"/>
                    <a:gd name="T22" fmla="*/ 23 w 105"/>
                    <a:gd name="T23" fmla="*/ 72 h 354"/>
                    <a:gd name="T24" fmla="*/ 9 w 105"/>
                    <a:gd name="T25" fmla="*/ 29 h 354"/>
                    <a:gd name="T26" fmla="*/ 29 w 105"/>
                    <a:gd name="T27" fmla="*/ 1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7498" name="Freeform 350"/>
                <p:cNvSpPr>
                  <a:spLocks/>
                </p:cNvSpPr>
                <p:nvPr/>
              </p:nvSpPr>
              <p:spPr bwMode="auto">
                <a:xfrm>
                  <a:off x="3008" y="2583"/>
                  <a:ext cx="155" cy="328"/>
                </a:xfrm>
                <a:custGeom>
                  <a:avLst/>
                  <a:gdLst>
                    <a:gd name="T0" fmla="*/ 201 w 149"/>
                    <a:gd name="T1" fmla="*/ 6 h 376"/>
                    <a:gd name="T2" fmla="*/ 190 w 149"/>
                    <a:gd name="T3" fmla="*/ 30 h 376"/>
                    <a:gd name="T4" fmla="*/ 178 w 149"/>
                    <a:gd name="T5" fmla="*/ 38 h 376"/>
                    <a:gd name="T6" fmla="*/ 174 w 149"/>
                    <a:gd name="T7" fmla="*/ 40 h 376"/>
                    <a:gd name="T8" fmla="*/ 149 w 149"/>
                    <a:gd name="T9" fmla="*/ 71 h 376"/>
                    <a:gd name="T10" fmla="*/ 117 w 149"/>
                    <a:gd name="T11" fmla="*/ 92 h 376"/>
                    <a:gd name="T12" fmla="*/ 95 w 149"/>
                    <a:gd name="T13" fmla="*/ 106 h 376"/>
                    <a:gd name="T14" fmla="*/ 79 w 149"/>
                    <a:gd name="T15" fmla="*/ 106 h 376"/>
                    <a:gd name="T16" fmla="*/ 27 w 149"/>
                    <a:gd name="T17" fmla="*/ 109 h 376"/>
                    <a:gd name="T18" fmla="*/ 2 w 149"/>
                    <a:gd name="T19" fmla="*/ 102 h 376"/>
                    <a:gd name="T20" fmla="*/ 5 w 149"/>
                    <a:gd name="T21" fmla="*/ 92 h 376"/>
                    <a:gd name="T22" fmla="*/ 8 w 149"/>
                    <a:gd name="T23" fmla="*/ 65 h 376"/>
                    <a:gd name="T24" fmla="*/ 30 w 149"/>
                    <a:gd name="T25" fmla="*/ 58 h 376"/>
                    <a:gd name="T26" fmla="*/ 48 w 149"/>
                    <a:gd name="T27" fmla="*/ 31 h 376"/>
                    <a:gd name="T28" fmla="*/ 60 w 149"/>
                    <a:gd name="T29" fmla="*/ 22 h 376"/>
                    <a:gd name="T30" fmla="*/ 113 w 149"/>
                    <a:gd name="T31" fmla="*/ 5 h 376"/>
                    <a:gd name="T32" fmla="*/ 174 w 149"/>
                    <a:gd name="T33" fmla="*/ 5 h 376"/>
                    <a:gd name="T34" fmla="*/ 201 w 149"/>
                    <a:gd name="T35" fmla="*/ 6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7499" name="Freeform 351"/>
                <p:cNvSpPr>
                  <a:spLocks/>
                </p:cNvSpPr>
                <p:nvPr/>
              </p:nvSpPr>
              <p:spPr bwMode="auto">
                <a:xfrm>
                  <a:off x="1714" y="1020"/>
                  <a:ext cx="99" cy="440"/>
                </a:xfrm>
                <a:custGeom>
                  <a:avLst/>
                  <a:gdLst>
                    <a:gd name="T0" fmla="*/ 35 w 96"/>
                    <a:gd name="T1" fmla="*/ 143 h 504"/>
                    <a:gd name="T2" fmla="*/ 79 w 96"/>
                    <a:gd name="T3" fmla="*/ 145 h 504"/>
                    <a:gd name="T4" fmla="*/ 95 w 96"/>
                    <a:gd name="T5" fmla="*/ 134 h 504"/>
                    <a:gd name="T6" fmla="*/ 95 w 96"/>
                    <a:gd name="T7" fmla="*/ 95 h 504"/>
                    <a:gd name="T8" fmla="*/ 116 w 96"/>
                    <a:gd name="T9" fmla="*/ 63 h 504"/>
                    <a:gd name="T10" fmla="*/ 126 w 96"/>
                    <a:gd name="T11" fmla="*/ 51 h 504"/>
                    <a:gd name="T12" fmla="*/ 116 w 96"/>
                    <a:gd name="T13" fmla="*/ 15 h 504"/>
                    <a:gd name="T14" fmla="*/ 102 w 96"/>
                    <a:gd name="T15" fmla="*/ 3 h 504"/>
                    <a:gd name="T16" fmla="*/ 38 w 96"/>
                    <a:gd name="T17" fmla="*/ 8 h 504"/>
                    <a:gd name="T18" fmla="*/ 35 w 96"/>
                    <a:gd name="T19" fmla="*/ 36 h 504"/>
                    <a:gd name="T20" fmla="*/ 41 w 96"/>
                    <a:gd name="T21" fmla="*/ 107 h 504"/>
                    <a:gd name="T22" fmla="*/ 50 w 96"/>
                    <a:gd name="T23" fmla="*/ 120 h 504"/>
                    <a:gd name="T24" fmla="*/ 33 w 96"/>
                    <a:gd name="T25" fmla="*/ 140 h 504"/>
                    <a:gd name="T26" fmla="*/ 35 w 96"/>
                    <a:gd name="T27" fmla="*/ 14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7500" name="Freeform 352"/>
                <p:cNvSpPr>
                  <a:spLocks/>
                </p:cNvSpPr>
                <p:nvPr/>
              </p:nvSpPr>
              <p:spPr bwMode="auto">
                <a:xfrm>
                  <a:off x="3431" y="1007"/>
                  <a:ext cx="156" cy="358"/>
                </a:xfrm>
                <a:custGeom>
                  <a:avLst/>
                  <a:gdLst>
                    <a:gd name="T0" fmla="*/ 5 w 150"/>
                    <a:gd name="T1" fmla="*/ 113 h 410"/>
                    <a:gd name="T2" fmla="*/ 58 w 150"/>
                    <a:gd name="T3" fmla="*/ 121 h 410"/>
                    <a:gd name="T4" fmla="*/ 113 w 150"/>
                    <a:gd name="T5" fmla="*/ 118 h 410"/>
                    <a:gd name="T6" fmla="*/ 133 w 150"/>
                    <a:gd name="T7" fmla="*/ 107 h 410"/>
                    <a:gd name="T8" fmla="*/ 163 w 150"/>
                    <a:gd name="T9" fmla="*/ 81 h 410"/>
                    <a:gd name="T10" fmla="*/ 182 w 150"/>
                    <a:gd name="T11" fmla="*/ 64 h 410"/>
                    <a:gd name="T12" fmla="*/ 193 w 150"/>
                    <a:gd name="T13" fmla="*/ 57 h 410"/>
                    <a:gd name="T14" fmla="*/ 197 w 150"/>
                    <a:gd name="T15" fmla="*/ 34 h 410"/>
                    <a:gd name="T16" fmla="*/ 205 w 150"/>
                    <a:gd name="T17" fmla="*/ 30 h 410"/>
                    <a:gd name="T18" fmla="*/ 208 w 150"/>
                    <a:gd name="T19" fmla="*/ 14 h 410"/>
                    <a:gd name="T20" fmla="*/ 185 w 150"/>
                    <a:gd name="T21" fmla="*/ 0 h 410"/>
                    <a:gd name="T22" fmla="*/ 133 w 150"/>
                    <a:gd name="T23" fmla="*/ 3 h 410"/>
                    <a:gd name="T24" fmla="*/ 109 w 150"/>
                    <a:gd name="T25" fmla="*/ 16 h 410"/>
                    <a:gd name="T26" fmla="*/ 94 w 150"/>
                    <a:gd name="T27" fmla="*/ 40 h 410"/>
                    <a:gd name="T28" fmla="*/ 82 w 150"/>
                    <a:gd name="T29" fmla="*/ 47 h 410"/>
                    <a:gd name="T30" fmla="*/ 60 w 150"/>
                    <a:gd name="T31" fmla="*/ 64 h 410"/>
                    <a:gd name="T32" fmla="*/ 58 w 150"/>
                    <a:gd name="T33" fmla="*/ 66 h 410"/>
                    <a:gd name="T34" fmla="*/ 48 w 150"/>
                    <a:gd name="T35" fmla="*/ 69 h 410"/>
                    <a:gd name="T36" fmla="*/ 44 w 150"/>
                    <a:gd name="T37" fmla="*/ 74 h 410"/>
                    <a:gd name="T38" fmla="*/ 38 w 150"/>
                    <a:gd name="T39" fmla="*/ 76 h 410"/>
                    <a:gd name="T40" fmla="*/ 25 w 150"/>
                    <a:gd name="T41" fmla="*/ 103 h 410"/>
                    <a:gd name="T42" fmla="*/ 10 w 150"/>
                    <a:gd name="T43" fmla="*/ 113 h 410"/>
                    <a:gd name="T44" fmla="*/ 2 w 150"/>
                    <a:gd name="T45" fmla="*/ 114 h 410"/>
                    <a:gd name="T46" fmla="*/ 5 w 150"/>
                    <a:gd name="T47" fmla="*/ 1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147494" name="Rectangle 353"/>
              <p:cNvSpPr>
                <a:spLocks noChangeArrowheads="1"/>
              </p:cNvSpPr>
              <p:nvPr/>
            </p:nvSpPr>
            <p:spPr bwMode="auto">
              <a:xfrm>
                <a:off x="1609" y="1237"/>
                <a:ext cx="224"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600" i="1">
                    <a:solidFill>
                      <a:schemeClr val="bg2"/>
                    </a:solidFill>
                    <a:latin typeface="Kosher-Normal" charset="0"/>
                  </a:rPr>
                  <a:t>DC</a:t>
                </a:r>
                <a:endParaRPr lang="en-US" sz="1600" i="1">
                  <a:solidFill>
                    <a:schemeClr val="bg2"/>
                  </a:solidFill>
                  <a:latin typeface="Helvetica" charset="0"/>
                </a:endParaRPr>
              </a:p>
            </p:txBody>
          </p:sp>
        </p:grpSp>
        <p:sp>
          <p:nvSpPr>
            <p:cNvPr id="586082" name="Text Box 354"/>
            <p:cNvSpPr txBox="1">
              <a:spLocks noChangeArrowheads="1"/>
            </p:cNvSpPr>
            <p:nvPr/>
          </p:nvSpPr>
          <p:spPr bwMode="auto">
            <a:xfrm>
              <a:off x="3580" y="682"/>
              <a:ext cx="424" cy="231"/>
            </a:xfrm>
            <a:prstGeom prst="rect">
              <a:avLst/>
            </a:prstGeom>
            <a:noFill/>
            <a:ln w="12700">
              <a:noFill/>
              <a:miter lim="800000"/>
              <a:headEnd/>
              <a:tailEnd/>
            </a:ln>
            <a:effectLst>
              <a:outerShdw blurRad="63500" dist="29783" dir="1514402"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en-US" sz="1800" i="1">
                  <a:solidFill>
                    <a:schemeClr val="tx1"/>
                  </a:solidFill>
                  <a:latin typeface="Kosher-Normal" charset="0"/>
                </a:rPr>
                <a:t>NC</a:t>
              </a:r>
              <a:endParaRPr lang="en-US" sz="1800" i="1"/>
            </a:p>
          </p:txBody>
        </p:sp>
      </p:grpSp>
      <p:sp>
        <p:nvSpPr>
          <p:cNvPr id="586083" name="Text Box 355"/>
          <p:cNvSpPr txBox="1">
            <a:spLocks noChangeArrowheads="1"/>
          </p:cNvSpPr>
          <p:nvPr/>
        </p:nvSpPr>
        <p:spPr bwMode="auto">
          <a:xfrm>
            <a:off x="5070475" y="5089525"/>
            <a:ext cx="673100" cy="366713"/>
          </a:xfrm>
          <a:prstGeom prst="rect">
            <a:avLst/>
          </a:prstGeom>
          <a:noFill/>
          <a:ln w="12700">
            <a:noFill/>
            <a:miter lim="800000"/>
            <a:headEnd/>
            <a:tailEnd/>
          </a:ln>
          <a:effectLst>
            <a:outerShdw blurRad="63500" dist="29783" dir="1514402"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en-US" sz="1800" i="1">
                <a:solidFill>
                  <a:schemeClr val="tx1"/>
                </a:solidFill>
                <a:latin typeface="Kosher-Normal" charset="0"/>
              </a:rPr>
              <a:t>LC</a:t>
            </a:r>
            <a:endParaRPr lang="en-US" sz="1000" i="1"/>
          </a:p>
        </p:txBody>
      </p:sp>
      <p:sp>
        <p:nvSpPr>
          <p:cNvPr id="147484" name="Text Box 356"/>
          <p:cNvSpPr txBox="1">
            <a:spLocks noChangeArrowheads="1"/>
          </p:cNvSpPr>
          <p:nvPr/>
        </p:nvSpPr>
        <p:spPr bwMode="auto">
          <a:xfrm>
            <a:off x="8664575" y="64262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586085" name="Rectangle 357"/>
          <p:cNvSpPr>
            <a:spLocks noChangeArrowheads="1"/>
          </p:cNvSpPr>
          <p:nvPr/>
        </p:nvSpPr>
        <p:spPr bwMode="auto">
          <a:xfrm>
            <a:off x="6459538" y="5045075"/>
            <a:ext cx="1220787" cy="1352550"/>
          </a:xfrm>
          <a:prstGeom prst="rect">
            <a:avLst/>
          </a:prstGeom>
          <a:noFill/>
          <a:ln w="158750" cmpd="tri">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pic>
        <p:nvPicPr>
          <p:cNvPr id="586090" name="Picture 362" descr="Southern shore of Galilee from above, tb n040700 sr"/>
          <p:cNvPicPr preferRelativeResize="0">
            <a:picLocks noChangeAspect="1" noChangeArrowheads="1"/>
          </p:cNvPicPr>
          <p:nvPr>
            <p:custDataLst>
              <p:tags r:id="rId1"/>
            </p:custDataLst>
          </p:nvPr>
        </p:nvPicPr>
        <p:blipFill>
          <a:blip r:embed="rId7" cstate="screen">
            <a:lum contrast="30000"/>
            <a:extLst>
              <a:ext uri="{28A0092B-C50C-407E-A947-70E740481C1C}">
                <a14:useLocalDpi xmlns:a14="http://schemas.microsoft.com/office/drawing/2010/main"/>
              </a:ext>
            </a:extLst>
          </a:blip>
          <a:srcRect/>
          <a:stretch>
            <a:fillRect/>
          </a:stretch>
        </p:blipFill>
        <p:spPr bwMode="auto">
          <a:xfrm>
            <a:off x="593725" y="450850"/>
            <a:ext cx="3403600" cy="2551113"/>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586089" name="Picture 361" descr="Jordan River, tb n011700 sr"/>
          <p:cNvPicPr preferRelativeResize="0">
            <a:picLocks noChangeAspect="1" noChangeArrowheads="1"/>
          </p:cNvPicPr>
          <p:nvPr>
            <p:custDataLst>
              <p:tags r:id="rId2"/>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769938" y="2339975"/>
            <a:ext cx="2720975" cy="2041525"/>
          </a:xfrm>
          <a:prstGeom prst="rect">
            <a:avLst/>
          </a:prstGeom>
          <a:noFill/>
          <a:ln w="76200">
            <a:solidFill>
              <a:schemeClr val="accent2"/>
            </a:solidFill>
            <a:miter lim="800000"/>
            <a:headEnd/>
            <a:tailEnd/>
          </a:ln>
          <a:effectLst>
            <a:outerShdw blurRad="63500" dist="99190" dir="3011666" algn="ctr" rotWithShape="0">
              <a:schemeClr val="bg2">
                <a:alpha val="74998"/>
              </a:schemeClr>
            </a:outerShdw>
          </a:effectLst>
        </p:spPr>
      </p:pic>
      <p:pic>
        <p:nvPicPr>
          <p:cNvPr id="586087" name="Picture 359"/>
          <p:cNvPicPr>
            <a:picLocks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31875" y="4316413"/>
            <a:ext cx="3006725" cy="2078037"/>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585954" name="Rectangle 226"/>
          <p:cNvSpPr>
            <a:spLocks noChangeArrowheads="1"/>
          </p:cNvSpPr>
          <p:nvPr/>
        </p:nvSpPr>
        <p:spPr bwMode="auto">
          <a:xfrm>
            <a:off x="890588" y="2355850"/>
            <a:ext cx="2511425" cy="9112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spcBef>
                <a:spcPct val="50000"/>
              </a:spcBef>
              <a:defRPr/>
            </a:pPr>
            <a:r>
              <a:rPr lang="en-US" sz="5400" b="0">
                <a:solidFill>
                  <a:srgbClr val="FAFD00"/>
                </a:solidFill>
                <a:latin typeface="Arial" charset="0"/>
                <a:ea typeface="+mn-ea"/>
                <a:cs typeface="+mn-cs"/>
              </a:rPr>
              <a:t> </a:t>
            </a:r>
          </a:p>
        </p:txBody>
      </p:sp>
      <p:sp>
        <p:nvSpPr>
          <p:cNvPr id="585955" name="Rectangle 227"/>
          <p:cNvSpPr>
            <a:spLocks noChangeArrowheads="1"/>
          </p:cNvSpPr>
          <p:nvPr/>
        </p:nvSpPr>
        <p:spPr bwMode="auto">
          <a:xfrm>
            <a:off x="703263" y="3287713"/>
            <a:ext cx="2835275" cy="9112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spcBef>
                <a:spcPct val="50000"/>
              </a:spcBef>
              <a:defRPr/>
            </a:pPr>
            <a:r>
              <a:rPr lang="en-US" sz="5400" b="0">
                <a:solidFill>
                  <a:srgbClr val="00FF00"/>
                </a:solidFill>
                <a:latin typeface="Arial" charset="0"/>
                <a:ea typeface="+mn-ea"/>
                <a:cs typeface="+mn-cs"/>
              </a:rPr>
              <a:t>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586085"/>
                                        </p:tgtEl>
                                        <p:attrNameLst>
                                          <p:attrName>style.visibility</p:attrName>
                                        </p:attrNameLst>
                                      </p:cBhvr>
                                      <p:to>
                                        <p:strVal val="visible"/>
                                      </p:to>
                                    </p:set>
                                    <p:anim calcmode="lin" valueType="num">
                                      <p:cBhvr>
                                        <p:cTn id="7" dur="1000" fill="hold"/>
                                        <p:tgtEl>
                                          <p:spTgt spid="586085"/>
                                        </p:tgtEl>
                                        <p:attrNameLst>
                                          <p:attrName>ppt_x</p:attrName>
                                        </p:attrNameLst>
                                      </p:cBhvr>
                                      <p:tavLst>
                                        <p:tav tm="0">
                                          <p:val>
                                            <p:strVal val="#ppt_x-#ppt_w/2"/>
                                          </p:val>
                                        </p:tav>
                                        <p:tav tm="100000">
                                          <p:val>
                                            <p:strVal val="#ppt_x"/>
                                          </p:val>
                                        </p:tav>
                                      </p:tavLst>
                                    </p:anim>
                                    <p:anim calcmode="lin" valueType="num">
                                      <p:cBhvr>
                                        <p:cTn id="8" dur="1000" fill="hold"/>
                                        <p:tgtEl>
                                          <p:spTgt spid="586085"/>
                                        </p:tgtEl>
                                        <p:attrNameLst>
                                          <p:attrName>ppt_y</p:attrName>
                                        </p:attrNameLst>
                                      </p:cBhvr>
                                      <p:tavLst>
                                        <p:tav tm="0">
                                          <p:val>
                                            <p:strVal val="#ppt_y"/>
                                          </p:val>
                                        </p:tav>
                                        <p:tav tm="100000">
                                          <p:val>
                                            <p:strVal val="#ppt_y"/>
                                          </p:val>
                                        </p:tav>
                                      </p:tavLst>
                                    </p:anim>
                                    <p:anim calcmode="lin" valueType="num">
                                      <p:cBhvr>
                                        <p:cTn id="9" dur="1000" fill="hold"/>
                                        <p:tgtEl>
                                          <p:spTgt spid="586085"/>
                                        </p:tgtEl>
                                        <p:attrNameLst>
                                          <p:attrName>ppt_w</p:attrName>
                                        </p:attrNameLst>
                                      </p:cBhvr>
                                      <p:tavLst>
                                        <p:tav tm="0">
                                          <p:val>
                                            <p:fltVal val="0"/>
                                          </p:val>
                                        </p:tav>
                                        <p:tav tm="100000">
                                          <p:val>
                                            <p:strVal val="#ppt_w"/>
                                          </p:val>
                                        </p:tav>
                                      </p:tavLst>
                                    </p:anim>
                                    <p:anim calcmode="lin" valueType="num">
                                      <p:cBhvr>
                                        <p:cTn id="10" dur="1000" fill="hold"/>
                                        <p:tgtEl>
                                          <p:spTgt spid="58608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08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5" name="Group 30"/>
          <p:cNvGrpSpPr>
            <a:grpSpLocks/>
          </p:cNvGrpSpPr>
          <p:nvPr/>
        </p:nvGrpSpPr>
        <p:grpSpPr bwMode="auto">
          <a:xfrm>
            <a:off x="3370263" y="633413"/>
            <a:ext cx="4784725" cy="5654675"/>
            <a:chOff x="1287" y="268"/>
            <a:chExt cx="3146" cy="3735"/>
          </a:xfrm>
        </p:grpSpPr>
        <p:pic>
          <p:nvPicPr>
            <p:cNvPr id="149526" name="Picture 2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87" y="268"/>
              <a:ext cx="3146" cy="373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149527" name="Picture 2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664248">
              <a:off x="2387" y="2229"/>
              <a:ext cx="1737" cy="1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sp>
        <p:nvSpPr>
          <p:cNvPr id="630821" name="Line 37"/>
          <p:cNvSpPr>
            <a:spLocks noChangeShapeType="1"/>
          </p:cNvSpPr>
          <p:nvPr/>
        </p:nvSpPr>
        <p:spPr bwMode="auto">
          <a:xfrm>
            <a:off x="5245100" y="1131888"/>
            <a:ext cx="446088" cy="2670175"/>
          </a:xfrm>
          <a:prstGeom prst="line">
            <a:avLst/>
          </a:prstGeom>
          <a:noFill/>
          <a:ln w="57150">
            <a:solidFill>
              <a:srgbClr val="00FF00"/>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28" name="Line 44"/>
          <p:cNvSpPr>
            <a:spLocks noChangeShapeType="1"/>
          </p:cNvSpPr>
          <p:nvPr/>
        </p:nvSpPr>
        <p:spPr bwMode="auto">
          <a:xfrm flipV="1">
            <a:off x="4292600" y="2139950"/>
            <a:ext cx="2579688" cy="249238"/>
          </a:xfrm>
          <a:prstGeom prst="line">
            <a:avLst/>
          </a:prstGeom>
          <a:noFill/>
          <a:ln w="57150">
            <a:solidFill>
              <a:schemeClr val="accent1"/>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36" name="Rectangle 52"/>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72</a:t>
            </a:r>
          </a:p>
        </p:txBody>
      </p:sp>
      <p:sp>
        <p:nvSpPr>
          <p:cNvPr id="149509" name="Text Box 53"/>
          <p:cNvSpPr txBox="1">
            <a:spLocks noChangeArrowheads="1"/>
          </p:cNvSpPr>
          <p:nvPr/>
        </p:nvSpPr>
        <p:spPr bwMode="auto">
          <a:xfrm>
            <a:off x="8664575" y="64262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630838" name="Text Box 54"/>
          <p:cNvSpPr txBox="1">
            <a:spLocks noChangeArrowheads="1"/>
          </p:cNvSpPr>
          <p:nvPr/>
        </p:nvSpPr>
        <p:spPr bwMode="auto">
          <a:xfrm>
            <a:off x="461963" y="1143000"/>
            <a:ext cx="2713037" cy="48320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sz="4400" dirty="0" err="1" smtClean="0">
                <a:solidFill>
                  <a:srgbClr val="FFFF00"/>
                </a:solidFill>
                <a:latin typeface="Arial" charset="0"/>
                <a:ea typeface="+mn-ea"/>
                <a:cs typeface="+mn-cs"/>
              </a:rPr>
              <a:t>Ete</a:t>
            </a:r>
            <a:r>
              <a:rPr lang="en-US" sz="4400" dirty="0" smtClean="0">
                <a:solidFill>
                  <a:srgbClr val="FFFF00"/>
                </a:solidFill>
                <a:latin typeface="Arial" charset="0"/>
                <a:ea typeface="+mn-ea"/>
                <a:cs typeface="+mn-cs"/>
              </a:rPr>
              <a:t> </a:t>
            </a:r>
            <a:r>
              <a:rPr lang="en-US" sz="4400" dirty="0" err="1" smtClean="0">
                <a:solidFill>
                  <a:srgbClr val="FFFF00"/>
                </a:solidFill>
                <a:latin typeface="Arial" charset="0"/>
                <a:ea typeface="+mn-ea"/>
                <a:cs typeface="+mn-cs"/>
              </a:rPr>
              <a:t>na</a:t>
            </a:r>
            <a:r>
              <a:rPr lang="en-US" sz="4400" dirty="0" smtClean="0">
                <a:solidFill>
                  <a:srgbClr val="FFFF00"/>
                </a:solidFill>
                <a:latin typeface="Arial" charset="0"/>
                <a:ea typeface="+mn-ea"/>
                <a:cs typeface="+mn-cs"/>
              </a:rPr>
              <a:t>  Israel</a:t>
            </a:r>
            <a:r>
              <a:rPr lang="en-US" sz="4400" dirty="0">
                <a:solidFill>
                  <a:srgbClr val="FFFF00"/>
                </a:solidFill>
                <a:latin typeface="Arial" charset="0"/>
                <a:ea typeface="+mn-ea"/>
                <a:cs typeface="+mn-cs"/>
              </a:rPr>
              <a:t> </a:t>
            </a:r>
            <a:r>
              <a:rPr lang="en-US" sz="4400" dirty="0" err="1" smtClean="0">
                <a:solidFill>
                  <a:srgbClr val="FFFF00"/>
                </a:solidFill>
                <a:latin typeface="Arial" charset="0"/>
                <a:ea typeface="+mn-ea"/>
                <a:cs typeface="+mn-cs"/>
              </a:rPr>
              <a:t>osu</a:t>
            </a:r>
            <a:r>
              <a:rPr lang="en-US" sz="4400" dirty="0" smtClean="0">
                <a:solidFill>
                  <a:srgbClr val="FFFF00"/>
                </a:solidFill>
                <a:latin typeface="Arial" charset="0"/>
                <a:ea typeface="+mn-ea"/>
                <a:cs typeface="+mn-cs"/>
              </a:rPr>
              <a:t> </a:t>
            </a:r>
            <a:r>
              <a:rPr lang="en-US" sz="4400" dirty="0" err="1" smtClean="0">
                <a:solidFill>
                  <a:srgbClr val="FFFF00"/>
                </a:solidFill>
                <a:latin typeface="Arial" charset="0"/>
                <a:ea typeface="+mn-ea"/>
                <a:cs typeface="+mn-cs"/>
              </a:rPr>
              <a:t>duk</a:t>
            </a:r>
            <a:r>
              <a:rPr lang="en-US" sz="4400" dirty="0" smtClean="0">
                <a:solidFill>
                  <a:srgbClr val="FFFF00"/>
                </a:solidFill>
                <a:latin typeface="Arial" charset="0"/>
                <a:ea typeface="+mn-ea"/>
                <a:cs typeface="+mn-cs"/>
              </a:rPr>
              <a:t> </a:t>
            </a:r>
            <a:r>
              <a:rPr lang="en-US" sz="4400" dirty="0" err="1" smtClean="0">
                <a:solidFill>
                  <a:srgbClr val="FFFF00"/>
                </a:solidFill>
                <a:latin typeface="Arial" charset="0"/>
                <a:ea typeface="+mn-ea"/>
                <a:cs typeface="+mn-cs"/>
              </a:rPr>
              <a:t>ki</a:t>
            </a:r>
            <a:r>
              <a:rPr lang="en-US" sz="4400" dirty="0" smtClean="0">
                <a:solidFill>
                  <a:srgbClr val="FFFF00"/>
                </a:solidFill>
                <a:latin typeface="Arial" charset="0"/>
                <a:ea typeface="+mn-ea"/>
                <a:cs typeface="+mn-cs"/>
              </a:rPr>
              <a:t> </a:t>
            </a:r>
            <a:r>
              <a:rPr lang="en-US" sz="4400" dirty="0" err="1" smtClean="0">
                <a:solidFill>
                  <a:srgbClr val="FFFF00"/>
                </a:solidFill>
                <a:latin typeface="Arial" charset="0"/>
                <a:ea typeface="+mn-ea"/>
                <a:cs typeface="+mn-cs"/>
              </a:rPr>
              <a:t>leo</a:t>
            </a:r>
            <a:r>
              <a:rPr lang="en-US" sz="4400" dirty="0" smtClean="0">
                <a:solidFill>
                  <a:srgbClr val="FFFF00"/>
                </a:solidFill>
                <a:latin typeface="Arial" charset="0"/>
                <a:ea typeface="+mn-ea"/>
                <a:cs typeface="+mn-cs"/>
              </a:rPr>
              <a:t> he lo </a:t>
            </a:r>
            <a:r>
              <a:rPr lang="en-US" sz="4400" dirty="0" err="1" smtClean="0">
                <a:solidFill>
                  <a:srgbClr val="FFFF00"/>
                </a:solidFill>
                <a:latin typeface="Arial" charset="0"/>
                <a:ea typeface="+mn-ea"/>
                <a:cs typeface="+mn-cs"/>
              </a:rPr>
              <a:t>na</a:t>
            </a:r>
            <a:r>
              <a:rPr lang="en-US" sz="4400" dirty="0" smtClean="0">
                <a:solidFill>
                  <a:srgbClr val="FFFF00"/>
                </a:solidFill>
                <a:latin typeface="Arial" charset="0"/>
                <a:ea typeface="+mn-ea"/>
                <a:cs typeface="+mn-cs"/>
              </a:rPr>
              <a:t> </a:t>
            </a:r>
            <a:r>
              <a:rPr lang="en-US" sz="4400" dirty="0" err="1" smtClean="0">
                <a:solidFill>
                  <a:srgbClr val="FFFF00"/>
                </a:solidFill>
                <a:latin typeface="Arial" charset="0"/>
                <a:ea typeface="+mn-ea"/>
                <a:cs typeface="+mn-cs"/>
              </a:rPr>
              <a:t>ejukae</a:t>
            </a:r>
            <a:r>
              <a:rPr lang="en-US" sz="4400" dirty="0" smtClean="0">
                <a:solidFill>
                  <a:srgbClr val="FFFF00"/>
                </a:solidFill>
                <a:latin typeface="Arial" charset="0"/>
                <a:ea typeface="+mn-ea"/>
                <a:cs typeface="+mn-cs"/>
              </a:rPr>
              <a:t> zeta </a:t>
            </a:r>
            <a:r>
              <a:rPr lang="en-US" sz="4400" dirty="0" err="1" smtClean="0">
                <a:solidFill>
                  <a:srgbClr val="FFFF00"/>
                </a:solidFill>
                <a:latin typeface="Arial" charset="0"/>
                <a:ea typeface="+mn-ea"/>
                <a:cs typeface="+mn-cs"/>
              </a:rPr>
              <a:t>ka</a:t>
            </a:r>
            <a:r>
              <a:rPr lang="en-US" sz="4400" dirty="0" smtClean="0">
                <a:solidFill>
                  <a:srgbClr val="FFFF00"/>
                </a:solidFill>
                <a:latin typeface="Arial" charset="0"/>
                <a:ea typeface="+mn-ea"/>
                <a:cs typeface="+mn-cs"/>
              </a:rPr>
              <a:t>.</a:t>
            </a:r>
            <a:endParaRPr lang="en-US" sz="4400" dirty="0">
              <a:solidFill>
                <a:srgbClr val="FFFF00"/>
              </a:solidFill>
              <a:latin typeface="Arial" charset="0"/>
              <a:ea typeface="+mn-ea"/>
              <a:cs typeface="+mn-cs"/>
            </a:endParaRPr>
          </a:p>
        </p:txBody>
      </p:sp>
      <p:sp>
        <p:nvSpPr>
          <p:cNvPr id="149511" name="Text Box 55"/>
          <p:cNvSpPr txBox="1">
            <a:spLocks noChangeArrowheads="1"/>
          </p:cNvSpPr>
          <p:nvPr/>
        </p:nvSpPr>
        <p:spPr bwMode="auto">
          <a:xfrm>
            <a:off x="8551863" y="64531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2</a:t>
            </a:r>
          </a:p>
        </p:txBody>
      </p:sp>
      <p:sp>
        <p:nvSpPr>
          <p:cNvPr id="630840" name="Text Box 56"/>
          <p:cNvSpPr txBox="1">
            <a:spLocks noChangeArrowheads="1"/>
          </p:cNvSpPr>
          <p:nvPr/>
        </p:nvSpPr>
        <p:spPr bwMode="auto">
          <a:xfrm>
            <a:off x="3546475" y="6160442"/>
            <a:ext cx="3898900" cy="461665"/>
          </a:xfrm>
          <a:prstGeom prst="rect">
            <a:avLst/>
          </a:prstGeom>
          <a:solidFill>
            <a:schemeClr val="accent1"/>
          </a:solidFill>
          <a:ln w="57150">
            <a:solidFill>
              <a:srgbClr val="FFFF00"/>
            </a:solidFill>
            <a:miter lim="800000"/>
            <a:headEnd/>
            <a:tailEnd/>
          </a:ln>
          <a:effectLst>
            <a:outerShdw blurRad="63500" dist="107763" dir="2700000" algn="ctr" rotWithShape="0">
              <a:schemeClr val="bg2">
                <a:alpha val="74998"/>
              </a:schemeClr>
            </a:outerShdw>
          </a:effectLst>
        </p:spPr>
        <p:txBody>
          <a:bodyPr anchor="ctr">
            <a:spAutoFit/>
          </a:bodyPr>
          <a:lstStyle/>
          <a:p>
            <a:pPr algn="ctr">
              <a:spcBef>
                <a:spcPct val="50000"/>
              </a:spcBef>
              <a:defRPr/>
            </a:pPr>
            <a:r>
              <a:rPr lang="en-US" sz="2400" dirty="0" err="1" smtClean="0">
                <a:solidFill>
                  <a:srgbClr val="FFFF00"/>
                </a:solidFill>
                <a:ea typeface="+mn-ea"/>
                <a:cs typeface="+mn-cs"/>
              </a:rPr>
              <a:t>Ekha</a:t>
            </a:r>
            <a:r>
              <a:rPr lang="en-US" sz="2400" dirty="0" smtClean="0">
                <a:solidFill>
                  <a:srgbClr val="FFFF00"/>
                </a:solidFill>
                <a:ea typeface="+mn-ea"/>
                <a:cs typeface="+mn-cs"/>
              </a:rPr>
              <a:t> </a:t>
            </a:r>
            <a:r>
              <a:rPr lang="en-US" sz="2400" dirty="0" err="1" smtClean="0">
                <a:solidFill>
                  <a:srgbClr val="FFFF00"/>
                </a:solidFill>
                <a:ea typeface="+mn-ea"/>
                <a:cs typeface="+mn-cs"/>
              </a:rPr>
              <a:t>Kako</a:t>
            </a:r>
            <a:r>
              <a:rPr lang="en-US" sz="2400" dirty="0" smtClean="0">
                <a:solidFill>
                  <a:srgbClr val="FFFF00"/>
                </a:solidFill>
                <a:ea typeface="+mn-ea"/>
                <a:cs typeface="+mn-cs"/>
              </a:rPr>
              <a:t> Zeta#08</a:t>
            </a:r>
            <a:endParaRPr lang="en-US" sz="2400" dirty="0">
              <a:solidFill>
                <a:srgbClr val="FFFF00"/>
              </a:solidFill>
              <a:ea typeface="+mn-ea"/>
              <a:cs typeface="+mn-cs"/>
            </a:endParaRPr>
          </a:p>
        </p:txBody>
      </p:sp>
      <p:sp>
        <p:nvSpPr>
          <p:cNvPr id="630822" name="Line 38"/>
          <p:cNvSpPr>
            <a:spLocks noChangeShapeType="1"/>
          </p:cNvSpPr>
          <p:nvPr/>
        </p:nvSpPr>
        <p:spPr bwMode="auto">
          <a:xfrm>
            <a:off x="5397500" y="1284288"/>
            <a:ext cx="446088" cy="2670175"/>
          </a:xfrm>
          <a:prstGeom prst="line">
            <a:avLst/>
          </a:prstGeom>
          <a:noFill/>
          <a:ln w="57150">
            <a:solidFill>
              <a:srgbClr val="00FF00"/>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29" name="Line 45"/>
          <p:cNvSpPr>
            <a:spLocks noChangeShapeType="1"/>
          </p:cNvSpPr>
          <p:nvPr/>
        </p:nvSpPr>
        <p:spPr bwMode="auto">
          <a:xfrm flipV="1">
            <a:off x="4445000" y="2292350"/>
            <a:ext cx="2579688" cy="249238"/>
          </a:xfrm>
          <a:prstGeom prst="line">
            <a:avLst/>
          </a:prstGeom>
          <a:noFill/>
          <a:ln w="57150">
            <a:solidFill>
              <a:schemeClr val="accent1"/>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23" name="Line 39"/>
          <p:cNvSpPr>
            <a:spLocks noChangeShapeType="1"/>
          </p:cNvSpPr>
          <p:nvPr/>
        </p:nvSpPr>
        <p:spPr bwMode="auto">
          <a:xfrm>
            <a:off x="5549900" y="1436688"/>
            <a:ext cx="446088" cy="2670175"/>
          </a:xfrm>
          <a:prstGeom prst="line">
            <a:avLst/>
          </a:prstGeom>
          <a:noFill/>
          <a:ln w="57150">
            <a:solidFill>
              <a:srgbClr val="00FF00"/>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30" name="Line 46"/>
          <p:cNvSpPr>
            <a:spLocks noChangeShapeType="1"/>
          </p:cNvSpPr>
          <p:nvPr/>
        </p:nvSpPr>
        <p:spPr bwMode="auto">
          <a:xfrm flipV="1">
            <a:off x="4597400" y="2444750"/>
            <a:ext cx="2579688" cy="249238"/>
          </a:xfrm>
          <a:prstGeom prst="line">
            <a:avLst/>
          </a:prstGeom>
          <a:noFill/>
          <a:ln w="57150">
            <a:solidFill>
              <a:schemeClr val="accent1"/>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24" name="Line 40"/>
          <p:cNvSpPr>
            <a:spLocks noChangeShapeType="1"/>
          </p:cNvSpPr>
          <p:nvPr/>
        </p:nvSpPr>
        <p:spPr bwMode="auto">
          <a:xfrm>
            <a:off x="5727700" y="1589088"/>
            <a:ext cx="446088" cy="2670175"/>
          </a:xfrm>
          <a:prstGeom prst="line">
            <a:avLst/>
          </a:prstGeom>
          <a:noFill/>
          <a:ln w="57150">
            <a:solidFill>
              <a:srgbClr val="00FF00"/>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31" name="Line 47"/>
          <p:cNvSpPr>
            <a:spLocks noChangeShapeType="1"/>
          </p:cNvSpPr>
          <p:nvPr/>
        </p:nvSpPr>
        <p:spPr bwMode="auto">
          <a:xfrm flipV="1">
            <a:off x="4749800" y="2597150"/>
            <a:ext cx="2579688" cy="249238"/>
          </a:xfrm>
          <a:prstGeom prst="line">
            <a:avLst/>
          </a:prstGeom>
          <a:noFill/>
          <a:ln w="57150">
            <a:solidFill>
              <a:schemeClr val="accent1"/>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25" name="Line 41"/>
          <p:cNvSpPr>
            <a:spLocks noChangeShapeType="1"/>
          </p:cNvSpPr>
          <p:nvPr/>
        </p:nvSpPr>
        <p:spPr bwMode="auto">
          <a:xfrm>
            <a:off x="5880100" y="1741488"/>
            <a:ext cx="446088" cy="2670175"/>
          </a:xfrm>
          <a:prstGeom prst="line">
            <a:avLst/>
          </a:prstGeom>
          <a:noFill/>
          <a:ln w="57150">
            <a:solidFill>
              <a:srgbClr val="00FF00"/>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32" name="Line 48"/>
          <p:cNvSpPr>
            <a:spLocks noChangeShapeType="1"/>
          </p:cNvSpPr>
          <p:nvPr/>
        </p:nvSpPr>
        <p:spPr bwMode="auto">
          <a:xfrm flipV="1">
            <a:off x="4902200" y="2749550"/>
            <a:ext cx="2579688" cy="249238"/>
          </a:xfrm>
          <a:prstGeom prst="line">
            <a:avLst/>
          </a:prstGeom>
          <a:noFill/>
          <a:ln w="57150">
            <a:solidFill>
              <a:schemeClr val="accent1"/>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26" name="Line 42"/>
          <p:cNvSpPr>
            <a:spLocks noChangeShapeType="1"/>
          </p:cNvSpPr>
          <p:nvPr/>
        </p:nvSpPr>
        <p:spPr bwMode="auto">
          <a:xfrm>
            <a:off x="6032500" y="1893888"/>
            <a:ext cx="446088" cy="2670175"/>
          </a:xfrm>
          <a:prstGeom prst="line">
            <a:avLst/>
          </a:prstGeom>
          <a:noFill/>
          <a:ln w="57150">
            <a:solidFill>
              <a:srgbClr val="00FF00"/>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33" name="Line 49"/>
          <p:cNvSpPr>
            <a:spLocks noChangeShapeType="1"/>
          </p:cNvSpPr>
          <p:nvPr/>
        </p:nvSpPr>
        <p:spPr bwMode="auto">
          <a:xfrm flipV="1">
            <a:off x="5054600" y="2901950"/>
            <a:ext cx="2579688" cy="249238"/>
          </a:xfrm>
          <a:prstGeom prst="line">
            <a:avLst/>
          </a:prstGeom>
          <a:noFill/>
          <a:ln w="57150">
            <a:solidFill>
              <a:schemeClr val="accent1"/>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149523" name="Group 58"/>
          <p:cNvGrpSpPr>
            <a:grpSpLocks/>
          </p:cNvGrpSpPr>
          <p:nvPr/>
        </p:nvGrpSpPr>
        <p:grpSpPr bwMode="auto">
          <a:xfrm>
            <a:off x="519113" y="76200"/>
            <a:ext cx="854075" cy="1704975"/>
            <a:chOff x="327" y="48"/>
            <a:chExt cx="538" cy="1074"/>
          </a:xfrm>
        </p:grpSpPr>
        <p:sp>
          <p:nvSpPr>
            <p:cNvPr id="630843" name="Rectangle 59"/>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630844" name="Line 60"/>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630840"/>
                                        </p:tgtEl>
                                        <p:attrNameLst>
                                          <p:attrName>style.visibility</p:attrName>
                                        </p:attrNameLst>
                                      </p:cBhvr>
                                      <p:to>
                                        <p:strVal val="visible"/>
                                      </p:to>
                                    </p:set>
                                    <p:anim calcmode="lin" valueType="num">
                                      <p:cBhvr>
                                        <p:cTn id="7" dur="500" fill="hold"/>
                                        <p:tgtEl>
                                          <p:spTgt spid="630840"/>
                                        </p:tgtEl>
                                        <p:attrNameLst>
                                          <p:attrName>ppt_x</p:attrName>
                                        </p:attrNameLst>
                                      </p:cBhvr>
                                      <p:tavLst>
                                        <p:tav tm="0">
                                          <p:val>
                                            <p:strVal val="#ppt_x-#ppt_w/2"/>
                                          </p:val>
                                        </p:tav>
                                        <p:tav tm="100000">
                                          <p:val>
                                            <p:strVal val="#ppt_x"/>
                                          </p:val>
                                        </p:tav>
                                      </p:tavLst>
                                    </p:anim>
                                    <p:anim calcmode="lin" valueType="num">
                                      <p:cBhvr>
                                        <p:cTn id="8" dur="500" fill="hold"/>
                                        <p:tgtEl>
                                          <p:spTgt spid="630840"/>
                                        </p:tgtEl>
                                        <p:attrNameLst>
                                          <p:attrName>ppt_y</p:attrName>
                                        </p:attrNameLst>
                                      </p:cBhvr>
                                      <p:tavLst>
                                        <p:tav tm="0">
                                          <p:val>
                                            <p:strVal val="#ppt_y"/>
                                          </p:val>
                                        </p:tav>
                                        <p:tav tm="100000">
                                          <p:val>
                                            <p:strVal val="#ppt_y"/>
                                          </p:val>
                                        </p:tav>
                                      </p:tavLst>
                                    </p:anim>
                                    <p:anim calcmode="lin" valueType="num">
                                      <p:cBhvr>
                                        <p:cTn id="9" dur="500" fill="hold"/>
                                        <p:tgtEl>
                                          <p:spTgt spid="630840"/>
                                        </p:tgtEl>
                                        <p:attrNameLst>
                                          <p:attrName>ppt_w</p:attrName>
                                        </p:attrNameLst>
                                      </p:cBhvr>
                                      <p:tavLst>
                                        <p:tav tm="0">
                                          <p:val>
                                            <p:fltVal val="0"/>
                                          </p:val>
                                        </p:tav>
                                        <p:tav tm="100000">
                                          <p:val>
                                            <p:strVal val="#ppt_w"/>
                                          </p:val>
                                        </p:tav>
                                      </p:tavLst>
                                    </p:anim>
                                    <p:anim calcmode="lin" valueType="num">
                                      <p:cBhvr>
                                        <p:cTn id="10" dur="500" fill="hold"/>
                                        <p:tgtEl>
                                          <p:spTgt spid="630840"/>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30838"/>
                                        </p:tgtEl>
                                        <p:attrNameLst>
                                          <p:attrName>style.visibility</p:attrName>
                                        </p:attrNameLst>
                                      </p:cBhvr>
                                      <p:to>
                                        <p:strVal val="visible"/>
                                      </p:to>
                                    </p:set>
                                    <p:animEffect transition="in" filter="wipe(up)">
                                      <p:cBhvr>
                                        <p:cTn id="15" dur="500"/>
                                        <p:tgtEl>
                                          <p:spTgt spid="63083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1" fill="hold" nodeType="clickEffect">
                                  <p:stCondLst>
                                    <p:cond delay="0"/>
                                  </p:stCondLst>
                                  <p:childTnLst>
                                    <p:set>
                                      <p:cBhvr>
                                        <p:cTn id="19" dur="1" fill="hold">
                                          <p:stCondLst>
                                            <p:cond delay="0"/>
                                          </p:stCondLst>
                                        </p:cTn>
                                        <p:tgtEl>
                                          <p:spTgt spid="630821"/>
                                        </p:tgtEl>
                                        <p:attrNameLst>
                                          <p:attrName>style.visibility</p:attrName>
                                        </p:attrNameLst>
                                      </p:cBhvr>
                                      <p:to>
                                        <p:strVal val="visible"/>
                                      </p:to>
                                    </p:set>
                                    <p:anim calcmode="lin" valueType="num">
                                      <p:cBhvr additive="base">
                                        <p:cTn id="20" dur="500" fill="hold"/>
                                        <p:tgtEl>
                                          <p:spTgt spid="630821"/>
                                        </p:tgtEl>
                                        <p:attrNameLst>
                                          <p:attrName>ppt_x</p:attrName>
                                        </p:attrNameLst>
                                      </p:cBhvr>
                                      <p:tavLst>
                                        <p:tav tm="0">
                                          <p:val>
                                            <p:strVal val="#ppt_x"/>
                                          </p:val>
                                        </p:tav>
                                        <p:tav tm="100000">
                                          <p:val>
                                            <p:strVal val="#ppt_x"/>
                                          </p:val>
                                        </p:tav>
                                      </p:tavLst>
                                    </p:anim>
                                    <p:anim calcmode="lin" valueType="num">
                                      <p:cBhvr additive="base">
                                        <p:cTn id="21" dur="500" fill="hold"/>
                                        <p:tgtEl>
                                          <p:spTgt spid="630821"/>
                                        </p:tgtEl>
                                        <p:attrNameLst>
                                          <p:attrName>ppt_y</p:attrName>
                                        </p:attrNameLst>
                                      </p:cBhvr>
                                      <p:tavLst>
                                        <p:tav tm="0">
                                          <p:val>
                                            <p:strVal val="0-#ppt_h/2"/>
                                          </p:val>
                                        </p:tav>
                                        <p:tav tm="100000">
                                          <p:val>
                                            <p:strVal val="#ppt_y"/>
                                          </p:val>
                                        </p:tav>
                                      </p:tavLst>
                                    </p:anim>
                                  </p:childTnLst>
                                </p:cTn>
                              </p:par>
                            </p:childTnLst>
                          </p:cTn>
                        </p:par>
                        <p:par>
                          <p:cTn id="22" fill="hold" nodeType="afterGroup">
                            <p:stCondLst>
                              <p:cond delay="500"/>
                            </p:stCondLst>
                            <p:childTnLst>
                              <p:par>
                                <p:cTn id="23" presetID="2" presetClass="entr" presetSubtype="8" fill="hold" nodeType="afterEffect">
                                  <p:stCondLst>
                                    <p:cond delay="0"/>
                                  </p:stCondLst>
                                  <p:childTnLst>
                                    <p:set>
                                      <p:cBhvr>
                                        <p:cTn id="24" dur="1" fill="hold">
                                          <p:stCondLst>
                                            <p:cond delay="0"/>
                                          </p:stCondLst>
                                        </p:cTn>
                                        <p:tgtEl>
                                          <p:spTgt spid="630828"/>
                                        </p:tgtEl>
                                        <p:attrNameLst>
                                          <p:attrName>style.visibility</p:attrName>
                                        </p:attrNameLst>
                                      </p:cBhvr>
                                      <p:to>
                                        <p:strVal val="visible"/>
                                      </p:to>
                                    </p:set>
                                    <p:anim calcmode="lin" valueType="num">
                                      <p:cBhvr additive="base">
                                        <p:cTn id="25" dur="500" fill="hold"/>
                                        <p:tgtEl>
                                          <p:spTgt spid="630828"/>
                                        </p:tgtEl>
                                        <p:attrNameLst>
                                          <p:attrName>ppt_x</p:attrName>
                                        </p:attrNameLst>
                                      </p:cBhvr>
                                      <p:tavLst>
                                        <p:tav tm="0">
                                          <p:val>
                                            <p:strVal val="0-#ppt_w/2"/>
                                          </p:val>
                                        </p:tav>
                                        <p:tav tm="100000">
                                          <p:val>
                                            <p:strVal val="#ppt_x"/>
                                          </p:val>
                                        </p:tav>
                                      </p:tavLst>
                                    </p:anim>
                                    <p:anim calcmode="lin" valueType="num">
                                      <p:cBhvr additive="base">
                                        <p:cTn id="26" dur="500" fill="hold"/>
                                        <p:tgtEl>
                                          <p:spTgt spid="630828"/>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1000"/>
                            </p:stCondLst>
                            <p:childTnLst>
                              <p:par>
                                <p:cTn id="28" presetID="2" presetClass="entr" presetSubtype="1" fill="hold" nodeType="afterEffect">
                                  <p:stCondLst>
                                    <p:cond delay="0"/>
                                  </p:stCondLst>
                                  <p:childTnLst>
                                    <p:set>
                                      <p:cBhvr>
                                        <p:cTn id="29" dur="1" fill="hold">
                                          <p:stCondLst>
                                            <p:cond delay="0"/>
                                          </p:stCondLst>
                                        </p:cTn>
                                        <p:tgtEl>
                                          <p:spTgt spid="630822"/>
                                        </p:tgtEl>
                                        <p:attrNameLst>
                                          <p:attrName>style.visibility</p:attrName>
                                        </p:attrNameLst>
                                      </p:cBhvr>
                                      <p:to>
                                        <p:strVal val="visible"/>
                                      </p:to>
                                    </p:set>
                                    <p:anim calcmode="lin" valueType="num">
                                      <p:cBhvr additive="base">
                                        <p:cTn id="30" dur="500" fill="hold"/>
                                        <p:tgtEl>
                                          <p:spTgt spid="630822"/>
                                        </p:tgtEl>
                                        <p:attrNameLst>
                                          <p:attrName>ppt_x</p:attrName>
                                        </p:attrNameLst>
                                      </p:cBhvr>
                                      <p:tavLst>
                                        <p:tav tm="0">
                                          <p:val>
                                            <p:strVal val="#ppt_x"/>
                                          </p:val>
                                        </p:tav>
                                        <p:tav tm="100000">
                                          <p:val>
                                            <p:strVal val="#ppt_x"/>
                                          </p:val>
                                        </p:tav>
                                      </p:tavLst>
                                    </p:anim>
                                    <p:anim calcmode="lin" valueType="num">
                                      <p:cBhvr additive="base">
                                        <p:cTn id="31" dur="500" fill="hold"/>
                                        <p:tgtEl>
                                          <p:spTgt spid="630822"/>
                                        </p:tgtEl>
                                        <p:attrNameLst>
                                          <p:attrName>ppt_y</p:attrName>
                                        </p:attrNameLst>
                                      </p:cBhvr>
                                      <p:tavLst>
                                        <p:tav tm="0">
                                          <p:val>
                                            <p:strVal val="0-#ppt_h/2"/>
                                          </p:val>
                                        </p:tav>
                                        <p:tav tm="100000">
                                          <p:val>
                                            <p:strVal val="#ppt_y"/>
                                          </p:val>
                                        </p:tav>
                                      </p:tavLst>
                                    </p:anim>
                                  </p:childTnLst>
                                </p:cTn>
                              </p:par>
                            </p:childTnLst>
                          </p:cTn>
                        </p:par>
                        <p:par>
                          <p:cTn id="32" fill="hold" nodeType="afterGroup">
                            <p:stCondLst>
                              <p:cond delay="1500"/>
                            </p:stCondLst>
                            <p:childTnLst>
                              <p:par>
                                <p:cTn id="33" presetID="2" presetClass="entr" presetSubtype="8" fill="hold" nodeType="afterEffect">
                                  <p:stCondLst>
                                    <p:cond delay="0"/>
                                  </p:stCondLst>
                                  <p:childTnLst>
                                    <p:set>
                                      <p:cBhvr>
                                        <p:cTn id="34" dur="1" fill="hold">
                                          <p:stCondLst>
                                            <p:cond delay="0"/>
                                          </p:stCondLst>
                                        </p:cTn>
                                        <p:tgtEl>
                                          <p:spTgt spid="630829"/>
                                        </p:tgtEl>
                                        <p:attrNameLst>
                                          <p:attrName>style.visibility</p:attrName>
                                        </p:attrNameLst>
                                      </p:cBhvr>
                                      <p:to>
                                        <p:strVal val="visible"/>
                                      </p:to>
                                    </p:set>
                                    <p:anim calcmode="lin" valueType="num">
                                      <p:cBhvr additive="base">
                                        <p:cTn id="35" dur="500" fill="hold"/>
                                        <p:tgtEl>
                                          <p:spTgt spid="630829"/>
                                        </p:tgtEl>
                                        <p:attrNameLst>
                                          <p:attrName>ppt_x</p:attrName>
                                        </p:attrNameLst>
                                      </p:cBhvr>
                                      <p:tavLst>
                                        <p:tav tm="0">
                                          <p:val>
                                            <p:strVal val="0-#ppt_w/2"/>
                                          </p:val>
                                        </p:tav>
                                        <p:tav tm="100000">
                                          <p:val>
                                            <p:strVal val="#ppt_x"/>
                                          </p:val>
                                        </p:tav>
                                      </p:tavLst>
                                    </p:anim>
                                    <p:anim calcmode="lin" valueType="num">
                                      <p:cBhvr additive="base">
                                        <p:cTn id="36" dur="500" fill="hold"/>
                                        <p:tgtEl>
                                          <p:spTgt spid="630829"/>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2000"/>
                            </p:stCondLst>
                            <p:childTnLst>
                              <p:par>
                                <p:cTn id="38" presetID="2" presetClass="entr" presetSubtype="1" fill="hold" nodeType="afterEffect">
                                  <p:stCondLst>
                                    <p:cond delay="0"/>
                                  </p:stCondLst>
                                  <p:childTnLst>
                                    <p:set>
                                      <p:cBhvr>
                                        <p:cTn id="39" dur="1" fill="hold">
                                          <p:stCondLst>
                                            <p:cond delay="0"/>
                                          </p:stCondLst>
                                        </p:cTn>
                                        <p:tgtEl>
                                          <p:spTgt spid="630823"/>
                                        </p:tgtEl>
                                        <p:attrNameLst>
                                          <p:attrName>style.visibility</p:attrName>
                                        </p:attrNameLst>
                                      </p:cBhvr>
                                      <p:to>
                                        <p:strVal val="visible"/>
                                      </p:to>
                                    </p:set>
                                    <p:anim calcmode="lin" valueType="num">
                                      <p:cBhvr additive="base">
                                        <p:cTn id="40" dur="500" fill="hold"/>
                                        <p:tgtEl>
                                          <p:spTgt spid="630823"/>
                                        </p:tgtEl>
                                        <p:attrNameLst>
                                          <p:attrName>ppt_x</p:attrName>
                                        </p:attrNameLst>
                                      </p:cBhvr>
                                      <p:tavLst>
                                        <p:tav tm="0">
                                          <p:val>
                                            <p:strVal val="#ppt_x"/>
                                          </p:val>
                                        </p:tav>
                                        <p:tav tm="100000">
                                          <p:val>
                                            <p:strVal val="#ppt_x"/>
                                          </p:val>
                                        </p:tav>
                                      </p:tavLst>
                                    </p:anim>
                                    <p:anim calcmode="lin" valueType="num">
                                      <p:cBhvr additive="base">
                                        <p:cTn id="41" dur="500" fill="hold"/>
                                        <p:tgtEl>
                                          <p:spTgt spid="630823"/>
                                        </p:tgtEl>
                                        <p:attrNameLst>
                                          <p:attrName>ppt_y</p:attrName>
                                        </p:attrNameLst>
                                      </p:cBhvr>
                                      <p:tavLst>
                                        <p:tav tm="0">
                                          <p:val>
                                            <p:strVal val="0-#ppt_h/2"/>
                                          </p:val>
                                        </p:tav>
                                        <p:tav tm="100000">
                                          <p:val>
                                            <p:strVal val="#ppt_y"/>
                                          </p:val>
                                        </p:tav>
                                      </p:tavLst>
                                    </p:anim>
                                  </p:childTnLst>
                                </p:cTn>
                              </p:par>
                            </p:childTnLst>
                          </p:cTn>
                        </p:par>
                        <p:par>
                          <p:cTn id="42" fill="hold" nodeType="afterGroup">
                            <p:stCondLst>
                              <p:cond delay="2500"/>
                            </p:stCondLst>
                            <p:childTnLst>
                              <p:par>
                                <p:cTn id="43" presetID="2" presetClass="entr" presetSubtype="8" fill="hold" nodeType="afterEffect">
                                  <p:stCondLst>
                                    <p:cond delay="0"/>
                                  </p:stCondLst>
                                  <p:childTnLst>
                                    <p:set>
                                      <p:cBhvr>
                                        <p:cTn id="44" dur="1" fill="hold">
                                          <p:stCondLst>
                                            <p:cond delay="0"/>
                                          </p:stCondLst>
                                        </p:cTn>
                                        <p:tgtEl>
                                          <p:spTgt spid="630830"/>
                                        </p:tgtEl>
                                        <p:attrNameLst>
                                          <p:attrName>style.visibility</p:attrName>
                                        </p:attrNameLst>
                                      </p:cBhvr>
                                      <p:to>
                                        <p:strVal val="visible"/>
                                      </p:to>
                                    </p:set>
                                    <p:anim calcmode="lin" valueType="num">
                                      <p:cBhvr additive="base">
                                        <p:cTn id="45" dur="500" fill="hold"/>
                                        <p:tgtEl>
                                          <p:spTgt spid="630830"/>
                                        </p:tgtEl>
                                        <p:attrNameLst>
                                          <p:attrName>ppt_x</p:attrName>
                                        </p:attrNameLst>
                                      </p:cBhvr>
                                      <p:tavLst>
                                        <p:tav tm="0">
                                          <p:val>
                                            <p:strVal val="0-#ppt_w/2"/>
                                          </p:val>
                                        </p:tav>
                                        <p:tav tm="100000">
                                          <p:val>
                                            <p:strVal val="#ppt_x"/>
                                          </p:val>
                                        </p:tav>
                                      </p:tavLst>
                                    </p:anim>
                                    <p:anim calcmode="lin" valueType="num">
                                      <p:cBhvr additive="base">
                                        <p:cTn id="46" dur="500" fill="hold"/>
                                        <p:tgtEl>
                                          <p:spTgt spid="630830"/>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3000"/>
                            </p:stCondLst>
                            <p:childTnLst>
                              <p:par>
                                <p:cTn id="48" presetID="2" presetClass="entr" presetSubtype="1" fill="hold" nodeType="afterEffect">
                                  <p:stCondLst>
                                    <p:cond delay="0"/>
                                  </p:stCondLst>
                                  <p:childTnLst>
                                    <p:set>
                                      <p:cBhvr>
                                        <p:cTn id="49" dur="1" fill="hold">
                                          <p:stCondLst>
                                            <p:cond delay="0"/>
                                          </p:stCondLst>
                                        </p:cTn>
                                        <p:tgtEl>
                                          <p:spTgt spid="630824"/>
                                        </p:tgtEl>
                                        <p:attrNameLst>
                                          <p:attrName>style.visibility</p:attrName>
                                        </p:attrNameLst>
                                      </p:cBhvr>
                                      <p:to>
                                        <p:strVal val="visible"/>
                                      </p:to>
                                    </p:set>
                                    <p:anim calcmode="lin" valueType="num">
                                      <p:cBhvr additive="base">
                                        <p:cTn id="50" dur="500" fill="hold"/>
                                        <p:tgtEl>
                                          <p:spTgt spid="630824"/>
                                        </p:tgtEl>
                                        <p:attrNameLst>
                                          <p:attrName>ppt_x</p:attrName>
                                        </p:attrNameLst>
                                      </p:cBhvr>
                                      <p:tavLst>
                                        <p:tav tm="0">
                                          <p:val>
                                            <p:strVal val="#ppt_x"/>
                                          </p:val>
                                        </p:tav>
                                        <p:tav tm="100000">
                                          <p:val>
                                            <p:strVal val="#ppt_x"/>
                                          </p:val>
                                        </p:tav>
                                      </p:tavLst>
                                    </p:anim>
                                    <p:anim calcmode="lin" valueType="num">
                                      <p:cBhvr additive="base">
                                        <p:cTn id="51" dur="500" fill="hold"/>
                                        <p:tgtEl>
                                          <p:spTgt spid="630824"/>
                                        </p:tgtEl>
                                        <p:attrNameLst>
                                          <p:attrName>ppt_y</p:attrName>
                                        </p:attrNameLst>
                                      </p:cBhvr>
                                      <p:tavLst>
                                        <p:tav tm="0">
                                          <p:val>
                                            <p:strVal val="0-#ppt_h/2"/>
                                          </p:val>
                                        </p:tav>
                                        <p:tav tm="100000">
                                          <p:val>
                                            <p:strVal val="#ppt_y"/>
                                          </p:val>
                                        </p:tav>
                                      </p:tavLst>
                                    </p:anim>
                                  </p:childTnLst>
                                </p:cTn>
                              </p:par>
                            </p:childTnLst>
                          </p:cTn>
                        </p:par>
                        <p:par>
                          <p:cTn id="52" fill="hold" nodeType="afterGroup">
                            <p:stCondLst>
                              <p:cond delay="3500"/>
                            </p:stCondLst>
                            <p:childTnLst>
                              <p:par>
                                <p:cTn id="53" presetID="2" presetClass="entr" presetSubtype="8" fill="hold" nodeType="afterEffect">
                                  <p:stCondLst>
                                    <p:cond delay="0"/>
                                  </p:stCondLst>
                                  <p:childTnLst>
                                    <p:set>
                                      <p:cBhvr>
                                        <p:cTn id="54" dur="1" fill="hold">
                                          <p:stCondLst>
                                            <p:cond delay="0"/>
                                          </p:stCondLst>
                                        </p:cTn>
                                        <p:tgtEl>
                                          <p:spTgt spid="630831"/>
                                        </p:tgtEl>
                                        <p:attrNameLst>
                                          <p:attrName>style.visibility</p:attrName>
                                        </p:attrNameLst>
                                      </p:cBhvr>
                                      <p:to>
                                        <p:strVal val="visible"/>
                                      </p:to>
                                    </p:set>
                                    <p:anim calcmode="lin" valueType="num">
                                      <p:cBhvr additive="base">
                                        <p:cTn id="55" dur="500" fill="hold"/>
                                        <p:tgtEl>
                                          <p:spTgt spid="630831"/>
                                        </p:tgtEl>
                                        <p:attrNameLst>
                                          <p:attrName>ppt_x</p:attrName>
                                        </p:attrNameLst>
                                      </p:cBhvr>
                                      <p:tavLst>
                                        <p:tav tm="0">
                                          <p:val>
                                            <p:strVal val="0-#ppt_w/2"/>
                                          </p:val>
                                        </p:tav>
                                        <p:tav tm="100000">
                                          <p:val>
                                            <p:strVal val="#ppt_x"/>
                                          </p:val>
                                        </p:tav>
                                      </p:tavLst>
                                    </p:anim>
                                    <p:anim calcmode="lin" valueType="num">
                                      <p:cBhvr additive="base">
                                        <p:cTn id="56" dur="500" fill="hold"/>
                                        <p:tgtEl>
                                          <p:spTgt spid="630831"/>
                                        </p:tgtEl>
                                        <p:attrNameLst>
                                          <p:attrName>ppt_y</p:attrName>
                                        </p:attrNameLst>
                                      </p:cBhvr>
                                      <p:tavLst>
                                        <p:tav tm="0">
                                          <p:val>
                                            <p:strVal val="#ppt_y"/>
                                          </p:val>
                                        </p:tav>
                                        <p:tav tm="100000">
                                          <p:val>
                                            <p:strVal val="#ppt_y"/>
                                          </p:val>
                                        </p:tav>
                                      </p:tavLst>
                                    </p:anim>
                                  </p:childTnLst>
                                </p:cTn>
                              </p:par>
                            </p:childTnLst>
                          </p:cTn>
                        </p:par>
                        <p:par>
                          <p:cTn id="57" fill="hold" nodeType="afterGroup">
                            <p:stCondLst>
                              <p:cond delay="4000"/>
                            </p:stCondLst>
                            <p:childTnLst>
                              <p:par>
                                <p:cTn id="58" presetID="2" presetClass="entr" presetSubtype="1" fill="hold" nodeType="afterEffect">
                                  <p:stCondLst>
                                    <p:cond delay="0"/>
                                  </p:stCondLst>
                                  <p:childTnLst>
                                    <p:set>
                                      <p:cBhvr>
                                        <p:cTn id="59" dur="1" fill="hold">
                                          <p:stCondLst>
                                            <p:cond delay="0"/>
                                          </p:stCondLst>
                                        </p:cTn>
                                        <p:tgtEl>
                                          <p:spTgt spid="630825"/>
                                        </p:tgtEl>
                                        <p:attrNameLst>
                                          <p:attrName>style.visibility</p:attrName>
                                        </p:attrNameLst>
                                      </p:cBhvr>
                                      <p:to>
                                        <p:strVal val="visible"/>
                                      </p:to>
                                    </p:set>
                                    <p:anim calcmode="lin" valueType="num">
                                      <p:cBhvr additive="base">
                                        <p:cTn id="60" dur="500" fill="hold"/>
                                        <p:tgtEl>
                                          <p:spTgt spid="630825"/>
                                        </p:tgtEl>
                                        <p:attrNameLst>
                                          <p:attrName>ppt_x</p:attrName>
                                        </p:attrNameLst>
                                      </p:cBhvr>
                                      <p:tavLst>
                                        <p:tav tm="0">
                                          <p:val>
                                            <p:strVal val="#ppt_x"/>
                                          </p:val>
                                        </p:tav>
                                        <p:tav tm="100000">
                                          <p:val>
                                            <p:strVal val="#ppt_x"/>
                                          </p:val>
                                        </p:tav>
                                      </p:tavLst>
                                    </p:anim>
                                    <p:anim calcmode="lin" valueType="num">
                                      <p:cBhvr additive="base">
                                        <p:cTn id="61" dur="500" fill="hold"/>
                                        <p:tgtEl>
                                          <p:spTgt spid="630825"/>
                                        </p:tgtEl>
                                        <p:attrNameLst>
                                          <p:attrName>ppt_y</p:attrName>
                                        </p:attrNameLst>
                                      </p:cBhvr>
                                      <p:tavLst>
                                        <p:tav tm="0">
                                          <p:val>
                                            <p:strVal val="0-#ppt_h/2"/>
                                          </p:val>
                                        </p:tav>
                                        <p:tav tm="100000">
                                          <p:val>
                                            <p:strVal val="#ppt_y"/>
                                          </p:val>
                                        </p:tav>
                                      </p:tavLst>
                                    </p:anim>
                                  </p:childTnLst>
                                </p:cTn>
                              </p:par>
                            </p:childTnLst>
                          </p:cTn>
                        </p:par>
                        <p:par>
                          <p:cTn id="62" fill="hold" nodeType="afterGroup">
                            <p:stCondLst>
                              <p:cond delay="4500"/>
                            </p:stCondLst>
                            <p:childTnLst>
                              <p:par>
                                <p:cTn id="63" presetID="2" presetClass="entr" presetSubtype="8" fill="hold" nodeType="afterEffect">
                                  <p:stCondLst>
                                    <p:cond delay="0"/>
                                  </p:stCondLst>
                                  <p:childTnLst>
                                    <p:set>
                                      <p:cBhvr>
                                        <p:cTn id="64" dur="1" fill="hold">
                                          <p:stCondLst>
                                            <p:cond delay="0"/>
                                          </p:stCondLst>
                                        </p:cTn>
                                        <p:tgtEl>
                                          <p:spTgt spid="630832"/>
                                        </p:tgtEl>
                                        <p:attrNameLst>
                                          <p:attrName>style.visibility</p:attrName>
                                        </p:attrNameLst>
                                      </p:cBhvr>
                                      <p:to>
                                        <p:strVal val="visible"/>
                                      </p:to>
                                    </p:set>
                                    <p:anim calcmode="lin" valueType="num">
                                      <p:cBhvr additive="base">
                                        <p:cTn id="65" dur="500" fill="hold"/>
                                        <p:tgtEl>
                                          <p:spTgt spid="630832"/>
                                        </p:tgtEl>
                                        <p:attrNameLst>
                                          <p:attrName>ppt_x</p:attrName>
                                        </p:attrNameLst>
                                      </p:cBhvr>
                                      <p:tavLst>
                                        <p:tav tm="0">
                                          <p:val>
                                            <p:strVal val="0-#ppt_w/2"/>
                                          </p:val>
                                        </p:tav>
                                        <p:tav tm="100000">
                                          <p:val>
                                            <p:strVal val="#ppt_x"/>
                                          </p:val>
                                        </p:tav>
                                      </p:tavLst>
                                    </p:anim>
                                    <p:anim calcmode="lin" valueType="num">
                                      <p:cBhvr additive="base">
                                        <p:cTn id="66" dur="500" fill="hold"/>
                                        <p:tgtEl>
                                          <p:spTgt spid="630832"/>
                                        </p:tgtEl>
                                        <p:attrNameLst>
                                          <p:attrName>ppt_y</p:attrName>
                                        </p:attrNameLst>
                                      </p:cBhvr>
                                      <p:tavLst>
                                        <p:tav tm="0">
                                          <p:val>
                                            <p:strVal val="#ppt_y"/>
                                          </p:val>
                                        </p:tav>
                                        <p:tav tm="100000">
                                          <p:val>
                                            <p:strVal val="#ppt_y"/>
                                          </p:val>
                                        </p:tav>
                                      </p:tavLst>
                                    </p:anim>
                                  </p:childTnLst>
                                </p:cTn>
                              </p:par>
                            </p:childTnLst>
                          </p:cTn>
                        </p:par>
                        <p:par>
                          <p:cTn id="67" fill="hold" nodeType="afterGroup">
                            <p:stCondLst>
                              <p:cond delay="5000"/>
                            </p:stCondLst>
                            <p:childTnLst>
                              <p:par>
                                <p:cTn id="68" presetID="2" presetClass="entr" presetSubtype="1" fill="hold" nodeType="afterEffect">
                                  <p:stCondLst>
                                    <p:cond delay="0"/>
                                  </p:stCondLst>
                                  <p:childTnLst>
                                    <p:set>
                                      <p:cBhvr>
                                        <p:cTn id="69" dur="1" fill="hold">
                                          <p:stCondLst>
                                            <p:cond delay="0"/>
                                          </p:stCondLst>
                                        </p:cTn>
                                        <p:tgtEl>
                                          <p:spTgt spid="630826"/>
                                        </p:tgtEl>
                                        <p:attrNameLst>
                                          <p:attrName>style.visibility</p:attrName>
                                        </p:attrNameLst>
                                      </p:cBhvr>
                                      <p:to>
                                        <p:strVal val="visible"/>
                                      </p:to>
                                    </p:set>
                                    <p:anim calcmode="lin" valueType="num">
                                      <p:cBhvr additive="base">
                                        <p:cTn id="70" dur="500" fill="hold"/>
                                        <p:tgtEl>
                                          <p:spTgt spid="630826"/>
                                        </p:tgtEl>
                                        <p:attrNameLst>
                                          <p:attrName>ppt_x</p:attrName>
                                        </p:attrNameLst>
                                      </p:cBhvr>
                                      <p:tavLst>
                                        <p:tav tm="0">
                                          <p:val>
                                            <p:strVal val="#ppt_x"/>
                                          </p:val>
                                        </p:tav>
                                        <p:tav tm="100000">
                                          <p:val>
                                            <p:strVal val="#ppt_x"/>
                                          </p:val>
                                        </p:tav>
                                      </p:tavLst>
                                    </p:anim>
                                    <p:anim calcmode="lin" valueType="num">
                                      <p:cBhvr additive="base">
                                        <p:cTn id="71" dur="500" fill="hold"/>
                                        <p:tgtEl>
                                          <p:spTgt spid="630826"/>
                                        </p:tgtEl>
                                        <p:attrNameLst>
                                          <p:attrName>ppt_y</p:attrName>
                                        </p:attrNameLst>
                                      </p:cBhvr>
                                      <p:tavLst>
                                        <p:tav tm="0">
                                          <p:val>
                                            <p:strVal val="0-#ppt_h/2"/>
                                          </p:val>
                                        </p:tav>
                                        <p:tav tm="100000">
                                          <p:val>
                                            <p:strVal val="#ppt_y"/>
                                          </p:val>
                                        </p:tav>
                                      </p:tavLst>
                                    </p:anim>
                                  </p:childTnLst>
                                </p:cTn>
                              </p:par>
                            </p:childTnLst>
                          </p:cTn>
                        </p:par>
                        <p:par>
                          <p:cTn id="72" fill="hold" nodeType="afterGroup">
                            <p:stCondLst>
                              <p:cond delay="5500"/>
                            </p:stCondLst>
                            <p:childTnLst>
                              <p:par>
                                <p:cTn id="73" presetID="2" presetClass="entr" presetSubtype="8" fill="hold" nodeType="afterEffect">
                                  <p:stCondLst>
                                    <p:cond delay="0"/>
                                  </p:stCondLst>
                                  <p:childTnLst>
                                    <p:set>
                                      <p:cBhvr>
                                        <p:cTn id="74" dur="1" fill="hold">
                                          <p:stCondLst>
                                            <p:cond delay="0"/>
                                          </p:stCondLst>
                                        </p:cTn>
                                        <p:tgtEl>
                                          <p:spTgt spid="630833"/>
                                        </p:tgtEl>
                                        <p:attrNameLst>
                                          <p:attrName>style.visibility</p:attrName>
                                        </p:attrNameLst>
                                      </p:cBhvr>
                                      <p:to>
                                        <p:strVal val="visible"/>
                                      </p:to>
                                    </p:set>
                                    <p:anim calcmode="lin" valueType="num">
                                      <p:cBhvr additive="base">
                                        <p:cTn id="75" dur="500" fill="hold"/>
                                        <p:tgtEl>
                                          <p:spTgt spid="630833"/>
                                        </p:tgtEl>
                                        <p:attrNameLst>
                                          <p:attrName>ppt_x</p:attrName>
                                        </p:attrNameLst>
                                      </p:cBhvr>
                                      <p:tavLst>
                                        <p:tav tm="0">
                                          <p:val>
                                            <p:strVal val="0-#ppt_w/2"/>
                                          </p:val>
                                        </p:tav>
                                        <p:tav tm="100000">
                                          <p:val>
                                            <p:strVal val="#ppt_x"/>
                                          </p:val>
                                        </p:tav>
                                      </p:tavLst>
                                    </p:anim>
                                    <p:anim calcmode="lin" valueType="num">
                                      <p:cBhvr additive="base">
                                        <p:cTn id="76" dur="500" fill="hold"/>
                                        <p:tgtEl>
                                          <p:spTgt spid="6308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838" grpId="0" autoUpdateAnimBg="0"/>
      <p:bldP spid="630840"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553" name="Group 5"/>
          <p:cNvGrpSpPr>
            <a:grpSpLocks/>
          </p:cNvGrpSpPr>
          <p:nvPr/>
        </p:nvGrpSpPr>
        <p:grpSpPr bwMode="auto">
          <a:xfrm>
            <a:off x="0" y="0"/>
            <a:ext cx="9144000" cy="6858000"/>
            <a:chOff x="0" y="0"/>
            <a:chExt cx="5760" cy="4320"/>
          </a:xfrm>
        </p:grpSpPr>
        <p:pic>
          <p:nvPicPr>
            <p:cNvPr id="151575"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1576"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38" y="1521"/>
              <a:ext cx="3531" cy="2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49224" name="Rectangle 8"/>
          <p:cNvSpPr>
            <a:spLocks noChangeArrowheads="1"/>
          </p:cNvSpPr>
          <p:nvPr/>
        </p:nvSpPr>
        <p:spPr bwMode="auto">
          <a:xfrm>
            <a:off x="5683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49225" name="Text Box 9"/>
          <p:cNvSpPr txBox="1">
            <a:spLocks noChangeArrowheads="1"/>
          </p:cNvSpPr>
          <p:nvPr/>
        </p:nvSpPr>
        <p:spPr bwMode="auto">
          <a:xfrm>
            <a:off x="1768475" y="5024438"/>
            <a:ext cx="7018338" cy="144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en-US" sz="4400" dirty="0" smtClean="0">
                <a:solidFill>
                  <a:srgbClr val="FFE957"/>
                </a:solidFill>
              </a:rPr>
              <a:t>…</a:t>
            </a:r>
            <a:r>
              <a:rPr lang="en-US" sz="4400" dirty="0" err="1" smtClean="0">
                <a:solidFill>
                  <a:srgbClr val="FFE957"/>
                </a:solidFill>
              </a:rPr>
              <a:t>nto</a:t>
            </a:r>
            <a:r>
              <a:rPr lang="en-US" sz="4400" dirty="0" smtClean="0">
                <a:solidFill>
                  <a:srgbClr val="FFE957"/>
                </a:solidFill>
              </a:rPr>
              <a:t> </a:t>
            </a:r>
            <a:r>
              <a:rPr lang="en-US" sz="4400" dirty="0" err="1" smtClean="0">
                <a:solidFill>
                  <a:srgbClr val="FFE957"/>
                </a:solidFill>
              </a:rPr>
              <a:t>na</a:t>
            </a:r>
            <a:r>
              <a:rPr lang="en-US" sz="4400" dirty="0" smtClean="0">
                <a:solidFill>
                  <a:srgbClr val="FFE957"/>
                </a:solidFill>
              </a:rPr>
              <a:t> </a:t>
            </a:r>
            <a:r>
              <a:rPr lang="en-US" sz="4400" dirty="0" err="1" smtClean="0">
                <a:solidFill>
                  <a:srgbClr val="FFE957"/>
                </a:solidFill>
              </a:rPr>
              <a:t>onte</a:t>
            </a:r>
            <a:r>
              <a:rPr lang="en-US" sz="4400" dirty="0" smtClean="0">
                <a:solidFill>
                  <a:srgbClr val="FFE957"/>
                </a:solidFill>
              </a:rPr>
              <a:t> </a:t>
            </a:r>
            <a:r>
              <a:rPr lang="en-US" sz="4400" dirty="0" err="1" smtClean="0">
                <a:solidFill>
                  <a:srgbClr val="FFE957"/>
                </a:solidFill>
              </a:rPr>
              <a:t>ji</a:t>
            </a:r>
            <a:r>
              <a:rPr lang="en-US" sz="4400" dirty="0" smtClean="0">
                <a:solidFill>
                  <a:srgbClr val="FFE957"/>
                </a:solidFill>
              </a:rPr>
              <a:t> rum do </a:t>
            </a:r>
            <a:r>
              <a:rPr lang="en-US" sz="4400" dirty="0" err="1" smtClean="0">
                <a:solidFill>
                  <a:srgbClr val="FFE957"/>
                </a:solidFill>
              </a:rPr>
              <a:t>rhumae</a:t>
            </a:r>
            <a:r>
              <a:rPr lang="en-US" sz="4400" dirty="0" smtClean="0">
                <a:solidFill>
                  <a:srgbClr val="FFE957"/>
                </a:solidFill>
              </a:rPr>
              <a:t> </a:t>
            </a:r>
            <a:r>
              <a:rPr lang="en-US" sz="4400" dirty="0" err="1" smtClean="0">
                <a:solidFill>
                  <a:srgbClr val="FFE957"/>
                </a:solidFill>
              </a:rPr>
              <a:t>vancho</a:t>
            </a:r>
            <a:r>
              <a:rPr lang="en-US" sz="4400" dirty="0" smtClean="0">
                <a:solidFill>
                  <a:srgbClr val="FFE957"/>
                </a:solidFill>
              </a:rPr>
              <a:t> la ?</a:t>
            </a:r>
            <a:endParaRPr lang="en-US" sz="4400" b="0" dirty="0">
              <a:solidFill>
                <a:srgbClr val="FFE957"/>
              </a:solidFill>
            </a:endParaRPr>
          </a:p>
        </p:txBody>
      </p:sp>
      <p:sp>
        <p:nvSpPr>
          <p:cNvPr id="649226" name="Text Box 10"/>
          <p:cNvSpPr txBox="1">
            <a:spLocks noChangeArrowheads="1"/>
          </p:cNvSpPr>
          <p:nvPr/>
        </p:nvSpPr>
        <p:spPr bwMode="auto">
          <a:xfrm>
            <a:off x="1547813" y="822325"/>
            <a:ext cx="7481887" cy="144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en-US" sz="4400" dirty="0" smtClean="0">
                <a:solidFill>
                  <a:srgbClr val="FFE957"/>
                </a:solidFill>
              </a:rPr>
              <a:t>Hi </a:t>
            </a:r>
            <a:r>
              <a:rPr lang="en-US" sz="4400" dirty="0" err="1" smtClean="0">
                <a:solidFill>
                  <a:srgbClr val="FFE957"/>
                </a:solidFill>
              </a:rPr>
              <a:t>jo</a:t>
            </a:r>
            <a:r>
              <a:rPr lang="en-US" sz="4400" dirty="0" smtClean="0">
                <a:solidFill>
                  <a:srgbClr val="FFE957"/>
                </a:solidFill>
              </a:rPr>
              <a:t> Israeli </a:t>
            </a:r>
            <a:r>
              <a:rPr lang="en-US" sz="4400" dirty="0" err="1" smtClean="0">
                <a:solidFill>
                  <a:srgbClr val="FFE957"/>
                </a:solidFill>
              </a:rPr>
              <a:t>osi</a:t>
            </a:r>
            <a:r>
              <a:rPr lang="en-US" sz="4400" dirty="0" smtClean="0">
                <a:solidFill>
                  <a:srgbClr val="FFE957"/>
                </a:solidFill>
              </a:rPr>
              <a:t> </a:t>
            </a:r>
            <a:r>
              <a:rPr lang="en-US" sz="4400" dirty="0" err="1" smtClean="0">
                <a:solidFill>
                  <a:srgbClr val="FFE957"/>
                </a:solidFill>
              </a:rPr>
              <a:t>elum</a:t>
            </a:r>
            <a:r>
              <a:rPr lang="en-US" sz="4400" dirty="0" smtClean="0">
                <a:solidFill>
                  <a:srgbClr val="FFE957"/>
                </a:solidFill>
              </a:rPr>
              <a:t> </a:t>
            </a:r>
            <a:r>
              <a:rPr lang="en-US" sz="4400" dirty="0" err="1" smtClean="0">
                <a:solidFill>
                  <a:srgbClr val="FFE957"/>
                </a:solidFill>
              </a:rPr>
              <a:t>etho</a:t>
            </a:r>
            <a:r>
              <a:rPr lang="en-US" sz="4400" dirty="0" smtClean="0">
                <a:solidFill>
                  <a:srgbClr val="FFE957"/>
                </a:solidFill>
              </a:rPr>
              <a:t> </a:t>
            </a:r>
            <a:r>
              <a:rPr lang="en-US" sz="4400" dirty="0" err="1" smtClean="0">
                <a:solidFill>
                  <a:srgbClr val="FFE957"/>
                </a:solidFill>
              </a:rPr>
              <a:t>lua</a:t>
            </a:r>
            <a:r>
              <a:rPr lang="en-US" sz="4400" dirty="0" smtClean="0">
                <a:solidFill>
                  <a:srgbClr val="FFE957"/>
                </a:solidFill>
              </a:rPr>
              <a:t> </a:t>
            </a:r>
            <a:r>
              <a:rPr lang="en-US" sz="4400" dirty="0" err="1" smtClean="0">
                <a:solidFill>
                  <a:srgbClr val="FFE957"/>
                </a:solidFill>
              </a:rPr>
              <a:t>tuv</a:t>
            </a:r>
            <a:r>
              <a:rPr lang="en-US" sz="4400" dirty="0" smtClean="0">
                <a:solidFill>
                  <a:srgbClr val="FFE957"/>
                </a:solidFill>
              </a:rPr>
              <a:t>  </a:t>
            </a:r>
            <a:r>
              <a:rPr lang="en-US" sz="4400" dirty="0" err="1" smtClean="0">
                <a:solidFill>
                  <a:srgbClr val="FFE957"/>
                </a:solidFill>
              </a:rPr>
              <a:t>duk</a:t>
            </a:r>
            <a:r>
              <a:rPr lang="en-US" sz="4400" dirty="0" smtClean="0">
                <a:solidFill>
                  <a:srgbClr val="FFE957"/>
                </a:solidFill>
              </a:rPr>
              <a:t> </a:t>
            </a:r>
            <a:r>
              <a:rPr lang="en-US" sz="4400" dirty="0" err="1" smtClean="0">
                <a:solidFill>
                  <a:srgbClr val="FFE957"/>
                </a:solidFill>
              </a:rPr>
              <a:t>ki</a:t>
            </a:r>
            <a:r>
              <a:rPr lang="en-US" sz="4400" dirty="0" smtClean="0">
                <a:solidFill>
                  <a:srgbClr val="FFE957"/>
                </a:solidFill>
              </a:rPr>
              <a:t> </a:t>
            </a:r>
            <a:r>
              <a:rPr lang="en-US" sz="4400" dirty="0" err="1" smtClean="0">
                <a:solidFill>
                  <a:srgbClr val="FFE957"/>
                </a:solidFill>
              </a:rPr>
              <a:t>vacho</a:t>
            </a:r>
            <a:r>
              <a:rPr lang="en-US" sz="4400" dirty="0" smtClean="0">
                <a:solidFill>
                  <a:srgbClr val="FFE957"/>
                </a:solidFill>
              </a:rPr>
              <a:t> …</a:t>
            </a:r>
            <a:endParaRPr lang="en-US" sz="4400" b="0" dirty="0">
              <a:solidFill>
                <a:srgbClr val="FFE957"/>
              </a:solidFill>
            </a:endParaRPr>
          </a:p>
        </p:txBody>
      </p:sp>
      <p:sp>
        <p:nvSpPr>
          <p:cNvPr id="649231" name="Line 15"/>
          <p:cNvSpPr>
            <a:spLocks noChangeShapeType="1"/>
          </p:cNvSpPr>
          <p:nvPr/>
        </p:nvSpPr>
        <p:spPr bwMode="auto">
          <a:xfrm>
            <a:off x="368300" y="2536825"/>
            <a:ext cx="7434263" cy="0"/>
          </a:xfrm>
          <a:prstGeom prst="line">
            <a:avLst/>
          </a:prstGeom>
          <a:noFill/>
          <a:ln w="57150">
            <a:solidFill>
              <a:srgbClr val="00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9235" name="Line 19"/>
          <p:cNvSpPr>
            <a:spLocks noChangeShapeType="1"/>
          </p:cNvSpPr>
          <p:nvPr/>
        </p:nvSpPr>
        <p:spPr bwMode="auto">
          <a:xfrm>
            <a:off x="817563" y="361950"/>
            <a:ext cx="0" cy="5207000"/>
          </a:xfrm>
          <a:prstGeom prst="line">
            <a:avLst/>
          </a:prstGeom>
          <a:noFill/>
          <a:ln w="57150">
            <a:solidFill>
              <a:srgbClr val="00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51559" name="Text Box 25"/>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49242" name="Rectangle 26"/>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49243" name="Rectangle 27"/>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73</a:t>
            </a:r>
          </a:p>
        </p:txBody>
      </p:sp>
      <p:sp>
        <p:nvSpPr>
          <p:cNvPr id="151562" name="Text Box 28"/>
          <p:cNvSpPr txBox="1">
            <a:spLocks noChangeArrowheads="1"/>
          </p:cNvSpPr>
          <p:nvPr/>
        </p:nvSpPr>
        <p:spPr bwMode="auto">
          <a:xfrm>
            <a:off x="8555038" y="6442075"/>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5</a:t>
            </a:r>
          </a:p>
        </p:txBody>
      </p:sp>
      <p:sp>
        <p:nvSpPr>
          <p:cNvPr id="649247" name="Line 31"/>
          <p:cNvSpPr>
            <a:spLocks noChangeShapeType="1"/>
          </p:cNvSpPr>
          <p:nvPr/>
        </p:nvSpPr>
        <p:spPr bwMode="auto">
          <a:xfrm>
            <a:off x="520700" y="2689225"/>
            <a:ext cx="7434263" cy="0"/>
          </a:xfrm>
          <a:prstGeom prst="line">
            <a:avLst/>
          </a:prstGeom>
          <a:noFill/>
          <a:ln w="57150">
            <a:solidFill>
              <a:srgbClr val="00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9245" name="Line 29"/>
          <p:cNvSpPr>
            <a:spLocks noChangeShapeType="1"/>
          </p:cNvSpPr>
          <p:nvPr/>
        </p:nvSpPr>
        <p:spPr bwMode="auto">
          <a:xfrm>
            <a:off x="969963" y="514350"/>
            <a:ext cx="0" cy="5207000"/>
          </a:xfrm>
          <a:prstGeom prst="line">
            <a:avLst/>
          </a:prstGeom>
          <a:noFill/>
          <a:ln w="57150">
            <a:solidFill>
              <a:srgbClr val="00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9248" name="Line 32"/>
          <p:cNvSpPr>
            <a:spLocks noChangeShapeType="1"/>
          </p:cNvSpPr>
          <p:nvPr/>
        </p:nvSpPr>
        <p:spPr bwMode="auto">
          <a:xfrm>
            <a:off x="673100" y="2841625"/>
            <a:ext cx="7434263" cy="0"/>
          </a:xfrm>
          <a:prstGeom prst="line">
            <a:avLst/>
          </a:prstGeom>
          <a:noFill/>
          <a:ln w="57150">
            <a:solidFill>
              <a:srgbClr val="00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9246" name="Line 30"/>
          <p:cNvSpPr>
            <a:spLocks noChangeShapeType="1"/>
          </p:cNvSpPr>
          <p:nvPr/>
        </p:nvSpPr>
        <p:spPr bwMode="auto">
          <a:xfrm>
            <a:off x="1122363" y="666750"/>
            <a:ext cx="0" cy="5207000"/>
          </a:xfrm>
          <a:prstGeom prst="line">
            <a:avLst/>
          </a:prstGeom>
          <a:noFill/>
          <a:ln w="57150">
            <a:solidFill>
              <a:srgbClr val="00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9249" name="Line 33"/>
          <p:cNvSpPr>
            <a:spLocks noChangeShapeType="1"/>
          </p:cNvSpPr>
          <p:nvPr/>
        </p:nvSpPr>
        <p:spPr bwMode="auto">
          <a:xfrm>
            <a:off x="1274763" y="819150"/>
            <a:ext cx="0" cy="5207000"/>
          </a:xfrm>
          <a:prstGeom prst="line">
            <a:avLst/>
          </a:prstGeom>
          <a:noFill/>
          <a:ln w="57150">
            <a:solidFill>
              <a:srgbClr val="00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9250" name="Line 34"/>
          <p:cNvSpPr>
            <a:spLocks noChangeShapeType="1"/>
          </p:cNvSpPr>
          <p:nvPr/>
        </p:nvSpPr>
        <p:spPr bwMode="auto">
          <a:xfrm>
            <a:off x="825500" y="2994025"/>
            <a:ext cx="7434263" cy="0"/>
          </a:xfrm>
          <a:prstGeom prst="line">
            <a:avLst/>
          </a:prstGeom>
          <a:noFill/>
          <a:ln w="57150">
            <a:solidFill>
              <a:srgbClr val="00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9252" name="Line 36"/>
          <p:cNvSpPr>
            <a:spLocks noChangeShapeType="1"/>
          </p:cNvSpPr>
          <p:nvPr/>
        </p:nvSpPr>
        <p:spPr bwMode="auto">
          <a:xfrm>
            <a:off x="1427163" y="971550"/>
            <a:ext cx="0" cy="5207000"/>
          </a:xfrm>
          <a:prstGeom prst="line">
            <a:avLst/>
          </a:prstGeom>
          <a:noFill/>
          <a:ln w="57150">
            <a:solidFill>
              <a:srgbClr val="00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9253" name="Line 37"/>
          <p:cNvSpPr>
            <a:spLocks noChangeShapeType="1"/>
          </p:cNvSpPr>
          <p:nvPr/>
        </p:nvSpPr>
        <p:spPr bwMode="auto">
          <a:xfrm>
            <a:off x="977900" y="3146425"/>
            <a:ext cx="7434263" cy="0"/>
          </a:xfrm>
          <a:prstGeom prst="line">
            <a:avLst/>
          </a:prstGeom>
          <a:noFill/>
          <a:ln w="57150">
            <a:solidFill>
              <a:srgbClr val="00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3" name="Group 39"/>
          <p:cNvGrpSpPr>
            <a:grpSpLocks/>
          </p:cNvGrpSpPr>
          <p:nvPr/>
        </p:nvGrpSpPr>
        <p:grpSpPr bwMode="auto">
          <a:xfrm>
            <a:off x="4471988" y="2868613"/>
            <a:ext cx="2595562" cy="1377950"/>
            <a:chOff x="347" y="2268"/>
            <a:chExt cx="1635" cy="868"/>
          </a:xfrm>
        </p:grpSpPr>
        <p:sp>
          <p:nvSpPr>
            <p:cNvPr id="649251" name="Text Box 35"/>
            <p:cNvSpPr txBox="1">
              <a:spLocks noChangeArrowheads="1"/>
            </p:cNvSpPr>
            <p:nvPr/>
          </p:nvSpPr>
          <p:spPr bwMode="auto">
            <a:xfrm>
              <a:off x="347" y="2268"/>
              <a:ext cx="1395" cy="519"/>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en-US" sz="4800">
                  <a:solidFill>
                    <a:schemeClr val="tx1"/>
                  </a:solidFill>
                  <a:latin typeface="Arial" charset="0"/>
                </a:rPr>
                <a:t>WEFT</a:t>
              </a:r>
              <a:endParaRPr lang="en-US" sz="3600" b="0">
                <a:solidFill>
                  <a:srgbClr val="FF0000"/>
                </a:solidFill>
                <a:latin typeface="Arial" charset="0"/>
              </a:endParaRPr>
            </a:p>
          </p:txBody>
        </p:sp>
        <p:sp>
          <p:nvSpPr>
            <p:cNvPr id="649254" name="Text Box 38"/>
            <p:cNvSpPr txBox="1">
              <a:spLocks noChangeArrowheads="1"/>
            </p:cNvSpPr>
            <p:nvPr/>
          </p:nvSpPr>
          <p:spPr bwMode="auto">
            <a:xfrm>
              <a:off x="587" y="2732"/>
              <a:ext cx="1395" cy="404"/>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en-US" sz="3600">
                  <a:solidFill>
                    <a:schemeClr val="tx1"/>
                  </a:solidFill>
                  <a:latin typeface="Arial" charset="0"/>
                </a:rPr>
                <a:t>(WOOF)</a:t>
              </a:r>
              <a:endParaRPr lang="en-US" b="0">
                <a:solidFill>
                  <a:srgbClr val="FF0000"/>
                </a:solidFill>
                <a:latin typeface="Arial" charset="0"/>
              </a:endParaRPr>
            </a:p>
          </p:txBody>
        </p:sp>
      </p:grpSp>
      <p:sp>
        <p:nvSpPr>
          <p:cNvPr id="649232" name="Text Box 16"/>
          <p:cNvSpPr txBox="1">
            <a:spLocks noChangeArrowheads="1"/>
          </p:cNvSpPr>
          <p:nvPr/>
        </p:nvSpPr>
        <p:spPr bwMode="auto">
          <a:xfrm>
            <a:off x="1296988" y="3746500"/>
            <a:ext cx="2214562" cy="823913"/>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en-US" sz="4800">
                <a:solidFill>
                  <a:schemeClr val="tx1"/>
                </a:solidFill>
                <a:latin typeface="Arial" charset="0"/>
              </a:rPr>
              <a:t>WARP</a:t>
            </a:r>
            <a:endParaRPr lang="en-US" sz="3600" b="0">
              <a:solidFill>
                <a:srgbClr val="FF0000"/>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9226"/>
                                        </p:tgtEl>
                                        <p:attrNameLst>
                                          <p:attrName>style.visibility</p:attrName>
                                        </p:attrNameLst>
                                      </p:cBhvr>
                                      <p:to>
                                        <p:strVal val="visible"/>
                                      </p:to>
                                    </p:set>
                                    <p:animEffect transition="in" filter="wipe(left)">
                                      <p:cBhvr>
                                        <p:cTn id="7" dur="500"/>
                                        <p:tgtEl>
                                          <p:spTgt spid="6492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49225"/>
                                        </p:tgtEl>
                                        <p:attrNameLst>
                                          <p:attrName>style.visibility</p:attrName>
                                        </p:attrNameLst>
                                      </p:cBhvr>
                                      <p:to>
                                        <p:strVal val="visible"/>
                                      </p:to>
                                    </p:set>
                                    <p:animEffect transition="in" filter="wipe(left)">
                                      <p:cBhvr>
                                        <p:cTn id="12" dur="500"/>
                                        <p:tgtEl>
                                          <p:spTgt spid="649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649231"/>
                                        </p:tgtEl>
                                        <p:attrNameLst>
                                          <p:attrName>style.visibility</p:attrName>
                                        </p:attrNameLst>
                                      </p:cBhvr>
                                      <p:to>
                                        <p:strVal val="visible"/>
                                      </p:to>
                                    </p:set>
                                    <p:anim calcmode="lin" valueType="num">
                                      <p:cBhvr additive="base">
                                        <p:cTn id="17" dur="500" fill="hold"/>
                                        <p:tgtEl>
                                          <p:spTgt spid="649231"/>
                                        </p:tgtEl>
                                        <p:attrNameLst>
                                          <p:attrName>ppt_x</p:attrName>
                                        </p:attrNameLst>
                                      </p:cBhvr>
                                      <p:tavLst>
                                        <p:tav tm="0">
                                          <p:val>
                                            <p:strVal val="0-#ppt_w/2"/>
                                          </p:val>
                                        </p:tav>
                                        <p:tav tm="100000">
                                          <p:val>
                                            <p:strVal val="#ppt_x"/>
                                          </p:val>
                                        </p:tav>
                                      </p:tavLst>
                                    </p:anim>
                                    <p:anim calcmode="lin" valueType="num">
                                      <p:cBhvr additive="base">
                                        <p:cTn id="18" dur="500" fill="hold"/>
                                        <p:tgtEl>
                                          <p:spTgt spid="64923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
                            </p:stCondLst>
                            <p:childTnLst>
                              <p:par>
                                <p:cTn id="20" presetID="2" presetClass="entr" presetSubtype="1" fill="hold" nodeType="afterEffect">
                                  <p:stCondLst>
                                    <p:cond delay="0"/>
                                  </p:stCondLst>
                                  <p:childTnLst>
                                    <p:set>
                                      <p:cBhvr>
                                        <p:cTn id="21" dur="1" fill="hold">
                                          <p:stCondLst>
                                            <p:cond delay="0"/>
                                          </p:stCondLst>
                                        </p:cTn>
                                        <p:tgtEl>
                                          <p:spTgt spid="649235"/>
                                        </p:tgtEl>
                                        <p:attrNameLst>
                                          <p:attrName>style.visibility</p:attrName>
                                        </p:attrNameLst>
                                      </p:cBhvr>
                                      <p:to>
                                        <p:strVal val="visible"/>
                                      </p:to>
                                    </p:set>
                                    <p:anim calcmode="lin" valueType="num">
                                      <p:cBhvr additive="base">
                                        <p:cTn id="22" dur="500" fill="hold"/>
                                        <p:tgtEl>
                                          <p:spTgt spid="649235"/>
                                        </p:tgtEl>
                                        <p:attrNameLst>
                                          <p:attrName>ppt_x</p:attrName>
                                        </p:attrNameLst>
                                      </p:cBhvr>
                                      <p:tavLst>
                                        <p:tav tm="0">
                                          <p:val>
                                            <p:strVal val="#ppt_x"/>
                                          </p:val>
                                        </p:tav>
                                        <p:tav tm="100000">
                                          <p:val>
                                            <p:strVal val="#ppt_x"/>
                                          </p:val>
                                        </p:tav>
                                      </p:tavLst>
                                    </p:anim>
                                    <p:anim calcmode="lin" valueType="num">
                                      <p:cBhvr additive="base">
                                        <p:cTn id="23" dur="500" fill="hold"/>
                                        <p:tgtEl>
                                          <p:spTgt spid="649235"/>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1000"/>
                            </p:stCondLst>
                            <p:childTnLst>
                              <p:par>
                                <p:cTn id="25" presetID="2" presetClass="entr" presetSubtype="8" fill="hold" nodeType="afterEffect">
                                  <p:stCondLst>
                                    <p:cond delay="0"/>
                                  </p:stCondLst>
                                  <p:childTnLst>
                                    <p:set>
                                      <p:cBhvr>
                                        <p:cTn id="26" dur="1" fill="hold">
                                          <p:stCondLst>
                                            <p:cond delay="0"/>
                                          </p:stCondLst>
                                        </p:cTn>
                                        <p:tgtEl>
                                          <p:spTgt spid="649247"/>
                                        </p:tgtEl>
                                        <p:attrNameLst>
                                          <p:attrName>style.visibility</p:attrName>
                                        </p:attrNameLst>
                                      </p:cBhvr>
                                      <p:to>
                                        <p:strVal val="visible"/>
                                      </p:to>
                                    </p:set>
                                    <p:anim calcmode="lin" valueType="num">
                                      <p:cBhvr additive="base">
                                        <p:cTn id="27" dur="500" fill="hold"/>
                                        <p:tgtEl>
                                          <p:spTgt spid="649247"/>
                                        </p:tgtEl>
                                        <p:attrNameLst>
                                          <p:attrName>ppt_x</p:attrName>
                                        </p:attrNameLst>
                                      </p:cBhvr>
                                      <p:tavLst>
                                        <p:tav tm="0">
                                          <p:val>
                                            <p:strVal val="0-#ppt_w/2"/>
                                          </p:val>
                                        </p:tav>
                                        <p:tav tm="100000">
                                          <p:val>
                                            <p:strVal val="#ppt_x"/>
                                          </p:val>
                                        </p:tav>
                                      </p:tavLst>
                                    </p:anim>
                                    <p:anim calcmode="lin" valueType="num">
                                      <p:cBhvr additive="base">
                                        <p:cTn id="28" dur="500" fill="hold"/>
                                        <p:tgtEl>
                                          <p:spTgt spid="649247"/>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1500"/>
                            </p:stCondLst>
                            <p:childTnLst>
                              <p:par>
                                <p:cTn id="30" presetID="2" presetClass="entr" presetSubtype="1" fill="hold" nodeType="afterEffect">
                                  <p:stCondLst>
                                    <p:cond delay="0"/>
                                  </p:stCondLst>
                                  <p:childTnLst>
                                    <p:set>
                                      <p:cBhvr>
                                        <p:cTn id="31" dur="1" fill="hold">
                                          <p:stCondLst>
                                            <p:cond delay="0"/>
                                          </p:stCondLst>
                                        </p:cTn>
                                        <p:tgtEl>
                                          <p:spTgt spid="649245"/>
                                        </p:tgtEl>
                                        <p:attrNameLst>
                                          <p:attrName>style.visibility</p:attrName>
                                        </p:attrNameLst>
                                      </p:cBhvr>
                                      <p:to>
                                        <p:strVal val="visible"/>
                                      </p:to>
                                    </p:set>
                                    <p:anim calcmode="lin" valueType="num">
                                      <p:cBhvr additive="base">
                                        <p:cTn id="32" dur="500" fill="hold"/>
                                        <p:tgtEl>
                                          <p:spTgt spid="649245"/>
                                        </p:tgtEl>
                                        <p:attrNameLst>
                                          <p:attrName>ppt_x</p:attrName>
                                        </p:attrNameLst>
                                      </p:cBhvr>
                                      <p:tavLst>
                                        <p:tav tm="0">
                                          <p:val>
                                            <p:strVal val="#ppt_x"/>
                                          </p:val>
                                        </p:tav>
                                        <p:tav tm="100000">
                                          <p:val>
                                            <p:strVal val="#ppt_x"/>
                                          </p:val>
                                        </p:tav>
                                      </p:tavLst>
                                    </p:anim>
                                    <p:anim calcmode="lin" valueType="num">
                                      <p:cBhvr additive="base">
                                        <p:cTn id="33" dur="500" fill="hold"/>
                                        <p:tgtEl>
                                          <p:spTgt spid="649245"/>
                                        </p:tgtEl>
                                        <p:attrNameLst>
                                          <p:attrName>ppt_y</p:attrName>
                                        </p:attrNameLst>
                                      </p:cBhvr>
                                      <p:tavLst>
                                        <p:tav tm="0">
                                          <p:val>
                                            <p:strVal val="0-#ppt_h/2"/>
                                          </p:val>
                                        </p:tav>
                                        <p:tav tm="100000">
                                          <p:val>
                                            <p:strVal val="#ppt_y"/>
                                          </p:val>
                                        </p:tav>
                                      </p:tavLst>
                                    </p:anim>
                                  </p:childTnLst>
                                </p:cTn>
                              </p:par>
                            </p:childTnLst>
                          </p:cTn>
                        </p:par>
                        <p:par>
                          <p:cTn id="34" fill="hold" nodeType="afterGroup">
                            <p:stCondLst>
                              <p:cond delay="2000"/>
                            </p:stCondLst>
                            <p:childTnLst>
                              <p:par>
                                <p:cTn id="35" presetID="2" presetClass="entr" presetSubtype="8" fill="hold" nodeType="afterEffect">
                                  <p:stCondLst>
                                    <p:cond delay="0"/>
                                  </p:stCondLst>
                                  <p:childTnLst>
                                    <p:set>
                                      <p:cBhvr>
                                        <p:cTn id="36" dur="1" fill="hold">
                                          <p:stCondLst>
                                            <p:cond delay="0"/>
                                          </p:stCondLst>
                                        </p:cTn>
                                        <p:tgtEl>
                                          <p:spTgt spid="649248"/>
                                        </p:tgtEl>
                                        <p:attrNameLst>
                                          <p:attrName>style.visibility</p:attrName>
                                        </p:attrNameLst>
                                      </p:cBhvr>
                                      <p:to>
                                        <p:strVal val="visible"/>
                                      </p:to>
                                    </p:set>
                                    <p:anim calcmode="lin" valueType="num">
                                      <p:cBhvr additive="base">
                                        <p:cTn id="37" dur="500" fill="hold"/>
                                        <p:tgtEl>
                                          <p:spTgt spid="649248"/>
                                        </p:tgtEl>
                                        <p:attrNameLst>
                                          <p:attrName>ppt_x</p:attrName>
                                        </p:attrNameLst>
                                      </p:cBhvr>
                                      <p:tavLst>
                                        <p:tav tm="0">
                                          <p:val>
                                            <p:strVal val="0-#ppt_w/2"/>
                                          </p:val>
                                        </p:tav>
                                        <p:tav tm="100000">
                                          <p:val>
                                            <p:strVal val="#ppt_x"/>
                                          </p:val>
                                        </p:tav>
                                      </p:tavLst>
                                    </p:anim>
                                    <p:anim calcmode="lin" valueType="num">
                                      <p:cBhvr additive="base">
                                        <p:cTn id="38" dur="500" fill="hold"/>
                                        <p:tgtEl>
                                          <p:spTgt spid="649248"/>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2500"/>
                            </p:stCondLst>
                            <p:childTnLst>
                              <p:par>
                                <p:cTn id="40" presetID="2" presetClass="entr" presetSubtype="1" fill="hold" nodeType="afterEffect">
                                  <p:stCondLst>
                                    <p:cond delay="0"/>
                                  </p:stCondLst>
                                  <p:childTnLst>
                                    <p:set>
                                      <p:cBhvr>
                                        <p:cTn id="41" dur="1" fill="hold">
                                          <p:stCondLst>
                                            <p:cond delay="0"/>
                                          </p:stCondLst>
                                        </p:cTn>
                                        <p:tgtEl>
                                          <p:spTgt spid="649246"/>
                                        </p:tgtEl>
                                        <p:attrNameLst>
                                          <p:attrName>style.visibility</p:attrName>
                                        </p:attrNameLst>
                                      </p:cBhvr>
                                      <p:to>
                                        <p:strVal val="visible"/>
                                      </p:to>
                                    </p:set>
                                    <p:anim calcmode="lin" valueType="num">
                                      <p:cBhvr additive="base">
                                        <p:cTn id="42" dur="500" fill="hold"/>
                                        <p:tgtEl>
                                          <p:spTgt spid="649246"/>
                                        </p:tgtEl>
                                        <p:attrNameLst>
                                          <p:attrName>ppt_x</p:attrName>
                                        </p:attrNameLst>
                                      </p:cBhvr>
                                      <p:tavLst>
                                        <p:tav tm="0">
                                          <p:val>
                                            <p:strVal val="#ppt_x"/>
                                          </p:val>
                                        </p:tav>
                                        <p:tav tm="100000">
                                          <p:val>
                                            <p:strVal val="#ppt_x"/>
                                          </p:val>
                                        </p:tav>
                                      </p:tavLst>
                                    </p:anim>
                                    <p:anim calcmode="lin" valueType="num">
                                      <p:cBhvr additive="base">
                                        <p:cTn id="43" dur="500" fill="hold"/>
                                        <p:tgtEl>
                                          <p:spTgt spid="649246"/>
                                        </p:tgtEl>
                                        <p:attrNameLst>
                                          <p:attrName>ppt_y</p:attrName>
                                        </p:attrNameLst>
                                      </p:cBhvr>
                                      <p:tavLst>
                                        <p:tav tm="0">
                                          <p:val>
                                            <p:strVal val="0-#ppt_h/2"/>
                                          </p:val>
                                        </p:tav>
                                        <p:tav tm="100000">
                                          <p:val>
                                            <p:strVal val="#ppt_y"/>
                                          </p:val>
                                        </p:tav>
                                      </p:tavLst>
                                    </p:anim>
                                  </p:childTnLst>
                                </p:cTn>
                              </p:par>
                            </p:childTnLst>
                          </p:cTn>
                        </p:par>
                        <p:par>
                          <p:cTn id="44" fill="hold" nodeType="afterGroup">
                            <p:stCondLst>
                              <p:cond delay="3000"/>
                            </p:stCondLst>
                            <p:childTnLst>
                              <p:par>
                                <p:cTn id="45" presetID="2" presetClass="entr" presetSubtype="8" fill="hold" nodeType="afterEffect">
                                  <p:stCondLst>
                                    <p:cond delay="0"/>
                                  </p:stCondLst>
                                  <p:childTnLst>
                                    <p:set>
                                      <p:cBhvr>
                                        <p:cTn id="46" dur="1" fill="hold">
                                          <p:stCondLst>
                                            <p:cond delay="0"/>
                                          </p:stCondLst>
                                        </p:cTn>
                                        <p:tgtEl>
                                          <p:spTgt spid="649250"/>
                                        </p:tgtEl>
                                        <p:attrNameLst>
                                          <p:attrName>style.visibility</p:attrName>
                                        </p:attrNameLst>
                                      </p:cBhvr>
                                      <p:to>
                                        <p:strVal val="visible"/>
                                      </p:to>
                                    </p:set>
                                    <p:anim calcmode="lin" valueType="num">
                                      <p:cBhvr additive="base">
                                        <p:cTn id="47" dur="500" fill="hold"/>
                                        <p:tgtEl>
                                          <p:spTgt spid="649250"/>
                                        </p:tgtEl>
                                        <p:attrNameLst>
                                          <p:attrName>ppt_x</p:attrName>
                                        </p:attrNameLst>
                                      </p:cBhvr>
                                      <p:tavLst>
                                        <p:tav tm="0">
                                          <p:val>
                                            <p:strVal val="0-#ppt_w/2"/>
                                          </p:val>
                                        </p:tav>
                                        <p:tav tm="100000">
                                          <p:val>
                                            <p:strVal val="#ppt_x"/>
                                          </p:val>
                                        </p:tav>
                                      </p:tavLst>
                                    </p:anim>
                                    <p:anim calcmode="lin" valueType="num">
                                      <p:cBhvr additive="base">
                                        <p:cTn id="48" dur="500" fill="hold"/>
                                        <p:tgtEl>
                                          <p:spTgt spid="649250"/>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3500"/>
                            </p:stCondLst>
                            <p:childTnLst>
                              <p:par>
                                <p:cTn id="50" presetID="2" presetClass="entr" presetSubtype="1" fill="hold" nodeType="afterEffect">
                                  <p:stCondLst>
                                    <p:cond delay="0"/>
                                  </p:stCondLst>
                                  <p:childTnLst>
                                    <p:set>
                                      <p:cBhvr>
                                        <p:cTn id="51" dur="1" fill="hold">
                                          <p:stCondLst>
                                            <p:cond delay="0"/>
                                          </p:stCondLst>
                                        </p:cTn>
                                        <p:tgtEl>
                                          <p:spTgt spid="649249"/>
                                        </p:tgtEl>
                                        <p:attrNameLst>
                                          <p:attrName>style.visibility</p:attrName>
                                        </p:attrNameLst>
                                      </p:cBhvr>
                                      <p:to>
                                        <p:strVal val="visible"/>
                                      </p:to>
                                    </p:set>
                                    <p:anim calcmode="lin" valueType="num">
                                      <p:cBhvr additive="base">
                                        <p:cTn id="52" dur="500" fill="hold"/>
                                        <p:tgtEl>
                                          <p:spTgt spid="649249"/>
                                        </p:tgtEl>
                                        <p:attrNameLst>
                                          <p:attrName>ppt_x</p:attrName>
                                        </p:attrNameLst>
                                      </p:cBhvr>
                                      <p:tavLst>
                                        <p:tav tm="0">
                                          <p:val>
                                            <p:strVal val="#ppt_x"/>
                                          </p:val>
                                        </p:tav>
                                        <p:tav tm="100000">
                                          <p:val>
                                            <p:strVal val="#ppt_x"/>
                                          </p:val>
                                        </p:tav>
                                      </p:tavLst>
                                    </p:anim>
                                    <p:anim calcmode="lin" valueType="num">
                                      <p:cBhvr additive="base">
                                        <p:cTn id="53" dur="500" fill="hold"/>
                                        <p:tgtEl>
                                          <p:spTgt spid="649249"/>
                                        </p:tgtEl>
                                        <p:attrNameLst>
                                          <p:attrName>ppt_y</p:attrName>
                                        </p:attrNameLst>
                                      </p:cBhvr>
                                      <p:tavLst>
                                        <p:tav tm="0">
                                          <p:val>
                                            <p:strVal val="0-#ppt_h/2"/>
                                          </p:val>
                                        </p:tav>
                                        <p:tav tm="100000">
                                          <p:val>
                                            <p:strVal val="#ppt_y"/>
                                          </p:val>
                                        </p:tav>
                                      </p:tavLst>
                                    </p:anim>
                                  </p:childTnLst>
                                </p:cTn>
                              </p:par>
                            </p:childTnLst>
                          </p:cTn>
                        </p:par>
                        <p:par>
                          <p:cTn id="54" fill="hold" nodeType="afterGroup">
                            <p:stCondLst>
                              <p:cond delay="4000"/>
                            </p:stCondLst>
                            <p:childTnLst>
                              <p:par>
                                <p:cTn id="55" presetID="2" presetClass="entr" presetSubtype="8" fill="hold" nodeType="afterEffect">
                                  <p:stCondLst>
                                    <p:cond delay="0"/>
                                  </p:stCondLst>
                                  <p:childTnLst>
                                    <p:set>
                                      <p:cBhvr>
                                        <p:cTn id="56" dur="1" fill="hold">
                                          <p:stCondLst>
                                            <p:cond delay="0"/>
                                          </p:stCondLst>
                                        </p:cTn>
                                        <p:tgtEl>
                                          <p:spTgt spid="649253"/>
                                        </p:tgtEl>
                                        <p:attrNameLst>
                                          <p:attrName>style.visibility</p:attrName>
                                        </p:attrNameLst>
                                      </p:cBhvr>
                                      <p:to>
                                        <p:strVal val="visible"/>
                                      </p:to>
                                    </p:set>
                                    <p:anim calcmode="lin" valueType="num">
                                      <p:cBhvr additive="base">
                                        <p:cTn id="57" dur="500" fill="hold"/>
                                        <p:tgtEl>
                                          <p:spTgt spid="649253"/>
                                        </p:tgtEl>
                                        <p:attrNameLst>
                                          <p:attrName>ppt_x</p:attrName>
                                        </p:attrNameLst>
                                      </p:cBhvr>
                                      <p:tavLst>
                                        <p:tav tm="0">
                                          <p:val>
                                            <p:strVal val="0-#ppt_w/2"/>
                                          </p:val>
                                        </p:tav>
                                        <p:tav tm="100000">
                                          <p:val>
                                            <p:strVal val="#ppt_x"/>
                                          </p:val>
                                        </p:tav>
                                      </p:tavLst>
                                    </p:anim>
                                    <p:anim calcmode="lin" valueType="num">
                                      <p:cBhvr additive="base">
                                        <p:cTn id="58" dur="500" fill="hold"/>
                                        <p:tgtEl>
                                          <p:spTgt spid="649253"/>
                                        </p:tgtEl>
                                        <p:attrNameLst>
                                          <p:attrName>ppt_y</p:attrName>
                                        </p:attrNameLst>
                                      </p:cBhvr>
                                      <p:tavLst>
                                        <p:tav tm="0">
                                          <p:val>
                                            <p:strVal val="#ppt_y"/>
                                          </p:val>
                                        </p:tav>
                                        <p:tav tm="100000">
                                          <p:val>
                                            <p:strVal val="#ppt_y"/>
                                          </p:val>
                                        </p:tav>
                                      </p:tavLst>
                                    </p:anim>
                                  </p:childTnLst>
                                </p:cTn>
                              </p:par>
                            </p:childTnLst>
                          </p:cTn>
                        </p:par>
                        <p:par>
                          <p:cTn id="59" fill="hold" nodeType="afterGroup">
                            <p:stCondLst>
                              <p:cond delay="4500"/>
                            </p:stCondLst>
                            <p:childTnLst>
                              <p:par>
                                <p:cTn id="60" presetID="2" presetClass="entr" presetSubtype="1" fill="hold" nodeType="afterEffect">
                                  <p:stCondLst>
                                    <p:cond delay="0"/>
                                  </p:stCondLst>
                                  <p:childTnLst>
                                    <p:set>
                                      <p:cBhvr>
                                        <p:cTn id="61" dur="1" fill="hold">
                                          <p:stCondLst>
                                            <p:cond delay="0"/>
                                          </p:stCondLst>
                                        </p:cTn>
                                        <p:tgtEl>
                                          <p:spTgt spid="649252"/>
                                        </p:tgtEl>
                                        <p:attrNameLst>
                                          <p:attrName>style.visibility</p:attrName>
                                        </p:attrNameLst>
                                      </p:cBhvr>
                                      <p:to>
                                        <p:strVal val="visible"/>
                                      </p:to>
                                    </p:set>
                                    <p:anim calcmode="lin" valueType="num">
                                      <p:cBhvr additive="base">
                                        <p:cTn id="62" dur="500" fill="hold"/>
                                        <p:tgtEl>
                                          <p:spTgt spid="649252"/>
                                        </p:tgtEl>
                                        <p:attrNameLst>
                                          <p:attrName>ppt_x</p:attrName>
                                        </p:attrNameLst>
                                      </p:cBhvr>
                                      <p:tavLst>
                                        <p:tav tm="0">
                                          <p:val>
                                            <p:strVal val="#ppt_x"/>
                                          </p:val>
                                        </p:tav>
                                        <p:tav tm="100000">
                                          <p:val>
                                            <p:strVal val="#ppt_x"/>
                                          </p:val>
                                        </p:tav>
                                      </p:tavLst>
                                    </p:anim>
                                    <p:anim calcmode="lin" valueType="num">
                                      <p:cBhvr additive="base">
                                        <p:cTn id="63" dur="500" fill="hold"/>
                                        <p:tgtEl>
                                          <p:spTgt spid="649252"/>
                                        </p:tgtEl>
                                        <p:attrNameLst>
                                          <p:attrName>ppt_y</p:attrName>
                                        </p:attrNameLst>
                                      </p:cBhvr>
                                      <p:tavLst>
                                        <p:tav tm="0">
                                          <p:val>
                                            <p:strVal val="0-#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7" presetClass="entr" presetSubtype="8" fill="hold" grpId="0" nodeType="clickEffect">
                                  <p:stCondLst>
                                    <p:cond delay="0"/>
                                  </p:stCondLst>
                                  <p:childTnLst>
                                    <p:set>
                                      <p:cBhvr>
                                        <p:cTn id="67" dur="1" fill="hold">
                                          <p:stCondLst>
                                            <p:cond delay="0"/>
                                          </p:stCondLst>
                                        </p:cTn>
                                        <p:tgtEl>
                                          <p:spTgt spid="649232"/>
                                        </p:tgtEl>
                                        <p:attrNameLst>
                                          <p:attrName>style.visibility</p:attrName>
                                        </p:attrNameLst>
                                      </p:cBhvr>
                                      <p:to>
                                        <p:strVal val="visible"/>
                                      </p:to>
                                    </p:set>
                                    <p:anim calcmode="lin" valueType="num">
                                      <p:cBhvr>
                                        <p:cTn id="68" dur="500" fill="hold"/>
                                        <p:tgtEl>
                                          <p:spTgt spid="649232"/>
                                        </p:tgtEl>
                                        <p:attrNameLst>
                                          <p:attrName>ppt_x</p:attrName>
                                        </p:attrNameLst>
                                      </p:cBhvr>
                                      <p:tavLst>
                                        <p:tav tm="0">
                                          <p:val>
                                            <p:strVal val="#ppt_x-#ppt_w/2"/>
                                          </p:val>
                                        </p:tav>
                                        <p:tav tm="100000">
                                          <p:val>
                                            <p:strVal val="#ppt_x"/>
                                          </p:val>
                                        </p:tav>
                                      </p:tavLst>
                                    </p:anim>
                                    <p:anim calcmode="lin" valueType="num">
                                      <p:cBhvr>
                                        <p:cTn id="69" dur="500" fill="hold"/>
                                        <p:tgtEl>
                                          <p:spTgt spid="649232"/>
                                        </p:tgtEl>
                                        <p:attrNameLst>
                                          <p:attrName>ppt_y</p:attrName>
                                        </p:attrNameLst>
                                      </p:cBhvr>
                                      <p:tavLst>
                                        <p:tav tm="0">
                                          <p:val>
                                            <p:strVal val="#ppt_y"/>
                                          </p:val>
                                        </p:tav>
                                        <p:tav tm="100000">
                                          <p:val>
                                            <p:strVal val="#ppt_y"/>
                                          </p:val>
                                        </p:tav>
                                      </p:tavLst>
                                    </p:anim>
                                    <p:anim calcmode="lin" valueType="num">
                                      <p:cBhvr>
                                        <p:cTn id="70" dur="500" fill="hold"/>
                                        <p:tgtEl>
                                          <p:spTgt spid="649232"/>
                                        </p:tgtEl>
                                        <p:attrNameLst>
                                          <p:attrName>ppt_w</p:attrName>
                                        </p:attrNameLst>
                                      </p:cBhvr>
                                      <p:tavLst>
                                        <p:tav tm="0">
                                          <p:val>
                                            <p:fltVal val="0"/>
                                          </p:val>
                                        </p:tav>
                                        <p:tav tm="100000">
                                          <p:val>
                                            <p:strVal val="#ppt_w"/>
                                          </p:val>
                                        </p:tav>
                                      </p:tavLst>
                                    </p:anim>
                                    <p:anim calcmode="lin" valueType="num">
                                      <p:cBhvr>
                                        <p:cTn id="71" dur="500" fill="hold"/>
                                        <p:tgtEl>
                                          <p:spTgt spid="649232"/>
                                        </p:tgtEl>
                                        <p:attrNameLst>
                                          <p:attrName>ppt_h</p:attrName>
                                        </p:attrNameLst>
                                      </p:cBhvr>
                                      <p:tavLst>
                                        <p:tav tm="0">
                                          <p:val>
                                            <p:strVal val="#ppt_h"/>
                                          </p:val>
                                        </p:tav>
                                        <p:tav tm="100000">
                                          <p:val>
                                            <p:strVal val="#ppt_h"/>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7" presetClass="entr" presetSubtype="8" fill="hold" nodeType="clickEffect">
                                  <p:stCondLst>
                                    <p:cond delay="0"/>
                                  </p:stCondLst>
                                  <p:childTnLst>
                                    <p:set>
                                      <p:cBhvr>
                                        <p:cTn id="75" dur="1" fill="hold">
                                          <p:stCondLst>
                                            <p:cond delay="0"/>
                                          </p:stCondLst>
                                        </p:cTn>
                                        <p:tgtEl>
                                          <p:spTgt spid="3"/>
                                        </p:tgtEl>
                                        <p:attrNameLst>
                                          <p:attrName>style.visibility</p:attrName>
                                        </p:attrNameLst>
                                      </p:cBhvr>
                                      <p:to>
                                        <p:strVal val="visible"/>
                                      </p:to>
                                    </p:set>
                                    <p:anim calcmode="lin" valueType="num">
                                      <p:cBhvr>
                                        <p:cTn id="76" dur="500" fill="hold"/>
                                        <p:tgtEl>
                                          <p:spTgt spid="3"/>
                                        </p:tgtEl>
                                        <p:attrNameLst>
                                          <p:attrName>ppt_x</p:attrName>
                                        </p:attrNameLst>
                                      </p:cBhvr>
                                      <p:tavLst>
                                        <p:tav tm="0">
                                          <p:val>
                                            <p:strVal val="#ppt_x-#ppt_w/2"/>
                                          </p:val>
                                        </p:tav>
                                        <p:tav tm="100000">
                                          <p:val>
                                            <p:strVal val="#ppt_x"/>
                                          </p:val>
                                        </p:tav>
                                      </p:tavLst>
                                    </p:anim>
                                    <p:anim calcmode="lin" valueType="num">
                                      <p:cBhvr>
                                        <p:cTn id="77" dur="500" fill="hold"/>
                                        <p:tgtEl>
                                          <p:spTgt spid="3"/>
                                        </p:tgtEl>
                                        <p:attrNameLst>
                                          <p:attrName>ppt_y</p:attrName>
                                        </p:attrNameLst>
                                      </p:cBhvr>
                                      <p:tavLst>
                                        <p:tav tm="0">
                                          <p:val>
                                            <p:strVal val="#ppt_y"/>
                                          </p:val>
                                        </p:tav>
                                        <p:tav tm="100000">
                                          <p:val>
                                            <p:strVal val="#ppt_y"/>
                                          </p:val>
                                        </p:tav>
                                      </p:tavLst>
                                    </p:anim>
                                    <p:anim calcmode="lin" valueType="num">
                                      <p:cBhvr>
                                        <p:cTn id="78" dur="500" fill="hold"/>
                                        <p:tgtEl>
                                          <p:spTgt spid="3"/>
                                        </p:tgtEl>
                                        <p:attrNameLst>
                                          <p:attrName>ppt_w</p:attrName>
                                        </p:attrNameLst>
                                      </p:cBhvr>
                                      <p:tavLst>
                                        <p:tav tm="0">
                                          <p:val>
                                            <p:fltVal val="0"/>
                                          </p:val>
                                        </p:tav>
                                        <p:tav tm="100000">
                                          <p:val>
                                            <p:strVal val="#ppt_w"/>
                                          </p:val>
                                        </p:tav>
                                      </p:tavLst>
                                    </p:anim>
                                    <p:anim calcmode="lin" valueType="num">
                                      <p:cBhvr>
                                        <p:cTn id="79"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225" grpId="0" autoUpdateAnimBg="0"/>
      <p:bldP spid="649226" grpId="0" autoUpdateAnimBg="0"/>
      <p:bldP spid="649232"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53602" name="Group 3"/>
          <p:cNvGrpSpPr>
            <a:grpSpLocks/>
          </p:cNvGrpSpPr>
          <p:nvPr/>
        </p:nvGrpSpPr>
        <p:grpSpPr bwMode="auto">
          <a:xfrm>
            <a:off x="8147050" y="4979988"/>
            <a:ext cx="168275" cy="177800"/>
            <a:chOff x="4316" y="856"/>
            <a:chExt cx="145" cy="700"/>
          </a:xfrm>
        </p:grpSpPr>
        <p:sp>
          <p:nvSpPr>
            <p:cNvPr id="153652" name="Rectangle 4"/>
            <p:cNvSpPr>
              <a:spLocks noChangeArrowheads="1"/>
            </p:cNvSpPr>
            <p:nvPr/>
          </p:nvSpPr>
          <p:spPr bwMode="auto">
            <a:xfrm rot="-5400000">
              <a:off x="4388" y="784"/>
              <a:ext cx="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3653" name="Rectangle 5"/>
            <p:cNvSpPr>
              <a:spLocks noChangeArrowheads="1"/>
            </p:cNvSpPr>
            <p:nvPr/>
          </p:nvSpPr>
          <p:spPr bwMode="auto">
            <a:xfrm rot="-5400000">
              <a:off x="4103" y="1225"/>
              <a:ext cx="663"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153603" name="Group 6"/>
          <p:cNvGrpSpPr>
            <a:grpSpLocks/>
          </p:cNvGrpSpPr>
          <p:nvPr/>
        </p:nvGrpSpPr>
        <p:grpSpPr bwMode="auto">
          <a:xfrm>
            <a:off x="1627188" y="2182813"/>
            <a:ext cx="6045200" cy="3983037"/>
            <a:chOff x="610" y="1163"/>
            <a:chExt cx="4583" cy="2701"/>
          </a:xfrm>
        </p:grpSpPr>
        <p:sp>
          <p:nvSpPr>
            <p:cNvPr id="153648"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53649"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53650"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53651"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grpSp>
      <p:grpSp>
        <p:nvGrpSpPr>
          <p:cNvPr id="153604" name="Group 11"/>
          <p:cNvGrpSpPr>
            <a:grpSpLocks/>
          </p:cNvGrpSpPr>
          <p:nvPr/>
        </p:nvGrpSpPr>
        <p:grpSpPr bwMode="auto">
          <a:xfrm>
            <a:off x="8147050" y="4979988"/>
            <a:ext cx="168275" cy="177800"/>
            <a:chOff x="4316" y="856"/>
            <a:chExt cx="145" cy="700"/>
          </a:xfrm>
        </p:grpSpPr>
        <p:sp>
          <p:nvSpPr>
            <p:cNvPr id="153646" name="Rectangle 12"/>
            <p:cNvSpPr>
              <a:spLocks noChangeArrowheads="1"/>
            </p:cNvSpPr>
            <p:nvPr/>
          </p:nvSpPr>
          <p:spPr bwMode="auto">
            <a:xfrm rot="-5400000">
              <a:off x="4388" y="784"/>
              <a:ext cx="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3647" name="Rectangle 13"/>
            <p:cNvSpPr>
              <a:spLocks noChangeArrowheads="1"/>
            </p:cNvSpPr>
            <p:nvPr/>
          </p:nvSpPr>
          <p:spPr bwMode="auto">
            <a:xfrm rot="-5400000">
              <a:off x="4103" y="1225"/>
              <a:ext cx="663"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31822" name="Rectangle 14"/>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31823" name="Rectangle 1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31824" name="Text Box 16"/>
          <p:cNvSpPr txBox="1">
            <a:spLocks noChangeArrowheads="1"/>
          </p:cNvSpPr>
          <p:nvPr/>
        </p:nvSpPr>
        <p:spPr bwMode="auto">
          <a:xfrm>
            <a:off x="2024063" y="2873375"/>
            <a:ext cx="5059362" cy="280076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sv-SE" sz="4400" dirty="0" smtClean="0">
                <a:solidFill>
                  <a:srgbClr val="08F220"/>
                </a:solidFill>
              </a:rPr>
              <a:t>NTHO KAKO JIANG RONG ECHUMBO  BITA KA </a:t>
            </a:r>
            <a:endParaRPr lang="en-US" sz="4000" dirty="0">
              <a:solidFill>
                <a:srgbClr val="08F220"/>
              </a:solidFill>
            </a:endParaRPr>
          </a:p>
        </p:txBody>
      </p:sp>
      <p:sp>
        <p:nvSpPr>
          <p:cNvPr id="631825" name="Text Box 17"/>
          <p:cNvSpPr txBox="1">
            <a:spLocks noChangeArrowheads="1"/>
          </p:cNvSpPr>
          <p:nvPr/>
        </p:nvSpPr>
        <p:spPr bwMode="auto">
          <a:xfrm>
            <a:off x="673894" y="373881"/>
            <a:ext cx="7759700" cy="119062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en-US" sz="3600" dirty="0" smtClean="0">
                <a:solidFill>
                  <a:srgbClr val="FFEA18"/>
                </a:solidFill>
              </a:rPr>
              <a:t>HUNGKUTA NE A OSI DUK KVU TSUKONA OYUNG ELONA </a:t>
            </a:r>
            <a:r>
              <a:rPr lang="en-US" sz="3600" dirty="0">
                <a:solidFill>
                  <a:srgbClr val="FFEA18"/>
                </a:solidFill>
              </a:rPr>
              <a:t>L</a:t>
            </a:r>
            <a:r>
              <a:rPr lang="en-US" sz="3600" dirty="0" smtClean="0">
                <a:solidFill>
                  <a:srgbClr val="FFEA18"/>
                </a:solidFill>
              </a:rPr>
              <a:t>A </a:t>
            </a:r>
            <a:endParaRPr lang="en-US" sz="3200" dirty="0">
              <a:solidFill>
                <a:srgbClr val="FFEA18"/>
              </a:solidFill>
            </a:endParaRPr>
          </a:p>
        </p:txBody>
      </p:sp>
      <p:grpSp>
        <p:nvGrpSpPr>
          <p:cNvPr id="153609" name="Group 18"/>
          <p:cNvGrpSpPr>
            <a:grpSpLocks/>
          </p:cNvGrpSpPr>
          <p:nvPr/>
        </p:nvGrpSpPr>
        <p:grpSpPr bwMode="auto">
          <a:xfrm>
            <a:off x="1949450" y="2236788"/>
            <a:ext cx="5273675" cy="3898900"/>
            <a:chOff x="1228" y="1409"/>
            <a:chExt cx="3322" cy="2456"/>
          </a:xfrm>
        </p:grpSpPr>
        <p:grpSp>
          <p:nvGrpSpPr>
            <p:cNvPr id="153614" name="Group 19"/>
            <p:cNvGrpSpPr>
              <a:grpSpLocks/>
            </p:cNvGrpSpPr>
            <p:nvPr/>
          </p:nvGrpSpPr>
          <p:grpSpPr bwMode="auto">
            <a:xfrm>
              <a:off x="1228" y="1409"/>
              <a:ext cx="3303" cy="119"/>
              <a:chOff x="1206" y="1392"/>
              <a:chExt cx="3303" cy="119"/>
            </a:xfrm>
          </p:grpSpPr>
          <p:sp>
            <p:nvSpPr>
              <p:cNvPr id="631828" name="AutoShape 20" descr="Cork"/>
              <p:cNvSpPr>
                <a:spLocks noChangeArrowheads="1"/>
              </p:cNvSpPr>
              <p:nvPr/>
            </p:nvSpPr>
            <p:spPr bwMode="auto">
              <a:xfrm rot="-1822980">
                <a:off x="1206" y="140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1829" name="AutoShape 21" descr="Cork"/>
              <p:cNvSpPr>
                <a:spLocks noChangeArrowheads="1"/>
              </p:cNvSpPr>
              <p:nvPr/>
            </p:nvSpPr>
            <p:spPr bwMode="auto">
              <a:xfrm rot="-1822980">
                <a:off x="1433"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1830" name="AutoShape 22" descr="Cork"/>
              <p:cNvSpPr>
                <a:spLocks noChangeArrowheads="1"/>
              </p:cNvSpPr>
              <p:nvPr/>
            </p:nvSpPr>
            <p:spPr bwMode="auto">
              <a:xfrm rot="-1822980">
                <a:off x="1666"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1831" name="AutoShape 23" descr="Cork"/>
              <p:cNvSpPr>
                <a:spLocks noChangeArrowheads="1"/>
              </p:cNvSpPr>
              <p:nvPr/>
            </p:nvSpPr>
            <p:spPr bwMode="auto">
              <a:xfrm rot="-1822980">
                <a:off x="1894"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1832" name="AutoShape 24" descr="Cork"/>
              <p:cNvSpPr>
                <a:spLocks noChangeArrowheads="1"/>
              </p:cNvSpPr>
              <p:nvPr/>
            </p:nvSpPr>
            <p:spPr bwMode="auto">
              <a:xfrm rot="-1822980">
                <a:off x="2110" y="140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1833" name="AutoShape 25" descr="Cork"/>
              <p:cNvSpPr>
                <a:spLocks noChangeArrowheads="1"/>
              </p:cNvSpPr>
              <p:nvPr/>
            </p:nvSpPr>
            <p:spPr bwMode="auto">
              <a:xfrm rot="-1822980">
                <a:off x="2350" y="139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1834" name="AutoShape 26" descr="Cork"/>
              <p:cNvSpPr>
                <a:spLocks noChangeArrowheads="1"/>
              </p:cNvSpPr>
              <p:nvPr/>
            </p:nvSpPr>
            <p:spPr bwMode="auto">
              <a:xfrm rot="-1822980">
                <a:off x="2577"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1835" name="AutoShape 27" descr="Cork"/>
              <p:cNvSpPr>
                <a:spLocks noChangeArrowheads="1"/>
              </p:cNvSpPr>
              <p:nvPr/>
            </p:nvSpPr>
            <p:spPr bwMode="auto">
              <a:xfrm rot="-1822980">
                <a:off x="2803"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1836" name="AutoShape 28" descr="Cork"/>
              <p:cNvSpPr>
                <a:spLocks noChangeArrowheads="1"/>
              </p:cNvSpPr>
              <p:nvPr/>
            </p:nvSpPr>
            <p:spPr bwMode="auto">
              <a:xfrm rot="-1822980">
                <a:off x="3034"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1837" name="AutoShape 29" descr="Cork"/>
              <p:cNvSpPr>
                <a:spLocks noChangeArrowheads="1"/>
              </p:cNvSpPr>
              <p:nvPr/>
            </p:nvSpPr>
            <p:spPr bwMode="auto">
              <a:xfrm rot="-1822980">
                <a:off x="3286"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1838" name="AutoShape 30" descr="Cork"/>
              <p:cNvSpPr>
                <a:spLocks noChangeArrowheads="1"/>
              </p:cNvSpPr>
              <p:nvPr/>
            </p:nvSpPr>
            <p:spPr bwMode="auto">
              <a:xfrm rot="-1822980">
                <a:off x="3504" y="139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1839" name="AutoShape 31" descr="Cork"/>
              <p:cNvSpPr>
                <a:spLocks noChangeArrowheads="1"/>
              </p:cNvSpPr>
              <p:nvPr/>
            </p:nvSpPr>
            <p:spPr bwMode="auto">
              <a:xfrm rot="-1822980">
                <a:off x="3757" y="1400"/>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1840" name="AutoShape 32" descr="Cork"/>
              <p:cNvSpPr>
                <a:spLocks noChangeArrowheads="1"/>
              </p:cNvSpPr>
              <p:nvPr/>
            </p:nvSpPr>
            <p:spPr bwMode="auto">
              <a:xfrm rot="-1822980">
                <a:off x="3982" y="140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1841" name="AutoShape 33" descr="Cork"/>
              <p:cNvSpPr>
                <a:spLocks noChangeArrowheads="1"/>
              </p:cNvSpPr>
              <p:nvPr/>
            </p:nvSpPr>
            <p:spPr bwMode="auto">
              <a:xfrm rot="-1822980">
                <a:off x="4210" y="140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1842" name="AutoShape 34" descr="Cork"/>
              <p:cNvSpPr>
                <a:spLocks noChangeArrowheads="1"/>
              </p:cNvSpPr>
              <p:nvPr/>
            </p:nvSpPr>
            <p:spPr bwMode="auto">
              <a:xfrm rot="-1822980">
                <a:off x="4419" y="139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53615" name="Group 35"/>
            <p:cNvGrpSpPr>
              <a:grpSpLocks/>
            </p:cNvGrpSpPr>
            <p:nvPr/>
          </p:nvGrpSpPr>
          <p:grpSpPr bwMode="auto">
            <a:xfrm>
              <a:off x="1243" y="3761"/>
              <a:ext cx="3307" cy="104"/>
              <a:chOff x="1231" y="3769"/>
              <a:chExt cx="3307" cy="104"/>
            </a:xfrm>
          </p:grpSpPr>
          <p:sp>
            <p:nvSpPr>
              <p:cNvPr id="631844" name="AutoShape 36" descr="Cork"/>
              <p:cNvSpPr>
                <a:spLocks noChangeArrowheads="1"/>
              </p:cNvSpPr>
              <p:nvPr/>
            </p:nvSpPr>
            <p:spPr bwMode="auto">
              <a:xfrm rot="12494257">
                <a:off x="1231" y="376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45" name="AutoShape 37" descr="Cork"/>
              <p:cNvSpPr>
                <a:spLocks noChangeArrowheads="1"/>
              </p:cNvSpPr>
              <p:nvPr/>
            </p:nvSpPr>
            <p:spPr bwMode="auto">
              <a:xfrm rot="12494257">
                <a:off x="1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46" name="AutoShape 38" descr="Cork"/>
              <p:cNvSpPr>
                <a:spLocks noChangeArrowheads="1"/>
              </p:cNvSpPr>
              <p:nvPr/>
            </p:nvSpPr>
            <p:spPr bwMode="auto">
              <a:xfrm rot="12494257">
                <a:off x="16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47" name="AutoShape 39" descr="Cork"/>
              <p:cNvSpPr>
                <a:spLocks noChangeArrowheads="1"/>
              </p:cNvSpPr>
              <p:nvPr/>
            </p:nvSpPr>
            <p:spPr bwMode="auto">
              <a:xfrm rot="12494257">
                <a:off x="192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48" name="AutoShape 40" descr="Cork"/>
              <p:cNvSpPr>
                <a:spLocks noChangeArrowheads="1"/>
              </p:cNvSpPr>
              <p:nvPr/>
            </p:nvSpPr>
            <p:spPr bwMode="auto">
              <a:xfrm rot="12494257">
                <a:off x="2137"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49" name="AutoShape 41" descr="Cork"/>
              <p:cNvSpPr>
                <a:spLocks noChangeArrowheads="1"/>
              </p:cNvSpPr>
              <p:nvPr/>
            </p:nvSpPr>
            <p:spPr bwMode="auto">
              <a:xfrm rot="12494257">
                <a:off x="2375"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50" name="AutoShape 42" descr="Cork"/>
              <p:cNvSpPr>
                <a:spLocks noChangeArrowheads="1"/>
              </p:cNvSpPr>
              <p:nvPr/>
            </p:nvSpPr>
            <p:spPr bwMode="auto">
              <a:xfrm rot="12494257">
                <a:off x="261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51" name="AutoShape 43" descr="Cork"/>
              <p:cNvSpPr>
                <a:spLocks noChangeArrowheads="1"/>
              </p:cNvSpPr>
              <p:nvPr/>
            </p:nvSpPr>
            <p:spPr bwMode="auto">
              <a:xfrm rot="12494257">
                <a:off x="2830" y="3775"/>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52" name="AutoShape 44" descr="Cork"/>
              <p:cNvSpPr>
                <a:spLocks noChangeArrowheads="1"/>
              </p:cNvSpPr>
              <p:nvPr/>
            </p:nvSpPr>
            <p:spPr bwMode="auto">
              <a:xfrm rot="12494257">
                <a:off x="3299"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53" name="AutoShape 45" descr="Cork"/>
              <p:cNvSpPr>
                <a:spLocks noChangeArrowheads="1"/>
              </p:cNvSpPr>
              <p:nvPr/>
            </p:nvSpPr>
            <p:spPr bwMode="auto">
              <a:xfrm rot="12494257">
                <a:off x="3070"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54" name="AutoShape 46" descr="Cork"/>
              <p:cNvSpPr>
                <a:spLocks noChangeArrowheads="1"/>
              </p:cNvSpPr>
              <p:nvPr/>
            </p:nvSpPr>
            <p:spPr bwMode="auto">
              <a:xfrm rot="12494257">
                <a:off x="3531"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55" name="AutoShape 47" descr="Cork"/>
              <p:cNvSpPr>
                <a:spLocks noChangeArrowheads="1"/>
              </p:cNvSpPr>
              <p:nvPr/>
            </p:nvSpPr>
            <p:spPr bwMode="auto">
              <a:xfrm rot="12494257">
                <a:off x="37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56" name="AutoShape 48" descr="Cork"/>
              <p:cNvSpPr>
                <a:spLocks noChangeArrowheads="1"/>
              </p:cNvSpPr>
              <p:nvPr/>
            </p:nvSpPr>
            <p:spPr bwMode="auto">
              <a:xfrm rot="12494257">
                <a:off x="402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57" name="AutoShape 49" descr="Cork"/>
              <p:cNvSpPr>
                <a:spLocks noChangeArrowheads="1"/>
              </p:cNvSpPr>
              <p:nvPr/>
            </p:nvSpPr>
            <p:spPr bwMode="auto">
              <a:xfrm rot="12494257">
                <a:off x="4244"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58" name="AutoShape 50" descr="Cork"/>
              <p:cNvSpPr>
                <a:spLocks noChangeArrowheads="1"/>
              </p:cNvSpPr>
              <p:nvPr/>
            </p:nvSpPr>
            <p:spPr bwMode="auto">
              <a:xfrm rot="12494257">
                <a:off x="4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53610" name="Text Box 52"/>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31861" name="Rectangle 53"/>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31862" name="Rectangle 54"/>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74</a:t>
            </a:r>
          </a:p>
        </p:txBody>
      </p:sp>
      <p:sp>
        <p:nvSpPr>
          <p:cNvPr id="153613" name="Text Box 55"/>
          <p:cNvSpPr txBox="1">
            <a:spLocks noChangeArrowheads="1"/>
          </p:cNvSpPr>
          <p:nvPr/>
        </p:nvSpPr>
        <p:spPr bwMode="auto">
          <a:xfrm>
            <a:off x="8555038" y="64500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31825"/>
                                        </p:tgtEl>
                                        <p:attrNameLst>
                                          <p:attrName>style.visibility</p:attrName>
                                        </p:attrNameLst>
                                      </p:cBhvr>
                                      <p:to>
                                        <p:strVal val="visible"/>
                                      </p:to>
                                    </p:set>
                                    <p:animEffect transition="in" filter="wipe(left)">
                                      <p:cBhvr>
                                        <p:cTn id="7" dur="500"/>
                                        <p:tgtEl>
                                          <p:spTgt spid="6318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31824"/>
                                        </p:tgtEl>
                                        <p:attrNameLst>
                                          <p:attrName>style.visibility</p:attrName>
                                        </p:attrNameLst>
                                      </p:cBhvr>
                                      <p:to>
                                        <p:strVal val="visible"/>
                                      </p:to>
                                    </p:set>
                                    <p:animEffect transition="in" filter="fade">
                                      <p:cBhvr>
                                        <p:cTn id="12" dur="1000"/>
                                        <p:tgtEl>
                                          <p:spTgt spid="631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824" grpId="0" autoUpdateAnimBg="0"/>
      <p:bldP spid="631825"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32835" name="Text Box 3"/>
          <p:cNvSpPr txBox="1">
            <a:spLocks noChangeArrowheads="1"/>
          </p:cNvSpPr>
          <p:nvPr/>
        </p:nvSpPr>
        <p:spPr bwMode="auto">
          <a:xfrm>
            <a:off x="2024063" y="2873375"/>
            <a:ext cx="5059362" cy="280076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sv-SE" sz="4400" smtClean="0">
                <a:solidFill>
                  <a:srgbClr val="08F220"/>
                </a:solidFill>
              </a:rPr>
              <a:t>NTHO KAKO JIANG RONG ECHUMBO  BITA KA </a:t>
            </a:r>
            <a:endParaRPr lang="en-US" sz="4000" dirty="0">
              <a:solidFill>
                <a:srgbClr val="08F220"/>
              </a:solidFill>
            </a:endParaRPr>
          </a:p>
        </p:txBody>
      </p:sp>
      <p:grpSp>
        <p:nvGrpSpPr>
          <p:cNvPr id="155651" name="Group 4"/>
          <p:cNvGrpSpPr>
            <a:grpSpLocks/>
          </p:cNvGrpSpPr>
          <p:nvPr/>
        </p:nvGrpSpPr>
        <p:grpSpPr bwMode="auto">
          <a:xfrm>
            <a:off x="8148638" y="4983163"/>
            <a:ext cx="168275" cy="177800"/>
            <a:chOff x="4317" y="868"/>
            <a:chExt cx="146" cy="700"/>
          </a:xfrm>
        </p:grpSpPr>
        <p:sp>
          <p:nvSpPr>
            <p:cNvPr id="155714" name="Rectangle 5"/>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5715" name="Rectangle 6"/>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155652" name="Group 7"/>
          <p:cNvGrpSpPr>
            <a:grpSpLocks/>
          </p:cNvGrpSpPr>
          <p:nvPr/>
        </p:nvGrpSpPr>
        <p:grpSpPr bwMode="auto">
          <a:xfrm>
            <a:off x="1627188" y="2182813"/>
            <a:ext cx="6045200" cy="3983037"/>
            <a:chOff x="610" y="1163"/>
            <a:chExt cx="4583" cy="2701"/>
          </a:xfrm>
        </p:grpSpPr>
        <p:sp>
          <p:nvSpPr>
            <p:cNvPr id="155710" name="Rectangle 8"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55711" name="Rectangle 9"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55712" name="Rectangle 10"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55713" name="Rectangle 11"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grpSp>
      <p:grpSp>
        <p:nvGrpSpPr>
          <p:cNvPr id="155653" name="Group 12"/>
          <p:cNvGrpSpPr>
            <a:grpSpLocks/>
          </p:cNvGrpSpPr>
          <p:nvPr/>
        </p:nvGrpSpPr>
        <p:grpSpPr bwMode="auto">
          <a:xfrm>
            <a:off x="8148638" y="4983163"/>
            <a:ext cx="168275" cy="177800"/>
            <a:chOff x="4317" y="868"/>
            <a:chExt cx="146" cy="700"/>
          </a:xfrm>
        </p:grpSpPr>
        <p:sp>
          <p:nvSpPr>
            <p:cNvPr id="155708" name="Rectangle 13"/>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5709" name="Rectangle 14"/>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32847" name="Rectangle 1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32848" name="Rectangle 1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32849" name="Picture 1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2850" name="Picture 1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323056" y="4175919"/>
            <a:ext cx="46053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2851" name="Picture 1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836319" y="4210844"/>
            <a:ext cx="466248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2852" name="Picture 2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2853" name="Picture 2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2854" name="Picture 2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2855" name="Picture 2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2856" name="Picture 2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2857" name="Picture 2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2858" name="Picture 2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2859" name="Picture 2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2860" name="Picture 2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2861" name="Picture 2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2862" name="Picture 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2863"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3040063" y="4229100"/>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5671" name="Group 32"/>
          <p:cNvGrpSpPr>
            <a:grpSpLocks/>
          </p:cNvGrpSpPr>
          <p:nvPr/>
        </p:nvGrpSpPr>
        <p:grpSpPr bwMode="auto">
          <a:xfrm>
            <a:off x="1949450" y="2236788"/>
            <a:ext cx="5273675" cy="3898900"/>
            <a:chOff x="1228" y="1409"/>
            <a:chExt cx="3322" cy="2456"/>
          </a:xfrm>
        </p:grpSpPr>
        <p:grpSp>
          <p:nvGrpSpPr>
            <p:cNvPr id="155676" name="Group 33"/>
            <p:cNvGrpSpPr>
              <a:grpSpLocks/>
            </p:cNvGrpSpPr>
            <p:nvPr/>
          </p:nvGrpSpPr>
          <p:grpSpPr bwMode="auto">
            <a:xfrm>
              <a:off x="1228" y="1409"/>
              <a:ext cx="3303" cy="119"/>
              <a:chOff x="1206" y="1392"/>
              <a:chExt cx="3303" cy="119"/>
            </a:xfrm>
          </p:grpSpPr>
          <p:sp>
            <p:nvSpPr>
              <p:cNvPr id="632866" name="AutoShape 34"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2867" name="AutoShape 35"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2868" name="AutoShape 36"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2869" name="AutoShape 37"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2870" name="AutoShape 38"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2871" name="AutoShape 39"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2872" name="AutoShape 40"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2873" name="AutoShape 41"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2874" name="AutoShape 42"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2875" name="AutoShape 43"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2876" name="AutoShape 44"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2877" name="AutoShape 45"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2878" name="AutoShape 46"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2879" name="AutoShape 47"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2880" name="AutoShape 48"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55677" name="Group 49"/>
            <p:cNvGrpSpPr>
              <a:grpSpLocks/>
            </p:cNvGrpSpPr>
            <p:nvPr/>
          </p:nvGrpSpPr>
          <p:grpSpPr bwMode="auto">
            <a:xfrm>
              <a:off x="1243" y="3761"/>
              <a:ext cx="3307" cy="104"/>
              <a:chOff x="1231" y="3769"/>
              <a:chExt cx="3307" cy="104"/>
            </a:xfrm>
          </p:grpSpPr>
          <p:sp>
            <p:nvSpPr>
              <p:cNvPr id="632882" name="AutoShape 50" descr="Cork"/>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83" name="AutoShape 51" descr="Cork"/>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84" name="AutoShape 52" descr="Cork"/>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85" name="AutoShape 53" descr="Cork"/>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86" name="AutoShape 54" descr="Cork"/>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87" name="AutoShape 55" descr="Cork"/>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88" name="AutoShape 56" descr="Cork"/>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89" name="AutoShape 57" descr="Cork"/>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90" name="AutoShape 58" descr="Cork"/>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91" name="AutoShape 59" descr="Cork"/>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92" name="AutoShape 60" descr="Cork"/>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93" name="AutoShape 61" descr="Cork"/>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94" name="AutoShape 62" descr="Cork"/>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95" name="AutoShape 63" descr="Cork"/>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96" name="AutoShape 64" descr="Cork"/>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632897" name="Text Box 65"/>
          <p:cNvSpPr txBox="1">
            <a:spLocks noChangeArrowheads="1"/>
          </p:cNvSpPr>
          <p:nvPr/>
        </p:nvSpPr>
        <p:spPr bwMode="auto">
          <a:xfrm>
            <a:off x="720725" y="349250"/>
            <a:ext cx="7759700" cy="119062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en-US" sz="3600" dirty="0" smtClean="0">
                <a:solidFill>
                  <a:srgbClr val="FFEA18"/>
                </a:solidFill>
              </a:rPr>
              <a:t>HUNGKUTA NE A OSI DUK KVU TSUKONA OYUNG ELONA </a:t>
            </a:r>
            <a:r>
              <a:rPr lang="en-US" sz="3600" dirty="0">
                <a:solidFill>
                  <a:srgbClr val="FFEA18"/>
                </a:solidFill>
              </a:rPr>
              <a:t>L</a:t>
            </a:r>
            <a:r>
              <a:rPr lang="en-US" sz="3600" dirty="0" smtClean="0">
                <a:solidFill>
                  <a:srgbClr val="FFEA18"/>
                </a:solidFill>
              </a:rPr>
              <a:t>A </a:t>
            </a:r>
            <a:endParaRPr lang="en-US" sz="3200" dirty="0">
              <a:solidFill>
                <a:srgbClr val="FFEA18"/>
              </a:solidFill>
            </a:endParaRPr>
          </a:p>
        </p:txBody>
      </p:sp>
      <p:sp>
        <p:nvSpPr>
          <p:cNvPr id="155673" name="Text Box 67"/>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32900" name="Rectangle 68"/>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32901" name="Rectangle 69"/>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75</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632850"/>
                                        </p:tgtEl>
                                        <p:attrNameLst>
                                          <p:attrName>style.visibility</p:attrName>
                                        </p:attrNameLst>
                                      </p:cBhvr>
                                      <p:to>
                                        <p:strVal val="visible"/>
                                      </p:to>
                                    </p:set>
                                    <p:animEffect transition="in" filter="wipe(up)">
                                      <p:cBhvr>
                                        <p:cTn id="7" dur="500"/>
                                        <p:tgtEl>
                                          <p:spTgt spid="632850"/>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632861"/>
                                        </p:tgtEl>
                                        <p:attrNameLst>
                                          <p:attrName>style.visibility</p:attrName>
                                        </p:attrNameLst>
                                      </p:cBhvr>
                                      <p:to>
                                        <p:strVal val="visible"/>
                                      </p:to>
                                    </p:set>
                                    <p:animEffect transition="in" filter="wipe(up)">
                                      <p:cBhvr>
                                        <p:cTn id="11" dur="500"/>
                                        <p:tgtEl>
                                          <p:spTgt spid="632861"/>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632854"/>
                                        </p:tgtEl>
                                        <p:attrNameLst>
                                          <p:attrName>style.visibility</p:attrName>
                                        </p:attrNameLst>
                                      </p:cBhvr>
                                      <p:to>
                                        <p:strVal val="visible"/>
                                      </p:to>
                                    </p:set>
                                    <p:animEffect transition="in" filter="wipe(up)">
                                      <p:cBhvr>
                                        <p:cTn id="15" dur="500"/>
                                        <p:tgtEl>
                                          <p:spTgt spid="632854"/>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632862"/>
                                        </p:tgtEl>
                                        <p:attrNameLst>
                                          <p:attrName>style.visibility</p:attrName>
                                        </p:attrNameLst>
                                      </p:cBhvr>
                                      <p:to>
                                        <p:strVal val="visible"/>
                                      </p:to>
                                    </p:set>
                                    <p:animEffect transition="in" filter="wipe(up)">
                                      <p:cBhvr>
                                        <p:cTn id="19" dur="500"/>
                                        <p:tgtEl>
                                          <p:spTgt spid="632862"/>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632855"/>
                                        </p:tgtEl>
                                        <p:attrNameLst>
                                          <p:attrName>style.visibility</p:attrName>
                                        </p:attrNameLst>
                                      </p:cBhvr>
                                      <p:to>
                                        <p:strVal val="visible"/>
                                      </p:to>
                                    </p:set>
                                    <p:animEffect transition="in" filter="wipe(up)">
                                      <p:cBhvr>
                                        <p:cTn id="23" dur="500"/>
                                        <p:tgtEl>
                                          <p:spTgt spid="632855"/>
                                        </p:tgtEl>
                                      </p:cBhvr>
                                    </p:animEffect>
                                  </p:childTnLst>
                                </p:cTn>
                              </p:par>
                            </p:childTnLst>
                          </p:cTn>
                        </p:par>
                        <p:par>
                          <p:cTn id="24" fill="hold" nodeType="afterGroup">
                            <p:stCondLst>
                              <p:cond delay="2500"/>
                            </p:stCondLst>
                            <p:childTnLst>
                              <p:par>
                                <p:cTn id="25" presetID="22" presetClass="entr" presetSubtype="1" fill="hold" nodeType="afterEffect">
                                  <p:stCondLst>
                                    <p:cond delay="0"/>
                                  </p:stCondLst>
                                  <p:childTnLst>
                                    <p:set>
                                      <p:cBhvr>
                                        <p:cTn id="26" dur="1" fill="hold">
                                          <p:stCondLst>
                                            <p:cond delay="0"/>
                                          </p:stCondLst>
                                        </p:cTn>
                                        <p:tgtEl>
                                          <p:spTgt spid="632858"/>
                                        </p:tgtEl>
                                        <p:attrNameLst>
                                          <p:attrName>style.visibility</p:attrName>
                                        </p:attrNameLst>
                                      </p:cBhvr>
                                      <p:to>
                                        <p:strVal val="visible"/>
                                      </p:to>
                                    </p:set>
                                    <p:animEffect transition="in" filter="wipe(up)">
                                      <p:cBhvr>
                                        <p:cTn id="27" dur="500"/>
                                        <p:tgtEl>
                                          <p:spTgt spid="632858"/>
                                        </p:tgtEl>
                                      </p:cBhvr>
                                    </p:animEffect>
                                  </p:childTnLst>
                                </p:cTn>
                              </p:par>
                            </p:childTnLst>
                          </p:cTn>
                        </p:par>
                        <p:par>
                          <p:cTn id="28" fill="hold" nodeType="afterGroup">
                            <p:stCondLst>
                              <p:cond delay="3000"/>
                            </p:stCondLst>
                            <p:childTnLst>
                              <p:par>
                                <p:cTn id="29" presetID="22" presetClass="entr" presetSubtype="1" fill="hold" nodeType="afterEffect">
                                  <p:stCondLst>
                                    <p:cond delay="0"/>
                                  </p:stCondLst>
                                  <p:childTnLst>
                                    <p:set>
                                      <p:cBhvr>
                                        <p:cTn id="30" dur="1" fill="hold">
                                          <p:stCondLst>
                                            <p:cond delay="0"/>
                                          </p:stCondLst>
                                        </p:cTn>
                                        <p:tgtEl>
                                          <p:spTgt spid="632860"/>
                                        </p:tgtEl>
                                        <p:attrNameLst>
                                          <p:attrName>style.visibility</p:attrName>
                                        </p:attrNameLst>
                                      </p:cBhvr>
                                      <p:to>
                                        <p:strVal val="visible"/>
                                      </p:to>
                                    </p:set>
                                    <p:animEffect transition="in" filter="wipe(up)">
                                      <p:cBhvr>
                                        <p:cTn id="31" dur="500"/>
                                        <p:tgtEl>
                                          <p:spTgt spid="632860"/>
                                        </p:tgtEl>
                                      </p:cBhvr>
                                    </p:animEffect>
                                  </p:childTnLst>
                                </p:cTn>
                              </p:par>
                            </p:childTnLst>
                          </p:cTn>
                        </p:par>
                        <p:par>
                          <p:cTn id="32" fill="hold" nodeType="afterGroup">
                            <p:stCondLst>
                              <p:cond delay="3500"/>
                            </p:stCondLst>
                            <p:childTnLst>
                              <p:par>
                                <p:cTn id="33" presetID="22" presetClass="entr" presetSubtype="1" fill="hold" nodeType="afterEffect">
                                  <p:stCondLst>
                                    <p:cond delay="0"/>
                                  </p:stCondLst>
                                  <p:childTnLst>
                                    <p:set>
                                      <p:cBhvr>
                                        <p:cTn id="34" dur="1" fill="hold">
                                          <p:stCondLst>
                                            <p:cond delay="0"/>
                                          </p:stCondLst>
                                        </p:cTn>
                                        <p:tgtEl>
                                          <p:spTgt spid="632857"/>
                                        </p:tgtEl>
                                        <p:attrNameLst>
                                          <p:attrName>style.visibility</p:attrName>
                                        </p:attrNameLst>
                                      </p:cBhvr>
                                      <p:to>
                                        <p:strVal val="visible"/>
                                      </p:to>
                                    </p:set>
                                    <p:animEffect transition="in" filter="wipe(up)">
                                      <p:cBhvr>
                                        <p:cTn id="35" dur="500"/>
                                        <p:tgtEl>
                                          <p:spTgt spid="632857"/>
                                        </p:tgtEl>
                                      </p:cBhvr>
                                    </p:animEffect>
                                  </p:childTnLst>
                                </p:cTn>
                              </p:par>
                            </p:childTnLst>
                          </p:cTn>
                        </p:par>
                        <p:par>
                          <p:cTn id="36" fill="hold" nodeType="afterGroup">
                            <p:stCondLst>
                              <p:cond delay="4000"/>
                            </p:stCondLst>
                            <p:childTnLst>
                              <p:par>
                                <p:cTn id="37" presetID="22" presetClass="entr" presetSubtype="1" fill="hold" nodeType="afterEffect">
                                  <p:stCondLst>
                                    <p:cond delay="0"/>
                                  </p:stCondLst>
                                  <p:childTnLst>
                                    <p:set>
                                      <p:cBhvr>
                                        <p:cTn id="38" dur="1" fill="hold">
                                          <p:stCondLst>
                                            <p:cond delay="0"/>
                                          </p:stCondLst>
                                        </p:cTn>
                                        <p:tgtEl>
                                          <p:spTgt spid="632849"/>
                                        </p:tgtEl>
                                        <p:attrNameLst>
                                          <p:attrName>style.visibility</p:attrName>
                                        </p:attrNameLst>
                                      </p:cBhvr>
                                      <p:to>
                                        <p:strVal val="visible"/>
                                      </p:to>
                                    </p:set>
                                    <p:animEffect transition="in" filter="wipe(up)">
                                      <p:cBhvr>
                                        <p:cTn id="39" dur="500"/>
                                        <p:tgtEl>
                                          <p:spTgt spid="632849"/>
                                        </p:tgtEl>
                                      </p:cBhvr>
                                    </p:animEffect>
                                  </p:childTnLst>
                                </p:cTn>
                              </p:par>
                            </p:childTnLst>
                          </p:cTn>
                        </p:par>
                        <p:par>
                          <p:cTn id="40" fill="hold" nodeType="afterGroup">
                            <p:stCondLst>
                              <p:cond delay="4500"/>
                            </p:stCondLst>
                            <p:childTnLst>
                              <p:par>
                                <p:cTn id="41" presetID="22" presetClass="entr" presetSubtype="1" fill="hold" nodeType="afterEffect">
                                  <p:stCondLst>
                                    <p:cond delay="0"/>
                                  </p:stCondLst>
                                  <p:childTnLst>
                                    <p:set>
                                      <p:cBhvr>
                                        <p:cTn id="42" dur="1" fill="hold">
                                          <p:stCondLst>
                                            <p:cond delay="0"/>
                                          </p:stCondLst>
                                        </p:cTn>
                                        <p:tgtEl>
                                          <p:spTgt spid="632863"/>
                                        </p:tgtEl>
                                        <p:attrNameLst>
                                          <p:attrName>style.visibility</p:attrName>
                                        </p:attrNameLst>
                                      </p:cBhvr>
                                      <p:to>
                                        <p:strVal val="visible"/>
                                      </p:to>
                                    </p:set>
                                    <p:animEffect transition="in" filter="wipe(up)">
                                      <p:cBhvr>
                                        <p:cTn id="43" dur="500"/>
                                        <p:tgtEl>
                                          <p:spTgt spid="632863"/>
                                        </p:tgtEl>
                                      </p:cBhvr>
                                    </p:animEffect>
                                  </p:childTnLst>
                                </p:cTn>
                              </p:par>
                            </p:childTnLst>
                          </p:cTn>
                        </p:par>
                        <p:par>
                          <p:cTn id="44" fill="hold" nodeType="afterGroup">
                            <p:stCondLst>
                              <p:cond delay="5000"/>
                            </p:stCondLst>
                            <p:childTnLst>
                              <p:par>
                                <p:cTn id="45" presetID="22" presetClass="entr" presetSubtype="1" fill="hold" nodeType="afterEffect">
                                  <p:stCondLst>
                                    <p:cond delay="0"/>
                                  </p:stCondLst>
                                  <p:childTnLst>
                                    <p:set>
                                      <p:cBhvr>
                                        <p:cTn id="46" dur="1" fill="hold">
                                          <p:stCondLst>
                                            <p:cond delay="0"/>
                                          </p:stCondLst>
                                        </p:cTn>
                                        <p:tgtEl>
                                          <p:spTgt spid="632853"/>
                                        </p:tgtEl>
                                        <p:attrNameLst>
                                          <p:attrName>style.visibility</p:attrName>
                                        </p:attrNameLst>
                                      </p:cBhvr>
                                      <p:to>
                                        <p:strVal val="visible"/>
                                      </p:to>
                                    </p:set>
                                    <p:animEffect transition="in" filter="wipe(up)">
                                      <p:cBhvr>
                                        <p:cTn id="47" dur="500"/>
                                        <p:tgtEl>
                                          <p:spTgt spid="632853"/>
                                        </p:tgtEl>
                                      </p:cBhvr>
                                    </p:animEffect>
                                  </p:childTnLst>
                                </p:cTn>
                              </p:par>
                            </p:childTnLst>
                          </p:cTn>
                        </p:par>
                        <p:par>
                          <p:cTn id="48" fill="hold" nodeType="afterGroup">
                            <p:stCondLst>
                              <p:cond delay="5500"/>
                            </p:stCondLst>
                            <p:childTnLst>
                              <p:par>
                                <p:cTn id="49" presetID="22" presetClass="entr" presetSubtype="1" fill="hold" nodeType="afterEffect">
                                  <p:stCondLst>
                                    <p:cond delay="0"/>
                                  </p:stCondLst>
                                  <p:childTnLst>
                                    <p:set>
                                      <p:cBhvr>
                                        <p:cTn id="50" dur="1" fill="hold">
                                          <p:stCondLst>
                                            <p:cond delay="0"/>
                                          </p:stCondLst>
                                        </p:cTn>
                                        <p:tgtEl>
                                          <p:spTgt spid="632856"/>
                                        </p:tgtEl>
                                        <p:attrNameLst>
                                          <p:attrName>style.visibility</p:attrName>
                                        </p:attrNameLst>
                                      </p:cBhvr>
                                      <p:to>
                                        <p:strVal val="visible"/>
                                      </p:to>
                                    </p:set>
                                    <p:animEffect transition="in" filter="wipe(up)">
                                      <p:cBhvr>
                                        <p:cTn id="51" dur="500"/>
                                        <p:tgtEl>
                                          <p:spTgt spid="632856"/>
                                        </p:tgtEl>
                                      </p:cBhvr>
                                    </p:animEffect>
                                  </p:childTnLst>
                                </p:cTn>
                              </p:par>
                            </p:childTnLst>
                          </p:cTn>
                        </p:par>
                        <p:par>
                          <p:cTn id="52" fill="hold" nodeType="afterGroup">
                            <p:stCondLst>
                              <p:cond delay="6000"/>
                            </p:stCondLst>
                            <p:childTnLst>
                              <p:par>
                                <p:cTn id="53" presetID="22" presetClass="entr" presetSubtype="1" fill="hold" nodeType="afterEffect">
                                  <p:stCondLst>
                                    <p:cond delay="0"/>
                                  </p:stCondLst>
                                  <p:childTnLst>
                                    <p:set>
                                      <p:cBhvr>
                                        <p:cTn id="54" dur="1" fill="hold">
                                          <p:stCondLst>
                                            <p:cond delay="0"/>
                                          </p:stCondLst>
                                        </p:cTn>
                                        <p:tgtEl>
                                          <p:spTgt spid="632852"/>
                                        </p:tgtEl>
                                        <p:attrNameLst>
                                          <p:attrName>style.visibility</p:attrName>
                                        </p:attrNameLst>
                                      </p:cBhvr>
                                      <p:to>
                                        <p:strVal val="visible"/>
                                      </p:to>
                                    </p:set>
                                    <p:animEffect transition="in" filter="wipe(up)">
                                      <p:cBhvr>
                                        <p:cTn id="55" dur="500"/>
                                        <p:tgtEl>
                                          <p:spTgt spid="632852"/>
                                        </p:tgtEl>
                                      </p:cBhvr>
                                    </p:animEffect>
                                  </p:childTnLst>
                                </p:cTn>
                              </p:par>
                            </p:childTnLst>
                          </p:cTn>
                        </p:par>
                        <p:par>
                          <p:cTn id="56" fill="hold" nodeType="afterGroup">
                            <p:stCondLst>
                              <p:cond delay="6500"/>
                            </p:stCondLst>
                            <p:childTnLst>
                              <p:par>
                                <p:cTn id="57" presetID="22" presetClass="entr" presetSubtype="1" fill="hold" nodeType="afterEffect">
                                  <p:stCondLst>
                                    <p:cond delay="0"/>
                                  </p:stCondLst>
                                  <p:childTnLst>
                                    <p:set>
                                      <p:cBhvr>
                                        <p:cTn id="58" dur="1" fill="hold">
                                          <p:stCondLst>
                                            <p:cond delay="0"/>
                                          </p:stCondLst>
                                        </p:cTn>
                                        <p:tgtEl>
                                          <p:spTgt spid="632859"/>
                                        </p:tgtEl>
                                        <p:attrNameLst>
                                          <p:attrName>style.visibility</p:attrName>
                                        </p:attrNameLst>
                                      </p:cBhvr>
                                      <p:to>
                                        <p:strVal val="visible"/>
                                      </p:to>
                                    </p:set>
                                    <p:animEffect transition="in" filter="wipe(up)">
                                      <p:cBhvr>
                                        <p:cTn id="59" dur="500"/>
                                        <p:tgtEl>
                                          <p:spTgt spid="632859"/>
                                        </p:tgtEl>
                                      </p:cBhvr>
                                    </p:animEffect>
                                  </p:childTnLst>
                                </p:cTn>
                              </p:par>
                            </p:childTnLst>
                          </p:cTn>
                        </p:par>
                        <p:par>
                          <p:cTn id="60" fill="hold" nodeType="afterGroup">
                            <p:stCondLst>
                              <p:cond delay="7000"/>
                            </p:stCondLst>
                            <p:childTnLst>
                              <p:par>
                                <p:cTn id="61" presetID="22" presetClass="entr" presetSubtype="1" fill="hold" nodeType="afterEffect">
                                  <p:stCondLst>
                                    <p:cond delay="0"/>
                                  </p:stCondLst>
                                  <p:childTnLst>
                                    <p:set>
                                      <p:cBhvr>
                                        <p:cTn id="62" dur="1" fill="hold">
                                          <p:stCondLst>
                                            <p:cond delay="0"/>
                                          </p:stCondLst>
                                        </p:cTn>
                                        <p:tgtEl>
                                          <p:spTgt spid="632851"/>
                                        </p:tgtEl>
                                        <p:attrNameLst>
                                          <p:attrName>style.visibility</p:attrName>
                                        </p:attrNameLst>
                                      </p:cBhvr>
                                      <p:to>
                                        <p:strVal val="visible"/>
                                      </p:to>
                                    </p:set>
                                    <p:animEffect transition="in" filter="wipe(up)">
                                      <p:cBhvr>
                                        <p:cTn id="63" dur="500"/>
                                        <p:tgtEl>
                                          <p:spTgt spid="632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57698" name="Group 3"/>
          <p:cNvGrpSpPr>
            <a:grpSpLocks/>
          </p:cNvGrpSpPr>
          <p:nvPr/>
        </p:nvGrpSpPr>
        <p:grpSpPr bwMode="auto">
          <a:xfrm>
            <a:off x="8147050" y="4979988"/>
            <a:ext cx="168275" cy="177800"/>
            <a:chOff x="4316" y="856"/>
            <a:chExt cx="145" cy="700"/>
          </a:xfrm>
        </p:grpSpPr>
        <p:sp>
          <p:nvSpPr>
            <p:cNvPr id="157765" name="Rectangle 4"/>
            <p:cNvSpPr>
              <a:spLocks noChangeArrowheads="1"/>
            </p:cNvSpPr>
            <p:nvPr/>
          </p:nvSpPr>
          <p:spPr bwMode="auto">
            <a:xfrm rot="-5400000">
              <a:off x="4388" y="784"/>
              <a:ext cx="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7766" name="Rectangle 5"/>
            <p:cNvSpPr>
              <a:spLocks noChangeArrowheads="1"/>
            </p:cNvSpPr>
            <p:nvPr/>
          </p:nvSpPr>
          <p:spPr bwMode="auto">
            <a:xfrm rot="-5400000">
              <a:off x="4103" y="1225"/>
              <a:ext cx="663"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157699" name="Group 6"/>
          <p:cNvGrpSpPr>
            <a:grpSpLocks/>
          </p:cNvGrpSpPr>
          <p:nvPr/>
        </p:nvGrpSpPr>
        <p:grpSpPr bwMode="auto">
          <a:xfrm>
            <a:off x="1627188" y="2182813"/>
            <a:ext cx="6045200" cy="3983037"/>
            <a:chOff x="610" y="1163"/>
            <a:chExt cx="4583" cy="2701"/>
          </a:xfrm>
        </p:grpSpPr>
        <p:sp>
          <p:nvSpPr>
            <p:cNvPr id="157761"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57762"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57763"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57764"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grpSp>
      <p:grpSp>
        <p:nvGrpSpPr>
          <p:cNvPr id="157700" name="Group 11"/>
          <p:cNvGrpSpPr>
            <a:grpSpLocks/>
          </p:cNvGrpSpPr>
          <p:nvPr/>
        </p:nvGrpSpPr>
        <p:grpSpPr bwMode="auto">
          <a:xfrm>
            <a:off x="8147050" y="4979988"/>
            <a:ext cx="168275" cy="177800"/>
            <a:chOff x="4316" y="856"/>
            <a:chExt cx="145" cy="700"/>
          </a:xfrm>
        </p:grpSpPr>
        <p:sp>
          <p:nvSpPr>
            <p:cNvPr id="157759" name="Rectangle 12"/>
            <p:cNvSpPr>
              <a:spLocks noChangeArrowheads="1"/>
            </p:cNvSpPr>
            <p:nvPr/>
          </p:nvSpPr>
          <p:spPr bwMode="auto">
            <a:xfrm rot="-5400000">
              <a:off x="4388" y="784"/>
              <a:ext cx="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7760" name="Rectangle 13"/>
            <p:cNvSpPr>
              <a:spLocks noChangeArrowheads="1"/>
            </p:cNvSpPr>
            <p:nvPr/>
          </p:nvSpPr>
          <p:spPr bwMode="auto">
            <a:xfrm rot="-5400000">
              <a:off x="4103" y="1225"/>
              <a:ext cx="663"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33870" name="Rectangle 14"/>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33871" name="Rectangle 1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33872" name="Picture 16"/>
          <p:cNvPicPr>
            <a:picLocks noChangeAspect="1" noChangeArrowheads="1"/>
          </p:cNvPicPr>
          <p:nvPr/>
        </p:nvPicPr>
        <p:blipFill>
          <a:blip r:embed="rId5"/>
          <a:srcRect/>
          <a:stretch>
            <a:fillRect/>
          </a:stretch>
        </p:blipFill>
        <p:spPr bwMode="auto">
          <a:xfrm rot="5361337">
            <a:off x="-319881" y="4123531"/>
            <a:ext cx="4605338" cy="301625"/>
          </a:xfrm>
          <a:prstGeom prst="rect">
            <a:avLst/>
          </a:prstGeom>
          <a:noFill/>
          <a:effectLst>
            <a:outerShdw blurRad="63500" dist="38099" dir="2700000" algn="ctr" rotWithShape="0">
              <a:schemeClr val="accent2">
                <a:alpha val="74998"/>
              </a:schemeClr>
            </a:outerShdw>
          </a:effectLst>
        </p:spPr>
      </p:pic>
      <p:pic>
        <p:nvPicPr>
          <p:cNvPr id="157704" name="Picture 1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829969" y="4223544"/>
            <a:ext cx="466248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05" name="Picture 1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06" name="Picture 1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07" name="Picture 2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08" name="Picture 2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09" name="Picture 2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10" name="Picture 2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11" name="Picture 2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12" name="Picture 2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13" name="Picture 2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14" name="Picture 2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15" name="Picture 2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16" name="Picture 2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3040063" y="4229100"/>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3886" name="AutoShape 30"/>
          <p:cNvSpPr>
            <a:spLocks noChangeArrowheads="1"/>
          </p:cNvSpPr>
          <p:nvPr/>
        </p:nvSpPr>
        <p:spPr bwMode="auto">
          <a:xfrm>
            <a:off x="5588000" y="3214688"/>
            <a:ext cx="1511300" cy="1524000"/>
          </a:xfrm>
          <a:prstGeom prst="leftRightArrow">
            <a:avLst>
              <a:gd name="adj1" fmla="val 54583"/>
              <a:gd name="adj2" fmla="val 29866"/>
            </a:avLst>
          </a:prstGeom>
          <a:gradFill rotWithShape="0">
            <a:gsLst>
              <a:gs pos="0">
                <a:srgbClr val="FC030C"/>
              </a:gs>
              <a:gs pos="50000">
                <a:srgbClr val="FC030C">
                  <a:gamma/>
                  <a:shade val="0"/>
                  <a:invGamma/>
                </a:srgbClr>
              </a:gs>
              <a:gs pos="100000">
                <a:srgbClr val="FC030C"/>
              </a:gs>
            </a:gsLst>
            <a:lin ang="5400000" scaled="1"/>
          </a:gradFill>
          <a:ln w="38100">
            <a:solidFill>
              <a:schemeClr val="tx1"/>
            </a:solidFill>
            <a:miter lim="800000"/>
            <a:headEnd/>
            <a:tailEnd/>
          </a:ln>
          <a:effectLst>
            <a:outerShdw blurRad="63500" dist="117088" dir="2963922" algn="ctr" rotWithShape="0">
              <a:schemeClr val="bg2">
                <a:alpha val="74998"/>
              </a:schemeClr>
            </a:outerShdw>
          </a:effectLst>
        </p:spPr>
        <p:txBody>
          <a:bodyPr wrap="none" anchor="ctr"/>
          <a:lstStyle/>
          <a:p>
            <a:pPr>
              <a:defRPr/>
            </a:pPr>
            <a:endParaRPr lang="en-US">
              <a:ea typeface="+mn-ea"/>
              <a:cs typeface="+mn-cs"/>
            </a:endParaRPr>
          </a:p>
        </p:txBody>
      </p:sp>
      <p:sp>
        <p:nvSpPr>
          <p:cNvPr id="633887" name="Text Box 31"/>
          <p:cNvSpPr txBox="1">
            <a:spLocks noChangeArrowheads="1"/>
          </p:cNvSpPr>
          <p:nvPr/>
        </p:nvSpPr>
        <p:spPr bwMode="auto">
          <a:xfrm>
            <a:off x="6011863" y="3629025"/>
            <a:ext cx="704850"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200" b="0">
                <a:solidFill>
                  <a:schemeClr val="tx2"/>
                </a:solidFill>
                <a:ea typeface="+mn-ea"/>
                <a:cs typeface="+mn-cs"/>
              </a:rPr>
              <a:t>5</a:t>
            </a:r>
          </a:p>
        </p:txBody>
      </p:sp>
      <p:pic>
        <p:nvPicPr>
          <p:cNvPr id="157719" name="Picture 3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3889" name="AutoShape 33"/>
          <p:cNvSpPr>
            <a:spLocks noChangeArrowheads="1"/>
          </p:cNvSpPr>
          <p:nvPr/>
        </p:nvSpPr>
        <p:spPr bwMode="auto">
          <a:xfrm>
            <a:off x="1951038" y="3209925"/>
            <a:ext cx="3382962" cy="1524000"/>
          </a:xfrm>
          <a:prstGeom prst="leftRightArrow">
            <a:avLst>
              <a:gd name="adj1" fmla="val 50000"/>
              <a:gd name="adj2" fmla="val 44396"/>
            </a:avLst>
          </a:prstGeom>
          <a:gradFill rotWithShape="0">
            <a:gsLst>
              <a:gs pos="0">
                <a:schemeClr val="accent1"/>
              </a:gs>
              <a:gs pos="50000">
                <a:schemeClr val="accent1">
                  <a:gamma/>
                  <a:shade val="0"/>
                  <a:invGamma/>
                </a:schemeClr>
              </a:gs>
              <a:gs pos="100000">
                <a:schemeClr val="accent1"/>
              </a:gs>
            </a:gsLst>
            <a:lin ang="5400000" scaled="1"/>
          </a:gradFill>
          <a:ln w="28575">
            <a:solidFill>
              <a:schemeClr val="tx1"/>
            </a:solidFill>
            <a:miter lim="800000"/>
            <a:headEnd/>
            <a:tailEnd/>
          </a:ln>
          <a:effectLst>
            <a:outerShdw blurRad="63500" dist="102391" dir="1784693" algn="ctr" rotWithShape="0">
              <a:schemeClr val="bg2">
                <a:alpha val="74998"/>
              </a:schemeClr>
            </a:outerShdw>
          </a:effectLst>
        </p:spPr>
        <p:txBody>
          <a:bodyPr wrap="none" anchor="ctr"/>
          <a:lstStyle/>
          <a:p>
            <a:pPr>
              <a:defRPr/>
            </a:pPr>
            <a:endParaRPr lang="en-US">
              <a:ea typeface="+mn-ea"/>
              <a:cs typeface="+mn-cs"/>
            </a:endParaRPr>
          </a:p>
        </p:txBody>
      </p:sp>
      <p:sp>
        <p:nvSpPr>
          <p:cNvPr id="633890" name="Text Box 34"/>
          <p:cNvSpPr txBox="1">
            <a:spLocks noChangeArrowheads="1"/>
          </p:cNvSpPr>
          <p:nvPr/>
        </p:nvSpPr>
        <p:spPr bwMode="auto">
          <a:xfrm>
            <a:off x="3390900" y="3616325"/>
            <a:ext cx="704850"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200" b="0">
                <a:solidFill>
                  <a:schemeClr val="tx2"/>
                </a:solidFill>
                <a:ea typeface="+mn-ea"/>
                <a:cs typeface="+mn-cs"/>
              </a:rPr>
              <a:t>10</a:t>
            </a:r>
          </a:p>
        </p:txBody>
      </p:sp>
      <p:grpSp>
        <p:nvGrpSpPr>
          <p:cNvPr id="157722" name="Group 35"/>
          <p:cNvGrpSpPr>
            <a:grpSpLocks/>
          </p:cNvGrpSpPr>
          <p:nvPr/>
        </p:nvGrpSpPr>
        <p:grpSpPr bwMode="auto">
          <a:xfrm>
            <a:off x="1949450" y="2236788"/>
            <a:ext cx="5273675" cy="3898900"/>
            <a:chOff x="1228" y="1409"/>
            <a:chExt cx="3322" cy="2456"/>
          </a:xfrm>
        </p:grpSpPr>
        <p:grpSp>
          <p:nvGrpSpPr>
            <p:cNvPr id="157727" name="Group 36"/>
            <p:cNvGrpSpPr>
              <a:grpSpLocks/>
            </p:cNvGrpSpPr>
            <p:nvPr/>
          </p:nvGrpSpPr>
          <p:grpSpPr bwMode="auto">
            <a:xfrm>
              <a:off x="1228" y="1409"/>
              <a:ext cx="3303" cy="119"/>
              <a:chOff x="1206" y="1392"/>
              <a:chExt cx="3303" cy="119"/>
            </a:xfrm>
          </p:grpSpPr>
          <p:sp>
            <p:nvSpPr>
              <p:cNvPr id="633893" name="AutoShape 37"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3894" name="AutoShape 38"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3895" name="AutoShape 39"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3896" name="AutoShape 40"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3897" name="AutoShape 41"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3898" name="AutoShape 42"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3899" name="AutoShape 43"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3900" name="AutoShape 44"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3901" name="AutoShape 45"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3902" name="AutoShape 46"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3903" name="AutoShape 47"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3904" name="AutoShape 48"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3905" name="AutoShape 49"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3906" name="AutoShape 50"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3907" name="AutoShape 51"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57728" name="Group 52"/>
            <p:cNvGrpSpPr>
              <a:grpSpLocks/>
            </p:cNvGrpSpPr>
            <p:nvPr/>
          </p:nvGrpSpPr>
          <p:grpSpPr bwMode="auto">
            <a:xfrm>
              <a:off x="1243" y="3761"/>
              <a:ext cx="3307" cy="104"/>
              <a:chOff x="1231" y="3769"/>
              <a:chExt cx="3307" cy="104"/>
            </a:xfrm>
          </p:grpSpPr>
          <p:sp>
            <p:nvSpPr>
              <p:cNvPr id="633909" name="AutoShape 53" descr="Cork"/>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10" name="AutoShape 54" descr="Cork"/>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11" name="AutoShape 55" descr="Cork"/>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12" name="AutoShape 56" descr="Cork"/>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13" name="AutoShape 57" descr="Cork"/>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14" name="AutoShape 58" descr="Cork"/>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15" name="AutoShape 59" descr="Cork"/>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16" name="AutoShape 60" descr="Cork"/>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17" name="AutoShape 61" descr="Cork"/>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18" name="AutoShape 62" descr="Cork"/>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19" name="AutoShape 63" descr="Cork"/>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20" name="AutoShape 64" descr="Cork"/>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21" name="AutoShape 65" descr="Cork"/>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22" name="AutoShape 66" descr="Cork"/>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23" name="AutoShape 67" descr="Cork"/>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633924" name="Text Box 68"/>
          <p:cNvSpPr txBox="1">
            <a:spLocks noChangeArrowheads="1"/>
          </p:cNvSpPr>
          <p:nvPr/>
        </p:nvSpPr>
        <p:spPr bwMode="auto">
          <a:xfrm>
            <a:off x="720725" y="349250"/>
            <a:ext cx="7759700" cy="119062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en-US" sz="3600" dirty="0" smtClean="0">
                <a:solidFill>
                  <a:srgbClr val="FFEA18"/>
                </a:solidFill>
              </a:rPr>
              <a:t>HUNGKUTA NE A OSI DUK KVU TSUKONA OYUNG ELONA </a:t>
            </a:r>
            <a:r>
              <a:rPr lang="en-US" sz="3600" dirty="0">
                <a:solidFill>
                  <a:srgbClr val="FFEA18"/>
                </a:solidFill>
              </a:rPr>
              <a:t>L</a:t>
            </a:r>
            <a:r>
              <a:rPr lang="en-US" sz="3600" dirty="0" smtClean="0">
                <a:solidFill>
                  <a:srgbClr val="FFEA18"/>
                </a:solidFill>
              </a:rPr>
              <a:t>A </a:t>
            </a:r>
            <a:endParaRPr lang="en-US" sz="3200" dirty="0">
              <a:solidFill>
                <a:srgbClr val="FFEA18"/>
              </a:solidFill>
            </a:endParaRPr>
          </a:p>
        </p:txBody>
      </p:sp>
      <p:sp>
        <p:nvSpPr>
          <p:cNvPr id="157724" name="Text Box 70"/>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33927" name="Rectangle 71"/>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33928" name="Rectangle 72"/>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76</a:t>
            </a:r>
          </a:p>
        </p:txBody>
      </p:sp>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descr="Walnut"/>
          <p:cNvSpPr>
            <a:spLocks noChangeArrowheads="1"/>
          </p:cNvSpPr>
          <p:nvPr/>
        </p:nvSpPr>
        <p:spPr bwMode="auto">
          <a:xfrm>
            <a:off x="-29184" y="-9728"/>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59746" name="Group 3"/>
          <p:cNvGrpSpPr>
            <a:grpSpLocks/>
          </p:cNvGrpSpPr>
          <p:nvPr/>
        </p:nvGrpSpPr>
        <p:grpSpPr bwMode="auto">
          <a:xfrm>
            <a:off x="8148638" y="4983163"/>
            <a:ext cx="168275" cy="177800"/>
            <a:chOff x="4317" y="868"/>
            <a:chExt cx="146" cy="700"/>
          </a:xfrm>
        </p:grpSpPr>
        <p:sp>
          <p:nvSpPr>
            <p:cNvPr id="159817" name="Rectangle 4"/>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9818" name="Rectangle 5"/>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159747" name="Group 6"/>
          <p:cNvGrpSpPr>
            <a:grpSpLocks/>
          </p:cNvGrpSpPr>
          <p:nvPr/>
        </p:nvGrpSpPr>
        <p:grpSpPr bwMode="auto">
          <a:xfrm>
            <a:off x="1627188" y="2182813"/>
            <a:ext cx="6045200" cy="3983037"/>
            <a:chOff x="610" y="1163"/>
            <a:chExt cx="4583" cy="2701"/>
          </a:xfrm>
        </p:grpSpPr>
        <p:sp>
          <p:nvSpPr>
            <p:cNvPr id="159813"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59814"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59815"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59816"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grpSp>
      <p:pic>
        <p:nvPicPr>
          <p:cNvPr id="159748"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9749" name="Picture 1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9750" name="Group 13"/>
          <p:cNvGrpSpPr>
            <a:grpSpLocks/>
          </p:cNvGrpSpPr>
          <p:nvPr/>
        </p:nvGrpSpPr>
        <p:grpSpPr bwMode="auto">
          <a:xfrm>
            <a:off x="8148638" y="4983163"/>
            <a:ext cx="168275" cy="177800"/>
            <a:chOff x="4317" y="868"/>
            <a:chExt cx="146" cy="700"/>
          </a:xfrm>
        </p:grpSpPr>
        <p:sp>
          <p:nvSpPr>
            <p:cNvPr id="159811" name="Rectangle 14"/>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9812" name="Rectangle 15"/>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34896" name="Rectangle 1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34897" name="Rectangle 1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34898" name="Picture 18"/>
          <p:cNvPicPr>
            <a:picLocks noChangeAspect="1" noChangeArrowheads="1"/>
          </p:cNvPicPr>
          <p:nvPr/>
        </p:nvPicPr>
        <p:blipFill>
          <a:blip r:embed="rId5"/>
          <a:srcRect/>
          <a:stretch>
            <a:fillRect/>
          </a:stretch>
        </p:blipFill>
        <p:spPr bwMode="auto">
          <a:xfrm rot="5361337">
            <a:off x="-319881" y="4123531"/>
            <a:ext cx="4605338" cy="301625"/>
          </a:xfrm>
          <a:prstGeom prst="rect">
            <a:avLst/>
          </a:prstGeom>
          <a:noFill/>
          <a:effectLst>
            <a:outerShdw blurRad="63500" dist="38099" dir="2700000" algn="ctr" rotWithShape="0">
              <a:schemeClr val="accent2">
                <a:alpha val="74998"/>
              </a:schemeClr>
            </a:outerShdw>
          </a:effectLst>
        </p:spPr>
      </p:pic>
      <p:pic>
        <p:nvPicPr>
          <p:cNvPr id="159754" name="Picture 1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29969" y="4223544"/>
            <a:ext cx="466248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9755" name="Picture 2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9756" name="Picture 2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9757" name="Picture 2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9758" name="Picture 2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9759" name="Picture 2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9760" name="Picture 2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9761" name="Picture 2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9762" name="Picture 2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9763" name="Picture 2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9764" name="Picture 2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9765" name="Picture 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31"/>
          <p:cNvGrpSpPr>
            <a:grpSpLocks/>
          </p:cNvGrpSpPr>
          <p:nvPr/>
        </p:nvGrpSpPr>
        <p:grpSpPr bwMode="auto">
          <a:xfrm>
            <a:off x="5575300" y="3186114"/>
            <a:ext cx="1795463" cy="1658937"/>
            <a:chOff x="3512" y="2007"/>
            <a:chExt cx="1131" cy="1045"/>
          </a:xfrm>
        </p:grpSpPr>
        <p:sp>
          <p:nvSpPr>
            <p:cNvPr id="634912" name="AutoShape 32"/>
            <p:cNvSpPr>
              <a:spLocks noChangeArrowheads="1"/>
            </p:cNvSpPr>
            <p:nvPr/>
          </p:nvSpPr>
          <p:spPr bwMode="auto">
            <a:xfrm>
              <a:off x="3512" y="2007"/>
              <a:ext cx="1131" cy="1045"/>
            </a:xfrm>
            <a:prstGeom prst="roundRect">
              <a:avLst>
                <a:gd name="adj" fmla="val 16667"/>
              </a:avLst>
            </a:prstGeom>
            <a:gradFill rotWithShape="0">
              <a:gsLst>
                <a:gs pos="0">
                  <a:srgbClr val="EE0B1B">
                    <a:gamma/>
                    <a:shade val="0"/>
                    <a:invGamma/>
                  </a:srgbClr>
                </a:gs>
                <a:gs pos="50000">
                  <a:srgbClr val="EE0B1B"/>
                </a:gs>
                <a:gs pos="100000">
                  <a:srgbClr val="EE0B1B">
                    <a:gamma/>
                    <a:shade val="0"/>
                    <a:invGamma/>
                  </a:srgbClr>
                </a:gs>
              </a:gsLst>
              <a:lin ang="5400000" scaled="1"/>
            </a:gradFill>
            <a:ln w="76200">
              <a:solidFill>
                <a:schemeClr val="accent1"/>
              </a:solidFill>
              <a:round/>
              <a:headEnd/>
              <a:tailEnd/>
            </a:ln>
            <a:effectLst>
              <a:outerShdw blurRad="63500" dist="135003" dir="13271156" algn="ctr" rotWithShape="0">
                <a:schemeClr val="bg2">
                  <a:alpha val="74998"/>
                </a:schemeClr>
              </a:outerShdw>
            </a:effectLst>
          </p:spPr>
          <p:txBody>
            <a:bodyPr wrap="none" anchor="ctr"/>
            <a:lstStyle/>
            <a:p>
              <a:pPr>
                <a:defRPr/>
              </a:pPr>
              <a:endParaRPr lang="en-US">
                <a:ea typeface="+mn-ea"/>
                <a:cs typeface="+mn-cs"/>
              </a:endParaRPr>
            </a:p>
          </p:txBody>
        </p:sp>
        <p:sp>
          <p:nvSpPr>
            <p:cNvPr id="634913" name="Text Box 33"/>
            <p:cNvSpPr txBox="1">
              <a:spLocks noChangeArrowheads="1"/>
            </p:cNvSpPr>
            <p:nvPr/>
          </p:nvSpPr>
          <p:spPr bwMode="auto">
            <a:xfrm>
              <a:off x="3637" y="2152"/>
              <a:ext cx="878" cy="843"/>
            </a:xfrm>
            <a:prstGeom prst="rect">
              <a:avLst/>
            </a:prstGeom>
            <a:noFill/>
            <a:ln w="12700">
              <a:noFill/>
              <a:miter lim="800000"/>
              <a:headEnd/>
              <a:tailEnd/>
            </a:ln>
            <a:effectLst>
              <a:outerShdw blurRad="63500" dist="63500" dir="2212194" algn="ctr" rotWithShape="0">
                <a:srgbClr val="0A0A0A">
                  <a:alpha val="74998"/>
                </a:srgb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en-US" sz="1800" dirty="0">
                  <a:solidFill>
                    <a:schemeClr val="tx1"/>
                  </a:solidFill>
                  <a:latin typeface="Arial" charset="0"/>
                </a:rPr>
                <a:t>OCHUM   TSUNGON </a:t>
              </a:r>
            </a:p>
            <a:p>
              <a:pPr algn="ctr">
                <a:spcBef>
                  <a:spcPct val="50000"/>
                </a:spcBef>
                <a:defRPr/>
              </a:pPr>
              <a:r>
                <a:rPr lang="en-US" sz="1200" dirty="0">
                  <a:solidFill>
                    <a:schemeClr val="tx1"/>
                  </a:solidFill>
                  <a:latin typeface="Arial" charset="0"/>
                </a:rPr>
                <a:t>ENHYANTHAKA</a:t>
              </a:r>
            </a:p>
            <a:p>
              <a:pPr algn="ctr">
                <a:spcBef>
                  <a:spcPct val="50000"/>
                </a:spcBef>
                <a:defRPr/>
              </a:pPr>
              <a:endParaRPr lang="en-US" sz="1800" dirty="0">
                <a:solidFill>
                  <a:schemeClr val="tx1"/>
                </a:solidFill>
                <a:latin typeface="Arial" charset="0"/>
              </a:endParaRPr>
            </a:p>
          </p:txBody>
        </p:sp>
      </p:grpSp>
      <p:sp>
        <p:nvSpPr>
          <p:cNvPr id="634914" name="AutoShape 34"/>
          <p:cNvSpPr>
            <a:spLocks noChangeArrowheads="1"/>
          </p:cNvSpPr>
          <p:nvPr/>
        </p:nvSpPr>
        <p:spPr bwMode="auto">
          <a:xfrm>
            <a:off x="5127625" y="2081213"/>
            <a:ext cx="390525" cy="4465637"/>
          </a:xfrm>
          <a:prstGeom prst="roundRect">
            <a:avLst>
              <a:gd name="adj" fmla="val 16667"/>
            </a:avLst>
          </a:prstGeom>
          <a:noFill/>
          <a:ln w="28575">
            <a:solidFill>
              <a:srgbClr val="FDDC0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6" name="Group 35"/>
          <p:cNvGrpSpPr>
            <a:grpSpLocks/>
          </p:cNvGrpSpPr>
          <p:nvPr/>
        </p:nvGrpSpPr>
        <p:grpSpPr bwMode="auto">
          <a:xfrm>
            <a:off x="1995488" y="2711450"/>
            <a:ext cx="3355975" cy="2862263"/>
            <a:chOff x="1257" y="1708"/>
            <a:chExt cx="2114" cy="1803"/>
          </a:xfrm>
        </p:grpSpPr>
        <p:sp>
          <p:nvSpPr>
            <p:cNvPr id="634916" name="AutoShape 36"/>
            <p:cNvSpPr>
              <a:spLocks noChangeArrowheads="1"/>
            </p:cNvSpPr>
            <p:nvPr/>
          </p:nvSpPr>
          <p:spPr bwMode="auto">
            <a:xfrm>
              <a:off x="1257" y="1751"/>
              <a:ext cx="2114" cy="1720"/>
            </a:xfrm>
            <a:prstGeom prst="roundRect">
              <a:avLst>
                <a:gd name="adj" fmla="val 16667"/>
              </a:avLst>
            </a:prstGeom>
            <a:gradFill rotWithShape="0">
              <a:gsLst>
                <a:gs pos="0">
                  <a:schemeClr val="bg2"/>
                </a:gs>
                <a:gs pos="50000">
                  <a:schemeClr val="bg2">
                    <a:gamma/>
                    <a:tint val="20392"/>
                    <a:invGamma/>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sz="1600" b="0">
                <a:solidFill>
                  <a:schemeClr val="bg2"/>
                </a:solidFill>
                <a:ea typeface="+mn-ea"/>
                <a:cs typeface="+mn-cs"/>
              </a:endParaRPr>
            </a:p>
          </p:txBody>
        </p:sp>
        <p:sp>
          <p:nvSpPr>
            <p:cNvPr id="634917" name="Text Box 37"/>
            <p:cNvSpPr txBox="1">
              <a:spLocks noChangeArrowheads="1"/>
            </p:cNvSpPr>
            <p:nvPr/>
          </p:nvSpPr>
          <p:spPr bwMode="auto">
            <a:xfrm>
              <a:off x="1394" y="1708"/>
              <a:ext cx="1688" cy="180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nSpc>
                  <a:spcPct val="50000"/>
                </a:lnSpc>
                <a:spcBef>
                  <a:spcPct val="50000"/>
                </a:spcBef>
                <a:defRPr/>
              </a:pPr>
              <a:endParaRPr lang="en-US" sz="1600" dirty="0">
                <a:latin typeface="Arial" charset="0"/>
              </a:endParaRPr>
            </a:p>
            <a:p>
              <a:pPr>
                <a:lnSpc>
                  <a:spcPct val="50000"/>
                </a:lnSpc>
                <a:spcBef>
                  <a:spcPct val="50000"/>
                </a:spcBef>
                <a:defRPr/>
              </a:pPr>
              <a:r>
                <a:rPr lang="en-US" sz="1600" dirty="0" smtClean="0">
                  <a:solidFill>
                    <a:srgbClr val="F09F32"/>
                  </a:solidFill>
                  <a:latin typeface="Arial" charset="0"/>
                </a:rPr>
                <a:t>LYUYINGO</a:t>
              </a:r>
              <a:endParaRPr lang="en-US" sz="1600" dirty="0">
                <a:latin typeface="Arial" charset="0"/>
              </a:endParaRPr>
            </a:p>
            <a:p>
              <a:pPr>
                <a:lnSpc>
                  <a:spcPct val="50000"/>
                </a:lnSpc>
                <a:spcBef>
                  <a:spcPct val="50000"/>
                </a:spcBef>
                <a:defRPr/>
              </a:pPr>
              <a:r>
                <a:rPr lang="en-US" sz="1600" dirty="0">
                  <a:solidFill>
                    <a:srgbClr val="FC030C"/>
                  </a:solidFill>
                  <a:latin typeface="Arial" charset="0"/>
                </a:rPr>
                <a:t>   ABRAHAM</a:t>
              </a:r>
            </a:p>
            <a:p>
              <a:pPr>
                <a:lnSpc>
                  <a:spcPct val="50000"/>
                </a:lnSpc>
                <a:spcBef>
                  <a:spcPct val="50000"/>
                </a:spcBef>
                <a:defRPr/>
              </a:pPr>
              <a:r>
                <a:rPr lang="en-US" sz="1600">
                  <a:solidFill>
                    <a:srgbClr val="FC030C"/>
                  </a:solidFill>
                  <a:latin typeface="Arial" charset="0"/>
                </a:rPr>
                <a:t>     </a:t>
              </a:r>
              <a:r>
                <a:rPr lang="en-US" sz="1600" smtClean="0">
                  <a:solidFill>
                    <a:srgbClr val="FC030C"/>
                  </a:solidFill>
                  <a:latin typeface="Arial" charset="0"/>
                </a:rPr>
                <a:t>JOSEPH</a:t>
              </a:r>
              <a:endParaRPr lang="en-US" sz="1600" dirty="0">
                <a:solidFill>
                  <a:srgbClr val="FC030C"/>
                </a:solidFill>
                <a:latin typeface="Arial" charset="0"/>
              </a:endParaRPr>
            </a:p>
            <a:p>
              <a:pPr>
                <a:lnSpc>
                  <a:spcPct val="50000"/>
                </a:lnSpc>
                <a:spcBef>
                  <a:spcPct val="50000"/>
                </a:spcBef>
                <a:defRPr/>
              </a:pPr>
              <a:r>
                <a:rPr lang="en-US" sz="1600">
                  <a:solidFill>
                    <a:srgbClr val="FC030C"/>
                  </a:solidFill>
                  <a:latin typeface="Arial" charset="0"/>
                </a:rPr>
                <a:t>        </a:t>
              </a:r>
              <a:r>
                <a:rPr lang="en-US" sz="1600" smtClean="0">
                  <a:solidFill>
                    <a:srgbClr val="FC030C"/>
                  </a:solidFill>
                  <a:latin typeface="Arial" charset="0"/>
                </a:rPr>
                <a:t>MOSES</a:t>
              </a:r>
              <a:endParaRPr lang="en-US" sz="1600" dirty="0">
                <a:solidFill>
                  <a:srgbClr val="FC030C"/>
                </a:solidFill>
                <a:latin typeface="Arial" charset="0"/>
              </a:endParaRPr>
            </a:p>
            <a:p>
              <a:pPr>
                <a:lnSpc>
                  <a:spcPct val="50000"/>
                </a:lnSpc>
                <a:spcBef>
                  <a:spcPct val="50000"/>
                </a:spcBef>
                <a:defRPr/>
              </a:pPr>
              <a:r>
                <a:rPr lang="en-US" sz="1600">
                  <a:solidFill>
                    <a:srgbClr val="FC030C"/>
                  </a:solidFill>
                  <a:latin typeface="Arial" charset="0"/>
                </a:rPr>
                <a:t>          </a:t>
              </a:r>
              <a:r>
                <a:rPr lang="en-US" sz="1600" smtClean="0">
                  <a:solidFill>
                    <a:srgbClr val="FC030C"/>
                  </a:solidFill>
                  <a:latin typeface="Arial" charset="0"/>
                </a:rPr>
                <a:t>JOSHUA</a:t>
              </a:r>
              <a:endParaRPr lang="en-US" sz="1600" dirty="0">
                <a:latin typeface="Arial" charset="0"/>
              </a:endParaRPr>
            </a:p>
            <a:p>
              <a:pPr>
                <a:lnSpc>
                  <a:spcPct val="50000"/>
                </a:lnSpc>
                <a:spcBef>
                  <a:spcPct val="50000"/>
                </a:spcBef>
                <a:defRPr/>
              </a:pPr>
              <a:r>
                <a:rPr lang="en-US" sz="1600">
                  <a:solidFill>
                    <a:srgbClr val="1ADE31"/>
                  </a:solidFill>
                  <a:latin typeface="Arial" charset="0"/>
                </a:rPr>
                <a:t>             </a:t>
              </a:r>
              <a:r>
                <a:rPr lang="en-US" sz="1600" smtClean="0">
                  <a:solidFill>
                    <a:srgbClr val="1ADE31"/>
                  </a:solidFill>
                  <a:latin typeface="Arial" charset="0"/>
                </a:rPr>
                <a:t>Tssolup </a:t>
              </a:r>
              <a:r>
                <a:rPr lang="en-US" sz="1600" dirty="0" err="1" smtClean="0">
                  <a:solidFill>
                    <a:srgbClr val="1ADE31"/>
                  </a:solidFill>
                  <a:latin typeface="Arial" charset="0"/>
                </a:rPr>
                <a:t>phyolup</a:t>
              </a:r>
              <a:endParaRPr lang="en-US" sz="1600" dirty="0">
                <a:solidFill>
                  <a:srgbClr val="1ADE31"/>
                </a:solidFill>
                <a:latin typeface="Arial" charset="0"/>
              </a:endParaRPr>
            </a:p>
            <a:p>
              <a:pPr>
                <a:lnSpc>
                  <a:spcPct val="50000"/>
                </a:lnSpc>
                <a:spcBef>
                  <a:spcPct val="50000"/>
                </a:spcBef>
                <a:defRPr/>
              </a:pPr>
              <a:r>
                <a:rPr lang="en-US" sz="1600" dirty="0">
                  <a:solidFill>
                    <a:srgbClr val="1ADE31"/>
                  </a:solidFill>
                  <a:latin typeface="Arial" charset="0"/>
                </a:rPr>
                <a:t>                </a:t>
              </a:r>
              <a:r>
                <a:rPr lang="en-US" sz="1600" dirty="0" err="1" smtClean="0">
                  <a:solidFill>
                    <a:srgbClr val="1ADE31"/>
                  </a:solidFill>
                  <a:latin typeface="Arial" charset="0"/>
                </a:rPr>
                <a:t>Roza</a:t>
              </a:r>
              <a:r>
                <a:rPr lang="en-US" sz="1600" dirty="0" smtClean="0">
                  <a:solidFill>
                    <a:srgbClr val="1ADE31"/>
                  </a:solidFill>
                  <a:latin typeface="Arial" charset="0"/>
                </a:rPr>
                <a:t> </a:t>
              </a:r>
              <a:r>
                <a:rPr lang="en-US" sz="1600" dirty="0" err="1" smtClean="0">
                  <a:solidFill>
                    <a:srgbClr val="1ADE31"/>
                  </a:solidFill>
                  <a:latin typeface="Arial" charset="0"/>
                </a:rPr>
                <a:t>Pfüchi</a:t>
              </a:r>
              <a:endParaRPr lang="en-US" sz="1600" dirty="0">
                <a:solidFill>
                  <a:srgbClr val="1ADE31"/>
                </a:solidFill>
                <a:latin typeface="Arial" charset="0"/>
              </a:endParaRPr>
            </a:p>
            <a:p>
              <a:pPr>
                <a:lnSpc>
                  <a:spcPct val="50000"/>
                </a:lnSpc>
                <a:spcBef>
                  <a:spcPct val="50000"/>
                </a:spcBef>
                <a:defRPr/>
              </a:pPr>
              <a:r>
                <a:rPr lang="en-US" sz="1600" dirty="0">
                  <a:solidFill>
                    <a:srgbClr val="1ADE31"/>
                  </a:solidFill>
                  <a:latin typeface="Arial" charset="0"/>
                </a:rPr>
                <a:t>                    </a:t>
              </a:r>
              <a:r>
                <a:rPr lang="en-US" sz="1600" dirty="0" smtClean="0">
                  <a:solidFill>
                    <a:srgbClr val="1ADE31"/>
                  </a:solidFill>
                  <a:latin typeface="Arial" charset="0"/>
                </a:rPr>
                <a:t>RHUMAE EVAN</a:t>
              </a:r>
              <a:endParaRPr lang="en-US" sz="1600" dirty="0">
                <a:latin typeface="Arial" charset="0"/>
              </a:endParaRPr>
            </a:p>
            <a:p>
              <a:pPr>
                <a:lnSpc>
                  <a:spcPct val="50000"/>
                </a:lnSpc>
                <a:spcBef>
                  <a:spcPct val="50000"/>
                </a:spcBef>
                <a:defRPr/>
              </a:pPr>
              <a:r>
                <a:rPr lang="en-US" sz="1600" dirty="0">
                  <a:latin typeface="Arial" charset="0"/>
                </a:rPr>
                <a:t>                       </a:t>
              </a:r>
              <a:r>
                <a:rPr lang="en-US" sz="1600" dirty="0" smtClean="0">
                  <a:latin typeface="Arial" charset="0"/>
                </a:rPr>
                <a:t>YING </a:t>
              </a:r>
              <a:r>
                <a:rPr lang="en-US" sz="1600" dirty="0" err="1" smtClean="0">
                  <a:latin typeface="Arial" charset="0"/>
                </a:rPr>
                <a:t>YING</a:t>
              </a:r>
              <a:endParaRPr lang="en-US" sz="1600" dirty="0">
                <a:latin typeface="Arial" charset="0"/>
              </a:endParaRPr>
            </a:p>
            <a:p>
              <a:pPr>
                <a:lnSpc>
                  <a:spcPct val="50000"/>
                </a:lnSpc>
                <a:spcBef>
                  <a:spcPct val="50000"/>
                </a:spcBef>
                <a:defRPr/>
              </a:pPr>
              <a:r>
                <a:rPr lang="en-US" sz="2000">
                  <a:solidFill>
                    <a:schemeClr val="tx1"/>
                  </a:solidFill>
                  <a:latin typeface="Arial" charset="0"/>
                </a:rPr>
                <a:t>                      </a:t>
              </a:r>
              <a:r>
                <a:rPr lang="en-US" sz="2000" smtClean="0">
                  <a:solidFill>
                    <a:schemeClr val="tx1"/>
                  </a:solidFill>
                  <a:latin typeface="Arial" charset="0"/>
                </a:rPr>
                <a:t>JISU</a:t>
              </a:r>
              <a:endParaRPr lang="en-US" sz="1600" dirty="0">
                <a:latin typeface="Arial" charset="0"/>
              </a:endParaRPr>
            </a:p>
          </p:txBody>
        </p:sp>
      </p:grpSp>
      <p:grpSp>
        <p:nvGrpSpPr>
          <p:cNvPr id="159769" name="Group 38"/>
          <p:cNvGrpSpPr>
            <a:grpSpLocks/>
          </p:cNvGrpSpPr>
          <p:nvPr/>
        </p:nvGrpSpPr>
        <p:grpSpPr bwMode="auto">
          <a:xfrm>
            <a:off x="1949450" y="2236788"/>
            <a:ext cx="5273675" cy="3898900"/>
            <a:chOff x="1228" y="1409"/>
            <a:chExt cx="3322" cy="2456"/>
          </a:xfrm>
        </p:grpSpPr>
        <p:grpSp>
          <p:nvGrpSpPr>
            <p:cNvPr id="159775" name="Group 39"/>
            <p:cNvGrpSpPr>
              <a:grpSpLocks/>
            </p:cNvGrpSpPr>
            <p:nvPr/>
          </p:nvGrpSpPr>
          <p:grpSpPr bwMode="auto">
            <a:xfrm>
              <a:off x="1228" y="1409"/>
              <a:ext cx="3303" cy="119"/>
              <a:chOff x="1206" y="1392"/>
              <a:chExt cx="3303" cy="119"/>
            </a:xfrm>
          </p:grpSpPr>
          <p:sp>
            <p:nvSpPr>
              <p:cNvPr id="634920" name="AutoShape 40" descr="Cork"/>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4921" name="AutoShape 41" descr="Cork"/>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4922" name="AutoShape 42" descr="Cork"/>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4923" name="AutoShape 43" descr="Cork"/>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4924" name="AutoShape 44" descr="Cork"/>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4925" name="AutoShape 45" descr="Cork"/>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4926" name="AutoShape 46" descr="Cork"/>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4927" name="AutoShape 47" descr="Cork"/>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4928" name="AutoShape 48" descr="Cork"/>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4929" name="AutoShape 49" descr="Cork"/>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4930" name="AutoShape 50" descr="Cork"/>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4931" name="AutoShape 51" descr="Cork"/>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4932" name="AutoShape 52" descr="Cork"/>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4933" name="AutoShape 53" descr="Cork"/>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4934" name="AutoShape 54" descr="Cork"/>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59776" name="Group 55"/>
            <p:cNvGrpSpPr>
              <a:grpSpLocks/>
            </p:cNvGrpSpPr>
            <p:nvPr/>
          </p:nvGrpSpPr>
          <p:grpSpPr bwMode="auto">
            <a:xfrm>
              <a:off x="1243" y="3761"/>
              <a:ext cx="3307" cy="104"/>
              <a:chOff x="1231" y="3769"/>
              <a:chExt cx="3307" cy="104"/>
            </a:xfrm>
          </p:grpSpPr>
          <p:sp>
            <p:nvSpPr>
              <p:cNvPr id="634936" name="AutoShape 56" descr="Cork"/>
              <p:cNvSpPr>
                <a:spLocks noChangeArrowheads="1"/>
              </p:cNvSpPr>
              <p:nvPr/>
            </p:nvSpPr>
            <p:spPr bwMode="auto">
              <a:xfrm rot="12494257">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37" name="AutoShape 57" descr="Cork"/>
              <p:cNvSpPr>
                <a:spLocks noChangeArrowheads="1"/>
              </p:cNvSpPr>
              <p:nvPr/>
            </p:nvSpPr>
            <p:spPr bwMode="auto">
              <a:xfrm rot="12494257">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38" name="AutoShape 58" descr="Cork"/>
              <p:cNvSpPr>
                <a:spLocks noChangeArrowheads="1"/>
              </p:cNvSpPr>
              <p:nvPr/>
            </p:nvSpPr>
            <p:spPr bwMode="auto">
              <a:xfrm rot="12494257">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39" name="AutoShape 59" descr="Cork"/>
              <p:cNvSpPr>
                <a:spLocks noChangeArrowheads="1"/>
              </p:cNvSpPr>
              <p:nvPr/>
            </p:nvSpPr>
            <p:spPr bwMode="auto">
              <a:xfrm rot="12494257">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40" name="AutoShape 60" descr="Cork"/>
              <p:cNvSpPr>
                <a:spLocks noChangeArrowheads="1"/>
              </p:cNvSpPr>
              <p:nvPr/>
            </p:nvSpPr>
            <p:spPr bwMode="auto">
              <a:xfrm rot="12494257">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41" name="AutoShape 61" descr="Cork"/>
              <p:cNvSpPr>
                <a:spLocks noChangeArrowheads="1"/>
              </p:cNvSpPr>
              <p:nvPr/>
            </p:nvSpPr>
            <p:spPr bwMode="auto">
              <a:xfrm rot="12494257">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42" name="AutoShape 62" descr="Cork"/>
              <p:cNvSpPr>
                <a:spLocks noChangeArrowheads="1"/>
              </p:cNvSpPr>
              <p:nvPr/>
            </p:nvSpPr>
            <p:spPr bwMode="auto">
              <a:xfrm rot="12494257">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43" name="AutoShape 63" descr="Cork"/>
              <p:cNvSpPr>
                <a:spLocks noChangeArrowheads="1"/>
              </p:cNvSpPr>
              <p:nvPr/>
            </p:nvSpPr>
            <p:spPr bwMode="auto">
              <a:xfrm rot="12494257">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44" name="AutoShape 64" descr="Cork"/>
              <p:cNvSpPr>
                <a:spLocks noChangeArrowheads="1"/>
              </p:cNvSpPr>
              <p:nvPr/>
            </p:nvSpPr>
            <p:spPr bwMode="auto">
              <a:xfrm rot="12494257">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45" name="AutoShape 65" descr="Cork"/>
              <p:cNvSpPr>
                <a:spLocks noChangeArrowheads="1"/>
              </p:cNvSpPr>
              <p:nvPr/>
            </p:nvSpPr>
            <p:spPr bwMode="auto">
              <a:xfrm rot="12494257">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46" name="AutoShape 66" descr="Cork"/>
              <p:cNvSpPr>
                <a:spLocks noChangeArrowheads="1"/>
              </p:cNvSpPr>
              <p:nvPr/>
            </p:nvSpPr>
            <p:spPr bwMode="auto">
              <a:xfrm rot="12494257">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47" name="AutoShape 67" descr="Cork"/>
              <p:cNvSpPr>
                <a:spLocks noChangeArrowheads="1"/>
              </p:cNvSpPr>
              <p:nvPr/>
            </p:nvSpPr>
            <p:spPr bwMode="auto">
              <a:xfrm rot="12494257">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48" name="AutoShape 68" descr="Cork"/>
              <p:cNvSpPr>
                <a:spLocks noChangeArrowheads="1"/>
              </p:cNvSpPr>
              <p:nvPr/>
            </p:nvSpPr>
            <p:spPr bwMode="auto">
              <a:xfrm rot="12494257">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49" name="AutoShape 69" descr="Cork"/>
              <p:cNvSpPr>
                <a:spLocks noChangeArrowheads="1"/>
              </p:cNvSpPr>
              <p:nvPr/>
            </p:nvSpPr>
            <p:spPr bwMode="auto">
              <a:xfrm rot="12494257">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50" name="AutoShape 70" descr="Cork"/>
              <p:cNvSpPr>
                <a:spLocks noChangeArrowheads="1"/>
              </p:cNvSpPr>
              <p:nvPr/>
            </p:nvSpPr>
            <p:spPr bwMode="auto">
              <a:xfrm rot="12494257">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634951" name="Text Box 71"/>
          <p:cNvSpPr txBox="1">
            <a:spLocks noChangeArrowheads="1"/>
          </p:cNvSpPr>
          <p:nvPr/>
        </p:nvSpPr>
        <p:spPr bwMode="auto">
          <a:xfrm>
            <a:off x="720725" y="349250"/>
            <a:ext cx="7759700" cy="119062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en-US" sz="3600" dirty="0" smtClean="0">
                <a:solidFill>
                  <a:srgbClr val="FFEA18"/>
                </a:solidFill>
              </a:rPr>
              <a:t>HUNGKUTA NE A OSI DUK KVU TSUKONA OYUNG ELONA </a:t>
            </a:r>
            <a:r>
              <a:rPr lang="en-US" sz="3600" dirty="0">
                <a:solidFill>
                  <a:srgbClr val="FFEA18"/>
                </a:solidFill>
              </a:rPr>
              <a:t>L</a:t>
            </a:r>
            <a:r>
              <a:rPr lang="en-US" sz="3600" dirty="0" smtClean="0">
                <a:solidFill>
                  <a:srgbClr val="FFEA18"/>
                </a:solidFill>
              </a:rPr>
              <a:t>A </a:t>
            </a:r>
            <a:endParaRPr lang="en-US" sz="3200" dirty="0">
              <a:solidFill>
                <a:srgbClr val="FFEA18"/>
              </a:solidFill>
            </a:endParaRPr>
          </a:p>
        </p:txBody>
      </p:sp>
      <p:sp>
        <p:nvSpPr>
          <p:cNvPr id="159771" name="Text Box 73"/>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34954" name="Rectangle 74"/>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34955" name="Rectangle 75"/>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77</a:t>
            </a:r>
          </a:p>
        </p:txBody>
      </p:sp>
      <p:sp>
        <p:nvSpPr>
          <p:cNvPr id="159774" name="Text Box 76"/>
          <p:cNvSpPr txBox="1">
            <a:spLocks noChangeArrowheads="1"/>
          </p:cNvSpPr>
          <p:nvPr/>
        </p:nvSpPr>
        <p:spPr bwMode="auto">
          <a:xfrm>
            <a:off x="8551863" y="64531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634914"/>
                                        </p:tgtEl>
                                        <p:attrNameLst>
                                          <p:attrName>style.visibility</p:attrName>
                                        </p:attrNameLst>
                                      </p:cBhvr>
                                      <p:to>
                                        <p:strVal val="visible"/>
                                      </p:to>
                                    </p:set>
                                    <p:anim calcmode="lin" valueType="num">
                                      <p:cBhvr>
                                        <p:cTn id="7" dur="500" fill="hold"/>
                                        <p:tgtEl>
                                          <p:spTgt spid="634914"/>
                                        </p:tgtEl>
                                        <p:attrNameLst>
                                          <p:attrName>ppt_w</p:attrName>
                                        </p:attrNameLst>
                                      </p:cBhvr>
                                      <p:tavLst>
                                        <p:tav tm="0">
                                          <p:val>
                                            <p:strVal val="2/3*#ppt_w"/>
                                          </p:val>
                                        </p:tav>
                                        <p:tav tm="100000">
                                          <p:val>
                                            <p:strVal val="#ppt_w"/>
                                          </p:val>
                                        </p:tav>
                                      </p:tavLst>
                                    </p:anim>
                                    <p:anim calcmode="lin" valueType="num">
                                      <p:cBhvr>
                                        <p:cTn id="8" dur="500" fill="hold"/>
                                        <p:tgtEl>
                                          <p:spTgt spid="634914"/>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634914"/>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61794" name="Group 3"/>
          <p:cNvGrpSpPr>
            <a:grpSpLocks/>
          </p:cNvGrpSpPr>
          <p:nvPr/>
        </p:nvGrpSpPr>
        <p:grpSpPr bwMode="auto">
          <a:xfrm>
            <a:off x="8148638" y="4983163"/>
            <a:ext cx="168275" cy="177800"/>
            <a:chOff x="4317" y="868"/>
            <a:chExt cx="146" cy="700"/>
          </a:xfrm>
        </p:grpSpPr>
        <p:sp>
          <p:nvSpPr>
            <p:cNvPr id="161887" name="Rectangle 4"/>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61888" name="Rectangle 5"/>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161795" name="Group 6"/>
          <p:cNvGrpSpPr>
            <a:grpSpLocks/>
          </p:cNvGrpSpPr>
          <p:nvPr/>
        </p:nvGrpSpPr>
        <p:grpSpPr bwMode="auto">
          <a:xfrm>
            <a:off x="1627188" y="2182813"/>
            <a:ext cx="6045200" cy="3983037"/>
            <a:chOff x="610" y="1163"/>
            <a:chExt cx="4583" cy="2701"/>
          </a:xfrm>
        </p:grpSpPr>
        <p:sp>
          <p:nvSpPr>
            <p:cNvPr id="161883"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61884"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61885"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61886"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grpSp>
      <p:pic>
        <p:nvPicPr>
          <p:cNvPr id="161796"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5916" name="Text Box 12"/>
          <p:cNvSpPr txBox="1">
            <a:spLocks noChangeArrowheads="1"/>
          </p:cNvSpPr>
          <p:nvPr/>
        </p:nvSpPr>
        <p:spPr bwMode="auto">
          <a:xfrm>
            <a:off x="5010150" y="1597025"/>
            <a:ext cx="685800" cy="823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solidFill>
                  <a:schemeClr val="tx1"/>
                </a:solidFill>
                <a:ea typeface="+mn-ea"/>
                <a:cs typeface="+mn-cs"/>
              </a:rPr>
              <a:t>J</a:t>
            </a:r>
          </a:p>
        </p:txBody>
      </p:sp>
      <p:grpSp>
        <p:nvGrpSpPr>
          <p:cNvPr id="4" name="Group 13"/>
          <p:cNvGrpSpPr>
            <a:grpSpLocks/>
          </p:cNvGrpSpPr>
          <p:nvPr/>
        </p:nvGrpSpPr>
        <p:grpSpPr bwMode="auto">
          <a:xfrm>
            <a:off x="2676525" y="1308100"/>
            <a:ext cx="1873250" cy="563563"/>
            <a:chOff x="1686" y="824"/>
            <a:chExt cx="1180" cy="355"/>
          </a:xfrm>
        </p:grpSpPr>
        <p:sp>
          <p:nvSpPr>
            <p:cNvPr id="635918" name="Rectangle 14"/>
            <p:cNvSpPr>
              <a:spLocks noChangeArrowheads="1"/>
            </p:cNvSpPr>
            <p:nvPr/>
          </p:nvSpPr>
          <p:spPr bwMode="auto">
            <a:xfrm>
              <a:off x="1686" y="833"/>
              <a:ext cx="329"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rPr>
                <a:t>4P</a:t>
              </a:r>
              <a:endParaRPr lang="en-US" sz="4800" b="0">
                <a:solidFill>
                  <a:srgbClr val="FFEA18"/>
                </a:solidFill>
                <a:latin typeface="Times" charset="0"/>
              </a:endParaRPr>
            </a:p>
          </p:txBody>
        </p:sp>
        <p:sp>
          <p:nvSpPr>
            <p:cNvPr id="635919" name="Rectangle 15"/>
            <p:cNvSpPr>
              <a:spLocks noChangeArrowheads="1"/>
            </p:cNvSpPr>
            <p:nvPr/>
          </p:nvSpPr>
          <p:spPr bwMode="auto">
            <a:xfrm>
              <a:off x="2241" y="824"/>
              <a:ext cx="625"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rPr>
                <a:t>  </a:t>
              </a:r>
              <a:r>
                <a:rPr lang="en-US" sz="3600" i="1" smtClean="0">
                  <a:solidFill>
                    <a:srgbClr val="FFEA18"/>
                  </a:solidFill>
                </a:rPr>
                <a:t>3S</a:t>
              </a:r>
              <a:endParaRPr lang="en-US" sz="4800" b="0" dirty="0">
                <a:solidFill>
                  <a:srgbClr val="FFEA18"/>
                </a:solidFill>
                <a:latin typeface="Times" charset="0"/>
              </a:endParaRPr>
            </a:p>
          </p:txBody>
        </p:sp>
      </p:grpSp>
      <p:grpSp>
        <p:nvGrpSpPr>
          <p:cNvPr id="5" name="Group 104"/>
          <p:cNvGrpSpPr>
            <a:grpSpLocks/>
          </p:cNvGrpSpPr>
          <p:nvPr/>
        </p:nvGrpSpPr>
        <p:grpSpPr bwMode="auto">
          <a:xfrm>
            <a:off x="3227388" y="92075"/>
            <a:ext cx="722312" cy="1098550"/>
            <a:chOff x="2033" y="58"/>
            <a:chExt cx="455" cy="692"/>
          </a:xfrm>
        </p:grpSpPr>
        <p:grpSp>
          <p:nvGrpSpPr>
            <p:cNvPr id="161877" name="Group 28"/>
            <p:cNvGrpSpPr>
              <a:grpSpLocks/>
            </p:cNvGrpSpPr>
            <p:nvPr/>
          </p:nvGrpSpPr>
          <p:grpSpPr bwMode="auto">
            <a:xfrm>
              <a:off x="2033" y="58"/>
              <a:ext cx="455" cy="692"/>
              <a:chOff x="1814" y="109"/>
              <a:chExt cx="455" cy="692"/>
            </a:xfrm>
          </p:grpSpPr>
          <p:sp>
            <p:nvSpPr>
              <p:cNvPr id="635933" name="Text Box 29"/>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35934" name="Line 30"/>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35935" name="Line 31"/>
            <p:cNvSpPr>
              <a:spLocks noChangeShapeType="1"/>
            </p:cNvSpPr>
            <p:nvPr/>
          </p:nvSpPr>
          <p:spPr bwMode="auto">
            <a:xfrm>
              <a:off x="2217" y="400"/>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7" name="Group 103"/>
          <p:cNvGrpSpPr>
            <a:grpSpLocks/>
          </p:cNvGrpSpPr>
          <p:nvPr/>
        </p:nvGrpSpPr>
        <p:grpSpPr bwMode="auto">
          <a:xfrm>
            <a:off x="2212975" y="1839913"/>
            <a:ext cx="2479675" cy="431800"/>
            <a:chOff x="1394" y="1159"/>
            <a:chExt cx="1562" cy="272"/>
          </a:xfrm>
        </p:grpSpPr>
        <p:sp>
          <p:nvSpPr>
            <p:cNvPr id="635936" name="Rectangle 32"/>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35937" name="Rectangle 33"/>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pic>
        <p:nvPicPr>
          <p:cNvPr id="161801" name="Picture 3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1802" name="Group 35"/>
          <p:cNvGrpSpPr>
            <a:grpSpLocks/>
          </p:cNvGrpSpPr>
          <p:nvPr/>
        </p:nvGrpSpPr>
        <p:grpSpPr bwMode="auto">
          <a:xfrm>
            <a:off x="8148638" y="4983163"/>
            <a:ext cx="168275" cy="177800"/>
            <a:chOff x="4317" y="868"/>
            <a:chExt cx="146" cy="700"/>
          </a:xfrm>
        </p:grpSpPr>
        <p:sp>
          <p:nvSpPr>
            <p:cNvPr id="161873" name="Rectangle 36"/>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61874" name="Rectangle 37"/>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35942" name="Rectangle 38"/>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35943" name="Rectangle 39"/>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35944" name="Picture 40"/>
          <p:cNvPicPr>
            <a:picLocks noChangeAspect="1" noChangeArrowheads="1"/>
          </p:cNvPicPr>
          <p:nvPr/>
        </p:nvPicPr>
        <p:blipFill>
          <a:blip r:embed="rId5"/>
          <a:srcRect/>
          <a:stretch>
            <a:fillRect/>
          </a:stretch>
        </p:blipFill>
        <p:spPr bwMode="auto">
          <a:xfrm rot="5361337">
            <a:off x="-323056" y="4133056"/>
            <a:ext cx="4605338" cy="301625"/>
          </a:xfrm>
          <a:prstGeom prst="rect">
            <a:avLst/>
          </a:prstGeom>
          <a:noFill/>
          <a:effectLst>
            <a:outerShdw blurRad="63500" dist="38099" dir="2700000" algn="ctr" rotWithShape="0">
              <a:schemeClr val="accent2">
                <a:alpha val="74998"/>
              </a:schemeClr>
            </a:outerShdw>
          </a:effectLst>
        </p:spPr>
      </p:pic>
      <p:pic>
        <p:nvPicPr>
          <p:cNvPr id="161806"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29969" y="4147344"/>
            <a:ext cx="466248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807" name="Picture 4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808" name="Picture 4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809" name="Picture 4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810" name="Picture 4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811" name="Picture 4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812" name="Picture 4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813" name="Picture 4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814" name="Picture 4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815" name="Picture 5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816" name="Picture 5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817" name="Picture 5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5957" name="Text Box 53"/>
          <p:cNvSpPr txBox="1">
            <a:spLocks noChangeArrowheads="1"/>
          </p:cNvSpPr>
          <p:nvPr/>
        </p:nvSpPr>
        <p:spPr bwMode="auto">
          <a:xfrm>
            <a:off x="120650" y="106363"/>
            <a:ext cx="3097213" cy="1200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sv-SE" smtClean="0">
                <a:solidFill>
                  <a:schemeClr val="tx1"/>
                </a:solidFill>
                <a:latin typeface="Arial" charset="0"/>
              </a:rPr>
              <a:t>NTHO KAKO JIANG RONG ECHUMBO  BITA KA </a:t>
            </a:r>
            <a:endParaRPr lang="en-US" sz="2000" dirty="0">
              <a:solidFill>
                <a:schemeClr val="tx1"/>
              </a:solidFill>
              <a:latin typeface="Arial" charset="0"/>
            </a:endParaRPr>
          </a:p>
        </p:txBody>
      </p:sp>
      <p:grpSp>
        <p:nvGrpSpPr>
          <p:cNvPr id="161819" name="Group 54"/>
          <p:cNvGrpSpPr>
            <a:grpSpLocks/>
          </p:cNvGrpSpPr>
          <p:nvPr/>
        </p:nvGrpSpPr>
        <p:grpSpPr bwMode="auto">
          <a:xfrm>
            <a:off x="1995488" y="2711450"/>
            <a:ext cx="3355975" cy="2862263"/>
            <a:chOff x="1257" y="1708"/>
            <a:chExt cx="2114" cy="1803"/>
          </a:xfrm>
        </p:grpSpPr>
        <p:sp>
          <p:nvSpPr>
            <p:cNvPr id="635959" name="AutoShape 55"/>
            <p:cNvSpPr>
              <a:spLocks noChangeArrowheads="1"/>
            </p:cNvSpPr>
            <p:nvPr/>
          </p:nvSpPr>
          <p:spPr bwMode="auto">
            <a:xfrm>
              <a:off x="1257" y="1751"/>
              <a:ext cx="2114" cy="1720"/>
            </a:xfrm>
            <a:prstGeom prst="roundRect">
              <a:avLst>
                <a:gd name="adj" fmla="val 16667"/>
              </a:avLst>
            </a:prstGeom>
            <a:gradFill rotWithShape="0">
              <a:gsLst>
                <a:gs pos="0">
                  <a:schemeClr val="bg2"/>
                </a:gs>
                <a:gs pos="50000">
                  <a:schemeClr val="bg2">
                    <a:gamma/>
                    <a:tint val="20392"/>
                    <a:invGamma/>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sz="1600" b="0">
                <a:solidFill>
                  <a:schemeClr val="bg2"/>
                </a:solidFill>
                <a:ea typeface="+mn-ea"/>
                <a:cs typeface="+mn-cs"/>
              </a:endParaRPr>
            </a:p>
          </p:txBody>
        </p:sp>
        <p:sp>
          <p:nvSpPr>
            <p:cNvPr id="635960" name="Text Box 56"/>
            <p:cNvSpPr txBox="1">
              <a:spLocks noChangeArrowheads="1"/>
            </p:cNvSpPr>
            <p:nvPr/>
          </p:nvSpPr>
          <p:spPr bwMode="auto">
            <a:xfrm>
              <a:off x="1394" y="1708"/>
              <a:ext cx="1688" cy="180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nSpc>
                  <a:spcPct val="50000"/>
                </a:lnSpc>
                <a:spcBef>
                  <a:spcPct val="50000"/>
                </a:spcBef>
                <a:defRPr/>
              </a:pPr>
              <a:endParaRPr lang="en-US" sz="1600" dirty="0">
                <a:latin typeface="Arial" charset="0"/>
              </a:endParaRPr>
            </a:p>
            <a:p>
              <a:pPr>
                <a:lnSpc>
                  <a:spcPct val="50000"/>
                </a:lnSpc>
                <a:spcBef>
                  <a:spcPct val="50000"/>
                </a:spcBef>
                <a:defRPr/>
              </a:pPr>
              <a:r>
                <a:rPr lang="en-US" sz="1600" dirty="0" smtClean="0">
                  <a:solidFill>
                    <a:srgbClr val="F09F32"/>
                  </a:solidFill>
                  <a:latin typeface="Arial" charset="0"/>
                </a:rPr>
                <a:t>LYUYINGO</a:t>
              </a:r>
              <a:endParaRPr lang="en-US" sz="1600" dirty="0">
                <a:latin typeface="Arial" charset="0"/>
              </a:endParaRPr>
            </a:p>
            <a:p>
              <a:pPr>
                <a:lnSpc>
                  <a:spcPct val="50000"/>
                </a:lnSpc>
                <a:spcBef>
                  <a:spcPct val="50000"/>
                </a:spcBef>
                <a:defRPr/>
              </a:pPr>
              <a:r>
                <a:rPr lang="en-US" sz="1600" dirty="0">
                  <a:solidFill>
                    <a:srgbClr val="FC030C"/>
                  </a:solidFill>
                  <a:latin typeface="Arial" charset="0"/>
                </a:rPr>
                <a:t>   ABRAHAM</a:t>
              </a:r>
            </a:p>
            <a:p>
              <a:pPr>
                <a:lnSpc>
                  <a:spcPct val="50000"/>
                </a:lnSpc>
                <a:spcBef>
                  <a:spcPct val="50000"/>
                </a:spcBef>
                <a:defRPr/>
              </a:pPr>
              <a:r>
                <a:rPr lang="en-US" sz="1600">
                  <a:solidFill>
                    <a:srgbClr val="FC030C"/>
                  </a:solidFill>
                  <a:latin typeface="Arial" charset="0"/>
                </a:rPr>
                <a:t>     </a:t>
              </a:r>
              <a:r>
                <a:rPr lang="en-US" sz="1600" smtClean="0">
                  <a:solidFill>
                    <a:srgbClr val="FC030C"/>
                  </a:solidFill>
                  <a:latin typeface="Arial" charset="0"/>
                </a:rPr>
                <a:t>JOSEPH</a:t>
              </a:r>
              <a:endParaRPr lang="en-US" sz="1600" dirty="0">
                <a:solidFill>
                  <a:srgbClr val="FC030C"/>
                </a:solidFill>
                <a:latin typeface="Arial" charset="0"/>
              </a:endParaRPr>
            </a:p>
            <a:p>
              <a:pPr>
                <a:lnSpc>
                  <a:spcPct val="50000"/>
                </a:lnSpc>
                <a:spcBef>
                  <a:spcPct val="50000"/>
                </a:spcBef>
                <a:defRPr/>
              </a:pPr>
              <a:r>
                <a:rPr lang="en-US" sz="1600">
                  <a:solidFill>
                    <a:srgbClr val="FC030C"/>
                  </a:solidFill>
                  <a:latin typeface="Arial" charset="0"/>
                </a:rPr>
                <a:t>        </a:t>
              </a:r>
              <a:r>
                <a:rPr lang="en-US" sz="1600" smtClean="0">
                  <a:solidFill>
                    <a:srgbClr val="FC030C"/>
                  </a:solidFill>
                  <a:latin typeface="Arial" charset="0"/>
                </a:rPr>
                <a:t>MOSES</a:t>
              </a:r>
              <a:endParaRPr lang="en-US" sz="1600" dirty="0">
                <a:solidFill>
                  <a:srgbClr val="FC030C"/>
                </a:solidFill>
                <a:latin typeface="Arial" charset="0"/>
              </a:endParaRPr>
            </a:p>
            <a:p>
              <a:pPr>
                <a:lnSpc>
                  <a:spcPct val="50000"/>
                </a:lnSpc>
                <a:spcBef>
                  <a:spcPct val="50000"/>
                </a:spcBef>
                <a:defRPr/>
              </a:pPr>
              <a:r>
                <a:rPr lang="en-US" sz="1600">
                  <a:solidFill>
                    <a:srgbClr val="FC030C"/>
                  </a:solidFill>
                  <a:latin typeface="Arial" charset="0"/>
                </a:rPr>
                <a:t>          </a:t>
              </a:r>
              <a:r>
                <a:rPr lang="en-US" sz="1600" smtClean="0">
                  <a:solidFill>
                    <a:srgbClr val="FC030C"/>
                  </a:solidFill>
                  <a:latin typeface="Arial" charset="0"/>
                </a:rPr>
                <a:t>JOSHUA</a:t>
              </a:r>
              <a:endParaRPr lang="en-US" sz="1600" dirty="0">
                <a:latin typeface="Arial" charset="0"/>
              </a:endParaRPr>
            </a:p>
            <a:p>
              <a:pPr>
                <a:lnSpc>
                  <a:spcPct val="50000"/>
                </a:lnSpc>
                <a:spcBef>
                  <a:spcPct val="50000"/>
                </a:spcBef>
                <a:defRPr/>
              </a:pPr>
              <a:r>
                <a:rPr lang="en-US" sz="1600">
                  <a:solidFill>
                    <a:srgbClr val="1ADE31"/>
                  </a:solidFill>
                  <a:latin typeface="Arial" charset="0"/>
                </a:rPr>
                <a:t>             </a:t>
              </a:r>
              <a:r>
                <a:rPr lang="en-US" sz="1600" smtClean="0">
                  <a:solidFill>
                    <a:srgbClr val="1ADE31"/>
                  </a:solidFill>
                  <a:latin typeface="Arial" charset="0"/>
                </a:rPr>
                <a:t>Tssolup </a:t>
              </a:r>
              <a:r>
                <a:rPr lang="en-US" sz="1600" dirty="0" err="1" smtClean="0">
                  <a:solidFill>
                    <a:srgbClr val="1ADE31"/>
                  </a:solidFill>
                  <a:latin typeface="Arial" charset="0"/>
                </a:rPr>
                <a:t>phyolup</a:t>
              </a:r>
              <a:endParaRPr lang="en-US" sz="1600" dirty="0">
                <a:solidFill>
                  <a:srgbClr val="1ADE31"/>
                </a:solidFill>
                <a:latin typeface="Arial" charset="0"/>
              </a:endParaRPr>
            </a:p>
            <a:p>
              <a:pPr>
                <a:lnSpc>
                  <a:spcPct val="50000"/>
                </a:lnSpc>
                <a:spcBef>
                  <a:spcPct val="50000"/>
                </a:spcBef>
                <a:defRPr/>
              </a:pPr>
              <a:r>
                <a:rPr lang="en-US" sz="1600" dirty="0">
                  <a:solidFill>
                    <a:srgbClr val="1ADE31"/>
                  </a:solidFill>
                  <a:latin typeface="Arial" charset="0"/>
                </a:rPr>
                <a:t>                </a:t>
              </a:r>
              <a:r>
                <a:rPr lang="en-US" sz="1600" dirty="0" err="1" smtClean="0">
                  <a:solidFill>
                    <a:srgbClr val="1ADE31"/>
                  </a:solidFill>
                  <a:latin typeface="Arial" charset="0"/>
                </a:rPr>
                <a:t>Roza</a:t>
              </a:r>
              <a:r>
                <a:rPr lang="en-US" sz="1600" dirty="0" smtClean="0">
                  <a:solidFill>
                    <a:srgbClr val="1ADE31"/>
                  </a:solidFill>
                  <a:latin typeface="Arial" charset="0"/>
                </a:rPr>
                <a:t> </a:t>
              </a:r>
              <a:r>
                <a:rPr lang="en-US" sz="1600" dirty="0" err="1" smtClean="0">
                  <a:solidFill>
                    <a:srgbClr val="1ADE31"/>
                  </a:solidFill>
                  <a:latin typeface="Arial" charset="0"/>
                </a:rPr>
                <a:t>Pfüchi</a:t>
              </a:r>
              <a:endParaRPr lang="en-US" sz="1600" dirty="0">
                <a:solidFill>
                  <a:srgbClr val="1ADE31"/>
                </a:solidFill>
                <a:latin typeface="Arial" charset="0"/>
              </a:endParaRPr>
            </a:p>
            <a:p>
              <a:pPr>
                <a:lnSpc>
                  <a:spcPct val="50000"/>
                </a:lnSpc>
                <a:spcBef>
                  <a:spcPct val="50000"/>
                </a:spcBef>
                <a:defRPr/>
              </a:pPr>
              <a:r>
                <a:rPr lang="en-US" sz="1600" dirty="0">
                  <a:solidFill>
                    <a:srgbClr val="1ADE31"/>
                  </a:solidFill>
                  <a:latin typeface="Arial" charset="0"/>
                </a:rPr>
                <a:t>                    </a:t>
              </a:r>
              <a:r>
                <a:rPr lang="en-US" sz="1600" dirty="0" smtClean="0">
                  <a:solidFill>
                    <a:srgbClr val="1ADE31"/>
                  </a:solidFill>
                  <a:latin typeface="Arial" charset="0"/>
                </a:rPr>
                <a:t>RHUMAE EVAN</a:t>
              </a:r>
              <a:endParaRPr lang="en-US" sz="1600" dirty="0">
                <a:latin typeface="Arial" charset="0"/>
              </a:endParaRPr>
            </a:p>
            <a:p>
              <a:pPr>
                <a:lnSpc>
                  <a:spcPct val="50000"/>
                </a:lnSpc>
                <a:spcBef>
                  <a:spcPct val="50000"/>
                </a:spcBef>
                <a:defRPr/>
              </a:pPr>
              <a:r>
                <a:rPr lang="en-US" sz="1600" dirty="0">
                  <a:latin typeface="Arial" charset="0"/>
                </a:rPr>
                <a:t>                       </a:t>
              </a:r>
              <a:r>
                <a:rPr lang="en-US" sz="1600" dirty="0" smtClean="0">
                  <a:latin typeface="Arial" charset="0"/>
                </a:rPr>
                <a:t>YING </a:t>
              </a:r>
              <a:r>
                <a:rPr lang="en-US" sz="1600" dirty="0" err="1" smtClean="0">
                  <a:latin typeface="Arial" charset="0"/>
                </a:rPr>
                <a:t>YING</a:t>
              </a:r>
              <a:endParaRPr lang="en-US" sz="1600" dirty="0">
                <a:latin typeface="Arial" charset="0"/>
              </a:endParaRPr>
            </a:p>
            <a:p>
              <a:pPr>
                <a:lnSpc>
                  <a:spcPct val="50000"/>
                </a:lnSpc>
                <a:spcBef>
                  <a:spcPct val="50000"/>
                </a:spcBef>
                <a:defRPr/>
              </a:pPr>
              <a:r>
                <a:rPr lang="en-US" sz="2000">
                  <a:solidFill>
                    <a:schemeClr val="tx1"/>
                  </a:solidFill>
                  <a:latin typeface="Arial" charset="0"/>
                </a:rPr>
                <a:t>                      </a:t>
              </a:r>
              <a:r>
                <a:rPr lang="en-US" sz="2000" smtClean="0">
                  <a:solidFill>
                    <a:schemeClr val="tx1"/>
                  </a:solidFill>
                  <a:latin typeface="Arial" charset="0"/>
                </a:rPr>
                <a:t>JISU</a:t>
              </a:r>
              <a:endParaRPr lang="en-US" sz="1600" dirty="0">
                <a:latin typeface="Arial" charset="0"/>
              </a:endParaRPr>
            </a:p>
          </p:txBody>
        </p:sp>
      </p:grpSp>
      <p:grpSp>
        <p:nvGrpSpPr>
          <p:cNvPr id="161820" name="Group 57"/>
          <p:cNvGrpSpPr>
            <a:grpSpLocks/>
          </p:cNvGrpSpPr>
          <p:nvPr/>
        </p:nvGrpSpPr>
        <p:grpSpPr bwMode="auto">
          <a:xfrm>
            <a:off x="1949450" y="2236788"/>
            <a:ext cx="5273675" cy="3898900"/>
            <a:chOff x="1228" y="1409"/>
            <a:chExt cx="3322" cy="2456"/>
          </a:xfrm>
        </p:grpSpPr>
        <p:grpSp>
          <p:nvGrpSpPr>
            <p:cNvPr id="161839" name="Group 58"/>
            <p:cNvGrpSpPr>
              <a:grpSpLocks/>
            </p:cNvGrpSpPr>
            <p:nvPr/>
          </p:nvGrpSpPr>
          <p:grpSpPr bwMode="auto">
            <a:xfrm>
              <a:off x="1228" y="1409"/>
              <a:ext cx="3303" cy="119"/>
              <a:chOff x="1206" y="1392"/>
              <a:chExt cx="3303" cy="119"/>
            </a:xfrm>
          </p:grpSpPr>
          <p:sp>
            <p:nvSpPr>
              <p:cNvPr id="635963" name="AutoShape 59" descr="Cork"/>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5964" name="AutoShape 60" descr="Cork"/>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5965" name="AutoShape 61" descr="Cork"/>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5966" name="AutoShape 62" descr="Cork"/>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5967" name="AutoShape 63" descr="Cork"/>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5968" name="AutoShape 64" descr="Cork"/>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5969" name="AutoShape 65" descr="Cork"/>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5970" name="AutoShape 66" descr="Cork"/>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5971" name="AutoShape 67" descr="Cork"/>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5972" name="AutoShape 68" descr="Cork"/>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5973" name="AutoShape 69" descr="Cork"/>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5974" name="AutoShape 70" descr="Cork"/>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5975" name="AutoShape 71" descr="Cork"/>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5976" name="AutoShape 72" descr="Cork"/>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5977" name="AutoShape 73" descr="Cork"/>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61840" name="Group 74"/>
            <p:cNvGrpSpPr>
              <a:grpSpLocks/>
            </p:cNvGrpSpPr>
            <p:nvPr/>
          </p:nvGrpSpPr>
          <p:grpSpPr bwMode="auto">
            <a:xfrm>
              <a:off x="1243" y="3761"/>
              <a:ext cx="3307" cy="104"/>
              <a:chOff x="1231" y="3769"/>
              <a:chExt cx="3307" cy="104"/>
            </a:xfrm>
          </p:grpSpPr>
          <p:sp>
            <p:nvSpPr>
              <p:cNvPr id="635979" name="AutoShape 75" descr="Cork"/>
              <p:cNvSpPr>
                <a:spLocks noChangeArrowheads="1"/>
              </p:cNvSpPr>
              <p:nvPr/>
            </p:nvSpPr>
            <p:spPr bwMode="auto">
              <a:xfrm rot="12494257">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80" name="AutoShape 76" descr="Cork"/>
              <p:cNvSpPr>
                <a:spLocks noChangeArrowheads="1"/>
              </p:cNvSpPr>
              <p:nvPr/>
            </p:nvSpPr>
            <p:spPr bwMode="auto">
              <a:xfrm rot="12494257">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81" name="AutoShape 77" descr="Cork"/>
              <p:cNvSpPr>
                <a:spLocks noChangeArrowheads="1"/>
              </p:cNvSpPr>
              <p:nvPr/>
            </p:nvSpPr>
            <p:spPr bwMode="auto">
              <a:xfrm rot="12494257">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82" name="AutoShape 78" descr="Cork"/>
              <p:cNvSpPr>
                <a:spLocks noChangeArrowheads="1"/>
              </p:cNvSpPr>
              <p:nvPr/>
            </p:nvSpPr>
            <p:spPr bwMode="auto">
              <a:xfrm rot="12494257">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83" name="AutoShape 79" descr="Cork"/>
              <p:cNvSpPr>
                <a:spLocks noChangeArrowheads="1"/>
              </p:cNvSpPr>
              <p:nvPr/>
            </p:nvSpPr>
            <p:spPr bwMode="auto">
              <a:xfrm rot="12494257">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84" name="AutoShape 80" descr="Cork"/>
              <p:cNvSpPr>
                <a:spLocks noChangeArrowheads="1"/>
              </p:cNvSpPr>
              <p:nvPr/>
            </p:nvSpPr>
            <p:spPr bwMode="auto">
              <a:xfrm rot="12494257">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85" name="AutoShape 81" descr="Cork"/>
              <p:cNvSpPr>
                <a:spLocks noChangeArrowheads="1"/>
              </p:cNvSpPr>
              <p:nvPr/>
            </p:nvSpPr>
            <p:spPr bwMode="auto">
              <a:xfrm rot="12494257">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86" name="AutoShape 82" descr="Cork"/>
              <p:cNvSpPr>
                <a:spLocks noChangeArrowheads="1"/>
              </p:cNvSpPr>
              <p:nvPr/>
            </p:nvSpPr>
            <p:spPr bwMode="auto">
              <a:xfrm rot="12494257">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87" name="AutoShape 83" descr="Cork"/>
              <p:cNvSpPr>
                <a:spLocks noChangeArrowheads="1"/>
              </p:cNvSpPr>
              <p:nvPr/>
            </p:nvSpPr>
            <p:spPr bwMode="auto">
              <a:xfrm rot="12494257">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88" name="AutoShape 84" descr="Cork"/>
              <p:cNvSpPr>
                <a:spLocks noChangeArrowheads="1"/>
              </p:cNvSpPr>
              <p:nvPr/>
            </p:nvSpPr>
            <p:spPr bwMode="auto">
              <a:xfrm rot="12494257">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89" name="AutoShape 85" descr="Cork"/>
              <p:cNvSpPr>
                <a:spLocks noChangeArrowheads="1"/>
              </p:cNvSpPr>
              <p:nvPr/>
            </p:nvSpPr>
            <p:spPr bwMode="auto">
              <a:xfrm rot="12494257">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90" name="AutoShape 86" descr="Cork"/>
              <p:cNvSpPr>
                <a:spLocks noChangeArrowheads="1"/>
              </p:cNvSpPr>
              <p:nvPr/>
            </p:nvSpPr>
            <p:spPr bwMode="auto">
              <a:xfrm rot="12494257">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91" name="AutoShape 87" descr="Cork"/>
              <p:cNvSpPr>
                <a:spLocks noChangeArrowheads="1"/>
              </p:cNvSpPr>
              <p:nvPr/>
            </p:nvSpPr>
            <p:spPr bwMode="auto">
              <a:xfrm rot="12494257">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92" name="AutoShape 88" descr="Cork"/>
              <p:cNvSpPr>
                <a:spLocks noChangeArrowheads="1"/>
              </p:cNvSpPr>
              <p:nvPr/>
            </p:nvSpPr>
            <p:spPr bwMode="auto">
              <a:xfrm rot="12494257">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93" name="AutoShape 89" descr="Cork"/>
              <p:cNvSpPr>
                <a:spLocks noChangeArrowheads="1"/>
              </p:cNvSpPr>
              <p:nvPr/>
            </p:nvSpPr>
            <p:spPr bwMode="auto">
              <a:xfrm rot="12494257">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61821" name="Text Box 91"/>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35996" name="Rectangle 92"/>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35997" name="Rectangle 93"/>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78</a:t>
            </a:r>
          </a:p>
        </p:txBody>
      </p:sp>
      <p:sp>
        <p:nvSpPr>
          <p:cNvPr id="161824" name="Text Box 94"/>
          <p:cNvSpPr txBox="1">
            <a:spLocks noChangeArrowheads="1"/>
          </p:cNvSpPr>
          <p:nvPr/>
        </p:nvSpPr>
        <p:spPr bwMode="auto">
          <a:xfrm>
            <a:off x="8555038" y="64468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4</a:t>
            </a:r>
          </a:p>
        </p:txBody>
      </p:sp>
      <p:grpSp>
        <p:nvGrpSpPr>
          <p:cNvPr id="13" name="Group 100"/>
          <p:cNvGrpSpPr>
            <a:grpSpLocks/>
          </p:cNvGrpSpPr>
          <p:nvPr/>
        </p:nvGrpSpPr>
        <p:grpSpPr bwMode="auto">
          <a:xfrm>
            <a:off x="2601913" y="917575"/>
            <a:ext cx="2024062" cy="579438"/>
            <a:chOff x="1639" y="554"/>
            <a:chExt cx="1275" cy="365"/>
          </a:xfrm>
        </p:grpSpPr>
        <p:sp>
          <p:nvSpPr>
            <p:cNvPr id="636002" name="Text Box 98"/>
            <p:cNvSpPr txBox="1">
              <a:spLocks noChangeArrowheads="1"/>
            </p:cNvSpPr>
            <p:nvPr/>
          </p:nvSpPr>
          <p:spPr bwMode="auto">
            <a:xfrm>
              <a:off x="1639" y="554"/>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smtClean="0">
                  <a:latin typeface="Arial" charset="0"/>
                  <a:ea typeface="+mn-ea"/>
                  <a:cs typeface="+mn-cs"/>
                </a:rPr>
                <a:t>L 7 Y J</a:t>
              </a:r>
              <a:endParaRPr lang="en-US" sz="3200" dirty="0">
                <a:latin typeface="Arial" charset="0"/>
                <a:ea typeface="+mn-ea"/>
                <a:cs typeface="+mn-cs"/>
              </a:endParaRPr>
            </a:p>
          </p:txBody>
        </p:sp>
        <p:sp>
          <p:nvSpPr>
            <p:cNvPr id="636003" name="Line 99"/>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4" name="Group 16"/>
          <p:cNvGrpSpPr>
            <a:grpSpLocks/>
          </p:cNvGrpSpPr>
          <p:nvPr/>
        </p:nvGrpSpPr>
        <p:grpSpPr bwMode="auto">
          <a:xfrm>
            <a:off x="1885950" y="1865315"/>
            <a:ext cx="3109913" cy="395288"/>
            <a:chOff x="1188" y="1175"/>
            <a:chExt cx="1959" cy="249"/>
          </a:xfrm>
        </p:grpSpPr>
        <p:grpSp>
          <p:nvGrpSpPr>
            <p:cNvPr id="161827" name="Group 17"/>
            <p:cNvGrpSpPr>
              <a:grpSpLocks/>
            </p:cNvGrpSpPr>
            <p:nvPr/>
          </p:nvGrpSpPr>
          <p:grpSpPr bwMode="auto">
            <a:xfrm>
              <a:off x="1188" y="1175"/>
              <a:ext cx="1717" cy="249"/>
              <a:chOff x="1188" y="1175"/>
              <a:chExt cx="1717" cy="249"/>
            </a:xfrm>
          </p:grpSpPr>
          <p:sp>
            <p:nvSpPr>
              <p:cNvPr id="635922" name="Rectangle 18"/>
              <p:cNvSpPr>
                <a:spLocks noChangeArrowheads="1"/>
              </p:cNvSpPr>
              <p:nvPr/>
            </p:nvSpPr>
            <p:spPr bwMode="auto">
              <a:xfrm>
                <a:off x="1188" y="1179"/>
                <a:ext cx="10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09F32"/>
                    </a:solidFill>
                  </a:rPr>
                  <a:t>L</a:t>
                </a:r>
                <a:endParaRPr lang="en-US" sz="3600" dirty="0">
                  <a:solidFill>
                    <a:srgbClr val="FFEA18"/>
                  </a:solidFill>
                  <a:latin typeface="Times" charset="0"/>
                </a:endParaRPr>
              </a:p>
            </p:txBody>
          </p:sp>
          <p:sp>
            <p:nvSpPr>
              <p:cNvPr id="635923" name="Rectangle 19"/>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A</a:t>
                </a:r>
                <a:endParaRPr lang="en-US" sz="3600">
                  <a:solidFill>
                    <a:srgbClr val="FC030C"/>
                  </a:solidFill>
                  <a:latin typeface="Times" charset="0"/>
                </a:endParaRPr>
              </a:p>
            </p:txBody>
          </p:sp>
          <p:sp>
            <p:nvSpPr>
              <p:cNvPr id="635924" name="Rectangle 20"/>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35925" name="Rectangle 21"/>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M</a:t>
                </a:r>
                <a:endParaRPr lang="en-US" sz="3600">
                  <a:solidFill>
                    <a:srgbClr val="FC030C"/>
                  </a:solidFill>
                  <a:latin typeface="Times" charset="0"/>
                </a:endParaRPr>
              </a:p>
            </p:txBody>
          </p:sp>
          <p:sp>
            <p:nvSpPr>
              <p:cNvPr id="635926" name="Rectangle 22"/>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35927" name="Rectangle 23"/>
              <p:cNvSpPr>
                <a:spLocks noChangeArrowheads="1"/>
              </p:cNvSpPr>
              <p:nvPr/>
            </p:nvSpPr>
            <p:spPr bwMode="auto">
              <a:xfrm>
                <a:off x="2335" y="1183"/>
                <a:ext cx="13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smtClean="0">
                    <a:solidFill>
                      <a:srgbClr val="08F220"/>
                    </a:solidFill>
                  </a:rPr>
                  <a:t>T</a:t>
                </a:r>
                <a:endParaRPr lang="en-US" sz="3600" dirty="0">
                  <a:solidFill>
                    <a:srgbClr val="08F220"/>
                  </a:solidFill>
                  <a:latin typeface="Times" charset="0"/>
                </a:endParaRPr>
              </a:p>
            </p:txBody>
          </p:sp>
          <p:sp>
            <p:nvSpPr>
              <p:cNvPr id="635928" name="Rectangle 24"/>
              <p:cNvSpPr>
                <a:spLocks noChangeArrowheads="1"/>
              </p:cNvSpPr>
              <p:nvPr/>
            </p:nvSpPr>
            <p:spPr bwMode="auto">
              <a:xfrm>
                <a:off x="2552" y="1183"/>
                <a:ext cx="12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R</a:t>
                </a:r>
                <a:endParaRPr lang="en-US" sz="3600">
                  <a:solidFill>
                    <a:srgbClr val="08F220"/>
                  </a:solidFill>
                  <a:latin typeface="Times" charset="0"/>
                </a:endParaRPr>
              </a:p>
            </p:txBody>
          </p:sp>
          <p:sp>
            <p:nvSpPr>
              <p:cNvPr id="635929" name="Rectangle 25"/>
              <p:cNvSpPr>
                <a:spLocks noChangeArrowheads="1"/>
              </p:cNvSpPr>
              <p:nvPr/>
            </p:nvSpPr>
            <p:spPr bwMode="auto">
              <a:xfrm>
                <a:off x="2781" y="1191"/>
                <a:ext cx="12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smtClean="0">
                    <a:solidFill>
                      <a:srgbClr val="08F220"/>
                    </a:solidFill>
                  </a:rPr>
                  <a:t>R</a:t>
                </a:r>
                <a:endParaRPr lang="en-US" sz="3600" dirty="0">
                  <a:solidFill>
                    <a:srgbClr val="08F220"/>
                  </a:solidFill>
                  <a:latin typeface="Times" charset="0"/>
                </a:endParaRPr>
              </a:p>
            </p:txBody>
          </p:sp>
        </p:grpSp>
        <p:sp>
          <p:nvSpPr>
            <p:cNvPr id="635930" name="Rectangle 26"/>
            <p:cNvSpPr>
              <a:spLocks noChangeArrowheads="1"/>
            </p:cNvSpPr>
            <p:nvPr/>
          </p:nvSpPr>
          <p:spPr bwMode="auto">
            <a:xfrm>
              <a:off x="3024" y="1184"/>
              <a:ext cx="123"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11B0C5"/>
                  </a:solidFill>
                </a:rPr>
                <a:t>Y</a:t>
              </a:r>
              <a:endParaRPr lang="en-US" sz="3600" dirty="0">
                <a:solidFill>
                  <a:srgbClr val="11B0C5"/>
                </a:solidFill>
                <a:latin typeface="Times"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par>
                          <p:cTn id="18" fill="hold" nodeType="afterGroup">
                            <p:stCondLst>
                              <p:cond delay="1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35916"/>
                                        </p:tgtEl>
                                        <p:attrNameLst>
                                          <p:attrName>style.visibility</p:attrName>
                                        </p:attrNameLst>
                                      </p:cBhvr>
                                      <p:to>
                                        <p:strVal val="visible"/>
                                      </p:to>
                                    </p:set>
                                    <p:animEffect transition="in" filter="fade">
                                      <p:cBhvr>
                                        <p:cTn id="31" dur="1000"/>
                                        <p:tgtEl>
                                          <p:spTgt spid="635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916"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107"/>
          <p:cNvGrpSpPr>
            <a:grpSpLocks/>
          </p:cNvGrpSpPr>
          <p:nvPr/>
        </p:nvGrpSpPr>
        <p:grpSpPr bwMode="auto">
          <a:xfrm>
            <a:off x="519113" y="76200"/>
            <a:ext cx="854075" cy="1704975"/>
            <a:chOff x="327" y="48"/>
            <a:chExt cx="538" cy="1074"/>
          </a:xfrm>
        </p:grpSpPr>
        <p:sp>
          <p:nvSpPr>
            <p:cNvPr id="169068" name="Rectangle 108"/>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169069" name="Line 109"/>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6386" name="AutoShape 62"/>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6387" name="Rectangle 63"/>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6388" name="Line 64"/>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89" name="Line 65"/>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0" name="Line 66"/>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1" name="Line 67"/>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2" name="Line 68"/>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3" name="Rectangle 69"/>
          <p:cNvSpPr>
            <a:spLocks noChangeArrowheads="1"/>
          </p:cNvSpPr>
          <p:nvPr/>
        </p:nvSpPr>
        <p:spPr bwMode="auto">
          <a:xfrm>
            <a:off x="8034338" y="3429000"/>
            <a:ext cx="52418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16394" name="Rectangle 70"/>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6395" name="Line 71"/>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6" name="Line 72"/>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7" name="Rectangle 73"/>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6398" name="Rectangle 74"/>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69035" name="Rectangle 75"/>
          <p:cNvSpPr>
            <a:spLocks noChangeArrowheads="1"/>
          </p:cNvSpPr>
          <p:nvPr/>
        </p:nvSpPr>
        <p:spPr bwMode="auto">
          <a:xfrm>
            <a:off x="8229600" y="3614738"/>
            <a:ext cx="538608" cy="243656"/>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a:solidFill>
                  <a:srgbClr val="000000"/>
                </a:solidFill>
                <a:effectLst>
                  <a:outerShdw blurRad="38100" dist="38100" dir="2700000" algn="tl">
                    <a:srgbClr val="FFFFFF"/>
                  </a:outerShdw>
                </a:effectLst>
                <a:latin typeface="Helvetica" charset="0"/>
              </a:rPr>
              <a:t>Ehum</a:t>
            </a:r>
            <a:endParaRPr lang="en-US" sz="1000" i="1" dirty="0">
              <a:solidFill>
                <a:srgbClr val="000000"/>
              </a:solidFill>
              <a:effectLst>
                <a:outerShdw blurRad="38100" dist="38100" dir="2700000" algn="tl">
                  <a:srgbClr val="FFFFFF"/>
                </a:outerShdw>
              </a:effectLst>
              <a:latin typeface="Helvetica" charset="0"/>
            </a:endParaRPr>
          </a:p>
        </p:txBody>
      </p:sp>
      <p:sp>
        <p:nvSpPr>
          <p:cNvPr id="16400" name="Text Box 76"/>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69042" name="Rectangle 82"/>
          <p:cNvSpPr>
            <a:spLocks noChangeArrowheads="1"/>
          </p:cNvSpPr>
          <p:nvPr/>
        </p:nvSpPr>
        <p:spPr bwMode="auto">
          <a:xfrm>
            <a:off x="8091488" y="6510338"/>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07</a:t>
            </a:r>
          </a:p>
        </p:txBody>
      </p:sp>
      <p:sp>
        <p:nvSpPr>
          <p:cNvPr id="16402" name="Text Box 83"/>
          <p:cNvSpPr txBox="1">
            <a:spLocks noChangeArrowheads="1"/>
          </p:cNvSpPr>
          <p:nvPr/>
        </p:nvSpPr>
        <p:spPr bwMode="auto">
          <a:xfrm>
            <a:off x="6997603" y="6283732"/>
            <a:ext cx="162897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a:solidFill>
                  <a:schemeClr val="tx1"/>
                </a:solidFill>
                <a:latin typeface="Arial" charset="0"/>
              </a:rPr>
              <a:t>Okhekako</a:t>
            </a:r>
            <a:r>
              <a:rPr lang="en-US" sz="1200" dirty="0">
                <a:solidFill>
                  <a:schemeClr val="tx1"/>
                </a:solidFill>
                <a:latin typeface="Arial" charset="0"/>
              </a:rPr>
              <a:t> pg. 39-41</a:t>
            </a:r>
          </a:p>
        </p:txBody>
      </p:sp>
      <p:sp>
        <p:nvSpPr>
          <p:cNvPr id="16403" name="Text Box 91"/>
          <p:cNvSpPr txBox="1">
            <a:spLocks noChangeArrowheads="1"/>
          </p:cNvSpPr>
          <p:nvPr/>
        </p:nvSpPr>
        <p:spPr bwMode="auto">
          <a:xfrm>
            <a:off x="8555038" y="6448425"/>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1</a:t>
            </a:r>
          </a:p>
        </p:txBody>
      </p:sp>
      <p:grpSp>
        <p:nvGrpSpPr>
          <p:cNvPr id="3" name="Group 79"/>
          <p:cNvGrpSpPr>
            <a:grpSpLocks/>
          </p:cNvGrpSpPr>
          <p:nvPr/>
        </p:nvGrpSpPr>
        <p:grpSpPr bwMode="auto">
          <a:xfrm>
            <a:off x="3140075" y="544513"/>
            <a:ext cx="3870325" cy="5302250"/>
            <a:chOff x="1968" y="496"/>
            <a:chExt cx="2400" cy="3340"/>
          </a:xfrm>
        </p:grpSpPr>
        <p:pic>
          <p:nvPicPr>
            <p:cNvPr id="168971" name="Picture 11"/>
            <p:cNvPicPr>
              <a:picLocks noChangeArrowheads="1"/>
            </p:cNvPicPr>
            <p:nvPr/>
          </p:nvPicPr>
          <p:blipFill>
            <a:blip r:embed="rId3"/>
            <a:srcRect/>
            <a:stretch>
              <a:fillRect/>
            </a:stretch>
          </p:blipFill>
          <p:spPr bwMode="auto">
            <a:xfrm>
              <a:off x="1968" y="504"/>
              <a:ext cx="2378" cy="3324"/>
            </a:xfrm>
            <a:prstGeom prst="rect">
              <a:avLst/>
            </a:prstGeom>
            <a:noFill/>
            <a:ln w="12700">
              <a:noFill/>
              <a:miter lim="800000"/>
              <a:headEnd/>
              <a:tailEnd/>
            </a:ln>
            <a:effectLst>
              <a:outerShdw blurRad="63500" dist="233487" dir="2700000" algn="ctr" rotWithShape="0">
                <a:schemeClr val="bg2">
                  <a:alpha val="74998"/>
                </a:schemeClr>
              </a:outerShdw>
            </a:effectLst>
          </p:spPr>
        </p:pic>
        <p:sp>
          <p:nvSpPr>
            <p:cNvPr id="16426" name="Rectangle 12"/>
            <p:cNvSpPr>
              <a:spLocks noChangeArrowheads="1"/>
            </p:cNvSpPr>
            <p:nvPr/>
          </p:nvSpPr>
          <p:spPr bwMode="auto">
            <a:xfrm>
              <a:off x="1968" y="496"/>
              <a:ext cx="2400" cy="334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169044" name="Oval 84"/>
          <p:cNvSpPr>
            <a:spLocks noChangeArrowheads="1"/>
          </p:cNvSpPr>
          <p:nvPr/>
        </p:nvSpPr>
        <p:spPr bwMode="auto">
          <a:xfrm rot="240000">
            <a:off x="4368800" y="1919288"/>
            <a:ext cx="1206500" cy="2446337"/>
          </a:xfrm>
          <a:prstGeom prst="ellipse">
            <a:avLst/>
          </a:prstGeom>
          <a:noFill/>
          <a:ln w="50800">
            <a:solidFill>
              <a:srgbClr val="EEFF4B"/>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4" name="Group 85"/>
          <p:cNvGrpSpPr>
            <a:grpSpLocks/>
          </p:cNvGrpSpPr>
          <p:nvPr/>
        </p:nvGrpSpPr>
        <p:grpSpPr bwMode="auto">
          <a:xfrm>
            <a:off x="4318000" y="1123950"/>
            <a:ext cx="1633538" cy="1169988"/>
            <a:chOff x="2720" y="708"/>
            <a:chExt cx="1029" cy="737"/>
          </a:xfrm>
        </p:grpSpPr>
        <p:sp>
          <p:nvSpPr>
            <p:cNvPr id="169046" name="Line 86"/>
            <p:cNvSpPr>
              <a:spLocks noChangeShapeType="1"/>
            </p:cNvSpPr>
            <p:nvPr/>
          </p:nvSpPr>
          <p:spPr bwMode="auto">
            <a:xfrm flipV="1">
              <a:off x="3461" y="1243"/>
              <a:ext cx="288" cy="202"/>
            </a:xfrm>
            <a:prstGeom prst="line">
              <a:avLst/>
            </a:prstGeom>
            <a:noFill/>
            <a:ln w="50800">
              <a:solidFill>
                <a:srgbClr val="EEFF4B"/>
              </a:solidFill>
              <a:round/>
              <a:headEnd/>
              <a:tailEnd type="triangle" w="med" len="me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69047" name="Line 87"/>
            <p:cNvSpPr>
              <a:spLocks noChangeShapeType="1"/>
            </p:cNvSpPr>
            <p:nvPr/>
          </p:nvSpPr>
          <p:spPr bwMode="auto">
            <a:xfrm flipV="1">
              <a:off x="3168" y="708"/>
              <a:ext cx="4" cy="476"/>
            </a:xfrm>
            <a:prstGeom prst="line">
              <a:avLst/>
            </a:prstGeom>
            <a:noFill/>
            <a:ln w="50800">
              <a:solidFill>
                <a:srgbClr val="EEFF4B"/>
              </a:solidFill>
              <a:round/>
              <a:headEnd/>
              <a:tailEnd type="triangle" w="med" len="me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69048" name="Line 88"/>
            <p:cNvSpPr>
              <a:spLocks noChangeShapeType="1"/>
            </p:cNvSpPr>
            <p:nvPr/>
          </p:nvSpPr>
          <p:spPr bwMode="auto">
            <a:xfrm flipV="1">
              <a:off x="3352" y="868"/>
              <a:ext cx="232" cy="376"/>
            </a:xfrm>
            <a:prstGeom prst="line">
              <a:avLst/>
            </a:prstGeom>
            <a:noFill/>
            <a:ln w="50800">
              <a:solidFill>
                <a:srgbClr val="EEFF4B"/>
              </a:solidFill>
              <a:round/>
              <a:headEnd/>
              <a:tailEnd type="triangle" w="med" len="me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69049" name="Line 89"/>
            <p:cNvSpPr>
              <a:spLocks noChangeShapeType="1"/>
            </p:cNvSpPr>
            <p:nvPr/>
          </p:nvSpPr>
          <p:spPr bwMode="auto">
            <a:xfrm flipH="1" flipV="1">
              <a:off x="2884" y="936"/>
              <a:ext cx="132" cy="336"/>
            </a:xfrm>
            <a:prstGeom prst="line">
              <a:avLst/>
            </a:prstGeom>
            <a:noFill/>
            <a:ln w="50800">
              <a:solidFill>
                <a:srgbClr val="EEFF4B"/>
              </a:solidFill>
              <a:round/>
              <a:headEnd/>
              <a:tailEnd type="triangle" w="med" len="me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69050" name="Line 90"/>
            <p:cNvSpPr>
              <a:spLocks noChangeShapeType="1"/>
            </p:cNvSpPr>
            <p:nvPr/>
          </p:nvSpPr>
          <p:spPr bwMode="auto">
            <a:xfrm flipH="1" flipV="1">
              <a:off x="2720" y="1196"/>
              <a:ext cx="212" cy="192"/>
            </a:xfrm>
            <a:prstGeom prst="line">
              <a:avLst/>
            </a:prstGeom>
            <a:noFill/>
            <a:ln w="50800">
              <a:solidFill>
                <a:srgbClr val="EEFF4B"/>
              </a:solidFill>
              <a:round/>
              <a:headEnd/>
              <a:tailEnd type="triangle" w="med" len="me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5" name="Group 104"/>
          <p:cNvGrpSpPr>
            <a:grpSpLocks/>
          </p:cNvGrpSpPr>
          <p:nvPr/>
        </p:nvGrpSpPr>
        <p:grpSpPr bwMode="auto">
          <a:xfrm>
            <a:off x="7204075" y="1181100"/>
            <a:ext cx="1109663" cy="1481138"/>
            <a:chOff x="1968" y="496"/>
            <a:chExt cx="2400" cy="3340"/>
          </a:xfrm>
        </p:grpSpPr>
        <p:pic>
          <p:nvPicPr>
            <p:cNvPr id="169065" name="Picture 105"/>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68" y="503"/>
              <a:ext cx="2379" cy="3326"/>
            </a:xfrm>
            <a:prstGeom prst="rect">
              <a:avLst/>
            </a:prstGeom>
            <a:noFill/>
            <a:ln w="12700">
              <a:noFill/>
              <a:miter lim="800000"/>
              <a:headEnd/>
              <a:tailEnd/>
            </a:ln>
            <a:effectLst>
              <a:outerShdw blurRad="63500" dist="233487" dir="2700000" algn="ctr" rotWithShape="0">
                <a:schemeClr val="bg2">
                  <a:alpha val="74998"/>
                </a:schemeClr>
              </a:outerShdw>
            </a:effectLst>
          </p:spPr>
        </p:pic>
        <p:sp>
          <p:nvSpPr>
            <p:cNvPr id="16419" name="Rectangle 106"/>
            <p:cNvSpPr>
              <a:spLocks noChangeArrowheads="1"/>
            </p:cNvSpPr>
            <p:nvPr/>
          </p:nvSpPr>
          <p:spPr bwMode="auto">
            <a:xfrm>
              <a:off x="1968" y="496"/>
              <a:ext cx="2400" cy="334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168970" name="Rectangle 10"/>
          <p:cNvSpPr>
            <a:spLocks noChangeArrowheads="1"/>
          </p:cNvSpPr>
          <p:nvPr/>
        </p:nvSpPr>
        <p:spPr bwMode="auto">
          <a:xfrm>
            <a:off x="430213" y="5724525"/>
            <a:ext cx="8408987" cy="638175"/>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600" dirty="0" err="1">
                <a:solidFill>
                  <a:srgbClr val="FFFF00"/>
                </a:solidFill>
                <a:effectLst>
                  <a:outerShdw blurRad="38100" dist="38100" dir="2700000" algn="tl">
                    <a:srgbClr val="000000"/>
                  </a:outerShdw>
                </a:effectLst>
              </a:rPr>
              <a:t>Unchuma</a:t>
            </a:r>
            <a:r>
              <a:rPr lang="en-US" sz="3600" dirty="0">
                <a:solidFill>
                  <a:srgbClr val="FFFF00"/>
                </a:solidFill>
                <a:effectLst>
                  <a:outerShdw blurRad="38100" dist="38100" dir="2700000" algn="tl">
                    <a:srgbClr val="000000"/>
                  </a:outerShdw>
                </a:effectLst>
              </a:rPr>
              <a:t> </a:t>
            </a:r>
            <a:r>
              <a:rPr lang="en-US" sz="3600" dirty="0" err="1">
                <a:solidFill>
                  <a:srgbClr val="FFFF00"/>
                </a:solidFill>
                <a:effectLst>
                  <a:outerShdw blurRad="38100" dist="38100" dir="2700000" algn="tl">
                    <a:srgbClr val="000000"/>
                  </a:outerShdw>
                </a:effectLst>
              </a:rPr>
              <a:t>thera</a:t>
            </a:r>
            <a:r>
              <a:rPr lang="en-US" sz="3600" dirty="0">
                <a:solidFill>
                  <a:srgbClr val="FFFF00"/>
                </a:solidFill>
                <a:effectLst>
                  <a:outerShdw blurRad="38100" dist="38100" dir="2700000" algn="tl">
                    <a:srgbClr val="000000"/>
                  </a:outerShdw>
                </a:effectLst>
              </a:rPr>
              <a:t> </a:t>
            </a:r>
            <a:r>
              <a:rPr lang="en-US" sz="3600" dirty="0" err="1" smtClean="0">
                <a:solidFill>
                  <a:srgbClr val="FFFF00"/>
                </a:solidFill>
              </a:rPr>
              <a:t>ü</a:t>
            </a:r>
            <a:r>
              <a:rPr lang="en-US" sz="3600" dirty="0" err="1">
                <a:solidFill>
                  <a:srgbClr val="FFFF00"/>
                </a:solidFill>
                <a:effectLst>
                  <a:outerShdw blurRad="38100" dist="38100" dir="2700000" algn="tl">
                    <a:srgbClr val="000000"/>
                  </a:outerShdw>
                </a:effectLst>
              </a:rPr>
              <a:t>m</a:t>
            </a:r>
            <a:r>
              <a:rPr lang="en-US" sz="3600" dirty="0" err="1" smtClean="0">
                <a:solidFill>
                  <a:srgbClr val="FFFF00"/>
                </a:solidFill>
                <a:effectLst>
                  <a:outerShdw blurRad="38100" dist="38100" dir="2700000" algn="tl">
                    <a:srgbClr val="000000"/>
                  </a:outerShdw>
                </a:effectLst>
              </a:rPr>
              <a:t>bum</a:t>
            </a:r>
            <a:r>
              <a:rPr lang="en-US" sz="3600" dirty="0" smtClean="0">
                <a:solidFill>
                  <a:srgbClr val="FFFF00"/>
                </a:solidFill>
                <a:effectLst>
                  <a:outerShdw blurRad="38100" dist="38100" dir="2700000" algn="tl">
                    <a:srgbClr val="000000"/>
                  </a:outerShdw>
                </a:effectLst>
              </a:rPr>
              <a:t> </a:t>
            </a:r>
            <a:r>
              <a:rPr lang="en-US" sz="3600" dirty="0" err="1" smtClean="0">
                <a:solidFill>
                  <a:srgbClr val="FFFF00"/>
                </a:solidFill>
                <a:effectLst>
                  <a:outerShdw blurRad="38100" dist="38100" dir="2700000" algn="tl">
                    <a:srgbClr val="000000"/>
                  </a:outerShdw>
                </a:effectLst>
              </a:rPr>
              <a:t>esua</a:t>
            </a:r>
            <a:r>
              <a:rPr lang="en-US" sz="3600" dirty="0">
                <a:solidFill>
                  <a:srgbClr val="FFFF00"/>
                </a:solidFill>
                <a:effectLst>
                  <a:outerShdw blurRad="38100" dist="38100" dir="2700000" algn="tl">
                    <a:srgbClr val="000000"/>
                  </a:outerShdw>
                </a:effectLst>
              </a:rPr>
              <a:t>...</a:t>
            </a:r>
          </a:p>
        </p:txBody>
      </p:sp>
      <p:grpSp>
        <p:nvGrpSpPr>
          <p:cNvPr id="6" name="Group 95"/>
          <p:cNvGrpSpPr>
            <a:grpSpLocks/>
          </p:cNvGrpSpPr>
          <p:nvPr/>
        </p:nvGrpSpPr>
        <p:grpSpPr bwMode="auto">
          <a:xfrm>
            <a:off x="509588" y="979488"/>
            <a:ext cx="2497137" cy="3082925"/>
            <a:chOff x="1968" y="496"/>
            <a:chExt cx="2400" cy="3340"/>
          </a:xfrm>
        </p:grpSpPr>
        <p:pic>
          <p:nvPicPr>
            <p:cNvPr id="169056" name="Picture 96"/>
            <p:cNvPicPr>
              <a:picLocks noChangeArrowheads="1"/>
            </p:cNvPicPr>
            <p:nvPr/>
          </p:nvPicPr>
          <p:blipFill>
            <a:blip r:embed="rId3"/>
            <a:srcRect/>
            <a:stretch>
              <a:fillRect/>
            </a:stretch>
          </p:blipFill>
          <p:spPr bwMode="auto">
            <a:xfrm>
              <a:off x="1968" y="505"/>
              <a:ext cx="2379" cy="3323"/>
            </a:xfrm>
            <a:prstGeom prst="rect">
              <a:avLst/>
            </a:prstGeom>
            <a:noFill/>
            <a:ln w="12700">
              <a:noFill/>
              <a:miter lim="800000"/>
              <a:headEnd/>
              <a:tailEnd/>
            </a:ln>
            <a:effectLst>
              <a:outerShdw blurRad="63500" dist="233487" dir="2700000" algn="ctr" rotWithShape="0">
                <a:schemeClr val="bg2">
                  <a:alpha val="74998"/>
                </a:schemeClr>
              </a:outerShdw>
            </a:effectLst>
          </p:spPr>
        </p:pic>
        <p:sp>
          <p:nvSpPr>
            <p:cNvPr id="16417" name="Rectangle 97"/>
            <p:cNvSpPr>
              <a:spLocks noChangeArrowheads="1"/>
            </p:cNvSpPr>
            <p:nvPr/>
          </p:nvSpPr>
          <p:spPr bwMode="auto">
            <a:xfrm>
              <a:off x="1968" y="496"/>
              <a:ext cx="2400" cy="334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7" name="Group 98"/>
          <p:cNvGrpSpPr>
            <a:grpSpLocks/>
          </p:cNvGrpSpPr>
          <p:nvPr/>
        </p:nvGrpSpPr>
        <p:grpSpPr bwMode="auto">
          <a:xfrm>
            <a:off x="6140450" y="3262313"/>
            <a:ext cx="1895475" cy="2222500"/>
            <a:chOff x="1968" y="496"/>
            <a:chExt cx="2400" cy="3340"/>
          </a:xfrm>
        </p:grpSpPr>
        <p:pic>
          <p:nvPicPr>
            <p:cNvPr id="169059" name="Picture 99"/>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68" y="503"/>
              <a:ext cx="2378" cy="3326"/>
            </a:xfrm>
            <a:prstGeom prst="rect">
              <a:avLst/>
            </a:prstGeom>
            <a:noFill/>
            <a:ln w="12700">
              <a:noFill/>
              <a:miter lim="800000"/>
              <a:headEnd/>
              <a:tailEnd/>
            </a:ln>
            <a:effectLst>
              <a:outerShdw blurRad="63500" dist="233487" dir="2700000" algn="ctr" rotWithShape="0">
                <a:schemeClr val="bg2">
                  <a:alpha val="74998"/>
                </a:schemeClr>
              </a:outerShdw>
            </a:effectLst>
          </p:spPr>
        </p:pic>
        <p:sp>
          <p:nvSpPr>
            <p:cNvPr id="16415" name="Rectangle 100"/>
            <p:cNvSpPr>
              <a:spLocks noChangeArrowheads="1"/>
            </p:cNvSpPr>
            <p:nvPr/>
          </p:nvSpPr>
          <p:spPr bwMode="auto">
            <a:xfrm>
              <a:off x="1968" y="496"/>
              <a:ext cx="2400" cy="334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8" name="Group 101"/>
          <p:cNvGrpSpPr>
            <a:grpSpLocks/>
          </p:cNvGrpSpPr>
          <p:nvPr/>
        </p:nvGrpSpPr>
        <p:grpSpPr bwMode="auto">
          <a:xfrm>
            <a:off x="1585913" y="3376613"/>
            <a:ext cx="1957387" cy="2044700"/>
            <a:chOff x="1968" y="496"/>
            <a:chExt cx="2400" cy="3340"/>
          </a:xfrm>
        </p:grpSpPr>
        <p:pic>
          <p:nvPicPr>
            <p:cNvPr id="169062" name="Picture 102"/>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68" y="504"/>
              <a:ext cx="2379" cy="3324"/>
            </a:xfrm>
            <a:prstGeom prst="rect">
              <a:avLst/>
            </a:prstGeom>
            <a:noFill/>
            <a:ln w="12700">
              <a:noFill/>
              <a:miter lim="800000"/>
              <a:headEnd/>
              <a:tailEnd/>
            </a:ln>
            <a:effectLst>
              <a:outerShdw blurRad="63500" dist="233487" dir="2700000" algn="ctr" rotWithShape="0">
                <a:schemeClr val="bg2">
                  <a:alpha val="74998"/>
                </a:schemeClr>
              </a:outerShdw>
            </a:effectLst>
          </p:spPr>
        </p:pic>
        <p:sp>
          <p:nvSpPr>
            <p:cNvPr id="16413" name="Rectangle 103"/>
            <p:cNvSpPr>
              <a:spLocks noChangeArrowheads="1"/>
            </p:cNvSpPr>
            <p:nvPr/>
          </p:nvSpPr>
          <p:spPr bwMode="auto">
            <a:xfrm>
              <a:off x="1968" y="496"/>
              <a:ext cx="2400" cy="334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9044"/>
                                        </p:tgtEl>
                                        <p:attrNameLst>
                                          <p:attrName>style.visibility</p:attrName>
                                        </p:attrNameLst>
                                      </p:cBhvr>
                                      <p:to>
                                        <p:strVal val="visible"/>
                                      </p:to>
                                    </p:set>
                                    <p:animEffect transition="in" filter="wipe(left)">
                                      <p:cBhvr>
                                        <p:cTn id="28" dur="500"/>
                                        <p:tgtEl>
                                          <p:spTgt spid="169044"/>
                                        </p:tgtEl>
                                      </p:cBhvr>
                                    </p:animEffect>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04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descr="Walnut"/>
          <p:cNvSpPr>
            <a:spLocks noChangeArrowheads="1"/>
          </p:cNvSpPr>
          <p:nvPr/>
        </p:nvSpPr>
        <p:spPr bwMode="auto">
          <a:xfrm>
            <a:off x="19456" y="29184"/>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63842" name="Group 3"/>
          <p:cNvGrpSpPr>
            <a:grpSpLocks/>
          </p:cNvGrpSpPr>
          <p:nvPr/>
        </p:nvGrpSpPr>
        <p:grpSpPr bwMode="auto">
          <a:xfrm>
            <a:off x="8148638" y="4983163"/>
            <a:ext cx="168275" cy="177800"/>
            <a:chOff x="4317" y="868"/>
            <a:chExt cx="146" cy="700"/>
          </a:xfrm>
        </p:grpSpPr>
        <p:sp>
          <p:nvSpPr>
            <p:cNvPr id="163940" name="Rectangle 4"/>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63941" name="Rectangle 5"/>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163843" name="Group 6"/>
          <p:cNvGrpSpPr>
            <a:grpSpLocks/>
          </p:cNvGrpSpPr>
          <p:nvPr/>
        </p:nvGrpSpPr>
        <p:grpSpPr bwMode="auto">
          <a:xfrm>
            <a:off x="1627188" y="2182813"/>
            <a:ext cx="6045200" cy="3983037"/>
            <a:chOff x="610" y="1163"/>
            <a:chExt cx="4583" cy="2701"/>
          </a:xfrm>
        </p:grpSpPr>
        <p:sp>
          <p:nvSpPr>
            <p:cNvPr id="163936"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63937"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63938"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63939"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grpSp>
      <p:sp>
        <p:nvSpPr>
          <p:cNvPr id="636960" name="Rectangle 32"/>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36961" name="Rectangle 33"/>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163846" name="Group 34"/>
          <p:cNvGrpSpPr>
            <a:grpSpLocks/>
          </p:cNvGrpSpPr>
          <p:nvPr/>
        </p:nvGrpSpPr>
        <p:grpSpPr bwMode="auto">
          <a:xfrm>
            <a:off x="8148638" y="4983163"/>
            <a:ext cx="168275" cy="177800"/>
            <a:chOff x="4317" y="868"/>
            <a:chExt cx="146" cy="700"/>
          </a:xfrm>
        </p:grpSpPr>
        <p:sp>
          <p:nvSpPr>
            <p:cNvPr id="163934" name="Rectangle 35"/>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63935" name="Rectangle 36"/>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36965"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36966" name="Rectangle 38"/>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36967" name="Picture 39"/>
          <p:cNvPicPr>
            <a:picLocks noChangeAspect="1" noChangeArrowheads="1"/>
          </p:cNvPicPr>
          <p:nvPr/>
        </p:nvPicPr>
        <p:blipFill>
          <a:blip r:embed="rId5"/>
          <a:srcRect/>
          <a:stretch>
            <a:fillRect/>
          </a:stretch>
        </p:blipFill>
        <p:spPr bwMode="auto">
          <a:xfrm rot="5361337">
            <a:off x="-319881" y="4175919"/>
            <a:ext cx="4605337" cy="301625"/>
          </a:xfrm>
          <a:prstGeom prst="rect">
            <a:avLst/>
          </a:prstGeom>
          <a:noFill/>
          <a:effectLst>
            <a:outerShdw blurRad="63500" dist="38099" dir="2700000" algn="ctr" rotWithShape="0">
              <a:schemeClr val="accent2">
                <a:alpha val="74998"/>
              </a:schemeClr>
            </a:outerShdw>
          </a:effectLst>
        </p:spPr>
      </p:pic>
      <p:pic>
        <p:nvPicPr>
          <p:cNvPr id="163850" name="Picture 4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829969" y="4147344"/>
            <a:ext cx="466248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51" name="Picture 4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52" name="Picture 4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53"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54" name="Picture 4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6973" name="Text Box 45"/>
          <p:cNvSpPr txBox="1">
            <a:spLocks noChangeArrowheads="1"/>
          </p:cNvSpPr>
          <p:nvPr/>
        </p:nvSpPr>
        <p:spPr bwMode="auto">
          <a:xfrm>
            <a:off x="120650" y="106363"/>
            <a:ext cx="3097213" cy="1200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sv-SE" smtClean="0">
                <a:solidFill>
                  <a:schemeClr val="tx1"/>
                </a:solidFill>
                <a:latin typeface="Arial" charset="0"/>
              </a:rPr>
              <a:t>NTHO KAKO JIANG RONG ECHUMBO  BITA KA </a:t>
            </a:r>
            <a:endParaRPr lang="en-US" sz="2000" dirty="0">
              <a:solidFill>
                <a:schemeClr val="tx1"/>
              </a:solidFill>
              <a:latin typeface="Arial" charset="0"/>
            </a:endParaRPr>
          </a:p>
        </p:txBody>
      </p:sp>
      <p:sp>
        <p:nvSpPr>
          <p:cNvPr id="636974" name="Rectangle 46"/>
          <p:cNvSpPr>
            <a:spLocks noChangeArrowheads="1"/>
          </p:cNvSpPr>
          <p:nvPr/>
        </p:nvSpPr>
        <p:spPr bwMode="auto">
          <a:xfrm>
            <a:off x="2143125" y="1819275"/>
            <a:ext cx="1500188" cy="406400"/>
          </a:xfrm>
          <a:prstGeom prst="rect">
            <a:avLst/>
          </a:prstGeom>
          <a:noFill/>
          <a:ln w="25400">
            <a:noFill/>
            <a:miter lim="800000"/>
            <a:headEnd/>
            <a:tailEnd/>
          </a:ln>
          <a:effectLst>
            <a:outerShdw blurRad="63500" dist="53882" dir="2700000" algn="ctr" rotWithShape="0">
              <a:schemeClr val="bg2">
                <a:alpha val="74998"/>
              </a:schemeClr>
            </a:outerShdw>
          </a:effectLst>
        </p:spPr>
        <p:txBody>
          <a:bodyPr/>
          <a:lstStyle/>
          <a:p>
            <a:pPr>
              <a:defRPr/>
            </a:pPr>
            <a:endParaRPr lang="en-US">
              <a:ea typeface="+mn-ea"/>
              <a:cs typeface="+mn-cs"/>
            </a:endParaRPr>
          </a:p>
        </p:txBody>
      </p:sp>
      <p:sp>
        <p:nvSpPr>
          <p:cNvPr id="636975" name="Rectangle 47"/>
          <p:cNvSpPr>
            <a:spLocks noChangeArrowheads="1"/>
          </p:cNvSpPr>
          <p:nvPr/>
        </p:nvSpPr>
        <p:spPr bwMode="auto">
          <a:xfrm>
            <a:off x="3719513" y="1824038"/>
            <a:ext cx="1131887" cy="406400"/>
          </a:xfrm>
          <a:prstGeom prst="rect">
            <a:avLst/>
          </a:prstGeom>
          <a:noFill/>
          <a:ln w="25400">
            <a:noFill/>
            <a:miter lim="800000"/>
            <a:headEnd/>
            <a:tailEnd/>
          </a:ln>
          <a:effectLst>
            <a:outerShdw blurRad="63500" dist="53882" dir="2700000" algn="ctr" rotWithShape="0">
              <a:schemeClr val="bg2">
                <a:alpha val="74998"/>
              </a:schemeClr>
            </a:outerShdw>
          </a:effectLst>
        </p:spPr>
        <p:txBody>
          <a:bodyPr/>
          <a:lstStyle/>
          <a:p>
            <a:pPr>
              <a:defRPr/>
            </a:pPr>
            <a:endParaRPr lang="en-US">
              <a:ea typeface="+mn-ea"/>
              <a:cs typeface="+mn-cs"/>
            </a:endParaRPr>
          </a:p>
        </p:txBody>
      </p:sp>
      <p:sp>
        <p:nvSpPr>
          <p:cNvPr id="636976" name="Line 48"/>
          <p:cNvSpPr>
            <a:spLocks noChangeShapeType="1"/>
          </p:cNvSpPr>
          <p:nvPr/>
        </p:nvSpPr>
        <p:spPr bwMode="auto">
          <a:xfrm flipH="1">
            <a:off x="2860675" y="1006475"/>
            <a:ext cx="488950" cy="354013"/>
          </a:xfrm>
          <a:prstGeom prst="line">
            <a:avLst/>
          </a:prstGeom>
          <a:noFill/>
          <a:ln w="28575">
            <a:noFill/>
            <a:round/>
            <a:headEn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6977" name="Line 49"/>
          <p:cNvSpPr>
            <a:spLocks noChangeShapeType="1"/>
          </p:cNvSpPr>
          <p:nvPr/>
        </p:nvSpPr>
        <p:spPr bwMode="auto">
          <a:xfrm>
            <a:off x="3709988" y="1014413"/>
            <a:ext cx="414337" cy="365125"/>
          </a:xfrm>
          <a:prstGeom prst="line">
            <a:avLst/>
          </a:prstGeom>
          <a:noFill/>
          <a:ln w="28575">
            <a:noFill/>
            <a:round/>
            <a:headEn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pic>
        <p:nvPicPr>
          <p:cNvPr id="163860" name="Picture 5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61" name="Picture 5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62" name="Picture 5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63" name="Picture 5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64" name="Picture 5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65" name="Picture 5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66" name="Text Box 90"/>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37019" name="Rectangle 91"/>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37020" name="Rectangle 92"/>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79</a:t>
            </a:r>
          </a:p>
        </p:txBody>
      </p:sp>
      <p:sp>
        <p:nvSpPr>
          <p:cNvPr id="163869" name="Line 93"/>
          <p:cNvSpPr>
            <a:spLocks noChangeShapeType="1"/>
          </p:cNvSpPr>
          <p:nvPr/>
        </p:nvSpPr>
        <p:spPr bwMode="auto">
          <a:xfrm>
            <a:off x="2368550" y="2466975"/>
            <a:ext cx="0" cy="3529013"/>
          </a:xfrm>
          <a:prstGeom prst="line">
            <a:avLst/>
          </a:prstGeom>
          <a:noFill/>
          <a:ln w="12700">
            <a:solidFill>
              <a:srgbClr val="B35A17"/>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870" name="Line 94"/>
          <p:cNvSpPr>
            <a:spLocks noChangeShapeType="1"/>
          </p:cNvSpPr>
          <p:nvPr/>
        </p:nvSpPr>
        <p:spPr bwMode="auto">
          <a:xfrm>
            <a:off x="3144838" y="2436813"/>
            <a:ext cx="0" cy="3552825"/>
          </a:xfrm>
          <a:prstGeom prst="line">
            <a:avLst/>
          </a:prstGeom>
          <a:noFill/>
          <a:ln w="12700">
            <a:solidFill>
              <a:srgbClr val="B35A17"/>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871" name="Line 95"/>
          <p:cNvSpPr>
            <a:spLocks noChangeShapeType="1"/>
          </p:cNvSpPr>
          <p:nvPr/>
        </p:nvSpPr>
        <p:spPr bwMode="auto">
          <a:xfrm>
            <a:off x="4189413" y="2406650"/>
            <a:ext cx="0" cy="3554413"/>
          </a:xfrm>
          <a:prstGeom prst="line">
            <a:avLst/>
          </a:prstGeom>
          <a:noFill/>
          <a:ln w="12700">
            <a:solidFill>
              <a:srgbClr val="B35A17"/>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163872" name="Group 56"/>
          <p:cNvGrpSpPr>
            <a:grpSpLocks/>
          </p:cNvGrpSpPr>
          <p:nvPr/>
        </p:nvGrpSpPr>
        <p:grpSpPr bwMode="auto">
          <a:xfrm>
            <a:off x="1949450" y="2236788"/>
            <a:ext cx="5273675" cy="3898900"/>
            <a:chOff x="1228" y="1409"/>
            <a:chExt cx="3322" cy="2456"/>
          </a:xfrm>
        </p:grpSpPr>
        <p:grpSp>
          <p:nvGrpSpPr>
            <p:cNvPr id="163902" name="Group 57"/>
            <p:cNvGrpSpPr>
              <a:grpSpLocks/>
            </p:cNvGrpSpPr>
            <p:nvPr/>
          </p:nvGrpSpPr>
          <p:grpSpPr bwMode="auto">
            <a:xfrm>
              <a:off x="1228" y="1409"/>
              <a:ext cx="3303" cy="119"/>
              <a:chOff x="1206" y="1392"/>
              <a:chExt cx="3303" cy="119"/>
            </a:xfrm>
          </p:grpSpPr>
          <p:sp>
            <p:nvSpPr>
              <p:cNvPr id="636986" name="AutoShape 58" descr="Cork"/>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6987" name="AutoShape 59" descr="Cork"/>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6988" name="AutoShape 60" descr="Cork"/>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6989" name="AutoShape 61" descr="Cork"/>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6990" name="AutoShape 62" descr="Cork"/>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6991" name="AutoShape 63" descr="Cork"/>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6992" name="AutoShape 64" descr="Cork"/>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6993" name="AutoShape 65" descr="Cork"/>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6994" name="AutoShape 66" descr="Cork"/>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6995" name="AutoShape 67" descr="Cork"/>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6996" name="AutoShape 68" descr="Cork"/>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6997" name="AutoShape 69" descr="Cork"/>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6998" name="AutoShape 70" descr="Cork"/>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6999" name="AutoShape 71" descr="Cork"/>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7000" name="AutoShape 72" descr="Cork"/>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63903" name="Group 73"/>
            <p:cNvGrpSpPr>
              <a:grpSpLocks/>
            </p:cNvGrpSpPr>
            <p:nvPr/>
          </p:nvGrpSpPr>
          <p:grpSpPr bwMode="auto">
            <a:xfrm>
              <a:off x="1243" y="3761"/>
              <a:ext cx="3307" cy="104"/>
              <a:chOff x="1231" y="3769"/>
              <a:chExt cx="3307" cy="104"/>
            </a:xfrm>
          </p:grpSpPr>
          <p:sp>
            <p:nvSpPr>
              <p:cNvPr id="637002" name="AutoShape 74" descr="Cork"/>
              <p:cNvSpPr>
                <a:spLocks noChangeArrowheads="1"/>
              </p:cNvSpPr>
              <p:nvPr/>
            </p:nvSpPr>
            <p:spPr bwMode="auto">
              <a:xfrm rot="12494257">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03" name="AutoShape 75" descr="Cork"/>
              <p:cNvSpPr>
                <a:spLocks noChangeArrowheads="1"/>
              </p:cNvSpPr>
              <p:nvPr/>
            </p:nvSpPr>
            <p:spPr bwMode="auto">
              <a:xfrm rot="12494257">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04" name="AutoShape 76" descr="Cork"/>
              <p:cNvSpPr>
                <a:spLocks noChangeArrowheads="1"/>
              </p:cNvSpPr>
              <p:nvPr/>
            </p:nvSpPr>
            <p:spPr bwMode="auto">
              <a:xfrm rot="12494257">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05" name="AutoShape 77" descr="Cork"/>
              <p:cNvSpPr>
                <a:spLocks noChangeArrowheads="1"/>
              </p:cNvSpPr>
              <p:nvPr/>
            </p:nvSpPr>
            <p:spPr bwMode="auto">
              <a:xfrm rot="12494257">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06" name="AutoShape 78" descr="Cork"/>
              <p:cNvSpPr>
                <a:spLocks noChangeArrowheads="1"/>
              </p:cNvSpPr>
              <p:nvPr/>
            </p:nvSpPr>
            <p:spPr bwMode="auto">
              <a:xfrm rot="12494257">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07" name="AutoShape 79" descr="Cork"/>
              <p:cNvSpPr>
                <a:spLocks noChangeArrowheads="1"/>
              </p:cNvSpPr>
              <p:nvPr/>
            </p:nvSpPr>
            <p:spPr bwMode="auto">
              <a:xfrm rot="12494257">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08" name="AutoShape 80" descr="Cork"/>
              <p:cNvSpPr>
                <a:spLocks noChangeArrowheads="1"/>
              </p:cNvSpPr>
              <p:nvPr/>
            </p:nvSpPr>
            <p:spPr bwMode="auto">
              <a:xfrm rot="12494257">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09" name="AutoShape 81" descr="Cork"/>
              <p:cNvSpPr>
                <a:spLocks noChangeArrowheads="1"/>
              </p:cNvSpPr>
              <p:nvPr/>
            </p:nvSpPr>
            <p:spPr bwMode="auto">
              <a:xfrm rot="12494257">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10" name="AutoShape 82" descr="Cork"/>
              <p:cNvSpPr>
                <a:spLocks noChangeArrowheads="1"/>
              </p:cNvSpPr>
              <p:nvPr/>
            </p:nvSpPr>
            <p:spPr bwMode="auto">
              <a:xfrm rot="12494257">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11" name="AutoShape 83" descr="Cork"/>
              <p:cNvSpPr>
                <a:spLocks noChangeArrowheads="1"/>
              </p:cNvSpPr>
              <p:nvPr/>
            </p:nvSpPr>
            <p:spPr bwMode="auto">
              <a:xfrm rot="12494257">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12" name="AutoShape 84" descr="Cork"/>
              <p:cNvSpPr>
                <a:spLocks noChangeArrowheads="1"/>
              </p:cNvSpPr>
              <p:nvPr/>
            </p:nvSpPr>
            <p:spPr bwMode="auto">
              <a:xfrm rot="12494257">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13" name="AutoShape 85" descr="Cork"/>
              <p:cNvSpPr>
                <a:spLocks noChangeArrowheads="1"/>
              </p:cNvSpPr>
              <p:nvPr/>
            </p:nvSpPr>
            <p:spPr bwMode="auto">
              <a:xfrm rot="12494257">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14" name="AutoShape 86" descr="Cork"/>
              <p:cNvSpPr>
                <a:spLocks noChangeArrowheads="1"/>
              </p:cNvSpPr>
              <p:nvPr/>
            </p:nvSpPr>
            <p:spPr bwMode="auto">
              <a:xfrm rot="12494257">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15" name="AutoShape 87" descr="Cork"/>
              <p:cNvSpPr>
                <a:spLocks noChangeArrowheads="1"/>
              </p:cNvSpPr>
              <p:nvPr/>
            </p:nvSpPr>
            <p:spPr bwMode="auto">
              <a:xfrm rot="12494257">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16" name="AutoShape 88" descr="Cork"/>
              <p:cNvSpPr>
                <a:spLocks noChangeArrowheads="1"/>
              </p:cNvSpPr>
              <p:nvPr/>
            </p:nvSpPr>
            <p:spPr bwMode="auto">
              <a:xfrm rot="12494257">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grpSp>
        <p:nvGrpSpPr>
          <p:cNvPr id="163873" name="Group 107"/>
          <p:cNvGrpSpPr>
            <a:grpSpLocks/>
          </p:cNvGrpSpPr>
          <p:nvPr/>
        </p:nvGrpSpPr>
        <p:grpSpPr bwMode="auto">
          <a:xfrm>
            <a:off x="1885950" y="92075"/>
            <a:ext cx="3810000" cy="2328863"/>
            <a:chOff x="1188" y="58"/>
            <a:chExt cx="2400" cy="1467"/>
          </a:xfrm>
        </p:grpSpPr>
        <p:sp>
          <p:nvSpPr>
            <p:cNvPr id="637036" name="Text Box 108"/>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solidFill>
                    <a:schemeClr val="tx1"/>
                  </a:solidFill>
                  <a:ea typeface="+mn-ea"/>
                  <a:cs typeface="+mn-cs"/>
                </a:rPr>
                <a:t>J</a:t>
              </a:r>
            </a:p>
          </p:txBody>
        </p:sp>
        <p:grpSp>
          <p:nvGrpSpPr>
            <p:cNvPr id="163875" name="Group 109"/>
            <p:cNvGrpSpPr>
              <a:grpSpLocks/>
            </p:cNvGrpSpPr>
            <p:nvPr/>
          </p:nvGrpSpPr>
          <p:grpSpPr bwMode="auto">
            <a:xfrm>
              <a:off x="1686" y="824"/>
              <a:ext cx="1180" cy="355"/>
              <a:chOff x="1686" y="824"/>
              <a:chExt cx="1180" cy="355"/>
            </a:xfrm>
          </p:grpSpPr>
          <p:sp>
            <p:nvSpPr>
              <p:cNvPr id="637038" name="Rectangle 110"/>
              <p:cNvSpPr>
                <a:spLocks noChangeArrowheads="1"/>
              </p:cNvSpPr>
              <p:nvPr/>
            </p:nvSpPr>
            <p:spPr bwMode="auto">
              <a:xfrm>
                <a:off x="1686" y="833"/>
                <a:ext cx="329"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rPr>
                  <a:t>4P</a:t>
                </a:r>
                <a:endParaRPr lang="en-US" sz="4800" b="0">
                  <a:solidFill>
                    <a:srgbClr val="FFEA18"/>
                  </a:solidFill>
                  <a:latin typeface="Times" charset="0"/>
                </a:endParaRPr>
              </a:p>
            </p:txBody>
          </p:sp>
          <p:sp>
            <p:nvSpPr>
              <p:cNvPr id="637039" name="Rectangle 111"/>
              <p:cNvSpPr>
                <a:spLocks noChangeArrowheads="1"/>
              </p:cNvSpPr>
              <p:nvPr/>
            </p:nvSpPr>
            <p:spPr bwMode="auto">
              <a:xfrm>
                <a:off x="2241" y="824"/>
                <a:ext cx="625"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rPr>
                  <a:t>  </a:t>
                </a:r>
                <a:r>
                  <a:rPr lang="en-US" sz="3600" i="1" smtClean="0">
                    <a:solidFill>
                      <a:srgbClr val="FFEA18"/>
                    </a:solidFill>
                  </a:rPr>
                  <a:t>3S</a:t>
                </a:r>
                <a:endParaRPr lang="en-US" sz="4800" b="0" dirty="0">
                  <a:solidFill>
                    <a:srgbClr val="FFEA18"/>
                  </a:solidFill>
                  <a:latin typeface="Times" charset="0"/>
                </a:endParaRPr>
              </a:p>
            </p:txBody>
          </p:sp>
        </p:grpSp>
        <p:grpSp>
          <p:nvGrpSpPr>
            <p:cNvPr id="163876" name="Group 112"/>
            <p:cNvGrpSpPr>
              <a:grpSpLocks/>
            </p:cNvGrpSpPr>
            <p:nvPr/>
          </p:nvGrpSpPr>
          <p:grpSpPr bwMode="auto">
            <a:xfrm>
              <a:off x="1188" y="1175"/>
              <a:ext cx="1959" cy="249"/>
              <a:chOff x="1188" y="1175"/>
              <a:chExt cx="1959" cy="249"/>
            </a:xfrm>
          </p:grpSpPr>
          <p:grpSp>
            <p:nvGrpSpPr>
              <p:cNvPr id="163890" name="Group 113"/>
              <p:cNvGrpSpPr>
                <a:grpSpLocks/>
              </p:cNvGrpSpPr>
              <p:nvPr/>
            </p:nvGrpSpPr>
            <p:grpSpPr bwMode="auto">
              <a:xfrm>
                <a:off x="1188" y="1175"/>
                <a:ext cx="1717" cy="249"/>
                <a:chOff x="1188" y="1175"/>
                <a:chExt cx="1717" cy="249"/>
              </a:xfrm>
            </p:grpSpPr>
            <p:sp>
              <p:nvSpPr>
                <p:cNvPr id="637042" name="Rectangle 114"/>
                <p:cNvSpPr>
                  <a:spLocks noChangeArrowheads="1"/>
                </p:cNvSpPr>
                <p:nvPr/>
              </p:nvSpPr>
              <p:spPr bwMode="auto">
                <a:xfrm>
                  <a:off x="1188" y="1179"/>
                  <a:ext cx="10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09F32"/>
                      </a:solidFill>
                    </a:rPr>
                    <a:t>L</a:t>
                  </a:r>
                  <a:endParaRPr lang="en-US" sz="3600" dirty="0">
                    <a:solidFill>
                      <a:srgbClr val="FFEA18"/>
                    </a:solidFill>
                    <a:latin typeface="Times" charset="0"/>
                  </a:endParaRPr>
                </a:p>
              </p:txBody>
            </p:sp>
            <p:sp>
              <p:nvSpPr>
                <p:cNvPr id="637043" name="Rectangle 115"/>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A</a:t>
                  </a:r>
                  <a:endParaRPr lang="en-US" sz="3600">
                    <a:solidFill>
                      <a:srgbClr val="FC030C"/>
                    </a:solidFill>
                    <a:latin typeface="Times" charset="0"/>
                  </a:endParaRPr>
                </a:p>
              </p:txBody>
            </p:sp>
            <p:sp>
              <p:nvSpPr>
                <p:cNvPr id="637044" name="Rectangle 116"/>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37045" name="Rectangle 117"/>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M</a:t>
                  </a:r>
                  <a:endParaRPr lang="en-US" sz="3600">
                    <a:solidFill>
                      <a:srgbClr val="FC030C"/>
                    </a:solidFill>
                    <a:latin typeface="Times" charset="0"/>
                  </a:endParaRPr>
                </a:p>
              </p:txBody>
            </p:sp>
            <p:sp>
              <p:nvSpPr>
                <p:cNvPr id="637046" name="Rectangle 118"/>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37047" name="Rectangle 119"/>
                <p:cNvSpPr>
                  <a:spLocks noChangeArrowheads="1"/>
                </p:cNvSpPr>
                <p:nvPr/>
              </p:nvSpPr>
              <p:spPr bwMode="auto">
                <a:xfrm>
                  <a:off x="2335" y="1183"/>
                  <a:ext cx="13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rPr>
                    <a:t>T</a:t>
                  </a:r>
                  <a:endParaRPr lang="en-US" sz="3600" dirty="0">
                    <a:solidFill>
                      <a:srgbClr val="08F220"/>
                    </a:solidFill>
                    <a:latin typeface="Times" charset="0"/>
                  </a:endParaRPr>
                </a:p>
              </p:txBody>
            </p:sp>
            <p:sp>
              <p:nvSpPr>
                <p:cNvPr id="637048" name="Rectangle 120"/>
                <p:cNvSpPr>
                  <a:spLocks noChangeArrowheads="1"/>
                </p:cNvSpPr>
                <p:nvPr/>
              </p:nvSpPr>
              <p:spPr bwMode="auto">
                <a:xfrm>
                  <a:off x="2552" y="1183"/>
                  <a:ext cx="12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R</a:t>
                  </a:r>
                  <a:endParaRPr lang="en-US" sz="3600">
                    <a:solidFill>
                      <a:srgbClr val="08F220"/>
                    </a:solidFill>
                    <a:latin typeface="Times" charset="0"/>
                  </a:endParaRPr>
                </a:p>
              </p:txBody>
            </p:sp>
            <p:sp>
              <p:nvSpPr>
                <p:cNvPr id="637049" name="Rectangle 121"/>
                <p:cNvSpPr>
                  <a:spLocks noChangeArrowheads="1"/>
                </p:cNvSpPr>
                <p:nvPr/>
              </p:nvSpPr>
              <p:spPr bwMode="auto">
                <a:xfrm>
                  <a:off x="2781" y="1191"/>
                  <a:ext cx="12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rPr>
                    <a:t>R</a:t>
                  </a:r>
                  <a:endParaRPr lang="en-US" sz="3600" dirty="0">
                    <a:solidFill>
                      <a:srgbClr val="08F220"/>
                    </a:solidFill>
                    <a:latin typeface="Times" charset="0"/>
                  </a:endParaRPr>
                </a:p>
              </p:txBody>
            </p:sp>
          </p:grpSp>
          <p:sp>
            <p:nvSpPr>
              <p:cNvPr id="637050" name="Rectangle 122"/>
              <p:cNvSpPr>
                <a:spLocks noChangeArrowheads="1"/>
              </p:cNvSpPr>
              <p:nvPr/>
            </p:nvSpPr>
            <p:spPr bwMode="auto">
              <a:xfrm>
                <a:off x="3024" y="1184"/>
                <a:ext cx="123"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11B0C5"/>
                    </a:solidFill>
                  </a:rPr>
                  <a:t>Y</a:t>
                </a:r>
                <a:endParaRPr lang="en-US" sz="3600" dirty="0">
                  <a:solidFill>
                    <a:srgbClr val="11B0C5"/>
                  </a:solidFill>
                  <a:latin typeface="Times" charset="0"/>
                </a:endParaRPr>
              </a:p>
            </p:txBody>
          </p:sp>
        </p:grpSp>
        <p:grpSp>
          <p:nvGrpSpPr>
            <p:cNvPr id="163877" name="Group 123"/>
            <p:cNvGrpSpPr>
              <a:grpSpLocks/>
            </p:cNvGrpSpPr>
            <p:nvPr/>
          </p:nvGrpSpPr>
          <p:grpSpPr bwMode="auto">
            <a:xfrm>
              <a:off x="2033" y="58"/>
              <a:ext cx="455" cy="692"/>
              <a:chOff x="2033" y="58"/>
              <a:chExt cx="455" cy="692"/>
            </a:xfrm>
          </p:grpSpPr>
          <p:grpSp>
            <p:nvGrpSpPr>
              <p:cNvPr id="163886" name="Group 124"/>
              <p:cNvGrpSpPr>
                <a:grpSpLocks/>
              </p:cNvGrpSpPr>
              <p:nvPr/>
            </p:nvGrpSpPr>
            <p:grpSpPr bwMode="auto">
              <a:xfrm>
                <a:off x="2033" y="58"/>
                <a:ext cx="455" cy="692"/>
                <a:chOff x="1814" y="109"/>
                <a:chExt cx="455" cy="692"/>
              </a:xfrm>
            </p:grpSpPr>
            <p:sp>
              <p:nvSpPr>
                <p:cNvPr id="637053" name="Text Box 12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37054" name="Line 12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37055" name="Line 127"/>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63878" name="Group 128"/>
            <p:cNvGrpSpPr>
              <a:grpSpLocks/>
            </p:cNvGrpSpPr>
            <p:nvPr/>
          </p:nvGrpSpPr>
          <p:grpSpPr bwMode="auto">
            <a:xfrm>
              <a:off x="1394" y="1159"/>
              <a:ext cx="1562" cy="272"/>
              <a:chOff x="1394" y="1159"/>
              <a:chExt cx="1562" cy="272"/>
            </a:xfrm>
          </p:grpSpPr>
          <p:sp>
            <p:nvSpPr>
              <p:cNvPr id="637057" name="Rectangle 129"/>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37058" name="Rectangle 130"/>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637059" name="Rectangle 131"/>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37060" name="Rectangle 132"/>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63881" name="Group 133"/>
            <p:cNvGrpSpPr>
              <a:grpSpLocks/>
            </p:cNvGrpSpPr>
            <p:nvPr/>
          </p:nvGrpSpPr>
          <p:grpSpPr bwMode="auto">
            <a:xfrm>
              <a:off x="1639" y="578"/>
              <a:ext cx="1275" cy="365"/>
              <a:chOff x="1639" y="554"/>
              <a:chExt cx="1275" cy="365"/>
            </a:xfrm>
          </p:grpSpPr>
          <p:sp>
            <p:nvSpPr>
              <p:cNvPr id="637062" name="Text Box 134"/>
              <p:cNvSpPr txBox="1">
                <a:spLocks noChangeArrowheads="1"/>
              </p:cNvSpPr>
              <p:nvPr/>
            </p:nvSpPr>
            <p:spPr bwMode="auto">
              <a:xfrm>
                <a:off x="1639" y="554"/>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smtClean="0">
                    <a:latin typeface="Arial" charset="0"/>
                    <a:ea typeface="+mn-ea"/>
                    <a:cs typeface="+mn-cs"/>
                  </a:rPr>
                  <a:t>L 7 Y J</a:t>
                </a:r>
                <a:endParaRPr lang="en-US" sz="3200" dirty="0">
                  <a:latin typeface="Arial" charset="0"/>
                  <a:ea typeface="+mn-ea"/>
                  <a:cs typeface="+mn-cs"/>
                </a:endParaRPr>
              </a:p>
            </p:txBody>
          </p:sp>
          <p:sp>
            <p:nvSpPr>
              <p:cNvPr id="637063" name="Line 135"/>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Tree>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65890" name="Line 3"/>
          <p:cNvSpPr>
            <a:spLocks noChangeShapeType="1"/>
          </p:cNvSpPr>
          <p:nvPr/>
        </p:nvSpPr>
        <p:spPr bwMode="auto">
          <a:xfrm>
            <a:off x="3144838" y="2436813"/>
            <a:ext cx="0" cy="3552825"/>
          </a:xfrm>
          <a:prstGeom prst="line">
            <a:avLst/>
          </a:prstGeom>
          <a:noFill/>
          <a:ln w="12700">
            <a:solidFill>
              <a:srgbClr val="B35A17"/>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5891" name="Line 4"/>
          <p:cNvSpPr>
            <a:spLocks noChangeShapeType="1"/>
          </p:cNvSpPr>
          <p:nvPr/>
        </p:nvSpPr>
        <p:spPr bwMode="auto">
          <a:xfrm>
            <a:off x="4189413" y="2406650"/>
            <a:ext cx="0" cy="3554413"/>
          </a:xfrm>
          <a:prstGeom prst="line">
            <a:avLst/>
          </a:prstGeom>
          <a:noFill/>
          <a:ln w="12700">
            <a:solidFill>
              <a:srgbClr val="B35A17"/>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5892" name="Rectangle 5"/>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65893" name="Rectangle 6"/>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65894" name="Rectangle 7"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65895" name="Rectangle 8"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65896" name="Rectangle 9"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165897" name="Picture 1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8" name="Rectangle 11"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65899" name="Rectangle 12"/>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65900" name="Rectangle 13"/>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651278" name="Rectangle 14"/>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51279" name="Rectangle 1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51280" name="Picture 16"/>
          <p:cNvPicPr>
            <a:picLocks noChangeAspect="1" noChangeArrowheads="1"/>
          </p:cNvPicPr>
          <p:nvPr/>
        </p:nvPicPr>
        <p:blipFill>
          <a:blip r:embed="rId5"/>
          <a:srcRect/>
          <a:stretch>
            <a:fillRect/>
          </a:stretch>
        </p:blipFill>
        <p:spPr bwMode="auto">
          <a:xfrm rot="5361337">
            <a:off x="-319881" y="4123531"/>
            <a:ext cx="4605338" cy="301625"/>
          </a:xfrm>
          <a:prstGeom prst="rect">
            <a:avLst/>
          </a:prstGeom>
          <a:noFill/>
          <a:effectLst>
            <a:outerShdw blurRad="63500" dist="38099" dir="2700000" algn="ctr" rotWithShape="0">
              <a:schemeClr val="accent2">
                <a:alpha val="74998"/>
              </a:schemeClr>
            </a:outerShdw>
          </a:effectLst>
        </p:spPr>
      </p:pic>
      <p:pic>
        <p:nvPicPr>
          <p:cNvPr id="165904" name="Picture 1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829969" y="4161631"/>
            <a:ext cx="46624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5" name="Picture 1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6" name="Picture 1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7" name="Picture 2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8" name="Picture 2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1286" name="Text Box 22"/>
          <p:cNvSpPr txBox="1">
            <a:spLocks noChangeArrowheads="1"/>
          </p:cNvSpPr>
          <p:nvPr/>
        </p:nvSpPr>
        <p:spPr bwMode="auto">
          <a:xfrm>
            <a:off x="120650" y="106363"/>
            <a:ext cx="3097213" cy="1200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sv-SE" smtClean="0">
                <a:solidFill>
                  <a:schemeClr val="tx1"/>
                </a:solidFill>
                <a:latin typeface="Arial" charset="0"/>
              </a:rPr>
              <a:t>NTHO KAKO JIANG RONG ECHUMBO  BITA KA </a:t>
            </a:r>
            <a:endParaRPr lang="en-US" sz="2000" dirty="0">
              <a:solidFill>
                <a:schemeClr val="tx1"/>
              </a:solidFill>
              <a:latin typeface="Arial" charset="0"/>
            </a:endParaRPr>
          </a:p>
        </p:txBody>
      </p:sp>
      <p:grpSp>
        <p:nvGrpSpPr>
          <p:cNvPr id="2" name="Group 23"/>
          <p:cNvGrpSpPr>
            <a:grpSpLocks/>
          </p:cNvGrpSpPr>
          <p:nvPr/>
        </p:nvGrpSpPr>
        <p:grpSpPr bwMode="auto">
          <a:xfrm>
            <a:off x="2098675" y="2589213"/>
            <a:ext cx="6496050" cy="936625"/>
            <a:chOff x="1322" y="1631"/>
            <a:chExt cx="4092" cy="590"/>
          </a:xfrm>
        </p:grpSpPr>
        <p:pic>
          <p:nvPicPr>
            <p:cNvPr id="651288" name="Picture 24"/>
            <p:cNvPicPr>
              <a:picLocks noChangeAspect="1" noChangeArrowheads="1"/>
            </p:cNvPicPr>
            <p:nvPr/>
          </p:nvPicPr>
          <p:blipFill>
            <a:blip r:embed="rId6">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51289" name="Picture 25"/>
            <p:cNvPicPr>
              <a:picLocks noChangeAspect="1" noChangeArrowheads="1"/>
            </p:cNvPicPr>
            <p:nvPr/>
          </p:nvPicPr>
          <p:blipFill>
            <a:blip r:embed="rId6">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51290" name="Picture 26"/>
            <p:cNvPicPr>
              <a:picLocks noChangeAspect="1" noChangeArrowheads="1"/>
            </p:cNvPicPr>
            <p:nvPr/>
          </p:nvPicPr>
          <p:blipFill>
            <a:blip r:embed="rId6">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51291" name="Picture 27"/>
            <p:cNvPicPr>
              <a:picLocks noChangeAspect="1" noChangeArrowheads="1"/>
            </p:cNvPicPr>
            <p:nvPr/>
          </p:nvPicPr>
          <p:blipFill>
            <a:blip r:embed="rId6">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51292" name="Picture 28"/>
            <p:cNvPicPr>
              <a:picLocks noChangeAspect="1" noChangeArrowheads="1"/>
            </p:cNvPicPr>
            <p:nvPr/>
          </p:nvPicPr>
          <p:blipFill>
            <a:blip r:embed="rId6">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51293" name="Picture 29"/>
            <p:cNvPicPr>
              <a:picLocks noChangeAspect="1" noChangeArrowheads="1"/>
            </p:cNvPicPr>
            <p:nvPr/>
          </p:nvPicPr>
          <p:blipFill>
            <a:blip r:embed="rId6">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pic>
        <p:nvPicPr>
          <p:cNvPr id="165911" name="Picture 10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12" name="Picture 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13" name="Picture 3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14" name="Picture 3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15" name="Picture 3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16" name="Picture 3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1299" name="Text Box 35"/>
          <p:cNvSpPr txBox="1">
            <a:spLocks noChangeArrowheads="1"/>
          </p:cNvSpPr>
          <p:nvPr/>
        </p:nvSpPr>
        <p:spPr bwMode="auto">
          <a:xfrm>
            <a:off x="2293938" y="2684463"/>
            <a:ext cx="5697537"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3200" b="0" dirty="0">
                <a:solidFill>
                  <a:schemeClr val="accent1"/>
                </a:solidFill>
                <a:latin typeface="Arial Black" charset="0"/>
                <a:ea typeface="+mn-ea"/>
                <a:cs typeface="+mn-cs"/>
              </a:rPr>
              <a:t>ABRAHAMIC </a:t>
            </a:r>
            <a:r>
              <a:rPr lang="en-US" sz="3200" b="0" dirty="0" smtClean="0">
                <a:solidFill>
                  <a:schemeClr val="accent1"/>
                </a:solidFill>
                <a:latin typeface="Arial Black" charset="0"/>
                <a:ea typeface="+mn-ea"/>
                <a:cs typeface="+mn-cs"/>
              </a:rPr>
              <a:t>PHYOCHAK</a:t>
            </a:r>
            <a:endParaRPr lang="en-US" sz="3200" b="0" dirty="0">
              <a:solidFill>
                <a:schemeClr val="accent1"/>
              </a:solidFill>
              <a:latin typeface="Arial Black" charset="0"/>
              <a:ea typeface="+mn-ea"/>
              <a:cs typeface="+mn-cs"/>
            </a:endParaRPr>
          </a:p>
        </p:txBody>
      </p:sp>
      <p:sp>
        <p:nvSpPr>
          <p:cNvPr id="165918" name="Text Box 36"/>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1301" name="Rectangle 37"/>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51302" name="Rectangle 38"/>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a:t>
            </a:r>
          </a:p>
        </p:txBody>
      </p:sp>
      <p:sp>
        <p:nvSpPr>
          <p:cNvPr id="165921" name="Text Box 39"/>
          <p:cNvSpPr txBox="1">
            <a:spLocks noChangeArrowheads="1"/>
          </p:cNvSpPr>
          <p:nvPr/>
        </p:nvSpPr>
        <p:spPr bwMode="auto">
          <a:xfrm>
            <a:off x="8551863" y="64500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2</a:t>
            </a:r>
          </a:p>
        </p:txBody>
      </p:sp>
      <p:grpSp>
        <p:nvGrpSpPr>
          <p:cNvPr id="165922" name="Group 69"/>
          <p:cNvGrpSpPr>
            <a:grpSpLocks/>
          </p:cNvGrpSpPr>
          <p:nvPr/>
        </p:nvGrpSpPr>
        <p:grpSpPr bwMode="auto">
          <a:xfrm>
            <a:off x="1949450" y="2236788"/>
            <a:ext cx="5273675" cy="3898900"/>
            <a:chOff x="1228" y="1409"/>
            <a:chExt cx="3322" cy="2456"/>
          </a:xfrm>
        </p:grpSpPr>
        <p:grpSp>
          <p:nvGrpSpPr>
            <p:cNvPr id="165960" name="Group 70"/>
            <p:cNvGrpSpPr>
              <a:grpSpLocks/>
            </p:cNvGrpSpPr>
            <p:nvPr/>
          </p:nvGrpSpPr>
          <p:grpSpPr bwMode="auto">
            <a:xfrm>
              <a:off x="1228" y="1409"/>
              <a:ext cx="3303" cy="119"/>
              <a:chOff x="1206" y="1392"/>
              <a:chExt cx="3303" cy="119"/>
            </a:xfrm>
          </p:grpSpPr>
          <p:sp>
            <p:nvSpPr>
              <p:cNvPr id="651335" name="AutoShape 71" descr="Cork"/>
              <p:cNvSpPr>
                <a:spLocks noChangeArrowheads="1"/>
              </p:cNvSpPr>
              <p:nvPr/>
            </p:nvSpPr>
            <p:spPr bwMode="auto">
              <a:xfrm rot="-1822980">
                <a:off x="1206" y="140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51336" name="AutoShape 72" descr="Cork"/>
              <p:cNvSpPr>
                <a:spLocks noChangeArrowheads="1"/>
              </p:cNvSpPr>
              <p:nvPr/>
            </p:nvSpPr>
            <p:spPr bwMode="auto">
              <a:xfrm rot="-1822980">
                <a:off x="1433"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51337" name="AutoShape 73" descr="Cork"/>
              <p:cNvSpPr>
                <a:spLocks noChangeArrowheads="1"/>
              </p:cNvSpPr>
              <p:nvPr/>
            </p:nvSpPr>
            <p:spPr bwMode="auto">
              <a:xfrm rot="-1822980">
                <a:off x="1666"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51338" name="AutoShape 74" descr="Cork"/>
              <p:cNvSpPr>
                <a:spLocks noChangeArrowheads="1"/>
              </p:cNvSpPr>
              <p:nvPr/>
            </p:nvSpPr>
            <p:spPr bwMode="auto">
              <a:xfrm rot="-1822980">
                <a:off x="1894"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51339" name="AutoShape 75" descr="Cork"/>
              <p:cNvSpPr>
                <a:spLocks noChangeArrowheads="1"/>
              </p:cNvSpPr>
              <p:nvPr/>
            </p:nvSpPr>
            <p:spPr bwMode="auto">
              <a:xfrm rot="-1822980">
                <a:off x="2110" y="140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51340" name="AutoShape 76" descr="Cork"/>
              <p:cNvSpPr>
                <a:spLocks noChangeArrowheads="1"/>
              </p:cNvSpPr>
              <p:nvPr/>
            </p:nvSpPr>
            <p:spPr bwMode="auto">
              <a:xfrm rot="-1822980">
                <a:off x="2350" y="139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1341" name="AutoShape 77" descr="Cork"/>
              <p:cNvSpPr>
                <a:spLocks noChangeArrowheads="1"/>
              </p:cNvSpPr>
              <p:nvPr/>
            </p:nvSpPr>
            <p:spPr bwMode="auto">
              <a:xfrm rot="-1822980">
                <a:off x="2577"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1342" name="AutoShape 78" descr="Cork"/>
              <p:cNvSpPr>
                <a:spLocks noChangeArrowheads="1"/>
              </p:cNvSpPr>
              <p:nvPr/>
            </p:nvSpPr>
            <p:spPr bwMode="auto">
              <a:xfrm rot="-1822980">
                <a:off x="2803"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1343" name="AutoShape 79" descr="Cork"/>
              <p:cNvSpPr>
                <a:spLocks noChangeArrowheads="1"/>
              </p:cNvSpPr>
              <p:nvPr/>
            </p:nvSpPr>
            <p:spPr bwMode="auto">
              <a:xfrm rot="-1822980">
                <a:off x="3034"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1344" name="AutoShape 80" descr="Cork"/>
              <p:cNvSpPr>
                <a:spLocks noChangeArrowheads="1"/>
              </p:cNvSpPr>
              <p:nvPr/>
            </p:nvSpPr>
            <p:spPr bwMode="auto">
              <a:xfrm rot="-1822980">
                <a:off x="3286"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1345" name="AutoShape 81" descr="Cork"/>
              <p:cNvSpPr>
                <a:spLocks noChangeArrowheads="1"/>
              </p:cNvSpPr>
              <p:nvPr/>
            </p:nvSpPr>
            <p:spPr bwMode="auto">
              <a:xfrm rot="-1822980">
                <a:off x="3504" y="139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51346" name="AutoShape 82" descr="Cork"/>
              <p:cNvSpPr>
                <a:spLocks noChangeArrowheads="1"/>
              </p:cNvSpPr>
              <p:nvPr/>
            </p:nvSpPr>
            <p:spPr bwMode="auto">
              <a:xfrm rot="-1822980">
                <a:off x="3757" y="1400"/>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51347" name="AutoShape 83" descr="Cork"/>
              <p:cNvSpPr>
                <a:spLocks noChangeArrowheads="1"/>
              </p:cNvSpPr>
              <p:nvPr/>
            </p:nvSpPr>
            <p:spPr bwMode="auto">
              <a:xfrm rot="-1822980">
                <a:off x="3982" y="140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51348" name="AutoShape 84" descr="Cork"/>
              <p:cNvSpPr>
                <a:spLocks noChangeArrowheads="1"/>
              </p:cNvSpPr>
              <p:nvPr/>
            </p:nvSpPr>
            <p:spPr bwMode="auto">
              <a:xfrm rot="-1822980">
                <a:off x="4210" y="140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51349" name="AutoShape 85" descr="Cork"/>
              <p:cNvSpPr>
                <a:spLocks noChangeArrowheads="1"/>
              </p:cNvSpPr>
              <p:nvPr/>
            </p:nvSpPr>
            <p:spPr bwMode="auto">
              <a:xfrm rot="-1822980">
                <a:off x="4419" y="139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65961" name="Group 86"/>
            <p:cNvGrpSpPr>
              <a:grpSpLocks/>
            </p:cNvGrpSpPr>
            <p:nvPr/>
          </p:nvGrpSpPr>
          <p:grpSpPr bwMode="auto">
            <a:xfrm>
              <a:off x="1243" y="3761"/>
              <a:ext cx="3307" cy="104"/>
              <a:chOff x="1231" y="3769"/>
              <a:chExt cx="3307" cy="104"/>
            </a:xfrm>
          </p:grpSpPr>
          <p:sp>
            <p:nvSpPr>
              <p:cNvPr id="651351" name="AutoShape 87" descr="Cork"/>
              <p:cNvSpPr>
                <a:spLocks noChangeArrowheads="1"/>
              </p:cNvSpPr>
              <p:nvPr/>
            </p:nvSpPr>
            <p:spPr bwMode="auto">
              <a:xfrm rot="12494257">
                <a:off x="1231" y="376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52" name="AutoShape 88" descr="Cork"/>
              <p:cNvSpPr>
                <a:spLocks noChangeArrowheads="1"/>
              </p:cNvSpPr>
              <p:nvPr/>
            </p:nvSpPr>
            <p:spPr bwMode="auto">
              <a:xfrm rot="12494257">
                <a:off x="1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53" name="AutoShape 89" descr="Cork"/>
              <p:cNvSpPr>
                <a:spLocks noChangeArrowheads="1"/>
              </p:cNvSpPr>
              <p:nvPr/>
            </p:nvSpPr>
            <p:spPr bwMode="auto">
              <a:xfrm rot="12494257">
                <a:off x="16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54" name="AutoShape 90" descr="Cork"/>
              <p:cNvSpPr>
                <a:spLocks noChangeArrowheads="1"/>
              </p:cNvSpPr>
              <p:nvPr/>
            </p:nvSpPr>
            <p:spPr bwMode="auto">
              <a:xfrm rot="12494257">
                <a:off x="192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55" name="AutoShape 91" descr="Cork"/>
              <p:cNvSpPr>
                <a:spLocks noChangeArrowheads="1"/>
              </p:cNvSpPr>
              <p:nvPr/>
            </p:nvSpPr>
            <p:spPr bwMode="auto">
              <a:xfrm rot="12494257">
                <a:off x="2137"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56" name="AutoShape 92" descr="Cork"/>
              <p:cNvSpPr>
                <a:spLocks noChangeArrowheads="1"/>
              </p:cNvSpPr>
              <p:nvPr/>
            </p:nvSpPr>
            <p:spPr bwMode="auto">
              <a:xfrm rot="12494257">
                <a:off x="2375"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57" name="AutoShape 93" descr="Cork"/>
              <p:cNvSpPr>
                <a:spLocks noChangeArrowheads="1"/>
              </p:cNvSpPr>
              <p:nvPr/>
            </p:nvSpPr>
            <p:spPr bwMode="auto">
              <a:xfrm rot="12494257">
                <a:off x="261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58" name="AutoShape 94" descr="Cork"/>
              <p:cNvSpPr>
                <a:spLocks noChangeArrowheads="1"/>
              </p:cNvSpPr>
              <p:nvPr/>
            </p:nvSpPr>
            <p:spPr bwMode="auto">
              <a:xfrm rot="12494257">
                <a:off x="2830" y="3775"/>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59" name="AutoShape 95" descr="Cork"/>
              <p:cNvSpPr>
                <a:spLocks noChangeArrowheads="1"/>
              </p:cNvSpPr>
              <p:nvPr/>
            </p:nvSpPr>
            <p:spPr bwMode="auto">
              <a:xfrm rot="12494257">
                <a:off x="3299"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60" name="AutoShape 96" descr="Cork"/>
              <p:cNvSpPr>
                <a:spLocks noChangeArrowheads="1"/>
              </p:cNvSpPr>
              <p:nvPr/>
            </p:nvSpPr>
            <p:spPr bwMode="auto">
              <a:xfrm rot="12494257">
                <a:off x="3070"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61" name="AutoShape 97" descr="Cork"/>
              <p:cNvSpPr>
                <a:spLocks noChangeArrowheads="1"/>
              </p:cNvSpPr>
              <p:nvPr/>
            </p:nvSpPr>
            <p:spPr bwMode="auto">
              <a:xfrm rot="12494257">
                <a:off x="3531"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62" name="AutoShape 98" descr="Cork"/>
              <p:cNvSpPr>
                <a:spLocks noChangeArrowheads="1"/>
              </p:cNvSpPr>
              <p:nvPr/>
            </p:nvSpPr>
            <p:spPr bwMode="auto">
              <a:xfrm rot="12494257">
                <a:off x="37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63" name="AutoShape 99" descr="Cork"/>
              <p:cNvSpPr>
                <a:spLocks noChangeArrowheads="1"/>
              </p:cNvSpPr>
              <p:nvPr/>
            </p:nvSpPr>
            <p:spPr bwMode="auto">
              <a:xfrm rot="12494257">
                <a:off x="402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64" name="AutoShape 100" descr="Cork"/>
              <p:cNvSpPr>
                <a:spLocks noChangeArrowheads="1"/>
              </p:cNvSpPr>
              <p:nvPr/>
            </p:nvSpPr>
            <p:spPr bwMode="auto">
              <a:xfrm rot="12494257">
                <a:off x="4244"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65" name="AutoShape 101" descr="Cork"/>
              <p:cNvSpPr>
                <a:spLocks noChangeArrowheads="1"/>
              </p:cNvSpPr>
              <p:nvPr/>
            </p:nvSpPr>
            <p:spPr bwMode="auto">
              <a:xfrm rot="12494257">
                <a:off x="4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651366" name="Rectangle 102"/>
          <p:cNvSpPr>
            <a:spLocks noChangeArrowheads="1"/>
          </p:cNvSpPr>
          <p:nvPr/>
        </p:nvSpPr>
        <p:spPr bwMode="auto">
          <a:xfrm>
            <a:off x="2143125" y="1819275"/>
            <a:ext cx="1500188" cy="406400"/>
          </a:xfrm>
          <a:prstGeom prst="rect">
            <a:avLst/>
          </a:prstGeom>
          <a:noFill/>
          <a:ln w="25400">
            <a:noFill/>
            <a:miter lim="800000"/>
            <a:headEnd/>
            <a:tailEnd/>
          </a:ln>
          <a:effectLst>
            <a:outerShdw blurRad="63500" dist="53882" dir="2700000" algn="ctr" rotWithShape="0">
              <a:schemeClr val="bg2">
                <a:alpha val="74998"/>
              </a:schemeClr>
            </a:outerShdw>
          </a:effectLst>
        </p:spPr>
        <p:txBody>
          <a:bodyPr/>
          <a:lstStyle/>
          <a:p>
            <a:pPr>
              <a:defRPr/>
            </a:pPr>
            <a:endParaRPr lang="en-US">
              <a:ea typeface="+mn-ea"/>
              <a:cs typeface="+mn-cs"/>
            </a:endParaRPr>
          </a:p>
        </p:txBody>
      </p:sp>
      <p:sp>
        <p:nvSpPr>
          <p:cNvPr id="651367" name="Rectangle 103"/>
          <p:cNvSpPr>
            <a:spLocks noChangeArrowheads="1"/>
          </p:cNvSpPr>
          <p:nvPr/>
        </p:nvSpPr>
        <p:spPr bwMode="auto">
          <a:xfrm>
            <a:off x="3719513" y="1824038"/>
            <a:ext cx="1131887" cy="406400"/>
          </a:xfrm>
          <a:prstGeom prst="rect">
            <a:avLst/>
          </a:prstGeom>
          <a:noFill/>
          <a:ln w="25400">
            <a:noFill/>
            <a:miter lim="800000"/>
            <a:headEnd/>
            <a:tailEnd/>
          </a:ln>
          <a:effectLst>
            <a:outerShdw blurRad="63500" dist="53882" dir="2700000" algn="ctr" rotWithShape="0">
              <a:schemeClr val="bg2">
                <a:alpha val="74998"/>
              </a:schemeClr>
            </a:outerShdw>
          </a:effectLst>
        </p:spPr>
        <p:txBody>
          <a:bodyPr/>
          <a:lstStyle/>
          <a:p>
            <a:pPr>
              <a:defRPr/>
            </a:pPr>
            <a:endParaRPr lang="en-US">
              <a:ea typeface="+mn-ea"/>
              <a:cs typeface="+mn-cs"/>
            </a:endParaRPr>
          </a:p>
        </p:txBody>
      </p:sp>
      <p:sp>
        <p:nvSpPr>
          <p:cNvPr id="651368" name="Rectangle 104"/>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51369" name="Rectangle 105"/>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6" name="Group 109"/>
          <p:cNvGrpSpPr>
            <a:grpSpLocks/>
          </p:cNvGrpSpPr>
          <p:nvPr/>
        </p:nvGrpSpPr>
        <p:grpSpPr bwMode="auto">
          <a:xfrm>
            <a:off x="2001838" y="2565400"/>
            <a:ext cx="4924425" cy="1830388"/>
            <a:chOff x="1261" y="1616"/>
            <a:chExt cx="3102" cy="1153"/>
          </a:xfrm>
        </p:grpSpPr>
        <p:sp>
          <p:nvSpPr>
            <p:cNvPr id="651374" name="AutoShape 110"/>
            <p:cNvSpPr>
              <a:spLocks noChangeArrowheads="1"/>
            </p:cNvSpPr>
            <p:nvPr/>
          </p:nvSpPr>
          <p:spPr bwMode="auto">
            <a:xfrm>
              <a:off x="1873" y="2262"/>
              <a:ext cx="2461" cy="50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1822CD"/>
              </a:solidFill>
              <a:round/>
              <a:headEnd/>
              <a:tailEnd/>
            </a:ln>
            <a:effectLst>
              <a:outerShdw blurRad="63500" dist="143684" dir="2700000" algn="ctr" rotWithShape="0">
                <a:schemeClr val="bg2">
                  <a:alpha val="74998"/>
                </a:schemeClr>
              </a:outerShdw>
            </a:effectLst>
          </p:spPr>
          <p:txBody>
            <a:bodyPr wrap="none" anchor="ctr"/>
            <a:lstStyle/>
            <a:p>
              <a:pPr algn="ctr">
                <a:defRPr/>
              </a:pPr>
              <a:endParaRPr lang="en-US">
                <a:solidFill>
                  <a:srgbClr val="FFFF00"/>
                </a:solidFill>
                <a:ea typeface="+mn-ea"/>
                <a:cs typeface="+mn-cs"/>
              </a:endParaRPr>
            </a:p>
          </p:txBody>
        </p:sp>
        <p:sp>
          <p:nvSpPr>
            <p:cNvPr id="651375" name="Text Box 111"/>
            <p:cNvSpPr txBox="1">
              <a:spLocks noChangeArrowheads="1"/>
            </p:cNvSpPr>
            <p:nvPr/>
          </p:nvSpPr>
          <p:spPr bwMode="auto">
            <a:xfrm>
              <a:off x="1880" y="2352"/>
              <a:ext cx="2483" cy="304"/>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lnSpc>
                  <a:spcPct val="80000"/>
                </a:lnSpc>
                <a:spcBef>
                  <a:spcPct val="50000"/>
                </a:spcBef>
                <a:defRPr/>
              </a:pPr>
              <a:r>
                <a:rPr lang="en-US" sz="3200" dirty="0" err="1" smtClean="0">
                  <a:solidFill>
                    <a:srgbClr val="FFFF00"/>
                  </a:solidFill>
                  <a:ea typeface="+mn-ea"/>
                  <a:cs typeface="+mn-cs"/>
                </a:rPr>
                <a:t>Benkaden</a:t>
              </a:r>
              <a:r>
                <a:rPr lang="en-US" sz="3200" dirty="0" smtClean="0">
                  <a:solidFill>
                    <a:srgbClr val="FFFF00"/>
                  </a:solidFill>
                  <a:ea typeface="+mn-ea"/>
                  <a:cs typeface="+mn-cs"/>
                </a:rPr>
                <a:t> </a:t>
              </a:r>
              <a:r>
                <a:rPr lang="en-US" sz="3200" dirty="0">
                  <a:solidFill>
                    <a:srgbClr val="FFFF00"/>
                  </a:solidFill>
                  <a:ea typeface="+mn-ea"/>
                  <a:cs typeface="+mn-cs"/>
                </a:rPr>
                <a:t>12 &amp; 15</a:t>
              </a:r>
            </a:p>
          </p:txBody>
        </p:sp>
        <p:sp>
          <p:nvSpPr>
            <p:cNvPr id="651376" name="AutoShape 112"/>
            <p:cNvSpPr>
              <a:spLocks noChangeArrowheads="1"/>
            </p:cNvSpPr>
            <p:nvPr/>
          </p:nvSpPr>
          <p:spPr bwMode="auto">
            <a:xfrm>
              <a:off x="1261" y="1616"/>
              <a:ext cx="446" cy="592"/>
            </a:xfrm>
            <a:prstGeom prst="roundRect">
              <a:avLst>
                <a:gd name="adj" fmla="val 16667"/>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grpSp>
        <p:nvGrpSpPr>
          <p:cNvPr id="165928" name="Group 115"/>
          <p:cNvGrpSpPr>
            <a:grpSpLocks/>
          </p:cNvGrpSpPr>
          <p:nvPr/>
        </p:nvGrpSpPr>
        <p:grpSpPr bwMode="auto">
          <a:xfrm>
            <a:off x="1885950" y="92075"/>
            <a:ext cx="3810000" cy="2328863"/>
            <a:chOff x="1188" y="58"/>
            <a:chExt cx="2400" cy="1467"/>
          </a:xfrm>
        </p:grpSpPr>
        <p:sp>
          <p:nvSpPr>
            <p:cNvPr id="651380" name="Text Box 116"/>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solidFill>
                    <a:schemeClr val="tx1"/>
                  </a:solidFill>
                  <a:ea typeface="+mn-ea"/>
                  <a:cs typeface="+mn-cs"/>
                </a:rPr>
                <a:t>J</a:t>
              </a:r>
            </a:p>
          </p:txBody>
        </p:sp>
        <p:grpSp>
          <p:nvGrpSpPr>
            <p:cNvPr id="165930" name="Group 117"/>
            <p:cNvGrpSpPr>
              <a:grpSpLocks/>
            </p:cNvGrpSpPr>
            <p:nvPr/>
          </p:nvGrpSpPr>
          <p:grpSpPr bwMode="auto">
            <a:xfrm>
              <a:off x="1686" y="824"/>
              <a:ext cx="1180" cy="355"/>
              <a:chOff x="1686" y="824"/>
              <a:chExt cx="1180" cy="355"/>
            </a:xfrm>
          </p:grpSpPr>
          <p:sp>
            <p:nvSpPr>
              <p:cNvPr id="651382" name="Rectangle 118"/>
              <p:cNvSpPr>
                <a:spLocks noChangeArrowheads="1"/>
              </p:cNvSpPr>
              <p:nvPr/>
            </p:nvSpPr>
            <p:spPr bwMode="auto">
              <a:xfrm>
                <a:off x="1686" y="833"/>
                <a:ext cx="329"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rPr>
                  <a:t>4P</a:t>
                </a:r>
                <a:endParaRPr lang="en-US" sz="4800" b="0">
                  <a:solidFill>
                    <a:srgbClr val="FFEA18"/>
                  </a:solidFill>
                  <a:latin typeface="Times" charset="0"/>
                </a:endParaRPr>
              </a:p>
            </p:txBody>
          </p:sp>
          <p:sp>
            <p:nvSpPr>
              <p:cNvPr id="651383" name="Rectangle 119"/>
              <p:cNvSpPr>
                <a:spLocks noChangeArrowheads="1"/>
              </p:cNvSpPr>
              <p:nvPr/>
            </p:nvSpPr>
            <p:spPr bwMode="auto">
              <a:xfrm>
                <a:off x="2241" y="824"/>
                <a:ext cx="625"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rPr>
                  <a:t>  </a:t>
                </a:r>
                <a:r>
                  <a:rPr lang="en-US" sz="3600" i="1" smtClean="0">
                    <a:solidFill>
                      <a:srgbClr val="FFEA18"/>
                    </a:solidFill>
                  </a:rPr>
                  <a:t>3S</a:t>
                </a:r>
                <a:endParaRPr lang="en-US" sz="4800" b="0" dirty="0">
                  <a:solidFill>
                    <a:srgbClr val="FFEA18"/>
                  </a:solidFill>
                  <a:latin typeface="Times" charset="0"/>
                </a:endParaRPr>
              </a:p>
            </p:txBody>
          </p:sp>
        </p:grpSp>
        <p:grpSp>
          <p:nvGrpSpPr>
            <p:cNvPr id="165931" name="Group 120"/>
            <p:cNvGrpSpPr>
              <a:grpSpLocks/>
            </p:cNvGrpSpPr>
            <p:nvPr/>
          </p:nvGrpSpPr>
          <p:grpSpPr bwMode="auto">
            <a:xfrm>
              <a:off x="1188" y="1175"/>
              <a:ext cx="1959" cy="249"/>
              <a:chOff x="1188" y="1175"/>
              <a:chExt cx="1959" cy="249"/>
            </a:xfrm>
          </p:grpSpPr>
          <p:grpSp>
            <p:nvGrpSpPr>
              <p:cNvPr id="165945" name="Group 121"/>
              <p:cNvGrpSpPr>
                <a:grpSpLocks/>
              </p:cNvGrpSpPr>
              <p:nvPr/>
            </p:nvGrpSpPr>
            <p:grpSpPr bwMode="auto">
              <a:xfrm>
                <a:off x="1188" y="1175"/>
                <a:ext cx="1717" cy="249"/>
                <a:chOff x="1188" y="1175"/>
                <a:chExt cx="1717" cy="249"/>
              </a:xfrm>
            </p:grpSpPr>
            <p:sp>
              <p:nvSpPr>
                <p:cNvPr id="651386" name="Rectangle 122"/>
                <p:cNvSpPr>
                  <a:spLocks noChangeArrowheads="1"/>
                </p:cNvSpPr>
                <p:nvPr/>
              </p:nvSpPr>
              <p:spPr bwMode="auto">
                <a:xfrm>
                  <a:off x="1188" y="1179"/>
                  <a:ext cx="10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09F32"/>
                      </a:solidFill>
                    </a:rPr>
                    <a:t>L</a:t>
                  </a:r>
                  <a:endParaRPr lang="en-US" sz="3600" dirty="0">
                    <a:solidFill>
                      <a:srgbClr val="FFEA18"/>
                    </a:solidFill>
                    <a:latin typeface="Times" charset="0"/>
                  </a:endParaRPr>
                </a:p>
              </p:txBody>
            </p:sp>
            <p:sp>
              <p:nvSpPr>
                <p:cNvPr id="651387" name="Rectangle 123"/>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A</a:t>
                  </a:r>
                  <a:endParaRPr lang="en-US" sz="3600">
                    <a:solidFill>
                      <a:srgbClr val="FC030C"/>
                    </a:solidFill>
                    <a:latin typeface="Times" charset="0"/>
                  </a:endParaRPr>
                </a:p>
              </p:txBody>
            </p:sp>
            <p:sp>
              <p:nvSpPr>
                <p:cNvPr id="651388" name="Rectangle 124"/>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51389" name="Rectangle 125"/>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M</a:t>
                  </a:r>
                  <a:endParaRPr lang="en-US" sz="3600">
                    <a:solidFill>
                      <a:srgbClr val="FC030C"/>
                    </a:solidFill>
                    <a:latin typeface="Times" charset="0"/>
                  </a:endParaRPr>
                </a:p>
              </p:txBody>
            </p:sp>
            <p:sp>
              <p:nvSpPr>
                <p:cNvPr id="651390" name="Rectangle 126"/>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51391" name="Rectangle 127"/>
                <p:cNvSpPr>
                  <a:spLocks noChangeArrowheads="1"/>
                </p:cNvSpPr>
                <p:nvPr/>
              </p:nvSpPr>
              <p:spPr bwMode="auto">
                <a:xfrm>
                  <a:off x="2335" y="1183"/>
                  <a:ext cx="13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rPr>
                    <a:t>T</a:t>
                  </a:r>
                  <a:endParaRPr lang="en-US" sz="3600" dirty="0">
                    <a:solidFill>
                      <a:srgbClr val="08F220"/>
                    </a:solidFill>
                    <a:latin typeface="Times" charset="0"/>
                  </a:endParaRPr>
                </a:p>
              </p:txBody>
            </p:sp>
            <p:sp>
              <p:nvSpPr>
                <p:cNvPr id="651392" name="Rectangle 128"/>
                <p:cNvSpPr>
                  <a:spLocks noChangeArrowheads="1"/>
                </p:cNvSpPr>
                <p:nvPr/>
              </p:nvSpPr>
              <p:spPr bwMode="auto">
                <a:xfrm>
                  <a:off x="2552" y="1183"/>
                  <a:ext cx="12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R</a:t>
                  </a:r>
                  <a:endParaRPr lang="en-US" sz="3600">
                    <a:solidFill>
                      <a:srgbClr val="08F220"/>
                    </a:solidFill>
                    <a:latin typeface="Times" charset="0"/>
                  </a:endParaRPr>
                </a:p>
              </p:txBody>
            </p:sp>
            <p:sp>
              <p:nvSpPr>
                <p:cNvPr id="651393" name="Rectangle 129"/>
                <p:cNvSpPr>
                  <a:spLocks noChangeArrowheads="1"/>
                </p:cNvSpPr>
                <p:nvPr/>
              </p:nvSpPr>
              <p:spPr bwMode="auto">
                <a:xfrm>
                  <a:off x="2781" y="1191"/>
                  <a:ext cx="12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rPr>
                    <a:t>R</a:t>
                  </a:r>
                  <a:endParaRPr lang="en-US" sz="3600" dirty="0">
                    <a:solidFill>
                      <a:srgbClr val="08F220"/>
                    </a:solidFill>
                    <a:latin typeface="Times" charset="0"/>
                  </a:endParaRPr>
                </a:p>
              </p:txBody>
            </p:sp>
          </p:grpSp>
          <p:sp>
            <p:nvSpPr>
              <p:cNvPr id="651394" name="Rectangle 130"/>
              <p:cNvSpPr>
                <a:spLocks noChangeArrowheads="1"/>
              </p:cNvSpPr>
              <p:nvPr/>
            </p:nvSpPr>
            <p:spPr bwMode="auto">
              <a:xfrm>
                <a:off x="3024" y="1184"/>
                <a:ext cx="123"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11B0C5"/>
                    </a:solidFill>
                  </a:rPr>
                  <a:t>Y</a:t>
                </a:r>
                <a:endParaRPr lang="en-US" sz="3600" dirty="0">
                  <a:solidFill>
                    <a:srgbClr val="11B0C5"/>
                  </a:solidFill>
                  <a:latin typeface="Times" charset="0"/>
                </a:endParaRPr>
              </a:p>
            </p:txBody>
          </p:sp>
        </p:grpSp>
        <p:grpSp>
          <p:nvGrpSpPr>
            <p:cNvPr id="165932" name="Group 131"/>
            <p:cNvGrpSpPr>
              <a:grpSpLocks/>
            </p:cNvGrpSpPr>
            <p:nvPr/>
          </p:nvGrpSpPr>
          <p:grpSpPr bwMode="auto">
            <a:xfrm>
              <a:off x="2033" y="58"/>
              <a:ext cx="455" cy="692"/>
              <a:chOff x="2033" y="58"/>
              <a:chExt cx="455" cy="692"/>
            </a:xfrm>
          </p:grpSpPr>
          <p:grpSp>
            <p:nvGrpSpPr>
              <p:cNvPr id="165941" name="Group 132"/>
              <p:cNvGrpSpPr>
                <a:grpSpLocks/>
              </p:cNvGrpSpPr>
              <p:nvPr/>
            </p:nvGrpSpPr>
            <p:grpSpPr bwMode="auto">
              <a:xfrm>
                <a:off x="2033" y="58"/>
                <a:ext cx="455" cy="692"/>
                <a:chOff x="1814" y="109"/>
                <a:chExt cx="455" cy="692"/>
              </a:xfrm>
            </p:grpSpPr>
            <p:sp>
              <p:nvSpPr>
                <p:cNvPr id="651397" name="Text Box 133"/>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51398" name="Line 134"/>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51399" name="Line 135"/>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65933" name="Group 136"/>
            <p:cNvGrpSpPr>
              <a:grpSpLocks/>
            </p:cNvGrpSpPr>
            <p:nvPr/>
          </p:nvGrpSpPr>
          <p:grpSpPr bwMode="auto">
            <a:xfrm>
              <a:off x="1394" y="1159"/>
              <a:ext cx="1562" cy="272"/>
              <a:chOff x="1394" y="1159"/>
              <a:chExt cx="1562" cy="272"/>
            </a:xfrm>
          </p:grpSpPr>
          <p:sp>
            <p:nvSpPr>
              <p:cNvPr id="651401" name="Rectangle 137"/>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51402" name="Rectangle 138"/>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651403" name="Rectangle 139"/>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51404" name="Rectangle 140"/>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65936" name="Group 141"/>
            <p:cNvGrpSpPr>
              <a:grpSpLocks/>
            </p:cNvGrpSpPr>
            <p:nvPr/>
          </p:nvGrpSpPr>
          <p:grpSpPr bwMode="auto">
            <a:xfrm>
              <a:off x="1639" y="578"/>
              <a:ext cx="1275" cy="365"/>
              <a:chOff x="1639" y="554"/>
              <a:chExt cx="1275" cy="365"/>
            </a:xfrm>
          </p:grpSpPr>
          <p:sp>
            <p:nvSpPr>
              <p:cNvPr id="651406" name="Text Box 142"/>
              <p:cNvSpPr txBox="1">
                <a:spLocks noChangeArrowheads="1"/>
              </p:cNvSpPr>
              <p:nvPr/>
            </p:nvSpPr>
            <p:spPr bwMode="auto">
              <a:xfrm>
                <a:off x="1639" y="554"/>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smtClean="0">
                    <a:latin typeface="Arial" charset="0"/>
                    <a:ea typeface="+mn-ea"/>
                    <a:cs typeface="+mn-cs"/>
                  </a:rPr>
                  <a:t>L 7 Y J</a:t>
                </a:r>
                <a:endParaRPr lang="en-US" sz="3200" dirty="0">
                  <a:latin typeface="Arial" charset="0"/>
                  <a:ea typeface="+mn-ea"/>
                  <a:cs typeface="+mn-cs"/>
                </a:endParaRPr>
              </a:p>
            </p:txBody>
          </p:sp>
          <p:sp>
            <p:nvSpPr>
              <p:cNvPr id="651407" name="Line 143"/>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51299"/>
                                        </p:tgtEl>
                                        <p:attrNameLst>
                                          <p:attrName>style.visibility</p:attrName>
                                        </p:attrNameLst>
                                      </p:cBhvr>
                                      <p:to>
                                        <p:strVal val="visible"/>
                                      </p:to>
                                    </p:set>
                                    <p:animEffect transition="in" filter="wipe(left)">
                                      <p:cBhvr>
                                        <p:cTn id="12" dur="500"/>
                                        <p:tgtEl>
                                          <p:spTgt spid="6512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99"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67938" name="Line 107"/>
          <p:cNvSpPr>
            <a:spLocks noChangeShapeType="1"/>
          </p:cNvSpPr>
          <p:nvPr/>
        </p:nvSpPr>
        <p:spPr bwMode="auto">
          <a:xfrm>
            <a:off x="4189413" y="2406650"/>
            <a:ext cx="0" cy="3554413"/>
          </a:xfrm>
          <a:prstGeom prst="line">
            <a:avLst/>
          </a:prstGeom>
          <a:noFill/>
          <a:ln w="12700">
            <a:solidFill>
              <a:srgbClr val="B35A17"/>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7939"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67940"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67941"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67942"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67943"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167944"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45"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67946"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67947"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639011" name="Rectangle 3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39012"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39013" name="Picture 37"/>
          <p:cNvPicPr>
            <a:picLocks noChangeAspect="1" noChangeArrowheads="1"/>
          </p:cNvPicPr>
          <p:nvPr/>
        </p:nvPicPr>
        <p:blipFill>
          <a:blip r:embed="rId5"/>
          <a:srcRect/>
          <a:stretch>
            <a:fillRect/>
          </a:stretch>
        </p:blipFill>
        <p:spPr bwMode="auto">
          <a:xfrm rot="5361337">
            <a:off x="-319881" y="4123531"/>
            <a:ext cx="4605338" cy="301625"/>
          </a:xfrm>
          <a:prstGeom prst="rect">
            <a:avLst/>
          </a:prstGeom>
          <a:noFill/>
          <a:effectLst>
            <a:outerShdw blurRad="63500" dist="38099" dir="2700000" algn="ctr" rotWithShape="0">
              <a:schemeClr val="accent2">
                <a:alpha val="74998"/>
              </a:schemeClr>
            </a:outerShdw>
          </a:effectLst>
        </p:spPr>
      </p:pic>
      <p:pic>
        <p:nvPicPr>
          <p:cNvPr id="167951" name="Picture 3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829969" y="4147344"/>
            <a:ext cx="466248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52" name="Picture 3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53" name="Picture 4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54" name="Picture 4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55"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9019" name="Text Box 43"/>
          <p:cNvSpPr txBox="1">
            <a:spLocks noChangeArrowheads="1"/>
          </p:cNvSpPr>
          <p:nvPr/>
        </p:nvSpPr>
        <p:spPr bwMode="auto">
          <a:xfrm>
            <a:off x="120650" y="106363"/>
            <a:ext cx="3097213" cy="1200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sv-SE" smtClean="0">
                <a:solidFill>
                  <a:schemeClr val="tx1"/>
                </a:solidFill>
                <a:latin typeface="Arial" charset="0"/>
              </a:rPr>
              <a:t>NTHO KAKO JIANG RONG ECHUMBO  BITA KA </a:t>
            </a:r>
            <a:endParaRPr lang="en-US" sz="2000" dirty="0">
              <a:solidFill>
                <a:schemeClr val="tx1"/>
              </a:solidFill>
              <a:latin typeface="Arial" charset="0"/>
            </a:endParaRPr>
          </a:p>
        </p:txBody>
      </p:sp>
      <p:grpSp>
        <p:nvGrpSpPr>
          <p:cNvPr id="167957" name="Group 44"/>
          <p:cNvGrpSpPr>
            <a:grpSpLocks/>
          </p:cNvGrpSpPr>
          <p:nvPr/>
        </p:nvGrpSpPr>
        <p:grpSpPr bwMode="auto">
          <a:xfrm>
            <a:off x="2098675" y="2589213"/>
            <a:ext cx="6496050" cy="936625"/>
            <a:chOff x="1322" y="1631"/>
            <a:chExt cx="4092" cy="590"/>
          </a:xfrm>
        </p:grpSpPr>
        <p:pic>
          <p:nvPicPr>
            <p:cNvPr id="639021" name="Picture 45"/>
            <p:cNvPicPr>
              <a:picLocks noChangeAspect="1" noChangeArrowheads="1"/>
            </p:cNvPicPr>
            <p:nvPr/>
          </p:nvPicPr>
          <p:blipFill>
            <a:blip r:embed="rId6">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39022" name="Picture 46"/>
            <p:cNvPicPr>
              <a:picLocks noChangeAspect="1" noChangeArrowheads="1"/>
            </p:cNvPicPr>
            <p:nvPr/>
          </p:nvPicPr>
          <p:blipFill>
            <a:blip r:embed="rId6">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39023" name="Picture 47"/>
            <p:cNvPicPr>
              <a:picLocks noChangeAspect="1" noChangeArrowheads="1"/>
            </p:cNvPicPr>
            <p:nvPr/>
          </p:nvPicPr>
          <p:blipFill>
            <a:blip r:embed="rId6">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39024" name="Picture 48"/>
            <p:cNvPicPr>
              <a:picLocks noChangeAspect="1" noChangeArrowheads="1"/>
            </p:cNvPicPr>
            <p:nvPr/>
          </p:nvPicPr>
          <p:blipFill>
            <a:blip r:embed="rId6">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39025" name="Picture 49"/>
            <p:cNvPicPr>
              <a:picLocks noChangeAspect="1" noChangeArrowheads="1"/>
            </p:cNvPicPr>
            <p:nvPr/>
          </p:nvPicPr>
          <p:blipFill>
            <a:blip r:embed="rId6">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39026" name="Picture 50"/>
            <p:cNvPicPr>
              <a:picLocks noChangeAspect="1" noChangeArrowheads="1"/>
            </p:cNvPicPr>
            <p:nvPr/>
          </p:nvPicPr>
          <p:blipFill>
            <a:blip r:embed="rId6">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3" name="Group 51"/>
          <p:cNvGrpSpPr>
            <a:grpSpLocks/>
          </p:cNvGrpSpPr>
          <p:nvPr/>
        </p:nvGrpSpPr>
        <p:grpSpPr bwMode="auto">
          <a:xfrm>
            <a:off x="2836863" y="3608388"/>
            <a:ext cx="5664200" cy="669925"/>
            <a:chOff x="1787" y="2273"/>
            <a:chExt cx="3568" cy="422"/>
          </a:xfrm>
        </p:grpSpPr>
        <p:pic>
          <p:nvPicPr>
            <p:cNvPr id="639028" name="Picture 52"/>
            <p:cNvPicPr>
              <a:picLocks noChangeAspect="1" noChangeArrowheads="1"/>
            </p:cNvPicPr>
            <p:nvPr/>
          </p:nvPicPr>
          <p:blipFill>
            <a:blip r:embed="rId7">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39029" name="Picture 53"/>
            <p:cNvPicPr>
              <a:picLocks noChangeAspect="1" noChangeArrowheads="1"/>
            </p:cNvPicPr>
            <p:nvPr/>
          </p:nvPicPr>
          <p:blipFill>
            <a:blip r:embed="rId7">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39030" name="Picture 54"/>
            <p:cNvPicPr>
              <a:picLocks noChangeAspect="1" noChangeArrowheads="1"/>
            </p:cNvPicPr>
            <p:nvPr/>
          </p:nvPicPr>
          <p:blipFill>
            <a:blip r:embed="rId7">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39031" name="Picture 55"/>
            <p:cNvPicPr>
              <a:picLocks noChangeAspect="1" noChangeArrowheads="1"/>
            </p:cNvPicPr>
            <p:nvPr/>
          </p:nvPicPr>
          <p:blipFill>
            <a:blip r:embed="rId7">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pic>
        <p:nvPicPr>
          <p:cNvPr id="167959" name="Picture 5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60" name="Picture 5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61" name="Picture 5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62" name="Picture 5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63" name="Picture 6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64" name="Picture 6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65" name="Picture 6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9039" name="Text Box 63"/>
          <p:cNvSpPr txBox="1">
            <a:spLocks noChangeArrowheads="1"/>
          </p:cNvSpPr>
          <p:nvPr/>
        </p:nvSpPr>
        <p:spPr bwMode="auto">
          <a:xfrm>
            <a:off x="3051175" y="3668713"/>
            <a:ext cx="3233738" cy="461665"/>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p>
            <a:pPr algn="r">
              <a:spcBef>
                <a:spcPct val="50000"/>
              </a:spcBef>
              <a:defRPr/>
            </a:pPr>
            <a:r>
              <a:rPr lang="en-US" sz="2400" b="0" dirty="0" smtClean="0">
                <a:solidFill>
                  <a:schemeClr val="accent2"/>
                </a:solidFill>
                <a:latin typeface="Arial Black" charset="0"/>
                <a:ea typeface="+mn-ea"/>
                <a:cs typeface="+mn-cs"/>
              </a:rPr>
              <a:t>LIKO PHYOCHAK</a:t>
            </a:r>
            <a:endParaRPr lang="en-US" sz="2400" b="0" dirty="0">
              <a:solidFill>
                <a:schemeClr val="accent2"/>
              </a:solidFill>
              <a:latin typeface="Arial Black" charset="0"/>
              <a:ea typeface="+mn-ea"/>
              <a:cs typeface="+mn-cs"/>
            </a:endParaRPr>
          </a:p>
        </p:txBody>
      </p:sp>
      <p:sp>
        <p:nvSpPr>
          <p:cNvPr id="639040" name="Text Box 64"/>
          <p:cNvSpPr txBox="1">
            <a:spLocks noChangeArrowheads="1"/>
          </p:cNvSpPr>
          <p:nvPr/>
        </p:nvSpPr>
        <p:spPr bwMode="auto">
          <a:xfrm>
            <a:off x="2293938" y="2684463"/>
            <a:ext cx="5697537"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3200" b="0" dirty="0">
                <a:solidFill>
                  <a:schemeClr val="accent1"/>
                </a:solidFill>
                <a:latin typeface="Arial Black" charset="0"/>
                <a:ea typeface="+mn-ea"/>
                <a:cs typeface="+mn-cs"/>
              </a:rPr>
              <a:t>ABRAHAMIC </a:t>
            </a:r>
            <a:r>
              <a:rPr lang="en-US" sz="3200" b="0" dirty="0" smtClean="0">
                <a:solidFill>
                  <a:schemeClr val="accent1"/>
                </a:solidFill>
                <a:latin typeface="Arial Black" charset="0"/>
                <a:ea typeface="+mn-ea"/>
                <a:cs typeface="+mn-cs"/>
              </a:rPr>
              <a:t>PHYOCHAK</a:t>
            </a:r>
            <a:endParaRPr lang="en-US" sz="3200" b="0" dirty="0">
              <a:solidFill>
                <a:schemeClr val="accent1"/>
              </a:solidFill>
              <a:latin typeface="Arial Black" charset="0"/>
              <a:ea typeface="+mn-ea"/>
              <a:cs typeface="+mn-cs"/>
            </a:endParaRPr>
          </a:p>
        </p:txBody>
      </p:sp>
      <p:sp>
        <p:nvSpPr>
          <p:cNvPr id="167968" name="Text Box 99"/>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39076" name="Rectangle 100"/>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39077" name="Rectangle 101"/>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81</a:t>
            </a:r>
          </a:p>
        </p:txBody>
      </p:sp>
      <p:sp>
        <p:nvSpPr>
          <p:cNvPr id="167971" name="Text Box 102"/>
          <p:cNvSpPr txBox="1">
            <a:spLocks noChangeArrowheads="1"/>
          </p:cNvSpPr>
          <p:nvPr/>
        </p:nvSpPr>
        <p:spPr bwMode="auto">
          <a:xfrm>
            <a:off x="8555038" y="64531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2</a:t>
            </a:r>
          </a:p>
        </p:txBody>
      </p:sp>
      <p:grpSp>
        <p:nvGrpSpPr>
          <p:cNvPr id="4" name="Group 105"/>
          <p:cNvGrpSpPr>
            <a:grpSpLocks/>
          </p:cNvGrpSpPr>
          <p:nvPr/>
        </p:nvGrpSpPr>
        <p:grpSpPr bwMode="auto">
          <a:xfrm>
            <a:off x="3152775" y="4346575"/>
            <a:ext cx="4043363" cy="708025"/>
            <a:chOff x="2740" y="377"/>
            <a:chExt cx="2547" cy="446"/>
          </a:xfrm>
        </p:grpSpPr>
        <p:sp>
          <p:nvSpPr>
            <p:cNvPr id="639079" name="AutoShape 103"/>
            <p:cNvSpPr>
              <a:spLocks noChangeArrowheads="1"/>
            </p:cNvSpPr>
            <p:nvPr/>
          </p:nvSpPr>
          <p:spPr bwMode="auto">
            <a:xfrm>
              <a:off x="3003" y="377"/>
              <a:ext cx="2031" cy="446"/>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1822CD"/>
              </a:solidFill>
              <a:round/>
              <a:headEnd/>
              <a:tailEnd/>
            </a:ln>
            <a:effectLst>
              <a:outerShdw blurRad="63500" dist="143684" dir="2700000" algn="ctr" rotWithShape="0">
                <a:schemeClr val="bg2">
                  <a:alpha val="74998"/>
                </a:schemeClr>
              </a:outerShdw>
            </a:effectLst>
          </p:spPr>
          <p:txBody>
            <a:bodyPr wrap="none" anchor="ctr"/>
            <a:lstStyle/>
            <a:p>
              <a:pPr algn="ctr">
                <a:defRPr/>
              </a:pPr>
              <a:endParaRPr lang="en-US">
                <a:solidFill>
                  <a:srgbClr val="FFFF00"/>
                </a:solidFill>
                <a:ea typeface="+mn-ea"/>
                <a:cs typeface="+mn-cs"/>
              </a:endParaRPr>
            </a:p>
          </p:txBody>
        </p:sp>
        <p:sp>
          <p:nvSpPr>
            <p:cNvPr id="639080" name="Text Box 104"/>
            <p:cNvSpPr txBox="1">
              <a:spLocks noChangeArrowheads="1"/>
            </p:cNvSpPr>
            <p:nvPr/>
          </p:nvSpPr>
          <p:spPr bwMode="auto">
            <a:xfrm>
              <a:off x="2740" y="475"/>
              <a:ext cx="2547" cy="24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lnSpc>
                  <a:spcPct val="80000"/>
                </a:lnSpc>
                <a:spcBef>
                  <a:spcPct val="50000"/>
                </a:spcBef>
                <a:defRPr/>
              </a:pPr>
              <a:r>
                <a:rPr lang="en-US" sz="2400" smtClean="0">
                  <a:solidFill>
                    <a:srgbClr val="FFFF00"/>
                  </a:solidFill>
                  <a:ea typeface="+mn-ea"/>
                  <a:cs typeface="+mn-cs"/>
                </a:rPr>
                <a:t>Shikhfu </a:t>
              </a:r>
              <a:r>
                <a:rPr lang="en-US" sz="2400" dirty="0" err="1" smtClean="0">
                  <a:solidFill>
                    <a:srgbClr val="FFFF00"/>
                  </a:solidFill>
                  <a:ea typeface="+mn-ea"/>
                  <a:cs typeface="+mn-cs"/>
                </a:rPr>
                <a:t>Enioto</a:t>
              </a:r>
              <a:r>
                <a:rPr lang="en-US" sz="2400" dirty="0" smtClean="0">
                  <a:solidFill>
                    <a:srgbClr val="FFFF00"/>
                  </a:solidFill>
                  <a:ea typeface="+mn-ea"/>
                  <a:cs typeface="+mn-cs"/>
                </a:rPr>
                <a:t> </a:t>
              </a:r>
              <a:r>
                <a:rPr lang="en-US" sz="2400" dirty="0">
                  <a:solidFill>
                    <a:srgbClr val="FFFF00"/>
                  </a:solidFill>
                  <a:ea typeface="+mn-ea"/>
                  <a:cs typeface="+mn-cs"/>
                </a:rPr>
                <a:t>30</a:t>
              </a:r>
            </a:p>
          </p:txBody>
        </p:sp>
      </p:grpSp>
      <p:sp>
        <p:nvSpPr>
          <p:cNvPr id="639082" name="AutoShape 106"/>
          <p:cNvSpPr>
            <a:spLocks noChangeArrowheads="1"/>
          </p:cNvSpPr>
          <p:nvPr/>
        </p:nvSpPr>
        <p:spPr bwMode="auto">
          <a:xfrm>
            <a:off x="2768600" y="3443288"/>
            <a:ext cx="708025" cy="877887"/>
          </a:xfrm>
          <a:prstGeom prst="roundRect">
            <a:avLst>
              <a:gd name="adj" fmla="val 16667"/>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167974" name="Group 65"/>
          <p:cNvGrpSpPr>
            <a:grpSpLocks/>
          </p:cNvGrpSpPr>
          <p:nvPr/>
        </p:nvGrpSpPr>
        <p:grpSpPr bwMode="auto">
          <a:xfrm>
            <a:off x="1949450" y="2236788"/>
            <a:ext cx="5273675" cy="3898900"/>
            <a:chOff x="1228" y="1409"/>
            <a:chExt cx="3322" cy="2456"/>
          </a:xfrm>
        </p:grpSpPr>
        <p:grpSp>
          <p:nvGrpSpPr>
            <p:cNvPr id="168004" name="Group 66"/>
            <p:cNvGrpSpPr>
              <a:grpSpLocks/>
            </p:cNvGrpSpPr>
            <p:nvPr/>
          </p:nvGrpSpPr>
          <p:grpSpPr bwMode="auto">
            <a:xfrm>
              <a:off x="1228" y="1409"/>
              <a:ext cx="3303" cy="119"/>
              <a:chOff x="1206" y="1392"/>
              <a:chExt cx="3303" cy="119"/>
            </a:xfrm>
          </p:grpSpPr>
          <p:sp>
            <p:nvSpPr>
              <p:cNvPr id="639043" name="AutoShape 67" descr="Cork"/>
              <p:cNvSpPr>
                <a:spLocks noChangeArrowheads="1"/>
              </p:cNvSpPr>
              <p:nvPr/>
            </p:nvSpPr>
            <p:spPr bwMode="auto">
              <a:xfrm rot="-1822980">
                <a:off x="1206" y="1407"/>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9044" name="AutoShape 68" descr="Cork"/>
              <p:cNvSpPr>
                <a:spLocks noChangeArrowheads="1"/>
              </p:cNvSpPr>
              <p:nvPr/>
            </p:nvSpPr>
            <p:spPr bwMode="auto">
              <a:xfrm rot="-1822980">
                <a:off x="1433" y="1413"/>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9045" name="AutoShape 69" descr="Cork"/>
              <p:cNvSpPr>
                <a:spLocks noChangeArrowheads="1"/>
              </p:cNvSpPr>
              <p:nvPr/>
            </p:nvSpPr>
            <p:spPr bwMode="auto">
              <a:xfrm rot="-1822980">
                <a:off x="1666" y="1413"/>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9046" name="AutoShape 70" descr="Cork"/>
              <p:cNvSpPr>
                <a:spLocks noChangeArrowheads="1"/>
              </p:cNvSpPr>
              <p:nvPr/>
            </p:nvSpPr>
            <p:spPr bwMode="auto">
              <a:xfrm rot="-1822980">
                <a:off x="1894" y="1413"/>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9047" name="AutoShape 71" descr="Cork"/>
              <p:cNvSpPr>
                <a:spLocks noChangeArrowheads="1"/>
              </p:cNvSpPr>
              <p:nvPr/>
            </p:nvSpPr>
            <p:spPr bwMode="auto">
              <a:xfrm rot="-1822980">
                <a:off x="2110" y="1409"/>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9048" name="AutoShape 72" descr="Cork"/>
              <p:cNvSpPr>
                <a:spLocks noChangeArrowheads="1"/>
              </p:cNvSpPr>
              <p:nvPr/>
            </p:nvSpPr>
            <p:spPr bwMode="auto">
              <a:xfrm rot="-1822980">
                <a:off x="2350" y="1397"/>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9049" name="AutoShape 73" descr="Cork"/>
              <p:cNvSpPr>
                <a:spLocks noChangeArrowheads="1"/>
              </p:cNvSpPr>
              <p:nvPr/>
            </p:nvSpPr>
            <p:spPr bwMode="auto">
              <a:xfrm rot="-1822980">
                <a:off x="2577" y="1401"/>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9050" name="AutoShape 74" descr="Cork"/>
              <p:cNvSpPr>
                <a:spLocks noChangeArrowheads="1"/>
              </p:cNvSpPr>
              <p:nvPr/>
            </p:nvSpPr>
            <p:spPr bwMode="auto">
              <a:xfrm rot="-1822980">
                <a:off x="2803" y="1401"/>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9051" name="AutoShape 75" descr="Cork"/>
              <p:cNvSpPr>
                <a:spLocks noChangeArrowheads="1"/>
              </p:cNvSpPr>
              <p:nvPr/>
            </p:nvSpPr>
            <p:spPr bwMode="auto">
              <a:xfrm rot="-1822980">
                <a:off x="3034" y="1401"/>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9052" name="AutoShape 76" descr="Cork"/>
              <p:cNvSpPr>
                <a:spLocks noChangeArrowheads="1"/>
              </p:cNvSpPr>
              <p:nvPr/>
            </p:nvSpPr>
            <p:spPr bwMode="auto">
              <a:xfrm rot="-1822980">
                <a:off x="3286" y="1401"/>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9053" name="AutoShape 77" descr="Cork"/>
              <p:cNvSpPr>
                <a:spLocks noChangeArrowheads="1"/>
              </p:cNvSpPr>
              <p:nvPr/>
            </p:nvSpPr>
            <p:spPr bwMode="auto">
              <a:xfrm rot="-1822980">
                <a:off x="3504" y="1399"/>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9054" name="AutoShape 78" descr="Cork"/>
              <p:cNvSpPr>
                <a:spLocks noChangeArrowheads="1"/>
              </p:cNvSpPr>
              <p:nvPr/>
            </p:nvSpPr>
            <p:spPr bwMode="auto">
              <a:xfrm rot="-1822980">
                <a:off x="3757" y="1400"/>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9055" name="AutoShape 79" descr="Cork"/>
              <p:cNvSpPr>
                <a:spLocks noChangeArrowheads="1"/>
              </p:cNvSpPr>
              <p:nvPr/>
            </p:nvSpPr>
            <p:spPr bwMode="auto">
              <a:xfrm rot="-1822980">
                <a:off x="3982" y="1402"/>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9056" name="AutoShape 80" descr="Cork"/>
              <p:cNvSpPr>
                <a:spLocks noChangeArrowheads="1"/>
              </p:cNvSpPr>
              <p:nvPr/>
            </p:nvSpPr>
            <p:spPr bwMode="auto">
              <a:xfrm rot="-1822980">
                <a:off x="4210" y="1403"/>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9057" name="AutoShape 81" descr="Cork"/>
              <p:cNvSpPr>
                <a:spLocks noChangeArrowheads="1"/>
              </p:cNvSpPr>
              <p:nvPr/>
            </p:nvSpPr>
            <p:spPr bwMode="auto">
              <a:xfrm rot="-1822980">
                <a:off x="4419" y="1392"/>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68005" name="Group 82"/>
            <p:cNvGrpSpPr>
              <a:grpSpLocks/>
            </p:cNvGrpSpPr>
            <p:nvPr/>
          </p:nvGrpSpPr>
          <p:grpSpPr bwMode="auto">
            <a:xfrm>
              <a:off x="1243" y="3761"/>
              <a:ext cx="3307" cy="104"/>
              <a:chOff x="1231" y="3769"/>
              <a:chExt cx="3307" cy="104"/>
            </a:xfrm>
          </p:grpSpPr>
          <p:sp>
            <p:nvSpPr>
              <p:cNvPr id="639059" name="AutoShape 83" descr="Cork"/>
              <p:cNvSpPr>
                <a:spLocks noChangeArrowheads="1"/>
              </p:cNvSpPr>
              <p:nvPr/>
            </p:nvSpPr>
            <p:spPr bwMode="auto">
              <a:xfrm rot="12494257">
                <a:off x="1231" y="3769"/>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60" name="AutoShape 84" descr="Cork"/>
              <p:cNvSpPr>
                <a:spLocks noChangeArrowheads="1"/>
              </p:cNvSpPr>
              <p:nvPr/>
            </p:nvSpPr>
            <p:spPr bwMode="auto">
              <a:xfrm rot="12494257">
                <a:off x="1455"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61" name="AutoShape 85" descr="Cork"/>
              <p:cNvSpPr>
                <a:spLocks noChangeArrowheads="1"/>
              </p:cNvSpPr>
              <p:nvPr/>
            </p:nvSpPr>
            <p:spPr bwMode="auto">
              <a:xfrm rot="12494257">
                <a:off x="1693"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62" name="AutoShape 86" descr="Cork"/>
              <p:cNvSpPr>
                <a:spLocks noChangeArrowheads="1"/>
              </p:cNvSpPr>
              <p:nvPr/>
            </p:nvSpPr>
            <p:spPr bwMode="auto">
              <a:xfrm rot="12494257">
                <a:off x="1925"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63" name="AutoShape 87" descr="Cork"/>
              <p:cNvSpPr>
                <a:spLocks noChangeArrowheads="1"/>
              </p:cNvSpPr>
              <p:nvPr/>
            </p:nvSpPr>
            <p:spPr bwMode="auto">
              <a:xfrm rot="12494257">
                <a:off x="2137"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64" name="AutoShape 88" descr="Cork"/>
              <p:cNvSpPr>
                <a:spLocks noChangeArrowheads="1"/>
              </p:cNvSpPr>
              <p:nvPr/>
            </p:nvSpPr>
            <p:spPr bwMode="auto">
              <a:xfrm rot="12494257">
                <a:off x="2375" y="3779"/>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65" name="AutoShape 89" descr="Cork"/>
              <p:cNvSpPr>
                <a:spLocks noChangeArrowheads="1"/>
              </p:cNvSpPr>
              <p:nvPr/>
            </p:nvSpPr>
            <p:spPr bwMode="auto">
              <a:xfrm rot="12494257">
                <a:off x="2611"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66" name="AutoShape 90" descr="Cork"/>
              <p:cNvSpPr>
                <a:spLocks noChangeArrowheads="1"/>
              </p:cNvSpPr>
              <p:nvPr/>
            </p:nvSpPr>
            <p:spPr bwMode="auto">
              <a:xfrm rot="12494257">
                <a:off x="2830" y="3775"/>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67" name="AutoShape 91" descr="Cork"/>
              <p:cNvSpPr>
                <a:spLocks noChangeArrowheads="1"/>
              </p:cNvSpPr>
              <p:nvPr/>
            </p:nvSpPr>
            <p:spPr bwMode="auto">
              <a:xfrm rot="12494257">
                <a:off x="3299"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68" name="AutoShape 92" descr="Cork"/>
              <p:cNvSpPr>
                <a:spLocks noChangeArrowheads="1"/>
              </p:cNvSpPr>
              <p:nvPr/>
            </p:nvSpPr>
            <p:spPr bwMode="auto">
              <a:xfrm rot="12494257">
                <a:off x="3070"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69" name="AutoShape 93" descr="Cork"/>
              <p:cNvSpPr>
                <a:spLocks noChangeArrowheads="1"/>
              </p:cNvSpPr>
              <p:nvPr/>
            </p:nvSpPr>
            <p:spPr bwMode="auto">
              <a:xfrm rot="12494257">
                <a:off x="3531" y="3779"/>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70" name="AutoShape 94" descr="Cork"/>
              <p:cNvSpPr>
                <a:spLocks noChangeArrowheads="1"/>
              </p:cNvSpPr>
              <p:nvPr/>
            </p:nvSpPr>
            <p:spPr bwMode="auto">
              <a:xfrm rot="12494257">
                <a:off x="3793"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71" name="AutoShape 95" descr="Cork"/>
              <p:cNvSpPr>
                <a:spLocks noChangeArrowheads="1"/>
              </p:cNvSpPr>
              <p:nvPr/>
            </p:nvSpPr>
            <p:spPr bwMode="auto">
              <a:xfrm rot="12494257">
                <a:off x="4021"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72" name="AutoShape 96" descr="Cork"/>
              <p:cNvSpPr>
                <a:spLocks noChangeArrowheads="1"/>
              </p:cNvSpPr>
              <p:nvPr/>
            </p:nvSpPr>
            <p:spPr bwMode="auto">
              <a:xfrm rot="12494257">
                <a:off x="4244"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73" name="AutoShape 97" descr="Cork"/>
              <p:cNvSpPr>
                <a:spLocks noChangeArrowheads="1"/>
              </p:cNvSpPr>
              <p:nvPr/>
            </p:nvSpPr>
            <p:spPr bwMode="auto">
              <a:xfrm rot="12494257">
                <a:off x="4455"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grpSp>
        <p:nvGrpSpPr>
          <p:cNvPr id="167975" name="Group 165"/>
          <p:cNvGrpSpPr>
            <a:grpSpLocks/>
          </p:cNvGrpSpPr>
          <p:nvPr/>
        </p:nvGrpSpPr>
        <p:grpSpPr bwMode="auto">
          <a:xfrm>
            <a:off x="1885950" y="92075"/>
            <a:ext cx="3810000" cy="2328863"/>
            <a:chOff x="1188" y="58"/>
            <a:chExt cx="2400" cy="1467"/>
          </a:xfrm>
        </p:grpSpPr>
        <p:sp>
          <p:nvSpPr>
            <p:cNvPr id="639142" name="Text Box 166"/>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solidFill>
                    <a:schemeClr val="tx1"/>
                  </a:solidFill>
                  <a:ea typeface="+mn-ea"/>
                  <a:cs typeface="+mn-cs"/>
                </a:rPr>
                <a:t>J</a:t>
              </a:r>
            </a:p>
          </p:txBody>
        </p:sp>
        <p:grpSp>
          <p:nvGrpSpPr>
            <p:cNvPr id="167977" name="Group 167"/>
            <p:cNvGrpSpPr>
              <a:grpSpLocks/>
            </p:cNvGrpSpPr>
            <p:nvPr/>
          </p:nvGrpSpPr>
          <p:grpSpPr bwMode="auto">
            <a:xfrm>
              <a:off x="1686" y="824"/>
              <a:ext cx="1180" cy="355"/>
              <a:chOff x="1686" y="824"/>
              <a:chExt cx="1180" cy="355"/>
            </a:xfrm>
          </p:grpSpPr>
          <p:sp>
            <p:nvSpPr>
              <p:cNvPr id="639144" name="Rectangle 168"/>
              <p:cNvSpPr>
                <a:spLocks noChangeArrowheads="1"/>
              </p:cNvSpPr>
              <p:nvPr/>
            </p:nvSpPr>
            <p:spPr bwMode="auto">
              <a:xfrm>
                <a:off x="1686" y="833"/>
                <a:ext cx="329"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rPr>
                  <a:t>4P</a:t>
                </a:r>
                <a:endParaRPr lang="en-US" sz="4800" b="0">
                  <a:solidFill>
                    <a:srgbClr val="FFEA18"/>
                  </a:solidFill>
                  <a:latin typeface="Times" charset="0"/>
                </a:endParaRPr>
              </a:p>
            </p:txBody>
          </p:sp>
          <p:sp>
            <p:nvSpPr>
              <p:cNvPr id="639145" name="Rectangle 169"/>
              <p:cNvSpPr>
                <a:spLocks noChangeArrowheads="1"/>
              </p:cNvSpPr>
              <p:nvPr/>
            </p:nvSpPr>
            <p:spPr bwMode="auto">
              <a:xfrm>
                <a:off x="2241" y="824"/>
                <a:ext cx="625"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rPr>
                  <a:t>  </a:t>
                </a:r>
                <a:r>
                  <a:rPr lang="en-US" sz="3600" i="1" smtClean="0">
                    <a:solidFill>
                      <a:srgbClr val="FFEA18"/>
                    </a:solidFill>
                  </a:rPr>
                  <a:t>3S</a:t>
                </a:r>
                <a:endParaRPr lang="en-US" sz="4800" b="0" dirty="0">
                  <a:solidFill>
                    <a:srgbClr val="FFEA18"/>
                  </a:solidFill>
                  <a:latin typeface="Times" charset="0"/>
                </a:endParaRPr>
              </a:p>
            </p:txBody>
          </p:sp>
        </p:grpSp>
        <p:grpSp>
          <p:nvGrpSpPr>
            <p:cNvPr id="167978" name="Group 170"/>
            <p:cNvGrpSpPr>
              <a:grpSpLocks/>
            </p:cNvGrpSpPr>
            <p:nvPr/>
          </p:nvGrpSpPr>
          <p:grpSpPr bwMode="auto">
            <a:xfrm>
              <a:off x="1188" y="1175"/>
              <a:ext cx="1959" cy="249"/>
              <a:chOff x="1188" y="1175"/>
              <a:chExt cx="1959" cy="249"/>
            </a:xfrm>
          </p:grpSpPr>
          <p:grpSp>
            <p:nvGrpSpPr>
              <p:cNvPr id="167992" name="Group 171"/>
              <p:cNvGrpSpPr>
                <a:grpSpLocks/>
              </p:cNvGrpSpPr>
              <p:nvPr/>
            </p:nvGrpSpPr>
            <p:grpSpPr bwMode="auto">
              <a:xfrm>
                <a:off x="1188" y="1175"/>
                <a:ext cx="1717" cy="249"/>
                <a:chOff x="1188" y="1175"/>
                <a:chExt cx="1717" cy="249"/>
              </a:xfrm>
            </p:grpSpPr>
            <p:sp>
              <p:nvSpPr>
                <p:cNvPr id="639148" name="Rectangle 172"/>
                <p:cNvSpPr>
                  <a:spLocks noChangeArrowheads="1"/>
                </p:cNvSpPr>
                <p:nvPr/>
              </p:nvSpPr>
              <p:spPr bwMode="auto">
                <a:xfrm>
                  <a:off x="1188" y="1179"/>
                  <a:ext cx="10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09F32"/>
                      </a:solidFill>
                    </a:rPr>
                    <a:t>L</a:t>
                  </a:r>
                  <a:endParaRPr lang="en-US" sz="3600" dirty="0">
                    <a:solidFill>
                      <a:srgbClr val="FFEA18"/>
                    </a:solidFill>
                    <a:latin typeface="Times" charset="0"/>
                  </a:endParaRPr>
                </a:p>
              </p:txBody>
            </p:sp>
            <p:sp>
              <p:nvSpPr>
                <p:cNvPr id="639149" name="Rectangle 173"/>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A</a:t>
                  </a:r>
                  <a:endParaRPr lang="en-US" sz="3600">
                    <a:solidFill>
                      <a:srgbClr val="FC030C"/>
                    </a:solidFill>
                    <a:latin typeface="Times" charset="0"/>
                  </a:endParaRPr>
                </a:p>
              </p:txBody>
            </p:sp>
            <p:sp>
              <p:nvSpPr>
                <p:cNvPr id="639150" name="Rectangle 174"/>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39151" name="Rectangle 175"/>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M</a:t>
                  </a:r>
                  <a:endParaRPr lang="en-US" sz="3600">
                    <a:solidFill>
                      <a:srgbClr val="FC030C"/>
                    </a:solidFill>
                    <a:latin typeface="Times" charset="0"/>
                  </a:endParaRPr>
                </a:p>
              </p:txBody>
            </p:sp>
            <p:sp>
              <p:nvSpPr>
                <p:cNvPr id="639152" name="Rectangle 176"/>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39153" name="Rectangle 177"/>
                <p:cNvSpPr>
                  <a:spLocks noChangeArrowheads="1"/>
                </p:cNvSpPr>
                <p:nvPr/>
              </p:nvSpPr>
              <p:spPr bwMode="auto">
                <a:xfrm>
                  <a:off x="2335" y="1183"/>
                  <a:ext cx="13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rPr>
                    <a:t>T</a:t>
                  </a:r>
                  <a:endParaRPr lang="en-US" sz="3600" dirty="0">
                    <a:solidFill>
                      <a:srgbClr val="08F220"/>
                    </a:solidFill>
                    <a:latin typeface="Times" charset="0"/>
                  </a:endParaRPr>
                </a:p>
              </p:txBody>
            </p:sp>
            <p:sp>
              <p:nvSpPr>
                <p:cNvPr id="639154" name="Rectangle 178"/>
                <p:cNvSpPr>
                  <a:spLocks noChangeArrowheads="1"/>
                </p:cNvSpPr>
                <p:nvPr/>
              </p:nvSpPr>
              <p:spPr bwMode="auto">
                <a:xfrm>
                  <a:off x="2552" y="1183"/>
                  <a:ext cx="12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R</a:t>
                  </a:r>
                  <a:endParaRPr lang="en-US" sz="3600">
                    <a:solidFill>
                      <a:srgbClr val="08F220"/>
                    </a:solidFill>
                    <a:latin typeface="Times" charset="0"/>
                  </a:endParaRPr>
                </a:p>
              </p:txBody>
            </p:sp>
            <p:sp>
              <p:nvSpPr>
                <p:cNvPr id="639155" name="Rectangle 179"/>
                <p:cNvSpPr>
                  <a:spLocks noChangeArrowheads="1"/>
                </p:cNvSpPr>
                <p:nvPr/>
              </p:nvSpPr>
              <p:spPr bwMode="auto">
                <a:xfrm>
                  <a:off x="2781" y="1191"/>
                  <a:ext cx="12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smtClean="0">
                      <a:solidFill>
                        <a:srgbClr val="08F220"/>
                      </a:solidFill>
                    </a:rPr>
                    <a:t>R</a:t>
                  </a:r>
                  <a:endParaRPr lang="en-US" sz="3600" dirty="0">
                    <a:solidFill>
                      <a:srgbClr val="08F220"/>
                    </a:solidFill>
                    <a:latin typeface="Times" charset="0"/>
                  </a:endParaRPr>
                </a:p>
              </p:txBody>
            </p:sp>
          </p:grpSp>
          <p:sp>
            <p:nvSpPr>
              <p:cNvPr id="639156" name="Rectangle 180"/>
              <p:cNvSpPr>
                <a:spLocks noChangeArrowheads="1"/>
              </p:cNvSpPr>
              <p:nvPr/>
            </p:nvSpPr>
            <p:spPr bwMode="auto">
              <a:xfrm>
                <a:off x="3024" y="1184"/>
                <a:ext cx="123"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11B0C5"/>
                    </a:solidFill>
                  </a:rPr>
                  <a:t>Y</a:t>
                </a:r>
                <a:endParaRPr lang="en-US" sz="3600" dirty="0">
                  <a:solidFill>
                    <a:srgbClr val="11B0C5"/>
                  </a:solidFill>
                  <a:latin typeface="Times" charset="0"/>
                </a:endParaRPr>
              </a:p>
            </p:txBody>
          </p:sp>
        </p:grpSp>
        <p:grpSp>
          <p:nvGrpSpPr>
            <p:cNvPr id="167979" name="Group 181"/>
            <p:cNvGrpSpPr>
              <a:grpSpLocks/>
            </p:cNvGrpSpPr>
            <p:nvPr/>
          </p:nvGrpSpPr>
          <p:grpSpPr bwMode="auto">
            <a:xfrm>
              <a:off x="2033" y="58"/>
              <a:ext cx="455" cy="692"/>
              <a:chOff x="2033" y="58"/>
              <a:chExt cx="455" cy="692"/>
            </a:xfrm>
          </p:grpSpPr>
          <p:grpSp>
            <p:nvGrpSpPr>
              <p:cNvPr id="167988" name="Group 182"/>
              <p:cNvGrpSpPr>
                <a:grpSpLocks/>
              </p:cNvGrpSpPr>
              <p:nvPr/>
            </p:nvGrpSpPr>
            <p:grpSpPr bwMode="auto">
              <a:xfrm>
                <a:off x="2033" y="58"/>
                <a:ext cx="455" cy="692"/>
                <a:chOff x="1814" y="109"/>
                <a:chExt cx="455" cy="692"/>
              </a:xfrm>
            </p:grpSpPr>
            <p:sp>
              <p:nvSpPr>
                <p:cNvPr id="639159" name="Text Box 183"/>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39160" name="Line 184"/>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39161" name="Line 185"/>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67980" name="Group 186"/>
            <p:cNvGrpSpPr>
              <a:grpSpLocks/>
            </p:cNvGrpSpPr>
            <p:nvPr/>
          </p:nvGrpSpPr>
          <p:grpSpPr bwMode="auto">
            <a:xfrm>
              <a:off x="1394" y="1159"/>
              <a:ext cx="1562" cy="272"/>
              <a:chOff x="1394" y="1159"/>
              <a:chExt cx="1562" cy="272"/>
            </a:xfrm>
          </p:grpSpPr>
          <p:sp>
            <p:nvSpPr>
              <p:cNvPr id="639163" name="Rectangle 187"/>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39164" name="Rectangle 188"/>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639165" name="Rectangle 189"/>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39166" name="Rectangle 190"/>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67983" name="Group 191"/>
            <p:cNvGrpSpPr>
              <a:grpSpLocks/>
            </p:cNvGrpSpPr>
            <p:nvPr/>
          </p:nvGrpSpPr>
          <p:grpSpPr bwMode="auto">
            <a:xfrm>
              <a:off x="1639" y="578"/>
              <a:ext cx="1275" cy="365"/>
              <a:chOff x="1639" y="554"/>
              <a:chExt cx="1275" cy="365"/>
            </a:xfrm>
          </p:grpSpPr>
          <p:sp>
            <p:nvSpPr>
              <p:cNvPr id="639168" name="Text Box 192"/>
              <p:cNvSpPr txBox="1">
                <a:spLocks noChangeArrowheads="1"/>
              </p:cNvSpPr>
              <p:nvPr/>
            </p:nvSpPr>
            <p:spPr bwMode="auto">
              <a:xfrm>
                <a:off x="1639" y="554"/>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smtClean="0">
                    <a:latin typeface="Arial" charset="0"/>
                    <a:ea typeface="+mn-ea"/>
                    <a:cs typeface="+mn-cs"/>
                  </a:rPr>
                  <a:t>L 7 Y J</a:t>
                </a:r>
                <a:endParaRPr lang="en-US" sz="3200" dirty="0">
                  <a:latin typeface="Arial" charset="0"/>
                  <a:ea typeface="+mn-ea"/>
                  <a:cs typeface="+mn-cs"/>
                </a:endParaRPr>
              </a:p>
            </p:txBody>
          </p:sp>
          <p:sp>
            <p:nvSpPr>
              <p:cNvPr id="639169" name="Line 193"/>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39039"/>
                                        </p:tgtEl>
                                        <p:attrNameLst>
                                          <p:attrName>style.visibility</p:attrName>
                                        </p:attrNameLst>
                                      </p:cBhvr>
                                      <p:to>
                                        <p:strVal val="visible"/>
                                      </p:to>
                                    </p:set>
                                    <p:animEffect transition="in" filter="wipe(left)">
                                      <p:cBhvr>
                                        <p:cTn id="12" dur="500"/>
                                        <p:tgtEl>
                                          <p:spTgt spid="63903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528" fill="hold" grpId="0" nodeType="clickEffect">
                                  <p:stCondLst>
                                    <p:cond delay="0"/>
                                  </p:stCondLst>
                                  <p:childTnLst>
                                    <p:set>
                                      <p:cBhvr>
                                        <p:cTn id="16" dur="1" fill="hold">
                                          <p:stCondLst>
                                            <p:cond delay="0"/>
                                          </p:stCondLst>
                                        </p:cTn>
                                        <p:tgtEl>
                                          <p:spTgt spid="639082"/>
                                        </p:tgtEl>
                                        <p:attrNameLst>
                                          <p:attrName>style.visibility</p:attrName>
                                        </p:attrNameLst>
                                      </p:cBhvr>
                                      <p:to>
                                        <p:strVal val="visible"/>
                                      </p:to>
                                    </p:set>
                                    <p:anim calcmode="lin" valueType="num">
                                      <p:cBhvr>
                                        <p:cTn id="17" dur="500" fill="hold"/>
                                        <p:tgtEl>
                                          <p:spTgt spid="639082"/>
                                        </p:tgtEl>
                                        <p:attrNameLst>
                                          <p:attrName>ppt_w</p:attrName>
                                        </p:attrNameLst>
                                      </p:cBhvr>
                                      <p:tavLst>
                                        <p:tav tm="0">
                                          <p:val>
                                            <p:fltVal val="0"/>
                                          </p:val>
                                        </p:tav>
                                        <p:tav tm="100000">
                                          <p:val>
                                            <p:strVal val="#ppt_w"/>
                                          </p:val>
                                        </p:tav>
                                      </p:tavLst>
                                    </p:anim>
                                    <p:anim calcmode="lin" valueType="num">
                                      <p:cBhvr>
                                        <p:cTn id="18" dur="500" fill="hold"/>
                                        <p:tgtEl>
                                          <p:spTgt spid="639082"/>
                                        </p:tgtEl>
                                        <p:attrNameLst>
                                          <p:attrName>ppt_h</p:attrName>
                                        </p:attrNameLst>
                                      </p:cBhvr>
                                      <p:tavLst>
                                        <p:tav tm="0">
                                          <p:val>
                                            <p:fltVal val="0"/>
                                          </p:val>
                                        </p:tav>
                                        <p:tav tm="100000">
                                          <p:val>
                                            <p:strVal val="#ppt_h"/>
                                          </p:val>
                                        </p:tav>
                                      </p:tavLst>
                                    </p:anim>
                                    <p:anim calcmode="lin" valueType="num">
                                      <p:cBhvr>
                                        <p:cTn id="19" dur="500" fill="hold"/>
                                        <p:tgtEl>
                                          <p:spTgt spid="639082"/>
                                        </p:tgtEl>
                                        <p:attrNameLst>
                                          <p:attrName>ppt_x</p:attrName>
                                        </p:attrNameLst>
                                      </p:cBhvr>
                                      <p:tavLst>
                                        <p:tav tm="0">
                                          <p:val>
                                            <p:fltVal val="0.5"/>
                                          </p:val>
                                        </p:tav>
                                        <p:tav tm="100000">
                                          <p:val>
                                            <p:strVal val="#ppt_x"/>
                                          </p:val>
                                        </p:tav>
                                      </p:tavLst>
                                    </p:anim>
                                    <p:anim calcmode="lin" valueType="num">
                                      <p:cBhvr>
                                        <p:cTn id="20" dur="500" fill="hold"/>
                                        <p:tgtEl>
                                          <p:spTgt spid="639082"/>
                                        </p:tgtEl>
                                        <p:attrNameLst>
                                          <p:attrName>ppt_y</p:attrName>
                                        </p:attrNameLst>
                                      </p:cBhvr>
                                      <p:tavLst>
                                        <p:tav tm="0">
                                          <p:val>
                                            <p:fltVal val="0.5"/>
                                          </p:val>
                                        </p:tav>
                                        <p:tav tm="100000">
                                          <p:val>
                                            <p:strVal val="#ppt_y"/>
                                          </p:val>
                                        </p:tav>
                                      </p:tavLst>
                                    </p:anim>
                                  </p:childTnLst>
                                </p:cTn>
                              </p:par>
                            </p:childTnLst>
                          </p:cTn>
                        </p:par>
                        <p:par>
                          <p:cTn id="21" fill="hold" nodeType="afterGroup">
                            <p:stCondLst>
                              <p:cond delay="500"/>
                            </p:stCondLst>
                            <p:childTnLst>
                              <p:par>
                                <p:cTn id="22" presetID="22" presetClass="entr" presetSubtype="8"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9039" grpId="0" autoUpdateAnimBg="0"/>
      <p:bldP spid="63908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69986"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69987"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69988"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69989"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69990"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169991"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92"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69993"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pic>
        <p:nvPicPr>
          <p:cNvPr id="169994" name="Picture 3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95" name="Rectangle 35"/>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640036"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0037"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40038" name="Picture 38"/>
          <p:cNvPicPr>
            <a:picLocks noChangeAspect="1" noChangeArrowheads="1"/>
          </p:cNvPicPr>
          <p:nvPr/>
        </p:nvPicPr>
        <p:blipFill>
          <a:blip r:embed="rId5"/>
          <a:srcRect/>
          <a:stretch>
            <a:fillRect/>
          </a:stretch>
        </p:blipFill>
        <p:spPr bwMode="auto">
          <a:xfrm rot="5361337">
            <a:off x="-360097" y="4128283"/>
            <a:ext cx="4605338" cy="301625"/>
          </a:xfrm>
          <a:prstGeom prst="rect">
            <a:avLst/>
          </a:prstGeom>
          <a:noFill/>
          <a:effectLst>
            <a:outerShdw blurRad="63500" dist="38099" dir="2700000" algn="ctr" rotWithShape="0">
              <a:schemeClr val="accent2">
                <a:alpha val="74998"/>
              </a:schemeClr>
            </a:outerShdw>
          </a:effectLst>
        </p:spPr>
      </p:pic>
      <p:pic>
        <p:nvPicPr>
          <p:cNvPr id="169999"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29969" y="4071144"/>
            <a:ext cx="466248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0000"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0001"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0002"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0003"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0044" name="Text Box 44"/>
          <p:cNvSpPr txBox="1">
            <a:spLocks noChangeArrowheads="1"/>
          </p:cNvSpPr>
          <p:nvPr/>
        </p:nvSpPr>
        <p:spPr bwMode="auto">
          <a:xfrm>
            <a:off x="120650" y="106363"/>
            <a:ext cx="3097213" cy="1200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sv-SE" smtClean="0">
                <a:solidFill>
                  <a:schemeClr val="tx1"/>
                </a:solidFill>
                <a:latin typeface="Arial" charset="0"/>
              </a:rPr>
              <a:t>NTHO KAKO JIANG RONG ECHUMBO  BITA KA </a:t>
            </a:r>
            <a:endParaRPr lang="en-US" sz="2000" dirty="0">
              <a:solidFill>
                <a:schemeClr val="tx1"/>
              </a:solidFill>
              <a:latin typeface="Arial" charset="0"/>
            </a:endParaRPr>
          </a:p>
        </p:txBody>
      </p:sp>
      <p:grpSp>
        <p:nvGrpSpPr>
          <p:cNvPr id="170005" name="Group 45"/>
          <p:cNvGrpSpPr>
            <a:grpSpLocks/>
          </p:cNvGrpSpPr>
          <p:nvPr/>
        </p:nvGrpSpPr>
        <p:grpSpPr bwMode="auto">
          <a:xfrm>
            <a:off x="2098675" y="2589213"/>
            <a:ext cx="6496050" cy="936625"/>
            <a:chOff x="1322" y="1631"/>
            <a:chExt cx="4092" cy="590"/>
          </a:xfrm>
        </p:grpSpPr>
        <p:pic>
          <p:nvPicPr>
            <p:cNvPr id="640046"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40047"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40048"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40049"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40050"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40051"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70006" name="Group 52"/>
          <p:cNvGrpSpPr>
            <a:grpSpLocks/>
          </p:cNvGrpSpPr>
          <p:nvPr/>
        </p:nvGrpSpPr>
        <p:grpSpPr bwMode="auto">
          <a:xfrm>
            <a:off x="2836863" y="3608388"/>
            <a:ext cx="5664200" cy="669925"/>
            <a:chOff x="1787" y="2273"/>
            <a:chExt cx="3568" cy="422"/>
          </a:xfrm>
        </p:grpSpPr>
        <p:pic>
          <p:nvPicPr>
            <p:cNvPr id="640053" name="Picture 53"/>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40054" name="Picture 54"/>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40055" name="Picture 55"/>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40056" name="Picture 56"/>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4" name="Group 57"/>
          <p:cNvGrpSpPr>
            <a:grpSpLocks/>
          </p:cNvGrpSpPr>
          <p:nvPr/>
        </p:nvGrpSpPr>
        <p:grpSpPr bwMode="auto">
          <a:xfrm>
            <a:off x="3941763" y="4387850"/>
            <a:ext cx="4672012" cy="592138"/>
            <a:chOff x="2483" y="2764"/>
            <a:chExt cx="2943" cy="373"/>
          </a:xfrm>
        </p:grpSpPr>
        <p:pic>
          <p:nvPicPr>
            <p:cNvPr id="640058" name="Picture 58"/>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40059" name="Picture 59"/>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40060" name="Picture 60"/>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40061" name="Picture 61"/>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170008"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0009" name="Picture 6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0010" name="Picture 6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0011" name="Picture 6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0012" name="Picture 6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0013" name="Picture 6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0014" name="Picture 68"/>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0069" name="Text Box 69"/>
          <p:cNvSpPr txBox="1">
            <a:spLocks noChangeArrowheads="1"/>
          </p:cNvSpPr>
          <p:nvPr/>
        </p:nvSpPr>
        <p:spPr bwMode="auto">
          <a:xfrm>
            <a:off x="3051175" y="3668713"/>
            <a:ext cx="3233738" cy="461665"/>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p>
            <a:pPr algn="r">
              <a:spcBef>
                <a:spcPct val="50000"/>
              </a:spcBef>
              <a:defRPr/>
            </a:pPr>
            <a:r>
              <a:rPr lang="en-US" sz="2400" b="0" dirty="0" smtClean="0">
                <a:solidFill>
                  <a:schemeClr val="accent2"/>
                </a:solidFill>
                <a:latin typeface="Arial Black" charset="0"/>
                <a:ea typeface="+mn-ea"/>
                <a:cs typeface="+mn-cs"/>
              </a:rPr>
              <a:t>LIKO PHYOCHAK</a:t>
            </a:r>
            <a:endParaRPr lang="en-US" sz="2400" b="0" dirty="0">
              <a:solidFill>
                <a:schemeClr val="accent2"/>
              </a:solidFill>
              <a:latin typeface="Arial Black" charset="0"/>
              <a:ea typeface="+mn-ea"/>
              <a:cs typeface="+mn-cs"/>
            </a:endParaRPr>
          </a:p>
        </p:txBody>
      </p:sp>
      <p:sp>
        <p:nvSpPr>
          <p:cNvPr id="640070" name="Text Box 70"/>
          <p:cNvSpPr txBox="1">
            <a:spLocks noChangeArrowheads="1"/>
          </p:cNvSpPr>
          <p:nvPr/>
        </p:nvSpPr>
        <p:spPr bwMode="auto">
          <a:xfrm>
            <a:off x="2293938" y="2684463"/>
            <a:ext cx="5697537"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3200" b="0" dirty="0">
                <a:solidFill>
                  <a:schemeClr val="accent1"/>
                </a:solidFill>
                <a:latin typeface="Arial Black" charset="0"/>
                <a:ea typeface="+mn-ea"/>
                <a:cs typeface="+mn-cs"/>
              </a:rPr>
              <a:t>ABRAHAMIC </a:t>
            </a:r>
            <a:r>
              <a:rPr lang="en-US" sz="3200" b="0" dirty="0" smtClean="0">
                <a:solidFill>
                  <a:schemeClr val="accent1"/>
                </a:solidFill>
                <a:latin typeface="Arial Black" charset="0"/>
                <a:ea typeface="+mn-ea"/>
                <a:cs typeface="+mn-cs"/>
              </a:rPr>
              <a:t>PHYOCHAK</a:t>
            </a:r>
            <a:endParaRPr lang="en-US" sz="3200" b="0" dirty="0">
              <a:solidFill>
                <a:schemeClr val="accent1"/>
              </a:solidFill>
              <a:latin typeface="Arial Black" charset="0"/>
              <a:ea typeface="+mn-ea"/>
              <a:cs typeface="+mn-cs"/>
            </a:endParaRPr>
          </a:p>
        </p:txBody>
      </p:sp>
      <p:sp>
        <p:nvSpPr>
          <p:cNvPr id="640071" name="Text Box 71"/>
          <p:cNvSpPr txBox="1">
            <a:spLocks noChangeArrowheads="1"/>
          </p:cNvSpPr>
          <p:nvPr/>
        </p:nvSpPr>
        <p:spPr bwMode="auto">
          <a:xfrm>
            <a:off x="4191000" y="4419600"/>
            <a:ext cx="3624263"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dirty="0">
                <a:solidFill>
                  <a:schemeClr val="accent2"/>
                </a:solidFill>
                <a:latin typeface="Arial Black" charset="0"/>
                <a:ea typeface="+mn-ea"/>
                <a:cs typeface="+mn-cs"/>
              </a:rPr>
              <a:t>DAVIDIC </a:t>
            </a:r>
            <a:r>
              <a:rPr lang="en-US" sz="2400" b="0" dirty="0" smtClean="0">
                <a:solidFill>
                  <a:schemeClr val="accent2"/>
                </a:solidFill>
                <a:latin typeface="Arial Black" charset="0"/>
                <a:ea typeface="+mn-ea"/>
                <a:cs typeface="+mn-cs"/>
              </a:rPr>
              <a:t>PHYOCHAK</a:t>
            </a:r>
            <a:endParaRPr lang="en-US" sz="2400" b="0" dirty="0">
              <a:solidFill>
                <a:schemeClr val="accent2"/>
              </a:solidFill>
              <a:latin typeface="Arial Black" charset="0"/>
              <a:ea typeface="+mn-ea"/>
              <a:cs typeface="+mn-cs"/>
            </a:endParaRPr>
          </a:p>
        </p:txBody>
      </p:sp>
      <p:sp>
        <p:nvSpPr>
          <p:cNvPr id="170018" name="Text Box 106"/>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40107" name="Rectangle 107"/>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40108" name="Rectangle 108"/>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82</a:t>
            </a:r>
          </a:p>
        </p:txBody>
      </p:sp>
      <p:sp>
        <p:nvSpPr>
          <p:cNvPr id="170021" name="Text Box 109"/>
          <p:cNvSpPr txBox="1">
            <a:spLocks noChangeArrowheads="1"/>
          </p:cNvSpPr>
          <p:nvPr/>
        </p:nvSpPr>
        <p:spPr bwMode="auto">
          <a:xfrm>
            <a:off x="8555038" y="64500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2</a:t>
            </a:r>
          </a:p>
        </p:txBody>
      </p:sp>
      <p:grpSp>
        <p:nvGrpSpPr>
          <p:cNvPr id="5" name="Group 113"/>
          <p:cNvGrpSpPr>
            <a:grpSpLocks/>
          </p:cNvGrpSpPr>
          <p:nvPr/>
        </p:nvGrpSpPr>
        <p:grpSpPr bwMode="auto">
          <a:xfrm>
            <a:off x="4559300" y="4997450"/>
            <a:ext cx="2894013" cy="658813"/>
            <a:chOff x="2872" y="3148"/>
            <a:chExt cx="1823" cy="415"/>
          </a:xfrm>
        </p:grpSpPr>
        <p:sp>
          <p:nvSpPr>
            <p:cNvPr id="640110" name="AutoShape 110"/>
            <p:cNvSpPr>
              <a:spLocks noChangeArrowheads="1"/>
            </p:cNvSpPr>
            <p:nvPr/>
          </p:nvSpPr>
          <p:spPr bwMode="auto">
            <a:xfrm>
              <a:off x="2872" y="3148"/>
              <a:ext cx="1823" cy="415"/>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1822CD"/>
              </a:solidFill>
              <a:round/>
              <a:headEnd/>
              <a:tailEnd/>
            </a:ln>
            <a:effectLst>
              <a:outerShdw blurRad="63500" dist="143684" dir="2700000" algn="ctr" rotWithShape="0">
                <a:schemeClr val="bg2">
                  <a:alpha val="74998"/>
                </a:schemeClr>
              </a:outerShdw>
            </a:effectLst>
          </p:spPr>
          <p:txBody>
            <a:bodyPr wrap="none" anchor="ctr"/>
            <a:lstStyle/>
            <a:p>
              <a:pPr algn="ctr">
                <a:defRPr/>
              </a:pPr>
              <a:endParaRPr lang="en-US">
                <a:solidFill>
                  <a:srgbClr val="FFFF00"/>
                </a:solidFill>
                <a:ea typeface="+mn-ea"/>
                <a:cs typeface="+mn-cs"/>
              </a:endParaRPr>
            </a:p>
          </p:txBody>
        </p:sp>
        <p:sp>
          <p:nvSpPr>
            <p:cNvPr id="640111" name="Text Box 111"/>
            <p:cNvSpPr txBox="1">
              <a:spLocks noChangeArrowheads="1"/>
            </p:cNvSpPr>
            <p:nvPr/>
          </p:nvSpPr>
          <p:spPr bwMode="auto">
            <a:xfrm>
              <a:off x="2903" y="3206"/>
              <a:ext cx="1777" cy="304"/>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lnSpc>
                  <a:spcPct val="80000"/>
                </a:lnSpc>
                <a:spcBef>
                  <a:spcPct val="50000"/>
                </a:spcBef>
                <a:defRPr/>
              </a:pPr>
              <a:r>
                <a:rPr lang="en-US" sz="3200">
                  <a:solidFill>
                    <a:srgbClr val="FFFF00"/>
                  </a:solidFill>
                  <a:ea typeface="+mn-ea"/>
                  <a:cs typeface="+mn-cs"/>
                </a:rPr>
                <a:t>2 </a:t>
              </a:r>
              <a:r>
                <a:rPr lang="en-US" sz="3200" smtClean="0">
                  <a:solidFill>
                    <a:srgbClr val="FFFF00"/>
                  </a:solidFill>
                  <a:ea typeface="+mn-ea"/>
                  <a:cs typeface="+mn-cs"/>
                </a:rPr>
                <a:t>SAMUEL </a:t>
              </a:r>
              <a:r>
                <a:rPr lang="en-US" sz="3200" dirty="0">
                  <a:solidFill>
                    <a:srgbClr val="FFFF00"/>
                  </a:solidFill>
                  <a:ea typeface="+mn-ea"/>
                  <a:cs typeface="+mn-cs"/>
                </a:rPr>
                <a:t>7</a:t>
              </a:r>
            </a:p>
          </p:txBody>
        </p:sp>
      </p:grpSp>
      <p:sp>
        <p:nvSpPr>
          <p:cNvPr id="640112" name="AutoShape 112"/>
          <p:cNvSpPr>
            <a:spLocks noChangeArrowheads="1"/>
          </p:cNvSpPr>
          <p:nvPr/>
        </p:nvSpPr>
        <p:spPr bwMode="auto">
          <a:xfrm>
            <a:off x="3868738" y="4194175"/>
            <a:ext cx="708025" cy="889000"/>
          </a:xfrm>
          <a:prstGeom prst="roundRect">
            <a:avLst>
              <a:gd name="adj" fmla="val 16667"/>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170024" name="Group 72"/>
          <p:cNvGrpSpPr>
            <a:grpSpLocks/>
          </p:cNvGrpSpPr>
          <p:nvPr/>
        </p:nvGrpSpPr>
        <p:grpSpPr bwMode="auto">
          <a:xfrm>
            <a:off x="1949450" y="2236788"/>
            <a:ext cx="5273675" cy="3898900"/>
            <a:chOff x="1228" y="1409"/>
            <a:chExt cx="3322" cy="2456"/>
          </a:xfrm>
        </p:grpSpPr>
        <p:grpSp>
          <p:nvGrpSpPr>
            <p:cNvPr id="170054" name="Group 73"/>
            <p:cNvGrpSpPr>
              <a:grpSpLocks/>
            </p:cNvGrpSpPr>
            <p:nvPr/>
          </p:nvGrpSpPr>
          <p:grpSpPr bwMode="auto">
            <a:xfrm>
              <a:off x="1228" y="1409"/>
              <a:ext cx="3303" cy="119"/>
              <a:chOff x="1206" y="1392"/>
              <a:chExt cx="3303" cy="119"/>
            </a:xfrm>
          </p:grpSpPr>
          <p:sp>
            <p:nvSpPr>
              <p:cNvPr id="640074" name="AutoShape 74" descr="Cork"/>
              <p:cNvSpPr>
                <a:spLocks noChangeArrowheads="1"/>
              </p:cNvSpPr>
              <p:nvPr/>
            </p:nvSpPr>
            <p:spPr bwMode="auto">
              <a:xfrm rot="-1822980">
                <a:off x="1206" y="1407"/>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0075" name="AutoShape 75" descr="Cork"/>
              <p:cNvSpPr>
                <a:spLocks noChangeArrowheads="1"/>
              </p:cNvSpPr>
              <p:nvPr/>
            </p:nvSpPr>
            <p:spPr bwMode="auto">
              <a:xfrm rot="-1822980">
                <a:off x="1433" y="1413"/>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0076" name="AutoShape 76" descr="Cork"/>
              <p:cNvSpPr>
                <a:spLocks noChangeArrowheads="1"/>
              </p:cNvSpPr>
              <p:nvPr/>
            </p:nvSpPr>
            <p:spPr bwMode="auto">
              <a:xfrm rot="-1822980">
                <a:off x="1666" y="1413"/>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0077" name="AutoShape 77" descr="Cork"/>
              <p:cNvSpPr>
                <a:spLocks noChangeArrowheads="1"/>
              </p:cNvSpPr>
              <p:nvPr/>
            </p:nvSpPr>
            <p:spPr bwMode="auto">
              <a:xfrm rot="-1822980">
                <a:off x="1894" y="1413"/>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0078" name="AutoShape 78" descr="Cork"/>
              <p:cNvSpPr>
                <a:spLocks noChangeArrowheads="1"/>
              </p:cNvSpPr>
              <p:nvPr/>
            </p:nvSpPr>
            <p:spPr bwMode="auto">
              <a:xfrm rot="-1822980">
                <a:off x="2110" y="1409"/>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0079" name="AutoShape 79" descr="Cork"/>
              <p:cNvSpPr>
                <a:spLocks noChangeArrowheads="1"/>
              </p:cNvSpPr>
              <p:nvPr/>
            </p:nvSpPr>
            <p:spPr bwMode="auto">
              <a:xfrm rot="-1822980">
                <a:off x="2350" y="1397"/>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0080" name="AutoShape 80" descr="Cork"/>
              <p:cNvSpPr>
                <a:spLocks noChangeArrowheads="1"/>
              </p:cNvSpPr>
              <p:nvPr/>
            </p:nvSpPr>
            <p:spPr bwMode="auto">
              <a:xfrm rot="-1822980">
                <a:off x="2577" y="1401"/>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0081" name="AutoShape 81" descr="Cork"/>
              <p:cNvSpPr>
                <a:spLocks noChangeArrowheads="1"/>
              </p:cNvSpPr>
              <p:nvPr/>
            </p:nvSpPr>
            <p:spPr bwMode="auto">
              <a:xfrm rot="-1822980">
                <a:off x="2803" y="1401"/>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0082" name="AutoShape 82" descr="Cork"/>
              <p:cNvSpPr>
                <a:spLocks noChangeArrowheads="1"/>
              </p:cNvSpPr>
              <p:nvPr/>
            </p:nvSpPr>
            <p:spPr bwMode="auto">
              <a:xfrm rot="-1822980">
                <a:off x="3034" y="1401"/>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0083" name="AutoShape 83" descr="Cork"/>
              <p:cNvSpPr>
                <a:spLocks noChangeArrowheads="1"/>
              </p:cNvSpPr>
              <p:nvPr/>
            </p:nvSpPr>
            <p:spPr bwMode="auto">
              <a:xfrm rot="-1822980">
                <a:off x="3286" y="1401"/>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0084" name="AutoShape 84" descr="Cork"/>
              <p:cNvSpPr>
                <a:spLocks noChangeArrowheads="1"/>
              </p:cNvSpPr>
              <p:nvPr/>
            </p:nvSpPr>
            <p:spPr bwMode="auto">
              <a:xfrm rot="-1822980">
                <a:off x="3504" y="1399"/>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0085" name="AutoShape 85" descr="Cork"/>
              <p:cNvSpPr>
                <a:spLocks noChangeArrowheads="1"/>
              </p:cNvSpPr>
              <p:nvPr/>
            </p:nvSpPr>
            <p:spPr bwMode="auto">
              <a:xfrm rot="-1822980">
                <a:off x="3757" y="1400"/>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0086" name="AutoShape 86" descr="Cork"/>
              <p:cNvSpPr>
                <a:spLocks noChangeArrowheads="1"/>
              </p:cNvSpPr>
              <p:nvPr/>
            </p:nvSpPr>
            <p:spPr bwMode="auto">
              <a:xfrm rot="-1822980">
                <a:off x="3982" y="1402"/>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0087" name="AutoShape 87" descr="Cork"/>
              <p:cNvSpPr>
                <a:spLocks noChangeArrowheads="1"/>
              </p:cNvSpPr>
              <p:nvPr/>
            </p:nvSpPr>
            <p:spPr bwMode="auto">
              <a:xfrm rot="-1822980">
                <a:off x="4210" y="1403"/>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0088" name="AutoShape 88" descr="Cork"/>
              <p:cNvSpPr>
                <a:spLocks noChangeArrowheads="1"/>
              </p:cNvSpPr>
              <p:nvPr/>
            </p:nvSpPr>
            <p:spPr bwMode="auto">
              <a:xfrm rot="-1822980">
                <a:off x="4419" y="1392"/>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70055" name="Group 89"/>
            <p:cNvGrpSpPr>
              <a:grpSpLocks/>
            </p:cNvGrpSpPr>
            <p:nvPr/>
          </p:nvGrpSpPr>
          <p:grpSpPr bwMode="auto">
            <a:xfrm>
              <a:off x="1243" y="3761"/>
              <a:ext cx="3307" cy="104"/>
              <a:chOff x="1231" y="3769"/>
              <a:chExt cx="3307" cy="104"/>
            </a:xfrm>
          </p:grpSpPr>
          <p:sp>
            <p:nvSpPr>
              <p:cNvPr id="640090" name="AutoShape 90" descr="Cork"/>
              <p:cNvSpPr>
                <a:spLocks noChangeArrowheads="1"/>
              </p:cNvSpPr>
              <p:nvPr/>
            </p:nvSpPr>
            <p:spPr bwMode="auto">
              <a:xfrm rot="12494257">
                <a:off x="1231" y="3769"/>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091" name="AutoShape 91" descr="Cork"/>
              <p:cNvSpPr>
                <a:spLocks noChangeArrowheads="1"/>
              </p:cNvSpPr>
              <p:nvPr/>
            </p:nvSpPr>
            <p:spPr bwMode="auto">
              <a:xfrm rot="12494257">
                <a:off x="1455"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092" name="AutoShape 92" descr="Cork"/>
              <p:cNvSpPr>
                <a:spLocks noChangeArrowheads="1"/>
              </p:cNvSpPr>
              <p:nvPr/>
            </p:nvSpPr>
            <p:spPr bwMode="auto">
              <a:xfrm rot="12494257">
                <a:off x="1693"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093" name="AutoShape 93" descr="Cork"/>
              <p:cNvSpPr>
                <a:spLocks noChangeArrowheads="1"/>
              </p:cNvSpPr>
              <p:nvPr/>
            </p:nvSpPr>
            <p:spPr bwMode="auto">
              <a:xfrm rot="12494257">
                <a:off x="1925"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094" name="AutoShape 94" descr="Cork"/>
              <p:cNvSpPr>
                <a:spLocks noChangeArrowheads="1"/>
              </p:cNvSpPr>
              <p:nvPr/>
            </p:nvSpPr>
            <p:spPr bwMode="auto">
              <a:xfrm rot="12494257">
                <a:off x="2137"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095" name="AutoShape 95" descr="Cork"/>
              <p:cNvSpPr>
                <a:spLocks noChangeArrowheads="1"/>
              </p:cNvSpPr>
              <p:nvPr/>
            </p:nvSpPr>
            <p:spPr bwMode="auto">
              <a:xfrm rot="12494257">
                <a:off x="2375" y="3779"/>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096" name="AutoShape 96" descr="Cork"/>
              <p:cNvSpPr>
                <a:spLocks noChangeArrowheads="1"/>
              </p:cNvSpPr>
              <p:nvPr/>
            </p:nvSpPr>
            <p:spPr bwMode="auto">
              <a:xfrm rot="12494257">
                <a:off x="2611"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097" name="AutoShape 97" descr="Cork"/>
              <p:cNvSpPr>
                <a:spLocks noChangeArrowheads="1"/>
              </p:cNvSpPr>
              <p:nvPr/>
            </p:nvSpPr>
            <p:spPr bwMode="auto">
              <a:xfrm rot="12494257">
                <a:off x="2830" y="3775"/>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098" name="AutoShape 98" descr="Cork"/>
              <p:cNvSpPr>
                <a:spLocks noChangeArrowheads="1"/>
              </p:cNvSpPr>
              <p:nvPr/>
            </p:nvSpPr>
            <p:spPr bwMode="auto">
              <a:xfrm rot="12494257">
                <a:off x="3299"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099" name="AutoShape 99" descr="Cork"/>
              <p:cNvSpPr>
                <a:spLocks noChangeArrowheads="1"/>
              </p:cNvSpPr>
              <p:nvPr/>
            </p:nvSpPr>
            <p:spPr bwMode="auto">
              <a:xfrm rot="12494257">
                <a:off x="3070"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100" name="AutoShape 100" descr="Cork"/>
              <p:cNvSpPr>
                <a:spLocks noChangeArrowheads="1"/>
              </p:cNvSpPr>
              <p:nvPr/>
            </p:nvSpPr>
            <p:spPr bwMode="auto">
              <a:xfrm rot="12494257">
                <a:off x="3531" y="3779"/>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101" name="AutoShape 101" descr="Cork"/>
              <p:cNvSpPr>
                <a:spLocks noChangeArrowheads="1"/>
              </p:cNvSpPr>
              <p:nvPr/>
            </p:nvSpPr>
            <p:spPr bwMode="auto">
              <a:xfrm rot="12494257">
                <a:off x="3793"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102" name="AutoShape 102" descr="Cork"/>
              <p:cNvSpPr>
                <a:spLocks noChangeArrowheads="1"/>
              </p:cNvSpPr>
              <p:nvPr/>
            </p:nvSpPr>
            <p:spPr bwMode="auto">
              <a:xfrm rot="12494257">
                <a:off x="4021"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103" name="AutoShape 103" descr="Cork"/>
              <p:cNvSpPr>
                <a:spLocks noChangeArrowheads="1"/>
              </p:cNvSpPr>
              <p:nvPr/>
            </p:nvSpPr>
            <p:spPr bwMode="auto">
              <a:xfrm rot="12494257">
                <a:off x="4244"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104" name="AutoShape 104" descr="Cork"/>
              <p:cNvSpPr>
                <a:spLocks noChangeArrowheads="1"/>
              </p:cNvSpPr>
              <p:nvPr/>
            </p:nvSpPr>
            <p:spPr bwMode="auto">
              <a:xfrm rot="12494257">
                <a:off x="4455"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grpSp>
        <p:nvGrpSpPr>
          <p:cNvPr id="170025" name="Group 141"/>
          <p:cNvGrpSpPr>
            <a:grpSpLocks/>
          </p:cNvGrpSpPr>
          <p:nvPr/>
        </p:nvGrpSpPr>
        <p:grpSpPr bwMode="auto">
          <a:xfrm>
            <a:off x="1885950" y="92075"/>
            <a:ext cx="3810000" cy="2328863"/>
            <a:chOff x="1188" y="58"/>
            <a:chExt cx="2400" cy="1467"/>
          </a:xfrm>
        </p:grpSpPr>
        <p:sp>
          <p:nvSpPr>
            <p:cNvPr id="640142" name="Text Box 142"/>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solidFill>
                    <a:schemeClr val="tx1"/>
                  </a:solidFill>
                  <a:ea typeface="+mn-ea"/>
                  <a:cs typeface="+mn-cs"/>
                </a:rPr>
                <a:t>J</a:t>
              </a:r>
            </a:p>
          </p:txBody>
        </p:sp>
        <p:grpSp>
          <p:nvGrpSpPr>
            <p:cNvPr id="170027" name="Group 143"/>
            <p:cNvGrpSpPr>
              <a:grpSpLocks/>
            </p:cNvGrpSpPr>
            <p:nvPr/>
          </p:nvGrpSpPr>
          <p:grpSpPr bwMode="auto">
            <a:xfrm>
              <a:off x="1686" y="824"/>
              <a:ext cx="1180" cy="355"/>
              <a:chOff x="1686" y="824"/>
              <a:chExt cx="1180" cy="355"/>
            </a:xfrm>
          </p:grpSpPr>
          <p:sp>
            <p:nvSpPr>
              <p:cNvPr id="640144" name="Rectangle 144"/>
              <p:cNvSpPr>
                <a:spLocks noChangeArrowheads="1"/>
              </p:cNvSpPr>
              <p:nvPr/>
            </p:nvSpPr>
            <p:spPr bwMode="auto">
              <a:xfrm>
                <a:off x="1686" y="833"/>
                <a:ext cx="329"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rPr>
                  <a:t>4P</a:t>
                </a:r>
                <a:endParaRPr lang="en-US" sz="4800" b="0">
                  <a:solidFill>
                    <a:srgbClr val="FFEA18"/>
                  </a:solidFill>
                  <a:latin typeface="Times" charset="0"/>
                </a:endParaRPr>
              </a:p>
            </p:txBody>
          </p:sp>
          <p:sp>
            <p:nvSpPr>
              <p:cNvPr id="640145" name="Rectangle 145"/>
              <p:cNvSpPr>
                <a:spLocks noChangeArrowheads="1"/>
              </p:cNvSpPr>
              <p:nvPr/>
            </p:nvSpPr>
            <p:spPr bwMode="auto">
              <a:xfrm>
                <a:off x="2241" y="824"/>
                <a:ext cx="625"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rPr>
                  <a:t>  </a:t>
                </a:r>
                <a:r>
                  <a:rPr lang="en-US" sz="3600" i="1" smtClean="0">
                    <a:solidFill>
                      <a:srgbClr val="FFEA18"/>
                    </a:solidFill>
                  </a:rPr>
                  <a:t>3S</a:t>
                </a:r>
                <a:endParaRPr lang="en-US" sz="4800" b="0" dirty="0">
                  <a:solidFill>
                    <a:srgbClr val="FFEA18"/>
                  </a:solidFill>
                  <a:latin typeface="Times" charset="0"/>
                </a:endParaRPr>
              </a:p>
            </p:txBody>
          </p:sp>
        </p:grpSp>
        <p:grpSp>
          <p:nvGrpSpPr>
            <p:cNvPr id="170028" name="Group 146"/>
            <p:cNvGrpSpPr>
              <a:grpSpLocks/>
            </p:cNvGrpSpPr>
            <p:nvPr/>
          </p:nvGrpSpPr>
          <p:grpSpPr bwMode="auto">
            <a:xfrm>
              <a:off x="1188" y="1175"/>
              <a:ext cx="1959" cy="249"/>
              <a:chOff x="1188" y="1175"/>
              <a:chExt cx="1959" cy="249"/>
            </a:xfrm>
          </p:grpSpPr>
          <p:grpSp>
            <p:nvGrpSpPr>
              <p:cNvPr id="170042" name="Group 147"/>
              <p:cNvGrpSpPr>
                <a:grpSpLocks/>
              </p:cNvGrpSpPr>
              <p:nvPr/>
            </p:nvGrpSpPr>
            <p:grpSpPr bwMode="auto">
              <a:xfrm>
                <a:off x="1188" y="1175"/>
                <a:ext cx="1717" cy="249"/>
                <a:chOff x="1188" y="1175"/>
                <a:chExt cx="1717" cy="249"/>
              </a:xfrm>
            </p:grpSpPr>
            <p:sp>
              <p:nvSpPr>
                <p:cNvPr id="640148" name="Rectangle 148"/>
                <p:cNvSpPr>
                  <a:spLocks noChangeArrowheads="1"/>
                </p:cNvSpPr>
                <p:nvPr/>
              </p:nvSpPr>
              <p:spPr bwMode="auto">
                <a:xfrm>
                  <a:off x="1188" y="1179"/>
                  <a:ext cx="10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smtClean="0">
                      <a:solidFill>
                        <a:srgbClr val="F09F32"/>
                      </a:solidFill>
                    </a:rPr>
                    <a:t>L</a:t>
                  </a:r>
                  <a:endParaRPr lang="en-US" sz="3600" dirty="0">
                    <a:solidFill>
                      <a:srgbClr val="FFEA18"/>
                    </a:solidFill>
                    <a:latin typeface="Times" charset="0"/>
                  </a:endParaRPr>
                </a:p>
              </p:txBody>
            </p:sp>
            <p:sp>
              <p:nvSpPr>
                <p:cNvPr id="640149" name="Rectangle 149"/>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A</a:t>
                  </a:r>
                  <a:endParaRPr lang="en-US" sz="3600">
                    <a:solidFill>
                      <a:srgbClr val="FC030C"/>
                    </a:solidFill>
                    <a:latin typeface="Times" charset="0"/>
                  </a:endParaRPr>
                </a:p>
              </p:txBody>
            </p:sp>
            <p:sp>
              <p:nvSpPr>
                <p:cNvPr id="640150" name="Rectangle 150"/>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40151" name="Rectangle 151"/>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M</a:t>
                  </a:r>
                  <a:endParaRPr lang="en-US" sz="3600">
                    <a:solidFill>
                      <a:srgbClr val="FC030C"/>
                    </a:solidFill>
                    <a:latin typeface="Times" charset="0"/>
                  </a:endParaRPr>
                </a:p>
              </p:txBody>
            </p:sp>
            <p:sp>
              <p:nvSpPr>
                <p:cNvPr id="640152" name="Rectangle 152"/>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40153" name="Rectangle 153"/>
                <p:cNvSpPr>
                  <a:spLocks noChangeArrowheads="1"/>
                </p:cNvSpPr>
                <p:nvPr/>
              </p:nvSpPr>
              <p:spPr bwMode="auto">
                <a:xfrm>
                  <a:off x="2335" y="1183"/>
                  <a:ext cx="13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rPr>
                    <a:t>T</a:t>
                  </a:r>
                  <a:endParaRPr lang="en-US" sz="3600" dirty="0">
                    <a:solidFill>
                      <a:srgbClr val="08F220"/>
                    </a:solidFill>
                    <a:latin typeface="Times" charset="0"/>
                  </a:endParaRPr>
                </a:p>
              </p:txBody>
            </p:sp>
            <p:sp>
              <p:nvSpPr>
                <p:cNvPr id="640154" name="Rectangle 154"/>
                <p:cNvSpPr>
                  <a:spLocks noChangeArrowheads="1"/>
                </p:cNvSpPr>
                <p:nvPr/>
              </p:nvSpPr>
              <p:spPr bwMode="auto">
                <a:xfrm>
                  <a:off x="2552" y="1183"/>
                  <a:ext cx="12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R</a:t>
                  </a:r>
                  <a:endParaRPr lang="en-US" sz="3600">
                    <a:solidFill>
                      <a:srgbClr val="08F220"/>
                    </a:solidFill>
                    <a:latin typeface="Times" charset="0"/>
                  </a:endParaRPr>
                </a:p>
              </p:txBody>
            </p:sp>
            <p:sp>
              <p:nvSpPr>
                <p:cNvPr id="640155" name="Rectangle 155"/>
                <p:cNvSpPr>
                  <a:spLocks noChangeArrowheads="1"/>
                </p:cNvSpPr>
                <p:nvPr/>
              </p:nvSpPr>
              <p:spPr bwMode="auto">
                <a:xfrm>
                  <a:off x="2781" y="1191"/>
                  <a:ext cx="12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smtClean="0">
                      <a:solidFill>
                        <a:srgbClr val="08F220"/>
                      </a:solidFill>
                    </a:rPr>
                    <a:t>R</a:t>
                  </a:r>
                  <a:endParaRPr lang="en-US" sz="3600" dirty="0">
                    <a:solidFill>
                      <a:srgbClr val="08F220"/>
                    </a:solidFill>
                    <a:latin typeface="Times" charset="0"/>
                  </a:endParaRPr>
                </a:p>
              </p:txBody>
            </p:sp>
          </p:grpSp>
          <p:sp>
            <p:nvSpPr>
              <p:cNvPr id="640156" name="Rectangle 156"/>
              <p:cNvSpPr>
                <a:spLocks noChangeArrowheads="1"/>
              </p:cNvSpPr>
              <p:nvPr/>
            </p:nvSpPr>
            <p:spPr bwMode="auto">
              <a:xfrm>
                <a:off x="3024" y="1184"/>
                <a:ext cx="123"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11B0C5"/>
                    </a:solidFill>
                  </a:rPr>
                  <a:t>Y</a:t>
                </a:r>
                <a:endParaRPr lang="en-US" sz="3600" dirty="0">
                  <a:solidFill>
                    <a:srgbClr val="11B0C5"/>
                  </a:solidFill>
                  <a:latin typeface="Times" charset="0"/>
                </a:endParaRPr>
              </a:p>
            </p:txBody>
          </p:sp>
        </p:grpSp>
        <p:grpSp>
          <p:nvGrpSpPr>
            <p:cNvPr id="170029" name="Group 157"/>
            <p:cNvGrpSpPr>
              <a:grpSpLocks/>
            </p:cNvGrpSpPr>
            <p:nvPr/>
          </p:nvGrpSpPr>
          <p:grpSpPr bwMode="auto">
            <a:xfrm>
              <a:off x="2033" y="58"/>
              <a:ext cx="455" cy="692"/>
              <a:chOff x="2033" y="58"/>
              <a:chExt cx="455" cy="692"/>
            </a:xfrm>
          </p:grpSpPr>
          <p:grpSp>
            <p:nvGrpSpPr>
              <p:cNvPr id="170038" name="Group 158"/>
              <p:cNvGrpSpPr>
                <a:grpSpLocks/>
              </p:cNvGrpSpPr>
              <p:nvPr/>
            </p:nvGrpSpPr>
            <p:grpSpPr bwMode="auto">
              <a:xfrm>
                <a:off x="2033" y="58"/>
                <a:ext cx="455" cy="692"/>
                <a:chOff x="1814" y="109"/>
                <a:chExt cx="455" cy="692"/>
              </a:xfrm>
            </p:grpSpPr>
            <p:sp>
              <p:nvSpPr>
                <p:cNvPr id="640159" name="Text Box 159"/>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40160" name="Line 160"/>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40161" name="Line 161"/>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70030" name="Group 162"/>
            <p:cNvGrpSpPr>
              <a:grpSpLocks/>
            </p:cNvGrpSpPr>
            <p:nvPr/>
          </p:nvGrpSpPr>
          <p:grpSpPr bwMode="auto">
            <a:xfrm>
              <a:off x="1394" y="1159"/>
              <a:ext cx="1562" cy="272"/>
              <a:chOff x="1394" y="1159"/>
              <a:chExt cx="1562" cy="272"/>
            </a:xfrm>
          </p:grpSpPr>
          <p:sp>
            <p:nvSpPr>
              <p:cNvPr id="640163" name="Rectangle 163"/>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40164" name="Rectangle 164"/>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640165" name="Rectangle 165"/>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0166" name="Rectangle 166"/>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70033" name="Group 167"/>
            <p:cNvGrpSpPr>
              <a:grpSpLocks/>
            </p:cNvGrpSpPr>
            <p:nvPr/>
          </p:nvGrpSpPr>
          <p:grpSpPr bwMode="auto">
            <a:xfrm>
              <a:off x="1639" y="578"/>
              <a:ext cx="1275" cy="365"/>
              <a:chOff x="1639" y="554"/>
              <a:chExt cx="1275" cy="365"/>
            </a:xfrm>
          </p:grpSpPr>
          <p:sp>
            <p:nvSpPr>
              <p:cNvPr id="640168" name="Text Box 168"/>
              <p:cNvSpPr txBox="1">
                <a:spLocks noChangeArrowheads="1"/>
              </p:cNvSpPr>
              <p:nvPr/>
            </p:nvSpPr>
            <p:spPr bwMode="auto">
              <a:xfrm>
                <a:off x="1639" y="554"/>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smtClean="0">
                    <a:latin typeface="Arial" charset="0"/>
                    <a:ea typeface="+mn-ea"/>
                    <a:cs typeface="+mn-cs"/>
                  </a:rPr>
                  <a:t>L 7 Y J</a:t>
                </a:r>
                <a:endParaRPr lang="en-US" sz="3200" dirty="0">
                  <a:latin typeface="Arial" charset="0"/>
                  <a:ea typeface="+mn-ea"/>
                  <a:cs typeface="+mn-cs"/>
                </a:endParaRPr>
              </a:p>
            </p:txBody>
          </p:sp>
          <p:sp>
            <p:nvSpPr>
              <p:cNvPr id="640169" name="Line 169"/>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40071"/>
                                        </p:tgtEl>
                                        <p:attrNameLst>
                                          <p:attrName>style.visibility</p:attrName>
                                        </p:attrNameLst>
                                      </p:cBhvr>
                                      <p:to>
                                        <p:strVal val="visible"/>
                                      </p:to>
                                    </p:set>
                                    <p:animEffect transition="in" filter="wipe(left)">
                                      <p:cBhvr>
                                        <p:cTn id="12" dur="500"/>
                                        <p:tgtEl>
                                          <p:spTgt spid="6400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528" fill="hold" grpId="0" nodeType="clickEffect">
                                  <p:stCondLst>
                                    <p:cond delay="0"/>
                                  </p:stCondLst>
                                  <p:childTnLst>
                                    <p:set>
                                      <p:cBhvr>
                                        <p:cTn id="16" dur="1" fill="hold">
                                          <p:stCondLst>
                                            <p:cond delay="0"/>
                                          </p:stCondLst>
                                        </p:cTn>
                                        <p:tgtEl>
                                          <p:spTgt spid="640112"/>
                                        </p:tgtEl>
                                        <p:attrNameLst>
                                          <p:attrName>style.visibility</p:attrName>
                                        </p:attrNameLst>
                                      </p:cBhvr>
                                      <p:to>
                                        <p:strVal val="visible"/>
                                      </p:to>
                                    </p:set>
                                    <p:anim calcmode="lin" valueType="num">
                                      <p:cBhvr>
                                        <p:cTn id="17" dur="500" fill="hold"/>
                                        <p:tgtEl>
                                          <p:spTgt spid="640112"/>
                                        </p:tgtEl>
                                        <p:attrNameLst>
                                          <p:attrName>ppt_w</p:attrName>
                                        </p:attrNameLst>
                                      </p:cBhvr>
                                      <p:tavLst>
                                        <p:tav tm="0">
                                          <p:val>
                                            <p:fltVal val="0"/>
                                          </p:val>
                                        </p:tav>
                                        <p:tav tm="100000">
                                          <p:val>
                                            <p:strVal val="#ppt_w"/>
                                          </p:val>
                                        </p:tav>
                                      </p:tavLst>
                                    </p:anim>
                                    <p:anim calcmode="lin" valueType="num">
                                      <p:cBhvr>
                                        <p:cTn id="18" dur="500" fill="hold"/>
                                        <p:tgtEl>
                                          <p:spTgt spid="640112"/>
                                        </p:tgtEl>
                                        <p:attrNameLst>
                                          <p:attrName>ppt_h</p:attrName>
                                        </p:attrNameLst>
                                      </p:cBhvr>
                                      <p:tavLst>
                                        <p:tav tm="0">
                                          <p:val>
                                            <p:fltVal val="0"/>
                                          </p:val>
                                        </p:tav>
                                        <p:tav tm="100000">
                                          <p:val>
                                            <p:strVal val="#ppt_h"/>
                                          </p:val>
                                        </p:tav>
                                      </p:tavLst>
                                    </p:anim>
                                    <p:anim calcmode="lin" valueType="num">
                                      <p:cBhvr>
                                        <p:cTn id="19" dur="500" fill="hold"/>
                                        <p:tgtEl>
                                          <p:spTgt spid="640112"/>
                                        </p:tgtEl>
                                        <p:attrNameLst>
                                          <p:attrName>ppt_x</p:attrName>
                                        </p:attrNameLst>
                                      </p:cBhvr>
                                      <p:tavLst>
                                        <p:tav tm="0">
                                          <p:val>
                                            <p:fltVal val="0.5"/>
                                          </p:val>
                                        </p:tav>
                                        <p:tav tm="100000">
                                          <p:val>
                                            <p:strVal val="#ppt_x"/>
                                          </p:val>
                                        </p:tav>
                                      </p:tavLst>
                                    </p:anim>
                                    <p:anim calcmode="lin" valueType="num">
                                      <p:cBhvr>
                                        <p:cTn id="20" dur="500" fill="hold"/>
                                        <p:tgtEl>
                                          <p:spTgt spid="640112"/>
                                        </p:tgtEl>
                                        <p:attrNameLst>
                                          <p:attrName>ppt_y</p:attrName>
                                        </p:attrNameLst>
                                      </p:cBhvr>
                                      <p:tavLst>
                                        <p:tav tm="0">
                                          <p:val>
                                            <p:fltVal val="0.5"/>
                                          </p:val>
                                        </p:tav>
                                        <p:tav tm="100000">
                                          <p:val>
                                            <p:strVal val="#ppt_y"/>
                                          </p:val>
                                        </p:tav>
                                      </p:tavLst>
                                    </p:anim>
                                  </p:childTnLst>
                                </p:cTn>
                              </p:par>
                            </p:childTnLst>
                          </p:cTn>
                        </p:par>
                        <p:par>
                          <p:cTn id="21" fill="hold" nodeType="afterGroup">
                            <p:stCondLst>
                              <p:cond delay="500"/>
                            </p:stCondLst>
                            <p:childTnLst>
                              <p:par>
                                <p:cTn id="22" presetID="22" presetClass="entr" presetSubtype="8"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71" grpId="0" autoUpdateAnimBg="0"/>
      <p:bldP spid="64011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72034"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72035"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72036"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72037"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72038"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172039"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40"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72041"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72042"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72043"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1060"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1061"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41062" name="Picture 38"/>
          <p:cNvPicPr>
            <a:picLocks noChangeAspect="1" noChangeArrowheads="1"/>
          </p:cNvPicPr>
          <p:nvPr/>
        </p:nvPicPr>
        <p:blipFill>
          <a:blip r:embed="rId5"/>
          <a:srcRect/>
          <a:stretch>
            <a:fillRect/>
          </a:stretch>
        </p:blipFill>
        <p:spPr bwMode="auto">
          <a:xfrm rot="5361337">
            <a:off x="-323056" y="4123531"/>
            <a:ext cx="4605338" cy="301625"/>
          </a:xfrm>
          <a:prstGeom prst="rect">
            <a:avLst/>
          </a:prstGeom>
          <a:noFill/>
          <a:effectLst>
            <a:outerShdw blurRad="63500" dist="38099" dir="2700000" algn="ctr" rotWithShape="0">
              <a:schemeClr val="accent2">
                <a:alpha val="74998"/>
              </a:schemeClr>
            </a:outerShdw>
          </a:effectLst>
        </p:spPr>
      </p:pic>
      <p:pic>
        <p:nvPicPr>
          <p:cNvPr id="172047"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29969" y="4147344"/>
            <a:ext cx="466248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2048"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2049"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2050"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2051"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1068" name="Text Box 44"/>
          <p:cNvSpPr txBox="1">
            <a:spLocks noChangeArrowheads="1"/>
          </p:cNvSpPr>
          <p:nvPr/>
        </p:nvSpPr>
        <p:spPr bwMode="auto">
          <a:xfrm>
            <a:off x="120650" y="106363"/>
            <a:ext cx="3097213" cy="1200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sv-SE" smtClean="0">
                <a:solidFill>
                  <a:schemeClr val="tx1"/>
                </a:solidFill>
                <a:latin typeface="Arial" charset="0"/>
              </a:rPr>
              <a:t>NTHO KAKO JIANG RONG ECHUMBO  BITA KA </a:t>
            </a:r>
            <a:endParaRPr lang="en-US" sz="2000" dirty="0">
              <a:solidFill>
                <a:schemeClr val="tx1"/>
              </a:solidFill>
              <a:latin typeface="Arial" charset="0"/>
            </a:endParaRPr>
          </a:p>
        </p:txBody>
      </p:sp>
      <p:grpSp>
        <p:nvGrpSpPr>
          <p:cNvPr id="172053" name="Group 45"/>
          <p:cNvGrpSpPr>
            <a:grpSpLocks/>
          </p:cNvGrpSpPr>
          <p:nvPr/>
        </p:nvGrpSpPr>
        <p:grpSpPr bwMode="auto">
          <a:xfrm>
            <a:off x="2098675" y="2589213"/>
            <a:ext cx="6496050" cy="936625"/>
            <a:chOff x="1322" y="1631"/>
            <a:chExt cx="4092" cy="590"/>
          </a:xfrm>
        </p:grpSpPr>
        <p:pic>
          <p:nvPicPr>
            <p:cNvPr id="641070"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41071"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41072"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41073"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41074"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41075"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72054" name="Group 52"/>
          <p:cNvGrpSpPr>
            <a:grpSpLocks/>
          </p:cNvGrpSpPr>
          <p:nvPr/>
        </p:nvGrpSpPr>
        <p:grpSpPr bwMode="auto">
          <a:xfrm>
            <a:off x="2836863" y="3608388"/>
            <a:ext cx="5664200" cy="669925"/>
            <a:chOff x="1787" y="2273"/>
            <a:chExt cx="3568" cy="422"/>
          </a:xfrm>
        </p:grpSpPr>
        <p:pic>
          <p:nvPicPr>
            <p:cNvPr id="641077" name="Picture 53"/>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41078" name="Picture 54"/>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41079" name="Picture 55"/>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41080" name="Picture 56"/>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72055" name="Group 57"/>
          <p:cNvGrpSpPr>
            <a:grpSpLocks/>
          </p:cNvGrpSpPr>
          <p:nvPr/>
        </p:nvGrpSpPr>
        <p:grpSpPr bwMode="auto">
          <a:xfrm>
            <a:off x="3941763" y="4387850"/>
            <a:ext cx="4672012" cy="592138"/>
            <a:chOff x="2483" y="2764"/>
            <a:chExt cx="2943" cy="373"/>
          </a:xfrm>
        </p:grpSpPr>
        <p:pic>
          <p:nvPicPr>
            <p:cNvPr id="641082" name="Picture 58"/>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41083" name="Picture 59"/>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41084" name="Picture 60"/>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41085" name="Picture 61"/>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172056"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63"/>
          <p:cNvGrpSpPr>
            <a:grpSpLocks/>
          </p:cNvGrpSpPr>
          <p:nvPr/>
        </p:nvGrpSpPr>
        <p:grpSpPr bwMode="auto">
          <a:xfrm>
            <a:off x="3832225" y="5137150"/>
            <a:ext cx="4697413" cy="603250"/>
            <a:chOff x="2414" y="3236"/>
            <a:chExt cx="2959" cy="380"/>
          </a:xfrm>
        </p:grpSpPr>
        <p:pic>
          <p:nvPicPr>
            <p:cNvPr id="641088" name="Picture 64"/>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41089" name="Picture 65"/>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41090" name="Picture 66"/>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41091" name="Picture 67"/>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41092" name="Text Box 68"/>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pic>
        <p:nvPicPr>
          <p:cNvPr id="172058"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2059"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2060"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2061"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2062"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2063" name="Picture 7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1099" name="Text Box 75"/>
          <p:cNvSpPr txBox="1">
            <a:spLocks noChangeArrowheads="1"/>
          </p:cNvSpPr>
          <p:nvPr/>
        </p:nvSpPr>
        <p:spPr bwMode="auto">
          <a:xfrm>
            <a:off x="3051175" y="3668713"/>
            <a:ext cx="3233738" cy="461665"/>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p>
            <a:pPr algn="r">
              <a:spcBef>
                <a:spcPct val="50000"/>
              </a:spcBef>
              <a:defRPr/>
            </a:pPr>
            <a:r>
              <a:rPr lang="en-US" sz="2400" b="0" dirty="0" smtClean="0">
                <a:solidFill>
                  <a:schemeClr val="accent2"/>
                </a:solidFill>
                <a:latin typeface="Arial Black" charset="0"/>
                <a:ea typeface="+mn-ea"/>
                <a:cs typeface="+mn-cs"/>
              </a:rPr>
              <a:t>LIKO PHYOCHAK</a:t>
            </a:r>
            <a:endParaRPr lang="en-US" sz="2400" b="0" dirty="0">
              <a:solidFill>
                <a:schemeClr val="accent2"/>
              </a:solidFill>
              <a:latin typeface="Arial Black" charset="0"/>
              <a:ea typeface="+mn-ea"/>
              <a:cs typeface="+mn-cs"/>
            </a:endParaRPr>
          </a:p>
        </p:txBody>
      </p:sp>
      <p:sp>
        <p:nvSpPr>
          <p:cNvPr id="641100" name="Text Box 76"/>
          <p:cNvSpPr txBox="1">
            <a:spLocks noChangeArrowheads="1"/>
          </p:cNvSpPr>
          <p:nvPr/>
        </p:nvSpPr>
        <p:spPr bwMode="auto">
          <a:xfrm>
            <a:off x="2293938" y="2684463"/>
            <a:ext cx="5697537"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3200" b="0" dirty="0">
                <a:solidFill>
                  <a:schemeClr val="accent1"/>
                </a:solidFill>
                <a:latin typeface="Arial Black" charset="0"/>
                <a:ea typeface="+mn-ea"/>
                <a:cs typeface="+mn-cs"/>
              </a:rPr>
              <a:t>ABRAHAMIC </a:t>
            </a:r>
            <a:r>
              <a:rPr lang="en-US" sz="3200" b="0" dirty="0" smtClean="0">
                <a:solidFill>
                  <a:schemeClr val="accent1"/>
                </a:solidFill>
                <a:latin typeface="Arial Black" charset="0"/>
                <a:ea typeface="+mn-ea"/>
                <a:cs typeface="+mn-cs"/>
              </a:rPr>
              <a:t>PHYOCHAK</a:t>
            </a:r>
            <a:endParaRPr lang="en-US" sz="3200" b="0" dirty="0">
              <a:solidFill>
                <a:schemeClr val="accent1"/>
              </a:solidFill>
              <a:latin typeface="Arial Black" charset="0"/>
              <a:ea typeface="+mn-ea"/>
              <a:cs typeface="+mn-cs"/>
            </a:endParaRPr>
          </a:p>
        </p:txBody>
      </p:sp>
      <p:sp>
        <p:nvSpPr>
          <p:cNvPr id="641101" name="Text Box 77"/>
          <p:cNvSpPr txBox="1">
            <a:spLocks noChangeArrowheads="1"/>
          </p:cNvSpPr>
          <p:nvPr/>
        </p:nvSpPr>
        <p:spPr bwMode="auto">
          <a:xfrm>
            <a:off x="3832225" y="5160963"/>
            <a:ext cx="37528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dirty="0" smtClean="0">
                <a:solidFill>
                  <a:schemeClr val="accent2"/>
                </a:solidFill>
                <a:latin typeface="Arial Black" charset="0"/>
                <a:ea typeface="+mn-ea"/>
                <a:cs typeface="+mn-cs"/>
              </a:rPr>
              <a:t>Ethan PHYOCHAK</a:t>
            </a:r>
            <a:endParaRPr lang="en-US" sz="2400" b="0" dirty="0">
              <a:solidFill>
                <a:schemeClr val="accent2"/>
              </a:solidFill>
              <a:latin typeface="Arial Black" charset="0"/>
              <a:ea typeface="+mn-ea"/>
              <a:cs typeface="+mn-cs"/>
            </a:endParaRPr>
          </a:p>
        </p:txBody>
      </p:sp>
      <p:sp>
        <p:nvSpPr>
          <p:cNvPr id="172067" name="Text Box 113"/>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41138" name="Rectangle 114"/>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grpSp>
        <p:nvGrpSpPr>
          <p:cNvPr id="172069" name="Group 79"/>
          <p:cNvGrpSpPr>
            <a:grpSpLocks/>
          </p:cNvGrpSpPr>
          <p:nvPr/>
        </p:nvGrpSpPr>
        <p:grpSpPr bwMode="auto">
          <a:xfrm>
            <a:off x="1949450" y="2236788"/>
            <a:ext cx="5273675" cy="3898900"/>
            <a:chOff x="1228" y="1409"/>
            <a:chExt cx="3322" cy="2456"/>
          </a:xfrm>
        </p:grpSpPr>
        <p:grpSp>
          <p:nvGrpSpPr>
            <p:cNvPr id="172109" name="Group 80"/>
            <p:cNvGrpSpPr>
              <a:grpSpLocks/>
            </p:cNvGrpSpPr>
            <p:nvPr/>
          </p:nvGrpSpPr>
          <p:grpSpPr bwMode="auto">
            <a:xfrm>
              <a:off x="1228" y="1409"/>
              <a:ext cx="3303" cy="119"/>
              <a:chOff x="1206" y="1392"/>
              <a:chExt cx="3303" cy="119"/>
            </a:xfrm>
          </p:grpSpPr>
          <p:sp>
            <p:nvSpPr>
              <p:cNvPr id="641105" name="AutoShape 81"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1106" name="AutoShape 82"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1107" name="AutoShape 83"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1108" name="AutoShape 84"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1109" name="AutoShape 85"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1110" name="AutoShape 86"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1111" name="AutoShape 87"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1112" name="AutoShape 88"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1113" name="AutoShape 89"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1114" name="AutoShape 90"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1115" name="AutoShape 91"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1116" name="AutoShape 92"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1117" name="AutoShape 93"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1118" name="AutoShape 94"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1119" name="AutoShape 95"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72110" name="Group 96"/>
            <p:cNvGrpSpPr>
              <a:grpSpLocks/>
            </p:cNvGrpSpPr>
            <p:nvPr/>
          </p:nvGrpSpPr>
          <p:grpSpPr bwMode="auto">
            <a:xfrm>
              <a:off x="1243" y="3761"/>
              <a:ext cx="3307" cy="104"/>
              <a:chOff x="1231" y="3769"/>
              <a:chExt cx="3307" cy="104"/>
            </a:xfrm>
          </p:grpSpPr>
          <p:sp>
            <p:nvSpPr>
              <p:cNvPr id="641121" name="AutoShape 97" descr="Cork"/>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22" name="AutoShape 98" descr="Cork"/>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23" name="AutoShape 99" descr="Cork"/>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24" name="AutoShape 100" descr="Cork"/>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25" name="AutoShape 101" descr="Cork"/>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26" name="AutoShape 102" descr="Cork"/>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27" name="AutoShape 103" descr="Cork"/>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28" name="AutoShape 104" descr="Cork"/>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29" name="AutoShape 105" descr="Cork"/>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30" name="AutoShape 106" descr="Cork"/>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31" name="AutoShape 107" descr="Cork"/>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32" name="AutoShape 108" descr="Cork"/>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33" name="AutoShape 109" descr="Cork"/>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34" name="AutoShape 110" descr="Cork"/>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35" name="AutoShape 111" descr="Cork"/>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641139" name="Rectangle 115"/>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83</a:t>
            </a:r>
          </a:p>
        </p:txBody>
      </p:sp>
      <p:sp>
        <p:nvSpPr>
          <p:cNvPr id="172071" name="Text Box 116"/>
          <p:cNvSpPr txBox="1">
            <a:spLocks noChangeArrowheads="1"/>
          </p:cNvSpPr>
          <p:nvPr/>
        </p:nvSpPr>
        <p:spPr bwMode="auto">
          <a:xfrm>
            <a:off x="8555038" y="64468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3</a:t>
            </a:r>
          </a:p>
        </p:txBody>
      </p:sp>
      <p:grpSp>
        <p:nvGrpSpPr>
          <p:cNvPr id="9" name="Group 120"/>
          <p:cNvGrpSpPr>
            <a:grpSpLocks/>
          </p:cNvGrpSpPr>
          <p:nvPr/>
        </p:nvGrpSpPr>
        <p:grpSpPr bwMode="auto">
          <a:xfrm>
            <a:off x="4568825" y="5788025"/>
            <a:ext cx="3417888" cy="768350"/>
            <a:chOff x="2878" y="3646"/>
            <a:chExt cx="2153" cy="484"/>
          </a:xfrm>
        </p:grpSpPr>
        <p:sp>
          <p:nvSpPr>
            <p:cNvPr id="641141" name="AutoShape 117"/>
            <p:cNvSpPr>
              <a:spLocks noChangeArrowheads="1"/>
            </p:cNvSpPr>
            <p:nvPr/>
          </p:nvSpPr>
          <p:spPr bwMode="auto">
            <a:xfrm>
              <a:off x="2922" y="3646"/>
              <a:ext cx="1977" cy="484"/>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1822CD"/>
              </a:solidFill>
              <a:round/>
              <a:headEnd/>
              <a:tailEnd/>
            </a:ln>
            <a:effectLst>
              <a:outerShdw blurRad="63500" dist="143684" dir="2700000" algn="ctr" rotWithShape="0">
                <a:schemeClr val="bg2">
                  <a:alpha val="74998"/>
                </a:schemeClr>
              </a:outerShdw>
            </a:effectLst>
          </p:spPr>
          <p:txBody>
            <a:bodyPr wrap="none" anchor="ctr"/>
            <a:lstStyle/>
            <a:p>
              <a:pPr algn="ctr">
                <a:defRPr/>
              </a:pPr>
              <a:endParaRPr lang="en-US">
                <a:solidFill>
                  <a:srgbClr val="FFFF00"/>
                </a:solidFill>
                <a:ea typeface="+mn-ea"/>
                <a:cs typeface="+mn-cs"/>
              </a:endParaRPr>
            </a:p>
          </p:txBody>
        </p:sp>
        <p:sp>
          <p:nvSpPr>
            <p:cNvPr id="641142" name="Text Box 118"/>
            <p:cNvSpPr txBox="1">
              <a:spLocks noChangeArrowheads="1"/>
            </p:cNvSpPr>
            <p:nvPr/>
          </p:nvSpPr>
          <p:spPr bwMode="auto">
            <a:xfrm>
              <a:off x="2878" y="3736"/>
              <a:ext cx="2153" cy="304"/>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lnSpc>
                  <a:spcPct val="80000"/>
                </a:lnSpc>
                <a:spcBef>
                  <a:spcPct val="50000"/>
                </a:spcBef>
                <a:defRPr/>
              </a:pPr>
              <a:r>
                <a:rPr lang="en-US" sz="3200">
                  <a:solidFill>
                    <a:srgbClr val="FFFF00"/>
                  </a:solidFill>
                  <a:ea typeface="+mn-ea"/>
                  <a:cs typeface="+mn-cs"/>
                </a:rPr>
                <a:t>JEREMIAH 31</a:t>
              </a:r>
            </a:p>
          </p:txBody>
        </p:sp>
      </p:grpSp>
      <p:sp>
        <p:nvSpPr>
          <p:cNvPr id="641143" name="AutoShape 119"/>
          <p:cNvSpPr>
            <a:spLocks noChangeArrowheads="1"/>
          </p:cNvSpPr>
          <p:nvPr/>
        </p:nvSpPr>
        <p:spPr bwMode="auto">
          <a:xfrm>
            <a:off x="3868738" y="4967288"/>
            <a:ext cx="708025" cy="876300"/>
          </a:xfrm>
          <a:prstGeom prst="roundRect">
            <a:avLst>
              <a:gd name="adj" fmla="val 16667"/>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41145" name="AutoShape 121"/>
          <p:cNvSpPr>
            <a:spLocks noChangeArrowheads="1"/>
          </p:cNvSpPr>
          <p:nvPr/>
        </p:nvSpPr>
        <p:spPr bwMode="auto">
          <a:xfrm>
            <a:off x="3868738" y="4194175"/>
            <a:ext cx="708025" cy="889000"/>
          </a:xfrm>
          <a:prstGeom prst="roundRect">
            <a:avLst>
              <a:gd name="adj" fmla="val 16667"/>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41146" name="AutoShape 122"/>
          <p:cNvSpPr>
            <a:spLocks noChangeArrowheads="1"/>
          </p:cNvSpPr>
          <p:nvPr/>
        </p:nvSpPr>
        <p:spPr bwMode="auto">
          <a:xfrm>
            <a:off x="2768600" y="3443288"/>
            <a:ext cx="708025" cy="877887"/>
          </a:xfrm>
          <a:prstGeom prst="roundRect">
            <a:avLst>
              <a:gd name="adj" fmla="val 16667"/>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41147" name="AutoShape 123"/>
          <p:cNvSpPr>
            <a:spLocks noChangeArrowheads="1"/>
          </p:cNvSpPr>
          <p:nvPr/>
        </p:nvSpPr>
        <p:spPr bwMode="auto">
          <a:xfrm>
            <a:off x="2112963" y="2565400"/>
            <a:ext cx="708025" cy="939800"/>
          </a:xfrm>
          <a:prstGeom prst="roundRect">
            <a:avLst>
              <a:gd name="adj" fmla="val 16667"/>
            </a:avLst>
          </a:prstGeom>
          <a:noFill/>
          <a:ln w="762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172077" name="Group 180"/>
          <p:cNvGrpSpPr>
            <a:grpSpLocks/>
          </p:cNvGrpSpPr>
          <p:nvPr/>
        </p:nvGrpSpPr>
        <p:grpSpPr bwMode="auto">
          <a:xfrm>
            <a:off x="1885950" y="92075"/>
            <a:ext cx="3810000" cy="2328863"/>
            <a:chOff x="1188" y="58"/>
            <a:chExt cx="2400" cy="1467"/>
          </a:xfrm>
        </p:grpSpPr>
        <p:sp>
          <p:nvSpPr>
            <p:cNvPr id="641205" name="Text Box 181"/>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solidFill>
                    <a:schemeClr val="tx1"/>
                  </a:solidFill>
                  <a:ea typeface="+mn-ea"/>
                  <a:cs typeface="+mn-cs"/>
                </a:rPr>
                <a:t>J</a:t>
              </a:r>
            </a:p>
          </p:txBody>
        </p:sp>
        <p:grpSp>
          <p:nvGrpSpPr>
            <p:cNvPr id="172080" name="Group 182"/>
            <p:cNvGrpSpPr>
              <a:grpSpLocks/>
            </p:cNvGrpSpPr>
            <p:nvPr/>
          </p:nvGrpSpPr>
          <p:grpSpPr bwMode="auto">
            <a:xfrm>
              <a:off x="1686" y="824"/>
              <a:ext cx="1180" cy="355"/>
              <a:chOff x="1686" y="824"/>
              <a:chExt cx="1180" cy="355"/>
            </a:xfrm>
          </p:grpSpPr>
          <p:sp>
            <p:nvSpPr>
              <p:cNvPr id="641207" name="Rectangle 183"/>
              <p:cNvSpPr>
                <a:spLocks noChangeArrowheads="1"/>
              </p:cNvSpPr>
              <p:nvPr/>
            </p:nvSpPr>
            <p:spPr bwMode="auto">
              <a:xfrm>
                <a:off x="1686" y="833"/>
                <a:ext cx="329"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rPr>
                  <a:t>4P</a:t>
                </a:r>
                <a:endParaRPr lang="en-US" sz="4800" b="0">
                  <a:solidFill>
                    <a:srgbClr val="FFEA18"/>
                  </a:solidFill>
                  <a:latin typeface="Times" charset="0"/>
                </a:endParaRPr>
              </a:p>
            </p:txBody>
          </p:sp>
          <p:sp>
            <p:nvSpPr>
              <p:cNvPr id="641208" name="Rectangle 184"/>
              <p:cNvSpPr>
                <a:spLocks noChangeArrowheads="1"/>
              </p:cNvSpPr>
              <p:nvPr/>
            </p:nvSpPr>
            <p:spPr bwMode="auto">
              <a:xfrm>
                <a:off x="2241" y="824"/>
                <a:ext cx="625"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rPr>
                  <a:t>  </a:t>
                </a:r>
                <a:r>
                  <a:rPr lang="en-US" sz="3600" i="1" smtClean="0">
                    <a:solidFill>
                      <a:srgbClr val="FFEA18"/>
                    </a:solidFill>
                  </a:rPr>
                  <a:t>3S</a:t>
                </a:r>
                <a:endParaRPr lang="en-US" sz="4800" b="0" dirty="0">
                  <a:solidFill>
                    <a:srgbClr val="FFEA18"/>
                  </a:solidFill>
                  <a:latin typeface="Times" charset="0"/>
                </a:endParaRPr>
              </a:p>
            </p:txBody>
          </p:sp>
        </p:grpSp>
        <p:grpSp>
          <p:nvGrpSpPr>
            <p:cNvPr id="172081" name="Group 185"/>
            <p:cNvGrpSpPr>
              <a:grpSpLocks/>
            </p:cNvGrpSpPr>
            <p:nvPr/>
          </p:nvGrpSpPr>
          <p:grpSpPr bwMode="auto">
            <a:xfrm>
              <a:off x="1188" y="1175"/>
              <a:ext cx="1959" cy="249"/>
              <a:chOff x="1188" y="1175"/>
              <a:chExt cx="1959" cy="249"/>
            </a:xfrm>
          </p:grpSpPr>
          <p:grpSp>
            <p:nvGrpSpPr>
              <p:cNvPr id="172095" name="Group 186"/>
              <p:cNvGrpSpPr>
                <a:grpSpLocks/>
              </p:cNvGrpSpPr>
              <p:nvPr/>
            </p:nvGrpSpPr>
            <p:grpSpPr bwMode="auto">
              <a:xfrm>
                <a:off x="1188" y="1175"/>
                <a:ext cx="1717" cy="249"/>
                <a:chOff x="1188" y="1175"/>
                <a:chExt cx="1717" cy="249"/>
              </a:xfrm>
            </p:grpSpPr>
            <p:sp>
              <p:nvSpPr>
                <p:cNvPr id="641211" name="Rectangle 187"/>
                <p:cNvSpPr>
                  <a:spLocks noChangeArrowheads="1"/>
                </p:cNvSpPr>
                <p:nvPr/>
              </p:nvSpPr>
              <p:spPr bwMode="auto">
                <a:xfrm>
                  <a:off x="1188" y="1179"/>
                  <a:ext cx="10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09F32"/>
                      </a:solidFill>
                    </a:rPr>
                    <a:t>L</a:t>
                  </a:r>
                  <a:endParaRPr lang="en-US" sz="3600" dirty="0">
                    <a:solidFill>
                      <a:srgbClr val="FFEA18"/>
                    </a:solidFill>
                    <a:latin typeface="Times" charset="0"/>
                  </a:endParaRPr>
                </a:p>
              </p:txBody>
            </p:sp>
            <p:sp>
              <p:nvSpPr>
                <p:cNvPr id="641212" name="Rectangle 188"/>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A</a:t>
                  </a:r>
                  <a:endParaRPr lang="en-US" sz="3600">
                    <a:solidFill>
                      <a:srgbClr val="FC030C"/>
                    </a:solidFill>
                    <a:latin typeface="Times" charset="0"/>
                  </a:endParaRPr>
                </a:p>
              </p:txBody>
            </p:sp>
            <p:sp>
              <p:nvSpPr>
                <p:cNvPr id="641213" name="Rectangle 189"/>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41214" name="Rectangle 190"/>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M</a:t>
                  </a:r>
                  <a:endParaRPr lang="en-US" sz="3600">
                    <a:solidFill>
                      <a:srgbClr val="FC030C"/>
                    </a:solidFill>
                    <a:latin typeface="Times" charset="0"/>
                  </a:endParaRPr>
                </a:p>
              </p:txBody>
            </p:sp>
            <p:sp>
              <p:nvSpPr>
                <p:cNvPr id="641215" name="Rectangle 191"/>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41216" name="Rectangle 192"/>
                <p:cNvSpPr>
                  <a:spLocks noChangeArrowheads="1"/>
                </p:cNvSpPr>
                <p:nvPr/>
              </p:nvSpPr>
              <p:spPr bwMode="auto">
                <a:xfrm>
                  <a:off x="2335" y="1183"/>
                  <a:ext cx="13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rPr>
                    <a:t>T</a:t>
                  </a:r>
                  <a:endParaRPr lang="en-US" sz="3600" dirty="0">
                    <a:solidFill>
                      <a:srgbClr val="08F220"/>
                    </a:solidFill>
                    <a:latin typeface="Times" charset="0"/>
                  </a:endParaRPr>
                </a:p>
              </p:txBody>
            </p:sp>
            <p:sp>
              <p:nvSpPr>
                <p:cNvPr id="641217" name="Rectangle 193"/>
                <p:cNvSpPr>
                  <a:spLocks noChangeArrowheads="1"/>
                </p:cNvSpPr>
                <p:nvPr/>
              </p:nvSpPr>
              <p:spPr bwMode="auto">
                <a:xfrm>
                  <a:off x="2552" y="1183"/>
                  <a:ext cx="12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R</a:t>
                  </a:r>
                  <a:endParaRPr lang="en-US" sz="3600">
                    <a:solidFill>
                      <a:srgbClr val="08F220"/>
                    </a:solidFill>
                    <a:latin typeface="Times" charset="0"/>
                  </a:endParaRPr>
                </a:p>
              </p:txBody>
            </p:sp>
            <p:sp>
              <p:nvSpPr>
                <p:cNvPr id="641218" name="Rectangle 194"/>
                <p:cNvSpPr>
                  <a:spLocks noChangeArrowheads="1"/>
                </p:cNvSpPr>
                <p:nvPr/>
              </p:nvSpPr>
              <p:spPr bwMode="auto">
                <a:xfrm>
                  <a:off x="2781" y="1191"/>
                  <a:ext cx="12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smtClean="0">
                      <a:solidFill>
                        <a:srgbClr val="08F220"/>
                      </a:solidFill>
                    </a:rPr>
                    <a:t>R</a:t>
                  </a:r>
                  <a:endParaRPr lang="en-US" sz="3600" dirty="0">
                    <a:solidFill>
                      <a:srgbClr val="08F220"/>
                    </a:solidFill>
                    <a:latin typeface="Times" charset="0"/>
                  </a:endParaRPr>
                </a:p>
              </p:txBody>
            </p:sp>
          </p:grpSp>
          <p:sp>
            <p:nvSpPr>
              <p:cNvPr id="641219" name="Rectangle 195"/>
              <p:cNvSpPr>
                <a:spLocks noChangeArrowheads="1"/>
              </p:cNvSpPr>
              <p:nvPr/>
            </p:nvSpPr>
            <p:spPr bwMode="auto">
              <a:xfrm>
                <a:off x="3024" y="1184"/>
                <a:ext cx="123"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11B0C5"/>
                    </a:solidFill>
                  </a:rPr>
                  <a:t>Y</a:t>
                </a:r>
                <a:endParaRPr lang="en-US" sz="3600" dirty="0">
                  <a:solidFill>
                    <a:srgbClr val="11B0C5"/>
                  </a:solidFill>
                  <a:latin typeface="Times" charset="0"/>
                </a:endParaRPr>
              </a:p>
            </p:txBody>
          </p:sp>
        </p:grpSp>
        <p:grpSp>
          <p:nvGrpSpPr>
            <p:cNvPr id="172082" name="Group 196"/>
            <p:cNvGrpSpPr>
              <a:grpSpLocks/>
            </p:cNvGrpSpPr>
            <p:nvPr/>
          </p:nvGrpSpPr>
          <p:grpSpPr bwMode="auto">
            <a:xfrm>
              <a:off x="2033" y="58"/>
              <a:ext cx="455" cy="692"/>
              <a:chOff x="2033" y="58"/>
              <a:chExt cx="455" cy="692"/>
            </a:xfrm>
          </p:grpSpPr>
          <p:grpSp>
            <p:nvGrpSpPr>
              <p:cNvPr id="172091" name="Group 197"/>
              <p:cNvGrpSpPr>
                <a:grpSpLocks/>
              </p:cNvGrpSpPr>
              <p:nvPr/>
            </p:nvGrpSpPr>
            <p:grpSpPr bwMode="auto">
              <a:xfrm>
                <a:off x="2033" y="58"/>
                <a:ext cx="455" cy="692"/>
                <a:chOff x="1814" y="109"/>
                <a:chExt cx="455" cy="692"/>
              </a:xfrm>
            </p:grpSpPr>
            <p:sp>
              <p:nvSpPr>
                <p:cNvPr id="641222" name="Text Box 198"/>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41223" name="Line 199"/>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41224" name="Line 200"/>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72083" name="Group 201"/>
            <p:cNvGrpSpPr>
              <a:grpSpLocks/>
            </p:cNvGrpSpPr>
            <p:nvPr/>
          </p:nvGrpSpPr>
          <p:grpSpPr bwMode="auto">
            <a:xfrm>
              <a:off x="1394" y="1159"/>
              <a:ext cx="1562" cy="272"/>
              <a:chOff x="1394" y="1159"/>
              <a:chExt cx="1562" cy="272"/>
            </a:xfrm>
          </p:grpSpPr>
          <p:sp>
            <p:nvSpPr>
              <p:cNvPr id="641226" name="Rectangle 202"/>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41227" name="Rectangle 203"/>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641228" name="Rectangle 204"/>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1229" name="Rectangle 205"/>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72086" name="Group 206"/>
            <p:cNvGrpSpPr>
              <a:grpSpLocks/>
            </p:cNvGrpSpPr>
            <p:nvPr/>
          </p:nvGrpSpPr>
          <p:grpSpPr bwMode="auto">
            <a:xfrm>
              <a:off x="1639" y="578"/>
              <a:ext cx="1275" cy="365"/>
              <a:chOff x="1639" y="554"/>
              <a:chExt cx="1275" cy="365"/>
            </a:xfrm>
          </p:grpSpPr>
          <p:sp>
            <p:nvSpPr>
              <p:cNvPr id="641231" name="Text Box 207"/>
              <p:cNvSpPr txBox="1">
                <a:spLocks noChangeArrowheads="1"/>
              </p:cNvSpPr>
              <p:nvPr/>
            </p:nvSpPr>
            <p:spPr bwMode="auto">
              <a:xfrm>
                <a:off x="1639" y="554"/>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smtClean="0">
                    <a:latin typeface="Arial" charset="0"/>
                    <a:ea typeface="+mn-ea"/>
                    <a:cs typeface="+mn-cs"/>
                  </a:rPr>
                  <a:t>L 7 Y J</a:t>
                </a:r>
                <a:endParaRPr lang="en-US" sz="3200" dirty="0">
                  <a:latin typeface="Arial" charset="0"/>
                  <a:ea typeface="+mn-ea"/>
                  <a:cs typeface="+mn-cs"/>
                </a:endParaRPr>
              </a:p>
            </p:txBody>
          </p:sp>
          <p:sp>
            <p:nvSpPr>
              <p:cNvPr id="641232" name="Line 208"/>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
        <p:nvSpPr>
          <p:cNvPr id="641237" name="Text Box 213"/>
          <p:cNvSpPr txBox="1">
            <a:spLocks noChangeArrowheads="1"/>
          </p:cNvSpPr>
          <p:nvPr/>
        </p:nvSpPr>
        <p:spPr bwMode="auto">
          <a:xfrm>
            <a:off x="4191000" y="4419600"/>
            <a:ext cx="3624263"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dirty="0">
                <a:solidFill>
                  <a:schemeClr val="accent2"/>
                </a:solidFill>
                <a:latin typeface="Arial Black" charset="0"/>
                <a:ea typeface="+mn-ea"/>
                <a:cs typeface="+mn-cs"/>
              </a:rPr>
              <a:t>DAVIDIC </a:t>
            </a:r>
            <a:r>
              <a:rPr lang="en-US" sz="2400" b="0" dirty="0" smtClean="0">
                <a:solidFill>
                  <a:schemeClr val="accent2"/>
                </a:solidFill>
                <a:latin typeface="Arial Black" charset="0"/>
                <a:ea typeface="+mn-ea"/>
                <a:cs typeface="+mn-cs"/>
              </a:rPr>
              <a:t>PHYOCHAK</a:t>
            </a:r>
            <a:endParaRPr lang="en-US" sz="2400" b="0" dirty="0">
              <a:solidFill>
                <a:schemeClr val="accent2"/>
              </a:solidFill>
              <a:latin typeface="Arial Black"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41101"/>
                                        </p:tgtEl>
                                        <p:attrNameLst>
                                          <p:attrName>style.visibility</p:attrName>
                                        </p:attrNameLst>
                                      </p:cBhvr>
                                      <p:to>
                                        <p:strVal val="visible"/>
                                      </p:to>
                                    </p:set>
                                    <p:animEffect transition="in" filter="wipe(left)">
                                      <p:cBhvr>
                                        <p:cTn id="12" dur="500"/>
                                        <p:tgtEl>
                                          <p:spTgt spid="6411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528" fill="hold" grpId="0" nodeType="clickEffect">
                                  <p:stCondLst>
                                    <p:cond delay="0"/>
                                  </p:stCondLst>
                                  <p:childTnLst>
                                    <p:set>
                                      <p:cBhvr>
                                        <p:cTn id="16" dur="1" fill="hold">
                                          <p:stCondLst>
                                            <p:cond delay="0"/>
                                          </p:stCondLst>
                                        </p:cTn>
                                        <p:tgtEl>
                                          <p:spTgt spid="641143"/>
                                        </p:tgtEl>
                                        <p:attrNameLst>
                                          <p:attrName>style.visibility</p:attrName>
                                        </p:attrNameLst>
                                      </p:cBhvr>
                                      <p:to>
                                        <p:strVal val="visible"/>
                                      </p:to>
                                    </p:set>
                                    <p:anim calcmode="lin" valueType="num">
                                      <p:cBhvr>
                                        <p:cTn id="17" dur="500" fill="hold"/>
                                        <p:tgtEl>
                                          <p:spTgt spid="641143"/>
                                        </p:tgtEl>
                                        <p:attrNameLst>
                                          <p:attrName>ppt_w</p:attrName>
                                        </p:attrNameLst>
                                      </p:cBhvr>
                                      <p:tavLst>
                                        <p:tav tm="0">
                                          <p:val>
                                            <p:fltVal val="0"/>
                                          </p:val>
                                        </p:tav>
                                        <p:tav tm="100000">
                                          <p:val>
                                            <p:strVal val="#ppt_w"/>
                                          </p:val>
                                        </p:tav>
                                      </p:tavLst>
                                    </p:anim>
                                    <p:anim calcmode="lin" valueType="num">
                                      <p:cBhvr>
                                        <p:cTn id="18" dur="500" fill="hold"/>
                                        <p:tgtEl>
                                          <p:spTgt spid="641143"/>
                                        </p:tgtEl>
                                        <p:attrNameLst>
                                          <p:attrName>ppt_h</p:attrName>
                                        </p:attrNameLst>
                                      </p:cBhvr>
                                      <p:tavLst>
                                        <p:tav tm="0">
                                          <p:val>
                                            <p:fltVal val="0"/>
                                          </p:val>
                                        </p:tav>
                                        <p:tav tm="100000">
                                          <p:val>
                                            <p:strVal val="#ppt_h"/>
                                          </p:val>
                                        </p:tav>
                                      </p:tavLst>
                                    </p:anim>
                                    <p:anim calcmode="lin" valueType="num">
                                      <p:cBhvr>
                                        <p:cTn id="19" dur="500" fill="hold"/>
                                        <p:tgtEl>
                                          <p:spTgt spid="641143"/>
                                        </p:tgtEl>
                                        <p:attrNameLst>
                                          <p:attrName>ppt_x</p:attrName>
                                        </p:attrNameLst>
                                      </p:cBhvr>
                                      <p:tavLst>
                                        <p:tav tm="0">
                                          <p:val>
                                            <p:fltVal val="0.5"/>
                                          </p:val>
                                        </p:tav>
                                        <p:tav tm="100000">
                                          <p:val>
                                            <p:strVal val="#ppt_x"/>
                                          </p:val>
                                        </p:tav>
                                      </p:tavLst>
                                    </p:anim>
                                    <p:anim calcmode="lin" valueType="num">
                                      <p:cBhvr>
                                        <p:cTn id="20" dur="500" fill="hold"/>
                                        <p:tgtEl>
                                          <p:spTgt spid="641143"/>
                                        </p:tgtEl>
                                        <p:attrNameLst>
                                          <p:attrName>ppt_y</p:attrName>
                                        </p:attrNameLst>
                                      </p:cBhvr>
                                      <p:tavLst>
                                        <p:tav tm="0">
                                          <p:val>
                                            <p:fltVal val="0.5"/>
                                          </p:val>
                                        </p:tav>
                                        <p:tav tm="100000">
                                          <p:val>
                                            <p:strVal val="#ppt_y"/>
                                          </p:val>
                                        </p:tav>
                                      </p:tavLst>
                                    </p:anim>
                                  </p:childTnLst>
                                </p:cTn>
                              </p:par>
                            </p:childTnLst>
                          </p:cTn>
                        </p:par>
                        <p:par>
                          <p:cTn id="21" fill="hold" nodeType="afterGroup">
                            <p:stCondLst>
                              <p:cond delay="5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499"/>
                                          </p:stCondLst>
                                        </p:cTn>
                                        <p:tgtEl>
                                          <p:spTgt spid="9"/>
                                        </p:tgtEl>
                                        <p:attrNameLst>
                                          <p:attrName>style.visibility</p:attrName>
                                        </p:attrNameLst>
                                      </p:cBhvr>
                                      <p:to>
                                        <p:strVal val="hidden"/>
                                      </p:to>
                                    </p:set>
                                  </p:childTnLst>
                                </p:cTn>
                              </p:par>
                            </p:childTnLst>
                          </p:cTn>
                        </p:par>
                        <p:par>
                          <p:cTn id="29" fill="hold" nodeType="afterGroup">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641145"/>
                                        </p:tgtEl>
                                        <p:attrNameLst>
                                          <p:attrName>style.visibility</p:attrName>
                                        </p:attrNameLst>
                                      </p:cBhvr>
                                      <p:to>
                                        <p:strVal val="visible"/>
                                      </p:to>
                                    </p:set>
                                    <p:animEffect transition="in" filter="fade">
                                      <p:cBhvr>
                                        <p:cTn id="32" dur="1000"/>
                                        <p:tgtEl>
                                          <p:spTgt spid="641145"/>
                                        </p:tgtEl>
                                      </p:cBhvr>
                                    </p:animEffect>
                                  </p:childTnLst>
                                </p:cTn>
                              </p:par>
                            </p:childTnLst>
                          </p:cTn>
                        </p:par>
                        <p:par>
                          <p:cTn id="33" fill="hold" nodeType="afterGroup">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641146"/>
                                        </p:tgtEl>
                                        <p:attrNameLst>
                                          <p:attrName>style.visibility</p:attrName>
                                        </p:attrNameLst>
                                      </p:cBhvr>
                                      <p:to>
                                        <p:strVal val="visible"/>
                                      </p:to>
                                    </p:set>
                                    <p:animEffect transition="in" filter="fade">
                                      <p:cBhvr>
                                        <p:cTn id="36" dur="1000"/>
                                        <p:tgtEl>
                                          <p:spTgt spid="641146"/>
                                        </p:tgtEl>
                                      </p:cBhvr>
                                    </p:animEffect>
                                  </p:childTnLst>
                                </p:cTn>
                              </p:par>
                            </p:childTnLst>
                          </p:cTn>
                        </p:par>
                        <p:par>
                          <p:cTn id="37" fill="hold" nodeType="afterGroup">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641147"/>
                                        </p:tgtEl>
                                        <p:attrNameLst>
                                          <p:attrName>style.visibility</p:attrName>
                                        </p:attrNameLst>
                                      </p:cBhvr>
                                      <p:to>
                                        <p:strVal val="visible"/>
                                      </p:to>
                                    </p:set>
                                    <p:animEffect transition="in" filter="fade">
                                      <p:cBhvr>
                                        <p:cTn id="40" dur="1000"/>
                                        <p:tgtEl>
                                          <p:spTgt spid="641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1101" grpId="0" autoUpdateAnimBg="0"/>
      <p:bldP spid="641143" grpId="0" animBg="1"/>
      <p:bldP spid="641145" grpId="0" animBg="1"/>
      <p:bldP spid="641146" grpId="0" animBg="1"/>
      <p:bldP spid="64114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descr="Walnut"/>
          <p:cNvSpPr>
            <a:spLocks noChangeArrowheads="1"/>
          </p:cNvSpPr>
          <p:nvPr/>
        </p:nvSpPr>
        <p:spPr bwMode="auto">
          <a:xfrm>
            <a:off x="1270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74082"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74083"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74084"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74085"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74086"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174087"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88"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74089"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74090"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74091"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2084"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2085"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42086" name="Picture 38"/>
          <p:cNvPicPr>
            <a:picLocks noChangeAspect="1" noChangeArrowheads="1"/>
          </p:cNvPicPr>
          <p:nvPr/>
        </p:nvPicPr>
        <p:blipFill>
          <a:blip r:embed="rId5"/>
          <a:srcRect/>
          <a:stretch>
            <a:fillRect/>
          </a:stretch>
        </p:blipFill>
        <p:spPr bwMode="auto">
          <a:xfrm rot="5361337">
            <a:off x="-323056" y="4123531"/>
            <a:ext cx="4605338" cy="301625"/>
          </a:xfrm>
          <a:prstGeom prst="rect">
            <a:avLst/>
          </a:prstGeom>
          <a:noFill/>
          <a:effectLst>
            <a:outerShdw blurRad="63500" dist="38099" dir="2700000" algn="ctr" rotWithShape="0">
              <a:schemeClr val="accent2">
                <a:alpha val="74998"/>
              </a:schemeClr>
            </a:outerShdw>
          </a:effectLst>
        </p:spPr>
      </p:pic>
      <p:pic>
        <p:nvPicPr>
          <p:cNvPr id="174095"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29969" y="4147344"/>
            <a:ext cx="466248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096"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097"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098"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099"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2092" name="Text Box 44"/>
          <p:cNvSpPr txBox="1">
            <a:spLocks noChangeArrowheads="1"/>
          </p:cNvSpPr>
          <p:nvPr/>
        </p:nvSpPr>
        <p:spPr bwMode="auto">
          <a:xfrm>
            <a:off x="120650" y="106363"/>
            <a:ext cx="3097213" cy="1200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sv-SE" smtClean="0">
                <a:solidFill>
                  <a:schemeClr val="tx1"/>
                </a:solidFill>
                <a:latin typeface="Arial" charset="0"/>
              </a:rPr>
              <a:t>NTHO KAKO JIANG RONG ECHUMBO  BITA KA </a:t>
            </a:r>
            <a:endParaRPr lang="en-US" sz="2000" dirty="0">
              <a:solidFill>
                <a:schemeClr val="tx1"/>
              </a:solidFill>
              <a:latin typeface="Arial" charset="0"/>
            </a:endParaRPr>
          </a:p>
        </p:txBody>
      </p:sp>
      <p:grpSp>
        <p:nvGrpSpPr>
          <p:cNvPr id="174101" name="Group 45"/>
          <p:cNvGrpSpPr>
            <a:grpSpLocks/>
          </p:cNvGrpSpPr>
          <p:nvPr/>
        </p:nvGrpSpPr>
        <p:grpSpPr bwMode="auto">
          <a:xfrm>
            <a:off x="2098675" y="2589213"/>
            <a:ext cx="6496050" cy="936625"/>
            <a:chOff x="1322" y="1631"/>
            <a:chExt cx="4092" cy="590"/>
          </a:xfrm>
        </p:grpSpPr>
        <p:pic>
          <p:nvPicPr>
            <p:cNvPr id="642094"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42095"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42096"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42097"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42098"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42099"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74102" name="Group 52"/>
          <p:cNvGrpSpPr>
            <a:grpSpLocks/>
          </p:cNvGrpSpPr>
          <p:nvPr/>
        </p:nvGrpSpPr>
        <p:grpSpPr bwMode="auto">
          <a:xfrm>
            <a:off x="2836863" y="3608388"/>
            <a:ext cx="5664200" cy="669925"/>
            <a:chOff x="1787" y="2273"/>
            <a:chExt cx="3568" cy="422"/>
          </a:xfrm>
        </p:grpSpPr>
        <p:pic>
          <p:nvPicPr>
            <p:cNvPr id="642101" name="Picture 53"/>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42102" name="Picture 54"/>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42103" name="Picture 55"/>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42104" name="Picture 56"/>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74103" name="Group 57"/>
          <p:cNvGrpSpPr>
            <a:grpSpLocks/>
          </p:cNvGrpSpPr>
          <p:nvPr/>
        </p:nvGrpSpPr>
        <p:grpSpPr bwMode="auto">
          <a:xfrm>
            <a:off x="3941763" y="4387850"/>
            <a:ext cx="4672012" cy="592138"/>
            <a:chOff x="2483" y="2764"/>
            <a:chExt cx="2943" cy="373"/>
          </a:xfrm>
        </p:grpSpPr>
        <p:pic>
          <p:nvPicPr>
            <p:cNvPr id="642106" name="Picture 58"/>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42107" name="Picture 59"/>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42108" name="Picture 60"/>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42109" name="Picture 61"/>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174104"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74105" name="Group 63"/>
          <p:cNvGrpSpPr>
            <a:grpSpLocks/>
          </p:cNvGrpSpPr>
          <p:nvPr/>
        </p:nvGrpSpPr>
        <p:grpSpPr bwMode="auto">
          <a:xfrm>
            <a:off x="3832225" y="5137150"/>
            <a:ext cx="4697413" cy="603250"/>
            <a:chOff x="2414" y="3236"/>
            <a:chExt cx="2959" cy="380"/>
          </a:xfrm>
        </p:grpSpPr>
        <p:pic>
          <p:nvPicPr>
            <p:cNvPr id="642112" name="Picture 64"/>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42113" name="Picture 65"/>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42114" name="Picture 66"/>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42115" name="Picture 67"/>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42116" name="Text Box 68"/>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pic>
        <p:nvPicPr>
          <p:cNvPr id="174106"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07"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08"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09"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10"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11" name="Picture 7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2123" name="Text Box 75"/>
          <p:cNvSpPr txBox="1">
            <a:spLocks noChangeArrowheads="1"/>
          </p:cNvSpPr>
          <p:nvPr/>
        </p:nvSpPr>
        <p:spPr bwMode="auto">
          <a:xfrm>
            <a:off x="3051175" y="3668713"/>
            <a:ext cx="3233738" cy="461665"/>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p>
            <a:pPr algn="r">
              <a:spcBef>
                <a:spcPct val="50000"/>
              </a:spcBef>
              <a:defRPr/>
            </a:pPr>
            <a:r>
              <a:rPr lang="en-US" sz="2400" b="0" dirty="0" smtClean="0">
                <a:solidFill>
                  <a:schemeClr val="accent2"/>
                </a:solidFill>
                <a:latin typeface="Arial Black" charset="0"/>
                <a:ea typeface="+mn-ea"/>
                <a:cs typeface="+mn-cs"/>
              </a:rPr>
              <a:t>LIKO PHYOCHAK</a:t>
            </a:r>
            <a:endParaRPr lang="en-US" sz="2400" b="0" dirty="0">
              <a:solidFill>
                <a:schemeClr val="accent2"/>
              </a:solidFill>
              <a:latin typeface="Arial Black" charset="0"/>
              <a:ea typeface="+mn-ea"/>
              <a:cs typeface="+mn-cs"/>
            </a:endParaRPr>
          </a:p>
        </p:txBody>
      </p:sp>
      <p:sp>
        <p:nvSpPr>
          <p:cNvPr id="642124" name="Text Box 76"/>
          <p:cNvSpPr txBox="1">
            <a:spLocks noChangeArrowheads="1"/>
          </p:cNvSpPr>
          <p:nvPr/>
        </p:nvSpPr>
        <p:spPr bwMode="auto">
          <a:xfrm>
            <a:off x="2293938" y="2684463"/>
            <a:ext cx="5697537"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3200" b="0" dirty="0">
                <a:solidFill>
                  <a:schemeClr val="accent1"/>
                </a:solidFill>
                <a:latin typeface="Arial Black" charset="0"/>
                <a:ea typeface="+mn-ea"/>
                <a:cs typeface="+mn-cs"/>
              </a:rPr>
              <a:t>ABRAHAMIC </a:t>
            </a:r>
            <a:r>
              <a:rPr lang="en-US" sz="3200" b="0" dirty="0" smtClean="0">
                <a:solidFill>
                  <a:schemeClr val="accent1"/>
                </a:solidFill>
                <a:latin typeface="Arial Black" charset="0"/>
                <a:ea typeface="+mn-ea"/>
                <a:cs typeface="+mn-cs"/>
              </a:rPr>
              <a:t>PHYOCHAK</a:t>
            </a:r>
            <a:endParaRPr lang="en-US" sz="3200" b="0" dirty="0">
              <a:solidFill>
                <a:schemeClr val="accent1"/>
              </a:solidFill>
              <a:latin typeface="Arial Black" charset="0"/>
              <a:ea typeface="+mn-ea"/>
              <a:cs typeface="+mn-cs"/>
            </a:endParaRPr>
          </a:p>
        </p:txBody>
      </p:sp>
      <p:sp>
        <p:nvSpPr>
          <p:cNvPr id="642125" name="Text Box 77"/>
          <p:cNvSpPr txBox="1">
            <a:spLocks noChangeArrowheads="1"/>
          </p:cNvSpPr>
          <p:nvPr/>
        </p:nvSpPr>
        <p:spPr bwMode="auto">
          <a:xfrm>
            <a:off x="3832225" y="5160963"/>
            <a:ext cx="37528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dirty="0" smtClean="0">
                <a:solidFill>
                  <a:schemeClr val="accent2"/>
                </a:solidFill>
                <a:latin typeface="Arial Black" charset="0"/>
                <a:ea typeface="+mn-ea"/>
                <a:cs typeface="+mn-cs"/>
              </a:rPr>
              <a:t>Ethan PHYOCHAK</a:t>
            </a:r>
            <a:endParaRPr lang="en-US" sz="2400" b="0" dirty="0">
              <a:solidFill>
                <a:schemeClr val="accent2"/>
              </a:solidFill>
              <a:latin typeface="Arial Black" charset="0"/>
              <a:ea typeface="+mn-ea"/>
              <a:cs typeface="+mn-cs"/>
            </a:endParaRPr>
          </a:p>
        </p:txBody>
      </p:sp>
      <p:sp>
        <p:nvSpPr>
          <p:cNvPr id="642127" name="Rectangle 79"/>
          <p:cNvSpPr>
            <a:spLocks noChangeArrowheads="1"/>
          </p:cNvSpPr>
          <p:nvPr/>
        </p:nvSpPr>
        <p:spPr bwMode="auto">
          <a:xfrm rot="17945350">
            <a:off x="5371307" y="1348581"/>
            <a:ext cx="1427162" cy="30797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gn="ctr">
              <a:lnSpc>
                <a:spcPct val="90000"/>
              </a:lnSpc>
              <a:defRPr/>
            </a:pPr>
            <a:r>
              <a:rPr lang="en-US" sz="1100" dirty="0">
                <a:solidFill>
                  <a:srgbClr val="FFEA18"/>
                </a:solidFill>
                <a:latin typeface="Arial" charset="0"/>
                <a:ea typeface="+mn-ea"/>
                <a:cs typeface="+mn-cs"/>
              </a:rPr>
              <a:t> </a:t>
            </a:r>
            <a:r>
              <a:rPr lang="en-US" sz="1100">
                <a:solidFill>
                  <a:srgbClr val="FFEA18"/>
                </a:solidFill>
                <a:latin typeface="Arial" charset="0"/>
                <a:ea typeface="+mn-ea"/>
                <a:cs typeface="+mn-cs"/>
              </a:rPr>
              <a:t>MARRIAGE </a:t>
            </a:r>
            <a:r>
              <a:rPr lang="en-US" sz="1100" smtClean="0">
                <a:solidFill>
                  <a:srgbClr val="FFEA18"/>
                </a:solidFill>
                <a:latin typeface="Arial" charset="0"/>
                <a:ea typeface="+mn-ea"/>
                <a:cs typeface="+mn-cs"/>
              </a:rPr>
              <a:t>SUPPER </a:t>
            </a:r>
            <a:r>
              <a:rPr lang="en-US" sz="1100" dirty="0">
                <a:solidFill>
                  <a:srgbClr val="FFEA18"/>
                </a:solidFill>
                <a:latin typeface="Arial" charset="0"/>
                <a:ea typeface="+mn-ea"/>
                <a:cs typeface="+mn-cs"/>
              </a:rPr>
              <a:t/>
            </a:r>
            <a:br>
              <a:rPr lang="en-US" sz="1100" dirty="0">
                <a:solidFill>
                  <a:srgbClr val="FFEA18"/>
                </a:solidFill>
                <a:latin typeface="Arial" charset="0"/>
                <a:ea typeface="+mn-ea"/>
                <a:cs typeface="+mn-cs"/>
              </a:rPr>
            </a:br>
            <a:r>
              <a:rPr lang="en-US" sz="1100" dirty="0">
                <a:solidFill>
                  <a:srgbClr val="FFEA18"/>
                </a:solidFill>
                <a:latin typeface="Arial" charset="0"/>
                <a:ea typeface="+mn-ea"/>
                <a:cs typeface="+mn-cs"/>
              </a:rPr>
              <a:t>OF  THE LAMB</a:t>
            </a:r>
          </a:p>
        </p:txBody>
      </p:sp>
      <p:sp>
        <p:nvSpPr>
          <p:cNvPr id="642128" name="Rectangle 80"/>
          <p:cNvSpPr>
            <a:spLocks noChangeArrowheads="1"/>
          </p:cNvSpPr>
          <p:nvPr/>
        </p:nvSpPr>
        <p:spPr bwMode="auto">
          <a:xfrm rot="17945350">
            <a:off x="5668963" y="1476375"/>
            <a:ext cx="1528762"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11B0C5"/>
                </a:solidFill>
                <a:latin typeface="Arial" charset="0"/>
              </a:rPr>
              <a:t>THE </a:t>
            </a:r>
            <a:r>
              <a:rPr lang="en-US" sz="1100" smtClean="0">
                <a:solidFill>
                  <a:srgbClr val="11B0C5"/>
                </a:solidFill>
                <a:latin typeface="Arial" charset="0"/>
              </a:rPr>
              <a:t>SECOND </a:t>
            </a:r>
            <a:r>
              <a:rPr lang="en-US" sz="1100" dirty="0">
                <a:solidFill>
                  <a:srgbClr val="11B0C5"/>
                </a:solidFill>
                <a:latin typeface="Arial" charset="0"/>
              </a:rPr>
              <a:t>COMING</a:t>
            </a:r>
            <a:endParaRPr lang="en-US" sz="1100" dirty="0">
              <a:solidFill>
                <a:srgbClr val="FFEA18"/>
              </a:solidFill>
              <a:latin typeface="Arial" charset="0"/>
            </a:endParaRPr>
          </a:p>
        </p:txBody>
      </p:sp>
      <p:sp>
        <p:nvSpPr>
          <p:cNvPr id="642129" name="Rectangle 81"/>
          <p:cNvSpPr>
            <a:spLocks noChangeArrowheads="1"/>
          </p:cNvSpPr>
          <p:nvPr/>
        </p:nvSpPr>
        <p:spPr bwMode="auto">
          <a:xfrm rot="17945350">
            <a:off x="5924550" y="1262063"/>
            <a:ext cx="1931987"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dirty="0">
                <a:solidFill>
                  <a:srgbClr val="08F220"/>
                </a:solidFill>
                <a:latin typeface="Arial" charset="0"/>
              </a:rPr>
              <a:t>EARTHLY REIGN </a:t>
            </a:r>
            <a:r>
              <a:rPr lang="en-US" sz="1100">
                <a:solidFill>
                  <a:srgbClr val="08F220"/>
                </a:solidFill>
                <a:latin typeface="Arial" charset="0"/>
              </a:rPr>
              <a:t>OF </a:t>
            </a:r>
            <a:r>
              <a:rPr lang="en-US" sz="1100" smtClean="0">
                <a:solidFill>
                  <a:srgbClr val="08F220"/>
                </a:solidFill>
                <a:latin typeface="Arial" charset="0"/>
              </a:rPr>
              <a:t>CHRIST</a:t>
            </a:r>
            <a:endParaRPr lang="en-US" sz="1100" dirty="0">
              <a:solidFill>
                <a:srgbClr val="FFEA18"/>
              </a:solidFill>
              <a:latin typeface="Arial" charset="0"/>
            </a:endParaRPr>
          </a:p>
        </p:txBody>
      </p:sp>
      <p:sp>
        <p:nvSpPr>
          <p:cNvPr id="642130" name="Rectangle 82"/>
          <p:cNvSpPr>
            <a:spLocks noChangeArrowheads="1"/>
          </p:cNvSpPr>
          <p:nvPr/>
        </p:nvSpPr>
        <p:spPr bwMode="auto">
          <a:xfrm rot="17945350">
            <a:off x="6361113" y="1355725"/>
            <a:ext cx="1644650" cy="30162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solidFill>
                  <a:schemeClr val="tx1"/>
                </a:solidFill>
                <a:latin typeface="Arial" charset="0"/>
                <a:ea typeface="+mn-ea"/>
                <a:cs typeface="+mn-cs"/>
              </a:rPr>
              <a:t>GREAT WHITE THRONE </a:t>
            </a:r>
          </a:p>
          <a:p>
            <a:pPr>
              <a:lnSpc>
                <a:spcPct val="90000"/>
              </a:lnSpc>
              <a:defRPr/>
            </a:pPr>
            <a:r>
              <a:rPr lang="en-US" sz="1100">
                <a:solidFill>
                  <a:schemeClr val="tx1"/>
                </a:solidFill>
                <a:latin typeface="Arial" charset="0"/>
                <a:ea typeface="+mn-ea"/>
                <a:cs typeface="+mn-cs"/>
              </a:rPr>
              <a:t>          JUDGMENT</a:t>
            </a:r>
          </a:p>
        </p:txBody>
      </p:sp>
      <p:sp>
        <p:nvSpPr>
          <p:cNvPr id="642131" name="Rectangle 83"/>
          <p:cNvSpPr>
            <a:spLocks noChangeArrowheads="1"/>
          </p:cNvSpPr>
          <p:nvPr/>
        </p:nvSpPr>
        <p:spPr bwMode="auto">
          <a:xfrm rot="17945350">
            <a:off x="6587090" y="1294365"/>
            <a:ext cx="2019784"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dirty="0" smtClean="0">
                <a:solidFill>
                  <a:srgbClr val="F87B57"/>
                </a:solidFill>
                <a:latin typeface="Arial" charset="0"/>
                <a:ea typeface="+mn-ea"/>
                <a:cs typeface="+mn-cs"/>
              </a:rPr>
              <a:t>Ethan </a:t>
            </a:r>
            <a:r>
              <a:rPr lang="en-US" sz="1100" dirty="0">
                <a:solidFill>
                  <a:srgbClr val="F87B57"/>
                </a:solidFill>
                <a:latin typeface="Arial" charset="0"/>
                <a:ea typeface="+mn-ea"/>
                <a:cs typeface="+mn-cs"/>
              </a:rPr>
              <a:t>HEAVEN, </a:t>
            </a:r>
            <a:r>
              <a:rPr lang="en-US" sz="1100" dirty="0" smtClean="0">
                <a:solidFill>
                  <a:srgbClr val="F87B57"/>
                </a:solidFill>
                <a:latin typeface="Arial" charset="0"/>
                <a:ea typeface="+mn-ea"/>
                <a:cs typeface="+mn-cs"/>
              </a:rPr>
              <a:t>Ethan </a:t>
            </a:r>
            <a:r>
              <a:rPr lang="en-US" sz="1100" dirty="0">
                <a:solidFill>
                  <a:srgbClr val="F87B57"/>
                </a:solidFill>
                <a:latin typeface="Arial" charset="0"/>
                <a:ea typeface="+mn-ea"/>
                <a:cs typeface="+mn-cs"/>
              </a:rPr>
              <a:t>EARTH</a:t>
            </a:r>
          </a:p>
        </p:txBody>
      </p:sp>
      <p:sp>
        <p:nvSpPr>
          <p:cNvPr id="174120" name="Text Box 121"/>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42170" name="Rectangle 122"/>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42171" name="Rectangle 123"/>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84</a:t>
            </a:r>
          </a:p>
        </p:txBody>
      </p:sp>
      <p:sp>
        <p:nvSpPr>
          <p:cNvPr id="174123" name="Text Box 124"/>
          <p:cNvSpPr txBox="1">
            <a:spLocks noChangeArrowheads="1"/>
          </p:cNvSpPr>
          <p:nvPr/>
        </p:nvSpPr>
        <p:spPr bwMode="auto">
          <a:xfrm>
            <a:off x="8555038" y="64468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5</a:t>
            </a:r>
          </a:p>
        </p:txBody>
      </p:sp>
      <p:sp>
        <p:nvSpPr>
          <p:cNvPr id="642228" name="Text Box 180"/>
          <p:cNvSpPr txBox="1">
            <a:spLocks noChangeArrowheads="1"/>
          </p:cNvSpPr>
          <p:nvPr/>
        </p:nvSpPr>
        <p:spPr bwMode="auto">
          <a:xfrm>
            <a:off x="4191000" y="4419600"/>
            <a:ext cx="3624263"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dirty="0">
                <a:solidFill>
                  <a:schemeClr val="accent2"/>
                </a:solidFill>
                <a:latin typeface="Arial Black" charset="0"/>
                <a:ea typeface="+mn-ea"/>
                <a:cs typeface="+mn-cs"/>
              </a:rPr>
              <a:t>DAVIDIC </a:t>
            </a:r>
            <a:r>
              <a:rPr lang="en-US" sz="2400" b="0" dirty="0" smtClean="0">
                <a:solidFill>
                  <a:schemeClr val="accent2"/>
                </a:solidFill>
                <a:latin typeface="Arial Black" charset="0"/>
                <a:ea typeface="+mn-ea"/>
                <a:cs typeface="+mn-cs"/>
              </a:rPr>
              <a:t>PHYOCHAK</a:t>
            </a:r>
            <a:endParaRPr lang="en-US" sz="2400" b="0" dirty="0">
              <a:solidFill>
                <a:schemeClr val="accent2"/>
              </a:solidFill>
              <a:latin typeface="Arial Black" charset="0"/>
              <a:ea typeface="+mn-ea"/>
              <a:cs typeface="+mn-cs"/>
            </a:endParaRPr>
          </a:p>
        </p:txBody>
      </p:sp>
      <p:grpSp>
        <p:nvGrpSpPr>
          <p:cNvPr id="174125" name="Group 84"/>
          <p:cNvGrpSpPr>
            <a:grpSpLocks/>
          </p:cNvGrpSpPr>
          <p:nvPr/>
        </p:nvGrpSpPr>
        <p:grpSpPr bwMode="auto">
          <a:xfrm>
            <a:off x="1949450" y="2236788"/>
            <a:ext cx="5273675" cy="3898900"/>
            <a:chOff x="1228" y="1409"/>
            <a:chExt cx="3322" cy="2456"/>
          </a:xfrm>
        </p:grpSpPr>
        <p:grpSp>
          <p:nvGrpSpPr>
            <p:cNvPr id="174160" name="Group 85"/>
            <p:cNvGrpSpPr>
              <a:grpSpLocks/>
            </p:cNvGrpSpPr>
            <p:nvPr/>
          </p:nvGrpSpPr>
          <p:grpSpPr bwMode="auto">
            <a:xfrm>
              <a:off x="1228" y="1409"/>
              <a:ext cx="3303" cy="119"/>
              <a:chOff x="1206" y="1392"/>
              <a:chExt cx="3303" cy="119"/>
            </a:xfrm>
          </p:grpSpPr>
          <p:sp>
            <p:nvSpPr>
              <p:cNvPr id="642134" name="AutoShape 86"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2135" name="AutoShape 87"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2136" name="AutoShape 88"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2137" name="AutoShape 89"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2138" name="AutoShape 90"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2139" name="AutoShape 91"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2140" name="AutoShape 92"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2141" name="AutoShape 93"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2142" name="AutoShape 94"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2143" name="AutoShape 95"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2144" name="AutoShape 96"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2145" name="AutoShape 97"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2146" name="AutoShape 98"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2147" name="AutoShape 99"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2148" name="AutoShape 100"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74161" name="Group 101"/>
            <p:cNvGrpSpPr>
              <a:grpSpLocks/>
            </p:cNvGrpSpPr>
            <p:nvPr/>
          </p:nvGrpSpPr>
          <p:grpSpPr bwMode="auto">
            <a:xfrm>
              <a:off x="1243" y="3761"/>
              <a:ext cx="3307" cy="104"/>
              <a:chOff x="1231" y="3769"/>
              <a:chExt cx="3307" cy="104"/>
            </a:xfrm>
          </p:grpSpPr>
          <p:sp>
            <p:nvSpPr>
              <p:cNvPr id="642150" name="AutoShape 102" descr="Cork"/>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51" name="AutoShape 103" descr="Cork"/>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52" name="AutoShape 104" descr="Cork"/>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53" name="AutoShape 105" descr="Cork"/>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54" name="AutoShape 106" descr="Cork"/>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55" name="AutoShape 107" descr="Cork"/>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56" name="AutoShape 108" descr="Cork"/>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57" name="AutoShape 109" descr="Cork"/>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58" name="AutoShape 110" descr="Cork"/>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59" name="AutoShape 111" descr="Cork"/>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60" name="AutoShape 112" descr="Cork"/>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61" name="AutoShape 113" descr="Cork"/>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62" name="AutoShape 114" descr="Cork"/>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63" name="AutoShape 115" descr="Cork"/>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64" name="AutoShape 116" descr="Cork"/>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642197" name="Rectangle 149"/>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42198" name="Rectangle 150"/>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174128" name="Group 151"/>
          <p:cNvGrpSpPr>
            <a:grpSpLocks/>
          </p:cNvGrpSpPr>
          <p:nvPr/>
        </p:nvGrpSpPr>
        <p:grpSpPr bwMode="auto">
          <a:xfrm>
            <a:off x="1885950" y="92075"/>
            <a:ext cx="3810000" cy="2328863"/>
            <a:chOff x="1188" y="58"/>
            <a:chExt cx="2400" cy="1467"/>
          </a:xfrm>
        </p:grpSpPr>
        <p:sp>
          <p:nvSpPr>
            <p:cNvPr id="642200" name="Text Box 152"/>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solidFill>
                    <a:schemeClr val="tx1"/>
                  </a:solidFill>
                  <a:ea typeface="+mn-ea"/>
                  <a:cs typeface="+mn-cs"/>
                </a:rPr>
                <a:t>J</a:t>
              </a:r>
            </a:p>
          </p:txBody>
        </p:sp>
        <p:grpSp>
          <p:nvGrpSpPr>
            <p:cNvPr id="174133" name="Group 153"/>
            <p:cNvGrpSpPr>
              <a:grpSpLocks/>
            </p:cNvGrpSpPr>
            <p:nvPr/>
          </p:nvGrpSpPr>
          <p:grpSpPr bwMode="auto">
            <a:xfrm>
              <a:off x="1686" y="824"/>
              <a:ext cx="1180" cy="355"/>
              <a:chOff x="1686" y="824"/>
              <a:chExt cx="1180" cy="355"/>
            </a:xfrm>
          </p:grpSpPr>
          <p:sp>
            <p:nvSpPr>
              <p:cNvPr id="642202" name="Rectangle 154"/>
              <p:cNvSpPr>
                <a:spLocks noChangeArrowheads="1"/>
              </p:cNvSpPr>
              <p:nvPr/>
            </p:nvSpPr>
            <p:spPr bwMode="auto">
              <a:xfrm>
                <a:off x="1686" y="833"/>
                <a:ext cx="329"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rPr>
                  <a:t>4P</a:t>
                </a:r>
                <a:endParaRPr lang="en-US" sz="4800" b="0">
                  <a:solidFill>
                    <a:srgbClr val="FFEA18"/>
                  </a:solidFill>
                  <a:latin typeface="Times" charset="0"/>
                </a:endParaRPr>
              </a:p>
            </p:txBody>
          </p:sp>
          <p:sp>
            <p:nvSpPr>
              <p:cNvPr id="642203" name="Rectangle 155"/>
              <p:cNvSpPr>
                <a:spLocks noChangeArrowheads="1"/>
              </p:cNvSpPr>
              <p:nvPr/>
            </p:nvSpPr>
            <p:spPr bwMode="auto">
              <a:xfrm>
                <a:off x="2241" y="824"/>
                <a:ext cx="625"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rPr>
                  <a:t>  </a:t>
                </a:r>
                <a:r>
                  <a:rPr lang="en-US" sz="3600" i="1" smtClean="0">
                    <a:solidFill>
                      <a:srgbClr val="FFEA18"/>
                    </a:solidFill>
                  </a:rPr>
                  <a:t>3S</a:t>
                </a:r>
                <a:endParaRPr lang="en-US" sz="4800" b="0" dirty="0">
                  <a:solidFill>
                    <a:srgbClr val="FFEA18"/>
                  </a:solidFill>
                  <a:latin typeface="Times" charset="0"/>
                </a:endParaRPr>
              </a:p>
            </p:txBody>
          </p:sp>
        </p:grpSp>
        <p:grpSp>
          <p:nvGrpSpPr>
            <p:cNvPr id="174134" name="Group 156"/>
            <p:cNvGrpSpPr>
              <a:grpSpLocks/>
            </p:cNvGrpSpPr>
            <p:nvPr/>
          </p:nvGrpSpPr>
          <p:grpSpPr bwMode="auto">
            <a:xfrm>
              <a:off x="1188" y="1175"/>
              <a:ext cx="1959" cy="249"/>
              <a:chOff x="1188" y="1175"/>
              <a:chExt cx="1959" cy="249"/>
            </a:xfrm>
          </p:grpSpPr>
          <p:grpSp>
            <p:nvGrpSpPr>
              <p:cNvPr id="174148" name="Group 157"/>
              <p:cNvGrpSpPr>
                <a:grpSpLocks/>
              </p:cNvGrpSpPr>
              <p:nvPr/>
            </p:nvGrpSpPr>
            <p:grpSpPr bwMode="auto">
              <a:xfrm>
                <a:off x="1188" y="1175"/>
                <a:ext cx="1717" cy="249"/>
                <a:chOff x="1188" y="1175"/>
                <a:chExt cx="1717" cy="249"/>
              </a:xfrm>
            </p:grpSpPr>
            <p:sp>
              <p:nvSpPr>
                <p:cNvPr id="642206" name="Rectangle 158"/>
                <p:cNvSpPr>
                  <a:spLocks noChangeArrowheads="1"/>
                </p:cNvSpPr>
                <p:nvPr/>
              </p:nvSpPr>
              <p:spPr bwMode="auto">
                <a:xfrm>
                  <a:off x="1188" y="1179"/>
                  <a:ext cx="10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09F32"/>
                      </a:solidFill>
                    </a:rPr>
                    <a:t>L</a:t>
                  </a:r>
                  <a:endParaRPr lang="en-US" sz="3600" dirty="0">
                    <a:solidFill>
                      <a:srgbClr val="FFEA18"/>
                    </a:solidFill>
                    <a:latin typeface="Times" charset="0"/>
                  </a:endParaRPr>
                </a:p>
              </p:txBody>
            </p:sp>
            <p:sp>
              <p:nvSpPr>
                <p:cNvPr id="642207" name="Rectangle 159"/>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A</a:t>
                  </a:r>
                  <a:endParaRPr lang="en-US" sz="3600">
                    <a:solidFill>
                      <a:srgbClr val="FC030C"/>
                    </a:solidFill>
                    <a:latin typeface="Times" charset="0"/>
                  </a:endParaRPr>
                </a:p>
              </p:txBody>
            </p:sp>
            <p:sp>
              <p:nvSpPr>
                <p:cNvPr id="642208" name="Rectangle 160"/>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42209" name="Rectangle 161"/>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M</a:t>
                  </a:r>
                  <a:endParaRPr lang="en-US" sz="3600">
                    <a:solidFill>
                      <a:srgbClr val="FC030C"/>
                    </a:solidFill>
                    <a:latin typeface="Times" charset="0"/>
                  </a:endParaRPr>
                </a:p>
              </p:txBody>
            </p:sp>
            <p:sp>
              <p:nvSpPr>
                <p:cNvPr id="642210" name="Rectangle 162"/>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42211" name="Rectangle 163"/>
                <p:cNvSpPr>
                  <a:spLocks noChangeArrowheads="1"/>
                </p:cNvSpPr>
                <p:nvPr/>
              </p:nvSpPr>
              <p:spPr bwMode="auto">
                <a:xfrm>
                  <a:off x="2335" y="1183"/>
                  <a:ext cx="13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rPr>
                    <a:t>T</a:t>
                  </a:r>
                  <a:endParaRPr lang="en-US" sz="3600" dirty="0">
                    <a:solidFill>
                      <a:srgbClr val="08F220"/>
                    </a:solidFill>
                    <a:latin typeface="Times" charset="0"/>
                  </a:endParaRPr>
                </a:p>
              </p:txBody>
            </p:sp>
            <p:sp>
              <p:nvSpPr>
                <p:cNvPr id="642212" name="Rectangle 164"/>
                <p:cNvSpPr>
                  <a:spLocks noChangeArrowheads="1"/>
                </p:cNvSpPr>
                <p:nvPr/>
              </p:nvSpPr>
              <p:spPr bwMode="auto">
                <a:xfrm>
                  <a:off x="2552" y="1183"/>
                  <a:ext cx="12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R</a:t>
                  </a:r>
                  <a:endParaRPr lang="en-US" sz="3600">
                    <a:solidFill>
                      <a:srgbClr val="08F220"/>
                    </a:solidFill>
                    <a:latin typeface="Times" charset="0"/>
                  </a:endParaRPr>
                </a:p>
              </p:txBody>
            </p:sp>
            <p:sp>
              <p:nvSpPr>
                <p:cNvPr id="642213" name="Rectangle 165"/>
                <p:cNvSpPr>
                  <a:spLocks noChangeArrowheads="1"/>
                </p:cNvSpPr>
                <p:nvPr/>
              </p:nvSpPr>
              <p:spPr bwMode="auto">
                <a:xfrm>
                  <a:off x="2781" y="1191"/>
                  <a:ext cx="12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smtClean="0">
                      <a:solidFill>
                        <a:srgbClr val="08F220"/>
                      </a:solidFill>
                    </a:rPr>
                    <a:t>R</a:t>
                  </a:r>
                  <a:endParaRPr lang="en-US" sz="3600" dirty="0">
                    <a:solidFill>
                      <a:srgbClr val="08F220"/>
                    </a:solidFill>
                    <a:latin typeface="Times" charset="0"/>
                  </a:endParaRPr>
                </a:p>
              </p:txBody>
            </p:sp>
          </p:grpSp>
          <p:sp>
            <p:nvSpPr>
              <p:cNvPr id="642214" name="Rectangle 166"/>
              <p:cNvSpPr>
                <a:spLocks noChangeArrowheads="1"/>
              </p:cNvSpPr>
              <p:nvPr/>
            </p:nvSpPr>
            <p:spPr bwMode="auto">
              <a:xfrm>
                <a:off x="3024" y="1184"/>
                <a:ext cx="123"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11B0C5"/>
                    </a:solidFill>
                  </a:rPr>
                  <a:t>Y</a:t>
                </a:r>
                <a:endParaRPr lang="en-US" sz="3600" dirty="0">
                  <a:solidFill>
                    <a:srgbClr val="11B0C5"/>
                  </a:solidFill>
                  <a:latin typeface="Times" charset="0"/>
                </a:endParaRPr>
              </a:p>
            </p:txBody>
          </p:sp>
        </p:grpSp>
        <p:grpSp>
          <p:nvGrpSpPr>
            <p:cNvPr id="174135" name="Group 167"/>
            <p:cNvGrpSpPr>
              <a:grpSpLocks/>
            </p:cNvGrpSpPr>
            <p:nvPr/>
          </p:nvGrpSpPr>
          <p:grpSpPr bwMode="auto">
            <a:xfrm>
              <a:off x="2033" y="58"/>
              <a:ext cx="455" cy="692"/>
              <a:chOff x="2033" y="58"/>
              <a:chExt cx="455" cy="692"/>
            </a:xfrm>
          </p:grpSpPr>
          <p:grpSp>
            <p:nvGrpSpPr>
              <p:cNvPr id="174144" name="Group 168"/>
              <p:cNvGrpSpPr>
                <a:grpSpLocks/>
              </p:cNvGrpSpPr>
              <p:nvPr/>
            </p:nvGrpSpPr>
            <p:grpSpPr bwMode="auto">
              <a:xfrm>
                <a:off x="2033" y="58"/>
                <a:ext cx="455" cy="692"/>
                <a:chOff x="1814" y="109"/>
                <a:chExt cx="455" cy="692"/>
              </a:xfrm>
            </p:grpSpPr>
            <p:sp>
              <p:nvSpPr>
                <p:cNvPr id="642217" name="Text Box 169"/>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42218" name="Line 170"/>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42219" name="Line 171"/>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74136" name="Group 172"/>
            <p:cNvGrpSpPr>
              <a:grpSpLocks/>
            </p:cNvGrpSpPr>
            <p:nvPr/>
          </p:nvGrpSpPr>
          <p:grpSpPr bwMode="auto">
            <a:xfrm>
              <a:off x="1394" y="1159"/>
              <a:ext cx="1562" cy="272"/>
              <a:chOff x="1394" y="1159"/>
              <a:chExt cx="1562" cy="272"/>
            </a:xfrm>
          </p:grpSpPr>
          <p:sp>
            <p:nvSpPr>
              <p:cNvPr id="642221" name="Rectangle 173"/>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42222" name="Rectangle 174"/>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642223" name="Rectangle 175"/>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2224" name="Rectangle 176"/>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74139" name="Group 177"/>
            <p:cNvGrpSpPr>
              <a:grpSpLocks/>
            </p:cNvGrpSpPr>
            <p:nvPr/>
          </p:nvGrpSpPr>
          <p:grpSpPr bwMode="auto">
            <a:xfrm>
              <a:off x="1639" y="578"/>
              <a:ext cx="1275" cy="365"/>
              <a:chOff x="1639" y="554"/>
              <a:chExt cx="1275" cy="365"/>
            </a:xfrm>
          </p:grpSpPr>
          <p:sp>
            <p:nvSpPr>
              <p:cNvPr id="642226" name="Text Box 178"/>
              <p:cNvSpPr txBox="1">
                <a:spLocks noChangeArrowheads="1"/>
              </p:cNvSpPr>
              <p:nvPr/>
            </p:nvSpPr>
            <p:spPr bwMode="auto">
              <a:xfrm>
                <a:off x="1639" y="554"/>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smtClean="0">
                    <a:latin typeface="Arial" charset="0"/>
                    <a:ea typeface="+mn-ea"/>
                    <a:cs typeface="+mn-cs"/>
                  </a:rPr>
                  <a:t>L 7 Y J</a:t>
                </a:r>
                <a:endParaRPr lang="en-US" sz="3200" dirty="0">
                  <a:latin typeface="Arial" charset="0"/>
                  <a:ea typeface="+mn-ea"/>
                  <a:cs typeface="+mn-cs"/>
                </a:endParaRPr>
              </a:p>
            </p:txBody>
          </p:sp>
          <p:sp>
            <p:nvSpPr>
              <p:cNvPr id="642227" name="Line 179"/>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grpSp>
        <p:nvGrpSpPr>
          <p:cNvPr id="17" name="Group 117"/>
          <p:cNvGrpSpPr>
            <a:grpSpLocks/>
          </p:cNvGrpSpPr>
          <p:nvPr/>
        </p:nvGrpSpPr>
        <p:grpSpPr bwMode="auto">
          <a:xfrm>
            <a:off x="5556250" y="3186111"/>
            <a:ext cx="1795463" cy="1658936"/>
            <a:chOff x="3500" y="2007"/>
            <a:chExt cx="1131" cy="1045"/>
          </a:xfrm>
        </p:grpSpPr>
        <p:sp>
          <p:nvSpPr>
            <p:cNvPr id="642166" name="AutoShape 118"/>
            <p:cNvSpPr>
              <a:spLocks noChangeArrowheads="1"/>
            </p:cNvSpPr>
            <p:nvPr/>
          </p:nvSpPr>
          <p:spPr bwMode="auto">
            <a:xfrm>
              <a:off x="3500" y="2007"/>
              <a:ext cx="1131" cy="1045"/>
            </a:xfrm>
            <a:prstGeom prst="roundRect">
              <a:avLst>
                <a:gd name="adj" fmla="val 16667"/>
              </a:avLst>
            </a:prstGeom>
            <a:gradFill rotWithShape="0">
              <a:gsLst>
                <a:gs pos="0">
                  <a:srgbClr val="EE0B1B">
                    <a:gamma/>
                    <a:shade val="0"/>
                    <a:invGamma/>
                  </a:srgbClr>
                </a:gs>
                <a:gs pos="50000">
                  <a:srgbClr val="EE0B1B"/>
                </a:gs>
                <a:gs pos="100000">
                  <a:srgbClr val="EE0B1B">
                    <a:gamma/>
                    <a:shade val="0"/>
                    <a:invGamma/>
                  </a:srgbClr>
                </a:gs>
              </a:gsLst>
              <a:lin ang="5400000" scaled="1"/>
            </a:gradFill>
            <a:ln w="76200">
              <a:solidFill>
                <a:schemeClr val="accent1"/>
              </a:solidFill>
              <a:round/>
              <a:headEnd/>
              <a:tailEnd/>
            </a:ln>
            <a:effectLst>
              <a:outerShdw blurRad="63500" dist="135003" dir="13271156" algn="ctr" rotWithShape="0">
                <a:schemeClr val="bg2">
                  <a:alpha val="74998"/>
                </a:schemeClr>
              </a:outerShdw>
            </a:effectLst>
          </p:spPr>
          <p:txBody>
            <a:bodyPr wrap="none" anchor="ctr"/>
            <a:lstStyle/>
            <a:p>
              <a:pPr>
                <a:defRPr/>
              </a:pPr>
              <a:endParaRPr lang="en-US">
                <a:ea typeface="+mn-ea"/>
                <a:cs typeface="+mn-cs"/>
              </a:endParaRPr>
            </a:p>
          </p:txBody>
        </p:sp>
        <p:sp>
          <p:nvSpPr>
            <p:cNvPr id="642167" name="Text Box 119"/>
            <p:cNvSpPr txBox="1">
              <a:spLocks noChangeArrowheads="1"/>
            </p:cNvSpPr>
            <p:nvPr/>
          </p:nvSpPr>
          <p:spPr bwMode="auto">
            <a:xfrm>
              <a:off x="3637" y="2152"/>
              <a:ext cx="878" cy="543"/>
            </a:xfrm>
            <a:prstGeom prst="rect">
              <a:avLst/>
            </a:prstGeom>
            <a:noFill/>
            <a:ln w="12700">
              <a:noFill/>
              <a:miter lim="800000"/>
              <a:headEnd/>
              <a:tailEnd/>
            </a:ln>
            <a:effectLst>
              <a:outerShdw blurRad="63500" dist="63500" dir="2212194" algn="ctr" rotWithShape="0">
                <a:srgbClr val="0A0A0A">
                  <a:alpha val="74998"/>
                </a:srgb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en-US" sz="1600" dirty="0" smtClean="0">
                  <a:solidFill>
                    <a:schemeClr val="tx1"/>
                  </a:solidFill>
                  <a:latin typeface="Arial" charset="0"/>
                </a:rPr>
                <a:t>OCHUM   TSUNGON </a:t>
              </a:r>
            </a:p>
            <a:p>
              <a:pPr algn="ctr">
                <a:spcBef>
                  <a:spcPct val="50000"/>
                </a:spcBef>
                <a:defRPr/>
              </a:pPr>
              <a:r>
                <a:rPr lang="en-US" sz="1200" dirty="0" smtClean="0">
                  <a:solidFill>
                    <a:schemeClr val="tx1"/>
                  </a:solidFill>
                  <a:latin typeface="Arial" charset="0"/>
                </a:rPr>
                <a:t>ENHYANTHAKA</a:t>
              </a:r>
              <a:endParaRPr lang="en-US" sz="1200" dirty="0">
                <a:solidFill>
                  <a:schemeClr val="tx1"/>
                </a:solidFill>
                <a:latin typeface="Arial"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42127"/>
                                        </p:tgtEl>
                                        <p:attrNameLst>
                                          <p:attrName>style.visibility</p:attrName>
                                        </p:attrNameLst>
                                      </p:cBhvr>
                                      <p:to>
                                        <p:strVal val="visible"/>
                                      </p:to>
                                    </p:set>
                                    <p:anim calcmode="lin" valueType="num">
                                      <p:cBhvr additive="base">
                                        <p:cTn id="13" dur="500" fill="hold"/>
                                        <p:tgtEl>
                                          <p:spTgt spid="642127"/>
                                        </p:tgtEl>
                                        <p:attrNameLst>
                                          <p:attrName>ppt_x</p:attrName>
                                        </p:attrNameLst>
                                      </p:cBhvr>
                                      <p:tavLst>
                                        <p:tav tm="0">
                                          <p:val>
                                            <p:strVal val="#ppt_x"/>
                                          </p:val>
                                        </p:tav>
                                        <p:tav tm="100000">
                                          <p:val>
                                            <p:strVal val="#ppt_x"/>
                                          </p:val>
                                        </p:tav>
                                      </p:tavLst>
                                    </p:anim>
                                    <p:anim calcmode="lin" valueType="num">
                                      <p:cBhvr additive="base">
                                        <p:cTn id="14" dur="500" fill="hold"/>
                                        <p:tgtEl>
                                          <p:spTgt spid="64212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42128"/>
                                        </p:tgtEl>
                                        <p:attrNameLst>
                                          <p:attrName>style.visibility</p:attrName>
                                        </p:attrNameLst>
                                      </p:cBhvr>
                                      <p:to>
                                        <p:strVal val="visible"/>
                                      </p:to>
                                    </p:set>
                                    <p:anim calcmode="lin" valueType="num">
                                      <p:cBhvr additive="base">
                                        <p:cTn id="19" dur="500" fill="hold"/>
                                        <p:tgtEl>
                                          <p:spTgt spid="642128"/>
                                        </p:tgtEl>
                                        <p:attrNameLst>
                                          <p:attrName>ppt_x</p:attrName>
                                        </p:attrNameLst>
                                      </p:cBhvr>
                                      <p:tavLst>
                                        <p:tav tm="0">
                                          <p:val>
                                            <p:strVal val="#ppt_x"/>
                                          </p:val>
                                        </p:tav>
                                        <p:tav tm="100000">
                                          <p:val>
                                            <p:strVal val="#ppt_x"/>
                                          </p:val>
                                        </p:tav>
                                      </p:tavLst>
                                    </p:anim>
                                    <p:anim calcmode="lin" valueType="num">
                                      <p:cBhvr additive="base">
                                        <p:cTn id="20" dur="500" fill="hold"/>
                                        <p:tgtEl>
                                          <p:spTgt spid="64212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42129"/>
                                        </p:tgtEl>
                                        <p:attrNameLst>
                                          <p:attrName>style.visibility</p:attrName>
                                        </p:attrNameLst>
                                      </p:cBhvr>
                                      <p:to>
                                        <p:strVal val="visible"/>
                                      </p:to>
                                    </p:set>
                                    <p:anim calcmode="lin" valueType="num">
                                      <p:cBhvr additive="base">
                                        <p:cTn id="25" dur="500" fill="hold"/>
                                        <p:tgtEl>
                                          <p:spTgt spid="642129"/>
                                        </p:tgtEl>
                                        <p:attrNameLst>
                                          <p:attrName>ppt_x</p:attrName>
                                        </p:attrNameLst>
                                      </p:cBhvr>
                                      <p:tavLst>
                                        <p:tav tm="0">
                                          <p:val>
                                            <p:strVal val="#ppt_x"/>
                                          </p:val>
                                        </p:tav>
                                        <p:tav tm="100000">
                                          <p:val>
                                            <p:strVal val="#ppt_x"/>
                                          </p:val>
                                        </p:tav>
                                      </p:tavLst>
                                    </p:anim>
                                    <p:anim calcmode="lin" valueType="num">
                                      <p:cBhvr additive="base">
                                        <p:cTn id="26" dur="500" fill="hold"/>
                                        <p:tgtEl>
                                          <p:spTgt spid="642129"/>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42130"/>
                                        </p:tgtEl>
                                        <p:attrNameLst>
                                          <p:attrName>style.visibility</p:attrName>
                                        </p:attrNameLst>
                                      </p:cBhvr>
                                      <p:to>
                                        <p:strVal val="visible"/>
                                      </p:to>
                                    </p:set>
                                    <p:anim calcmode="lin" valueType="num">
                                      <p:cBhvr additive="base">
                                        <p:cTn id="31" dur="500" fill="hold"/>
                                        <p:tgtEl>
                                          <p:spTgt spid="642130"/>
                                        </p:tgtEl>
                                        <p:attrNameLst>
                                          <p:attrName>ppt_x</p:attrName>
                                        </p:attrNameLst>
                                      </p:cBhvr>
                                      <p:tavLst>
                                        <p:tav tm="0">
                                          <p:val>
                                            <p:strVal val="#ppt_x"/>
                                          </p:val>
                                        </p:tav>
                                        <p:tav tm="100000">
                                          <p:val>
                                            <p:strVal val="#ppt_x"/>
                                          </p:val>
                                        </p:tav>
                                      </p:tavLst>
                                    </p:anim>
                                    <p:anim calcmode="lin" valueType="num">
                                      <p:cBhvr additive="base">
                                        <p:cTn id="32" dur="500" fill="hold"/>
                                        <p:tgtEl>
                                          <p:spTgt spid="642130"/>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642131"/>
                                        </p:tgtEl>
                                        <p:attrNameLst>
                                          <p:attrName>style.visibility</p:attrName>
                                        </p:attrNameLst>
                                      </p:cBhvr>
                                      <p:to>
                                        <p:strVal val="visible"/>
                                      </p:to>
                                    </p:set>
                                    <p:anim calcmode="lin" valueType="num">
                                      <p:cBhvr additive="base">
                                        <p:cTn id="37" dur="500" fill="hold"/>
                                        <p:tgtEl>
                                          <p:spTgt spid="642131"/>
                                        </p:tgtEl>
                                        <p:attrNameLst>
                                          <p:attrName>ppt_x</p:attrName>
                                        </p:attrNameLst>
                                      </p:cBhvr>
                                      <p:tavLst>
                                        <p:tav tm="0">
                                          <p:val>
                                            <p:strVal val="#ppt_x"/>
                                          </p:val>
                                        </p:tav>
                                        <p:tav tm="100000">
                                          <p:val>
                                            <p:strVal val="#ppt_x"/>
                                          </p:val>
                                        </p:tav>
                                      </p:tavLst>
                                    </p:anim>
                                    <p:anim calcmode="lin" valueType="num">
                                      <p:cBhvr additive="base">
                                        <p:cTn id="38" dur="500" fill="hold"/>
                                        <p:tgtEl>
                                          <p:spTgt spid="6421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127" grpId="0" autoUpdateAnimBg="0"/>
      <p:bldP spid="642128" grpId="0" autoUpdateAnimBg="0"/>
      <p:bldP spid="642129" grpId="0" autoUpdateAnimBg="0"/>
      <p:bldP spid="642130" grpId="0" autoUpdateAnimBg="0"/>
      <p:bldP spid="642131"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76130"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76131"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76132"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76133"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76134"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176135"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6"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76137"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76138"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76139"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3108"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3109"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43110" name="Picture 38"/>
          <p:cNvPicPr>
            <a:picLocks noChangeAspect="1" noChangeArrowheads="1"/>
          </p:cNvPicPr>
          <p:nvPr/>
        </p:nvPicPr>
        <p:blipFill>
          <a:blip r:embed="rId5"/>
          <a:srcRect/>
          <a:stretch>
            <a:fillRect/>
          </a:stretch>
        </p:blipFill>
        <p:spPr bwMode="auto">
          <a:xfrm rot="5361337">
            <a:off x="-319881" y="4175919"/>
            <a:ext cx="4605337" cy="301625"/>
          </a:xfrm>
          <a:prstGeom prst="rect">
            <a:avLst/>
          </a:prstGeom>
          <a:noFill/>
          <a:effectLst>
            <a:outerShdw blurRad="63500" dist="38099" dir="2700000" algn="ctr" rotWithShape="0">
              <a:schemeClr val="accent2">
                <a:alpha val="74998"/>
              </a:schemeClr>
            </a:outerShdw>
          </a:effectLst>
        </p:spPr>
      </p:pic>
      <p:pic>
        <p:nvPicPr>
          <p:cNvPr id="176143"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29969" y="4147344"/>
            <a:ext cx="466248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6144"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6145"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6146"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6147"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3116" name="Text Box 44"/>
          <p:cNvSpPr txBox="1">
            <a:spLocks noChangeArrowheads="1"/>
          </p:cNvSpPr>
          <p:nvPr/>
        </p:nvSpPr>
        <p:spPr bwMode="auto">
          <a:xfrm>
            <a:off x="120650" y="106363"/>
            <a:ext cx="3097213" cy="1200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sv-SE" smtClean="0">
                <a:solidFill>
                  <a:schemeClr val="tx1"/>
                </a:solidFill>
                <a:latin typeface="Arial" charset="0"/>
              </a:rPr>
              <a:t>NTHO KAKO JIANG RONG ECHUMBO  BITA KA </a:t>
            </a:r>
            <a:endParaRPr lang="en-US" sz="2000" dirty="0">
              <a:solidFill>
                <a:schemeClr val="tx1"/>
              </a:solidFill>
              <a:latin typeface="Arial" charset="0"/>
            </a:endParaRPr>
          </a:p>
        </p:txBody>
      </p:sp>
      <p:grpSp>
        <p:nvGrpSpPr>
          <p:cNvPr id="176149" name="Group 45"/>
          <p:cNvGrpSpPr>
            <a:grpSpLocks/>
          </p:cNvGrpSpPr>
          <p:nvPr/>
        </p:nvGrpSpPr>
        <p:grpSpPr bwMode="auto">
          <a:xfrm>
            <a:off x="2098675" y="2589213"/>
            <a:ext cx="6496050" cy="936625"/>
            <a:chOff x="1322" y="1631"/>
            <a:chExt cx="4092" cy="590"/>
          </a:xfrm>
        </p:grpSpPr>
        <p:pic>
          <p:nvPicPr>
            <p:cNvPr id="643118"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43119"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43120"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43121"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43122"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43123"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76150" name="Group 52"/>
          <p:cNvGrpSpPr>
            <a:grpSpLocks/>
          </p:cNvGrpSpPr>
          <p:nvPr/>
        </p:nvGrpSpPr>
        <p:grpSpPr bwMode="auto">
          <a:xfrm>
            <a:off x="2836863" y="3608388"/>
            <a:ext cx="5664200" cy="669925"/>
            <a:chOff x="1787" y="2273"/>
            <a:chExt cx="3568" cy="422"/>
          </a:xfrm>
        </p:grpSpPr>
        <p:pic>
          <p:nvPicPr>
            <p:cNvPr id="643125" name="Picture 53"/>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43126" name="Picture 54"/>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43127" name="Picture 55"/>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43128" name="Picture 56"/>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76151" name="Group 57"/>
          <p:cNvGrpSpPr>
            <a:grpSpLocks/>
          </p:cNvGrpSpPr>
          <p:nvPr/>
        </p:nvGrpSpPr>
        <p:grpSpPr bwMode="auto">
          <a:xfrm>
            <a:off x="3941763" y="4387850"/>
            <a:ext cx="4672012" cy="592138"/>
            <a:chOff x="2483" y="2764"/>
            <a:chExt cx="2943" cy="373"/>
          </a:xfrm>
        </p:grpSpPr>
        <p:pic>
          <p:nvPicPr>
            <p:cNvPr id="643130" name="Picture 58"/>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43131" name="Picture 59"/>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43132" name="Picture 60"/>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43133" name="Picture 61"/>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176152"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76153" name="Group 63"/>
          <p:cNvGrpSpPr>
            <a:grpSpLocks/>
          </p:cNvGrpSpPr>
          <p:nvPr/>
        </p:nvGrpSpPr>
        <p:grpSpPr bwMode="auto">
          <a:xfrm>
            <a:off x="3832225" y="5137150"/>
            <a:ext cx="4697413" cy="603250"/>
            <a:chOff x="2414" y="3236"/>
            <a:chExt cx="2959" cy="380"/>
          </a:xfrm>
        </p:grpSpPr>
        <p:pic>
          <p:nvPicPr>
            <p:cNvPr id="643136" name="Picture 64"/>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43137" name="Picture 65"/>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43138" name="Picture 66"/>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43139" name="Picture 67"/>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43140" name="Text Box 68"/>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pic>
        <p:nvPicPr>
          <p:cNvPr id="176154"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6155"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6156"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6157"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6158"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6159" name="Picture 7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3147" name="Text Box 75"/>
          <p:cNvSpPr txBox="1">
            <a:spLocks noChangeArrowheads="1"/>
          </p:cNvSpPr>
          <p:nvPr/>
        </p:nvSpPr>
        <p:spPr bwMode="auto">
          <a:xfrm>
            <a:off x="3051175" y="3668713"/>
            <a:ext cx="3233738" cy="461665"/>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p>
            <a:pPr algn="r">
              <a:spcBef>
                <a:spcPct val="50000"/>
              </a:spcBef>
              <a:defRPr/>
            </a:pPr>
            <a:r>
              <a:rPr lang="en-US" sz="2400" b="0" dirty="0" smtClean="0">
                <a:solidFill>
                  <a:schemeClr val="accent2"/>
                </a:solidFill>
                <a:latin typeface="Arial Black" charset="0"/>
                <a:ea typeface="+mn-ea"/>
                <a:cs typeface="+mn-cs"/>
              </a:rPr>
              <a:t>LIKO PHYOCHAK</a:t>
            </a:r>
            <a:endParaRPr lang="en-US" sz="2400" b="0" dirty="0">
              <a:solidFill>
                <a:schemeClr val="accent2"/>
              </a:solidFill>
              <a:latin typeface="Arial Black" charset="0"/>
              <a:ea typeface="+mn-ea"/>
              <a:cs typeface="+mn-cs"/>
            </a:endParaRPr>
          </a:p>
        </p:txBody>
      </p:sp>
      <p:sp>
        <p:nvSpPr>
          <p:cNvPr id="643148" name="Text Box 76"/>
          <p:cNvSpPr txBox="1">
            <a:spLocks noChangeArrowheads="1"/>
          </p:cNvSpPr>
          <p:nvPr/>
        </p:nvSpPr>
        <p:spPr bwMode="auto">
          <a:xfrm>
            <a:off x="2293938" y="2684463"/>
            <a:ext cx="5697537"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3200" b="0" dirty="0">
                <a:solidFill>
                  <a:schemeClr val="accent1"/>
                </a:solidFill>
                <a:latin typeface="Arial Black" charset="0"/>
                <a:ea typeface="+mn-ea"/>
                <a:cs typeface="+mn-cs"/>
              </a:rPr>
              <a:t>ABRAHAMIC </a:t>
            </a:r>
            <a:r>
              <a:rPr lang="en-US" sz="3200" b="0" dirty="0" smtClean="0">
                <a:solidFill>
                  <a:schemeClr val="accent1"/>
                </a:solidFill>
                <a:latin typeface="Arial Black" charset="0"/>
                <a:ea typeface="+mn-ea"/>
                <a:cs typeface="+mn-cs"/>
              </a:rPr>
              <a:t>PHYOCHAK</a:t>
            </a:r>
            <a:endParaRPr lang="en-US" sz="3200" b="0" dirty="0">
              <a:solidFill>
                <a:schemeClr val="accent1"/>
              </a:solidFill>
              <a:latin typeface="Arial Black" charset="0"/>
              <a:ea typeface="+mn-ea"/>
              <a:cs typeface="+mn-cs"/>
            </a:endParaRPr>
          </a:p>
        </p:txBody>
      </p:sp>
      <p:sp>
        <p:nvSpPr>
          <p:cNvPr id="643149" name="Text Box 77"/>
          <p:cNvSpPr txBox="1">
            <a:spLocks noChangeArrowheads="1"/>
          </p:cNvSpPr>
          <p:nvPr/>
        </p:nvSpPr>
        <p:spPr bwMode="auto">
          <a:xfrm>
            <a:off x="3832225" y="5160963"/>
            <a:ext cx="37528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dirty="0" smtClean="0">
                <a:solidFill>
                  <a:schemeClr val="accent2"/>
                </a:solidFill>
                <a:latin typeface="Arial Black" charset="0"/>
                <a:ea typeface="+mn-ea"/>
                <a:cs typeface="+mn-cs"/>
              </a:rPr>
              <a:t>Ethan PHYOCHAK</a:t>
            </a:r>
            <a:endParaRPr lang="en-US" sz="2400" b="0" dirty="0">
              <a:solidFill>
                <a:schemeClr val="accent2"/>
              </a:solidFill>
              <a:latin typeface="Arial Black" charset="0"/>
              <a:ea typeface="+mn-ea"/>
              <a:cs typeface="+mn-cs"/>
            </a:endParaRPr>
          </a:p>
        </p:txBody>
      </p:sp>
      <p:sp>
        <p:nvSpPr>
          <p:cNvPr id="643151" name="Line 79"/>
          <p:cNvSpPr>
            <a:spLocks noChangeShapeType="1"/>
          </p:cNvSpPr>
          <p:nvPr/>
        </p:nvSpPr>
        <p:spPr bwMode="auto">
          <a:xfrm>
            <a:off x="7934325" y="22717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3152" name="Line 80"/>
          <p:cNvSpPr>
            <a:spLocks noChangeShapeType="1"/>
          </p:cNvSpPr>
          <p:nvPr/>
        </p:nvSpPr>
        <p:spPr bwMode="auto">
          <a:xfrm>
            <a:off x="8086725" y="24241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3153" name="Line 81"/>
          <p:cNvSpPr>
            <a:spLocks noChangeShapeType="1"/>
          </p:cNvSpPr>
          <p:nvPr/>
        </p:nvSpPr>
        <p:spPr bwMode="auto">
          <a:xfrm>
            <a:off x="8239125" y="22336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3187" name="Rectangle 115"/>
          <p:cNvSpPr>
            <a:spLocks noChangeArrowheads="1"/>
          </p:cNvSpPr>
          <p:nvPr/>
        </p:nvSpPr>
        <p:spPr bwMode="auto">
          <a:xfrm rot="17945350">
            <a:off x="5242719" y="1351756"/>
            <a:ext cx="1684338" cy="30162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dirty="0">
                <a:solidFill>
                  <a:srgbClr val="FFEA18"/>
                </a:solidFill>
                <a:latin typeface="Arial" charset="0"/>
                <a:ea typeface="+mn-ea"/>
                <a:cs typeface="+mn-cs"/>
              </a:rPr>
              <a:t> </a:t>
            </a:r>
            <a:r>
              <a:rPr lang="en-US" sz="1100">
                <a:solidFill>
                  <a:srgbClr val="FFEA18"/>
                </a:solidFill>
                <a:latin typeface="Arial" charset="0"/>
                <a:ea typeface="+mn-ea"/>
                <a:cs typeface="+mn-cs"/>
              </a:rPr>
              <a:t>MARRIAGE </a:t>
            </a:r>
            <a:r>
              <a:rPr lang="en-US" sz="1100" smtClean="0">
                <a:solidFill>
                  <a:srgbClr val="FFEA18"/>
                </a:solidFill>
                <a:latin typeface="Arial" charset="0"/>
                <a:ea typeface="+mn-ea"/>
                <a:cs typeface="+mn-cs"/>
              </a:rPr>
              <a:t>SUPPER </a:t>
            </a:r>
            <a:r>
              <a:rPr lang="en-US" sz="1100" dirty="0">
                <a:solidFill>
                  <a:srgbClr val="FFEA18"/>
                </a:solidFill>
                <a:latin typeface="Arial" charset="0"/>
                <a:ea typeface="+mn-ea"/>
                <a:cs typeface="+mn-cs"/>
              </a:rPr>
              <a:t>OF </a:t>
            </a:r>
          </a:p>
          <a:p>
            <a:pPr>
              <a:lnSpc>
                <a:spcPct val="90000"/>
              </a:lnSpc>
              <a:defRPr/>
            </a:pPr>
            <a:r>
              <a:rPr lang="en-US" sz="1100" dirty="0">
                <a:solidFill>
                  <a:srgbClr val="FFEA18"/>
                </a:solidFill>
                <a:latin typeface="Arial" charset="0"/>
                <a:ea typeface="+mn-ea"/>
                <a:cs typeface="+mn-cs"/>
              </a:rPr>
              <a:t>           THE LAMB</a:t>
            </a:r>
          </a:p>
        </p:txBody>
      </p:sp>
      <p:sp>
        <p:nvSpPr>
          <p:cNvPr id="643188" name="Rectangle 116"/>
          <p:cNvSpPr>
            <a:spLocks noChangeArrowheads="1"/>
          </p:cNvSpPr>
          <p:nvPr/>
        </p:nvSpPr>
        <p:spPr bwMode="auto">
          <a:xfrm rot="17945350">
            <a:off x="5668963" y="1476375"/>
            <a:ext cx="1528762"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11B0C5"/>
                </a:solidFill>
                <a:latin typeface="Arial" charset="0"/>
              </a:rPr>
              <a:t>THE </a:t>
            </a:r>
            <a:r>
              <a:rPr lang="en-US" sz="1100" smtClean="0">
                <a:solidFill>
                  <a:srgbClr val="11B0C5"/>
                </a:solidFill>
                <a:latin typeface="Arial" charset="0"/>
              </a:rPr>
              <a:t>SECOND </a:t>
            </a:r>
            <a:r>
              <a:rPr lang="en-US" sz="1100" dirty="0">
                <a:solidFill>
                  <a:srgbClr val="11B0C5"/>
                </a:solidFill>
                <a:latin typeface="Arial" charset="0"/>
              </a:rPr>
              <a:t>COMING</a:t>
            </a:r>
            <a:endParaRPr lang="en-US" sz="1100" dirty="0">
              <a:solidFill>
                <a:srgbClr val="FFEA18"/>
              </a:solidFill>
              <a:latin typeface="Arial" charset="0"/>
            </a:endParaRPr>
          </a:p>
        </p:txBody>
      </p:sp>
      <p:sp>
        <p:nvSpPr>
          <p:cNvPr id="643189" name="Rectangle 117"/>
          <p:cNvSpPr>
            <a:spLocks noChangeArrowheads="1"/>
          </p:cNvSpPr>
          <p:nvPr/>
        </p:nvSpPr>
        <p:spPr bwMode="auto">
          <a:xfrm rot="17945350">
            <a:off x="5924550" y="1262063"/>
            <a:ext cx="1931987"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dirty="0">
                <a:solidFill>
                  <a:srgbClr val="08F220"/>
                </a:solidFill>
                <a:latin typeface="Arial" charset="0"/>
              </a:rPr>
              <a:t>EARTHLY REIGN </a:t>
            </a:r>
            <a:r>
              <a:rPr lang="en-US" sz="1100">
                <a:solidFill>
                  <a:srgbClr val="08F220"/>
                </a:solidFill>
                <a:latin typeface="Arial" charset="0"/>
              </a:rPr>
              <a:t>OF </a:t>
            </a:r>
            <a:r>
              <a:rPr lang="en-US" sz="1100" smtClean="0">
                <a:solidFill>
                  <a:srgbClr val="08F220"/>
                </a:solidFill>
                <a:latin typeface="Arial" charset="0"/>
              </a:rPr>
              <a:t>CHRIST</a:t>
            </a:r>
            <a:endParaRPr lang="en-US" sz="1100" dirty="0">
              <a:solidFill>
                <a:srgbClr val="FFEA18"/>
              </a:solidFill>
              <a:latin typeface="Arial" charset="0"/>
            </a:endParaRPr>
          </a:p>
        </p:txBody>
      </p:sp>
      <p:sp>
        <p:nvSpPr>
          <p:cNvPr id="643190" name="Rectangle 118"/>
          <p:cNvSpPr>
            <a:spLocks noChangeArrowheads="1"/>
          </p:cNvSpPr>
          <p:nvPr/>
        </p:nvSpPr>
        <p:spPr bwMode="auto">
          <a:xfrm rot="17945350">
            <a:off x="6361113" y="1355725"/>
            <a:ext cx="1644650" cy="30162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solidFill>
                  <a:schemeClr val="tx1"/>
                </a:solidFill>
                <a:latin typeface="Arial" charset="0"/>
                <a:ea typeface="+mn-ea"/>
                <a:cs typeface="+mn-cs"/>
              </a:rPr>
              <a:t>GREAT WHITE THRONE </a:t>
            </a:r>
          </a:p>
          <a:p>
            <a:pPr>
              <a:lnSpc>
                <a:spcPct val="90000"/>
              </a:lnSpc>
              <a:defRPr/>
            </a:pPr>
            <a:r>
              <a:rPr lang="en-US" sz="1100">
                <a:solidFill>
                  <a:schemeClr val="tx1"/>
                </a:solidFill>
                <a:latin typeface="Arial" charset="0"/>
                <a:ea typeface="+mn-ea"/>
                <a:cs typeface="+mn-cs"/>
              </a:rPr>
              <a:t>          JUDGMENT</a:t>
            </a:r>
          </a:p>
        </p:txBody>
      </p:sp>
      <p:sp>
        <p:nvSpPr>
          <p:cNvPr id="643191" name="Rectangle 119"/>
          <p:cNvSpPr>
            <a:spLocks noChangeArrowheads="1"/>
          </p:cNvSpPr>
          <p:nvPr/>
        </p:nvSpPr>
        <p:spPr bwMode="auto">
          <a:xfrm rot="17945350">
            <a:off x="6587090" y="1294365"/>
            <a:ext cx="2019784"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dirty="0" smtClean="0">
                <a:solidFill>
                  <a:srgbClr val="F87B57"/>
                </a:solidFill>
                <a:latin typeface="Arial" charset="0"/>
                <a:ea typeface="+mn-ea"/>
                <a:cs typeface="+mn-cs"/>
              </a:rPr>
              <a:t>Ethan </a:t>
            </a:r>
            <a:r>
              <a:rPr lang="en-US" sz="1100" dirty="0">
                <a:solidFill>
                  <a:srgbClr val="F87B57"/>
                </a:solidFill>
                <a:latin typeface="Arial" charset="0"/>
                <a:ea typeface="+mn-ea"/>
                <a:cs typeface="+mn-cs"/>
              </a:rPr>
              <a:t>HEAVEN, </a:t>
            </a:r>
            <a:r>
              <a:rPr lang="en-US" sz="1100" dirty="0" smtClean="0">
                <a:solidFill>
                  <a:srgbClr val="F87B57"/>
                </a:solidFill>
                <a:latin typeface="Arial" charset="0"/>
                <a:ea typeface="+mn-ea"/>
                <a:cs typeface="+mn-cs"/>
              </a:rPr>
              <a:t>Ethan </a:t>
            </a:r>
            <a:r>
              <a:rPr lang="en-US" sz="1100" dirty="0">
                <a:solidFill>
                  <a:srgbClr val="F87B57"/>
                </a:solidFill>
                <a:latin typeface="Arial" charset="0"/>
                <a:ea typeface="+mn-ea"/>
                <a:cs typeface="+mn-cs"/>
              </a:rPr>
              <a:t>EARTH</a:t>
            </a:r>
          </a:p>
        </p:txBody>
      </p:sp>
      <p:sp>
        <p:nvSpPr>
          <p:cNvPr id="176171" name="Text Box 125"/>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43198" name="Rectangle 126"/>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43199" name="Rectangle 127"/>
          <p:cNvSpPr>
            <a:spLocks noChangeArrowheads="1"/>
          </p:cNvSpPr>
          <p:nvPr/>
        </p:nvSpPr>
        <p:spPr bwMode="auto">
          <a:xfrm>
            <a:off x="8105775"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85</a:t>
            </a:r>
          </a:p>
        </p:txBody>
      </p:sp>
      <p:sp>
        <p:nvSpPr>
          <p:cNvPr id="176174" name="Text Box 128"/>
          <p:cNvSpPr txBox="1">
            <a:spLocks noChangeArrowheads="1"/>
          </p:cNvSpPr>
          <p:nvPr/>
        </p:nvSpPr>
        <p:spPr bwMode="auto">
          <a:xfrm>
            <a:off x="8551863" y="64500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3</a:t>
            </a:r>
          </a:p>
        </p:txBody>
      </p:sp>
      <p:grpSp>
        <p:nvGrpSpPr>
          <p:cNvPr id="6" name="Group 217"/>
          <p:cNvGrpSpPr>
            <a:grpSpLocks/>
          </p:cNvGrpSpPr>
          <p:nvPr/>
        </p:nvGrpSpPr>
        <p:grpSpPr bwMode="auto">
          <a:xfrm>
            <a:off x="7600950" y="1323975"/>
            <a:ext cx="1303338" cy="5264150"/>
            <a:chOff x="2512" y="421"/>
            <a:chExt cx="821" cy="3316"/>
          </a:xfrm>
        </p:grpSpPr>
        <p:sp>
          <p:nvSpPr>
            <p:cNvPr id="176242" name="AutoShape 218"/>
            <p:cNvSpPr>
              <a:spLocks noChangeArrowheads="1"/>
            </p:cNvSpPr>
            <p:nvPr/>
          </p:nvSpPr>
          <p:spPr bwMode="auto">
            <a:xfrm>
              <a:off x="2566" y="421"/>
              <a:ext cx="767" cy="3316"/>
            </a:xfrm>
            <a:prstGeom prst="rightArrow">
              <a:avLst>
                <a:gd name="adj1" fmla="val 67370"/>
                <a:gd name="adj2" fmla="val 28787"/>
              </a:avLst>
            </a:prstGeom>
            <a:solidFill>
              <a:srgbClr val="FC030C">
                <a:alpha val="50195"/>
              </a:srgbClr>
            </a:solidFill>
            <a:ln w="57150">
              <a:solidFill>
                <a:schemeClr val="tx1"/>
              </a:solidFill>
              <a:miter lim="800000"/>
              <a:headEnd/>
              <a:tailEnd/>
            </a:ln>
          </p:spPr>
          <p:txBody>
            <a:bodyPr wrap="none" anchor="ctr"/>
            <a:lstStyle/>
            <a:p>
              <a:endParaRPr lang="en-US"/>
            </a:p>
          </p:txBody>
        </p:sp>
        <p:sp>
          <p:nvSpPr>
            <p:cNvPr id="643291" name="Text Box 219"/>
            <p:cNvSpPr txBox="1">
              <a:spLocks noChangeArrowheads="1"/>
            </p:cNvSpPr>
            <p:nvPr/>
          </p:nvSpPr>
          <p:spPr bwMode="auto">
            <a:xfrm>
              <a:off x="2512" y="1127"/>
              <a:ext cx="385" cy="187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18900">
                  <a:solidFill>
                    <a:srgbClr val="FFFF00"/>
                  </a:solidFill>
                  <a:latin typeface="Trebuchet MS" charset="0"/>
                  <a:ea typeface="+mn-ea"/>
                  <a:cs typeface="+mn-cs"/>
                </a:rPr>
                <a:t>?</a:t>
              </a:r>
            </a:p>
          </p:txBody>
        </p:sp>
      </p:grpSp>
      <p:grpSp>
        <p:nvGrpSpPr>
          <p:cNvPr id="176176" name="Group 82"/>
          <p:cNvGrpSpPr>
            <a:grpSpLocks/>
          </p:cNvGrpSpPr>
          <p:nvPr/>
        </p:nvGrpSpPr>
        <p:grpSpPr bwMode="auto">
          <a:xfrm>
            <a:off x="1949450" y="2236788"/>
            <a:ext cx="5273675" cy="3898900"/>
            <a:chOff x="1228" y="1409"/>
            <a:chExt cx="3322" cy="2456"/>
          </a:xfrm>
        </p:grpSpPr>
        <p:grpSp>
          <p:nvGrpSpPr>
            <p:cNvPr id="176210" name="Group 83"/>
            <p:cNvGrpSpPr>
              <a:grpSpLocks/>
            </p:cNvGrpSpPr>
            <p:nvPr/>
          </p:nvGrpSpPr>
          <p:grpSpPr bwMode="auto">
            <a:xfrm>
              <a:off x="1228" y="1409"/>
              <a:ext cx="3303" cy="119"/>
              <a:chOff x="1206" y="1392"/>
              <a:chExt cx="3303" cy="119"/>
            </a:xfrm>
          </p:grpSpPr>
          <p:sp>
            <p:nvSpPr>
              <p:cNvPr id="643156" name="AutoShape 84"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3157" name="AutoShape 85"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3158" name="AutoShape 86"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3159" name="AutoShape 87"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3160" name="AutoShape 88"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3161" name="AutoShape 89"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3162" name="AutoShape 90"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3163" name="AutoShape 91"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3164" name="AutoShape 92"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3165" name="AutoShape 93"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3166" name="AutoShape 94"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3167" name="AutoShape 95"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3168" name="AutoShape 96"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3169" name="AutoShape 97"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3170" name="AutoShape 98"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76211" name="Group 99"/>
            <p:cNvGrpSpPr>
              <a:grpSpLocks/>
            </p:cNvGrpSpPr>
            <p:nvPr/>
          </p:nvGrpSpPr>
          <p:grpSpPr bwMode="auto">
            <a:xfrm>
              <a:off x="1243" y="3761"/>
              <a:ext cx="3307" cy="104"/>
              <a:chOff x="1231" y="3769"/>
              <a:chExt cx="3307" cy="104"/>
            </a:xfrm>
          </p:grpSpPr>
          <p:sp>
            <p:nvSpPr>
              <p:cNvPr id="643172" name="AutoShape 100" descr="Cork"/>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73" name="AutoShape 101" descr="Cork"/>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74" name="AutoShape 102" descr="Cork"/>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75" name="AutoShape 103" descr="Cork"/>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76" name="AutoShape 104" descr="Cork"/>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77" name="AutoShape 105" descr="Cork"/>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78" name="AutoShape 106" descr="Cork"/>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79" name="AutoShape 107" descr="Cork"/>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80" name="AutoShape 108" descr="Cork"/>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81" name="AutoShape 109" descr="Cork"/>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82" name="AutoShape 110" descr="Cork"/>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83" name="AutoShape 111" descr="Cork"/>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84" name="AutoShape 112" descr="Cork"/>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85" name="AutoShape 113" descr="Cork"/>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86" name="AutoShape 114" descr="Cork"/>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grpSp>
        <p:nvGrpSpPr>
          <p:cNvPr id="176177" name="Group 188"/>
          <p:cNvGrpSpPr>
            <a:grpSpLocks/>
          </p:cNvGrpSpPr>
          <p:nvPr/>
        </p:nvGrpSpPr>
        <p:grpSpPr bwMode="auto">
          <a:xfrm>
            <a:off x="1885950" y="92075"/>
            <a:ext cx="3810000" cy="2328863"/>
            <a:chOff x="1188" y="58"/>
            <a:chExt cx="2400" cy="1467"/>
          </a:xfrm>
        </p:grpSpPr>
        <p:sp>
          <p:nvSpPr>
            <p:cNvPr id="643261" name="Text Box 189"/>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solidFill>
                    <a:schemeClr val="tx1"/>
                  </a:solidFill>
                  <a:ea typeface="+mn-ea"/>
                  <a:cs typeface="+mn-cs"/>
                </a:rPr>
                <a:t>J</a:t>
              </a:r>
            </a:p>
          </p:txBody>
        </p:sp>
        <p:grpSp>
          <p:nvGrpSpPr>
            <p:cNvPr id="176183" name="Group 190"/>
            <p:cNvGrpSpPr>
              <a:grpSpLocks/>
            </p:cNvGrpSpPr>
            <p:nvPr/>
          </p:nvGrpSpPr>
          <p:grpSpPr bwMode="auto">
            <a:xfrm>
              <a:off x="1686" y="824"/>
              <a:ext cx="1180" cy="355"/>
              <a:chOff x="1686" y="824"/>
              <a:chExt cx="1180" cy="355"/>
            </a:xfrm>
          </p:grpSpPr>
          <p:sp>
            <p:nvSpPr>
              <p:cNvPr id="643263" name="Rectangle 191"/>
              <p:cNvSpPr>
                <a:spLocks noChangeArrowheads="1"/>
              </p:cNvSpPr>
              <p:nvPr/>
            </p:nvSpPr>
            <p:spPr bwMode="auto">
              <a:xfrm>
                <a:off x="1686" y="833"/>
                <a:ext cx="329"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rPr>
                  <a:t>4P</a:t>
                </a:r>
                <a:endParaRPr lang="en-US" sz="4800" b="0">
                  <a:solidFill>
                    <a:srgbClr val="FFEA18"/>
                  </a:solidFill>
                  <a:latin typeface="Times" charset="0"/>
                </a:endParaRPr>
              </a:p>
            </p:txBody>
          </p:sp>
          <p:sp>
            <p:nvSpPr>
              <p:cNvPr id="643264" name="Rectangle 192"/>
              <p:cNvSpPr>
                <a:spLocks noChangeArrowheads="1"/>
              </p:cNvSpPr>
              <p:nvPr/>
            </p:nvSpPr>
            <p:spPr bwMode="auto">
              <a:xfrm>
                <a:off x="2241" y="824"/>
                <a:ext cx="625"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rPr>
                  <a:t>  </a:t>
                </a:r>
                <a:r>
                  <a:rPr lang="en-US" sz="3600" i="1" smtClean="0">
                    <a:solidFill>
                      <a:srgbClr val="FFEA18"/>
                    </a:solidFill>
                  </a:rPr>
                  <a:t>3S</a:t>
                </a:r>
                <a:endParaRPr lang="en-US" sz="4800" b="0" dirty="0">
                  <a:solidFill>
                    <a:srgbClr val="FFEA18"/>
                  </a:solidFill>
                  <a:latin typeface="Times" charset="0"/>
                </a:endParaRPr>
              </a:p>
            </p:txBody>
          </p:sp>
        </p:grpSp>
        <p:grpSp>
          <p:nvGrpSpPr>
            <p:cNvPr id="176184" name="Group 193"/>
            <p:cNvGrpSpPr>
              <a:grpSpLocks/>
            </p:cNvGrpSpPr>
            <p:nvPr/>
          </p:nvGrpSpPr>
          <p:grpSpPr bwMode="auto">
            <a:xfrm>
              <a:off x="1188" y="1175"/>
              <a:ext cx="1959" cy="249"/>
              <a:chOff x="1188" y="1175"/>
              <a:chExt cx="1959" cy="249"/>
            </a:xfrm>
          </p:grpSpPr>
          <p:grpSp>
            <p:nvGrpSpPr>
              <p:cNvPr id="176198" name="Group 194"/>
              <p:cNvGrpSpPr>
                <a:grpSpLocks/>
              </p:cNvGrpSpPr>
              <p:nvPr/>
            </p:nvGrpSpPr>
            <p:grpSpPr bwMode="auto">
              <a:xfrm>
                <a:off x="1188" y="1175"/>
                <a:ext cx="1717" cy="249"/>
                <a:chOff x="1188" y="1175"/>
                <a:chExt cx="1717" cy="249"/>
              </a:xfrm>
            </p:grpSpPr>
            <p:sp>
              <p:nvSpPr>
                <p:cNvPr id="643267" name="Rectangle 195"/>
                <p:cNvSpPr>
                  <a:spLocks noChangeArrowheads="1"/>
                </p:cNvSpPr>
                <p:nvPr/>
              </p:nvSpPr>
              <p:spPr bwMode="auto">
                <a:xfrm>
                  <a:off x="1188" y="1179"/>
                  <a:ext cx="10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09F32"/>
                      </a:solidFill>
                    </a:rPr>
                    <a:t>L</a:t>
                  </a:r>
                  <a:endParaRPr lang="en-US" sz="3600" dirty="0">
                    <a:solidFill>
                      <a:srgbClr val="FFEA18"/>
                    </a:solidFill>
                    <a:latin typeface="Times" charset="0"/>
                  </a:endParaRPr>
                </a:p>
              </p:txBody>
            </p:sp>
            <p:sp>
              <p:nvSpPr>
                <p:cNvPr id="643268" name="Rectangle 196"/>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A</a:t>
                  </a:r>
                  <a:endParaRPr lang="en-US" sz="3600">
                    <a:solidFill>
                      <a:srgbClr val="FC030C"/>
                    </a:solidFill>
                    <a:latin typeface="Times" charset="0"/>
                  </a:endParaRPr>
                </a:p>
              </p:txBody>
            </p:sp>
            <p:sp>
              <p:nvSpPr>
                <p:cNvPr id="643269" name="Rectangle 197"/>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43270" name="Rectangle 198"/>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M</a:t>
                  </a:r>
                  <a:endParaRPr lang="en-US" sz="3600">
                    <a:solidFill>
                      <a:srgbClr val="FC030C"/>
                    </a:solidFill>
                    <a:latin typeface="Times" charset="0"/>
                  </a:endParaRPr>
                </a:p>
              </p:txBody>
            </p:sp>
            <p:sp>
              <p:nvSpPr>
                <p:cNvPr id="643271" name="Rectangle 199"/>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43272" name="Rectangle 200"/>
                <p:cNvSpPr>
                  <a:spLocks noChangeArrowheads="1"/>
                </p:cNvSpPr>
                <p:nvPr/>
              </p:nvSpPr>
              <p:spPr bwMode="auto">
                <a:xfrm>
                  <a:off x="2335" y="1183"/>
                  <a:ext cx="13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rPr>
                    <a:t>T</a:t>
                  </a:r>
                  <a:endParaRPr lang="en-US" sz="3600" dirty="0">
                    <a:solidFill>
                      <a:srgbClr val="08F220"/>
                    </a:solidFill>
                    <a:latin typeface="Times" charset="0"/>
                  </a:endParaRPr>
                </a:p>
              </p:txBody>
            </p:sp>
            <p:sp>
              <p:nvSpPr>
                <p:cNvPr id="643273" name="Rectangle 201"/>
                <p:cNvSpPr>
                  <a:spLocks noChangeArrowheads="1"/>
                </p:cNvSpPr>
                <p:nvPr/>
              </p:nvSpPr>
              <p:spPr bwMode="auto">
                <a:xfrm>
                  <a:off x="2552" y="1183"/>
                  <a:ext cx="12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R</a:t>
                  </a:r>
                  <a:endParaRPr lang="en-US" sz="3600">
                    <a:solidFill>
                      <a:srgbClr val="08F220"/>
                    </a:solidFill>
                    <a:latin typeface="Times" charset="0"/>
                  </a:endParaRPr>
                </a:p>
              </p:txBody>
            </p:sp>
            <p:sp>
              <p:nvSpPr>
                <p:cNvPr id="643274" name="Rectangle 202"/>
                <p:cNvSpPr>
                  <a:spLocks noChangeArrowheads="1"/>
                </p:cNvSpPr>
                <p:nvPr/>
              </p:nvSpPr>
              <p:spPr bwMode="auto">
                <a:xfrm>
                  <a:off x="2781" y="1191"/>
                  <a:ext cx="12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smtClean="0">
                      <a:solidFill>
                        <a:srgbClr val="08F220"/>
                      </a:solidFill>
                    </a:rPr>
                    <a:t>R</a:t>
                  </a:r>
                  <a:endParaRPr lang="en-US" sz="3600" dirty="0">
                    <a:solidFill>
                      <a:srgbClr val="08F220"/>
                    </a:solidFill>
                    <a:latin typeface="Times" charset="0"/>
                  </a:endParaRPr>
                </a:p>
              </p:txBody>
            </p:sp>
          </p:grpSp>
          <p:sp>
            <p:nvSpPr>
              <p:cNvPr id="643275" name="Rectangle 203"/>
              <p:cNvSpPr>
                <a:spLocks noChangeArrowheads="1"/>
              </p:cNvSpPr>
              <p:nvPr/>
            </p:nvSpPr>
            <p:spPr bwMode="auto">
              <a:xfrm>
                <a:off x="3024" y="1184"/>
                <a:ext cx="123"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11B0C5"/>
                    </a:solidFill>
                  </a:rPr>
                  <a:t>Y</a:t>
                </a:r>
                <a:endParaRPr lang="en-US" sz="3600" dirty="0">
                  <a:solidFill>
                    <a:srgbClr val="11B0C5"/>
                  </a:solidFill>
                  <a:latin typeface="Times" charset="0"/>
                </a:endParaRPr>
              </a:p>
            </p:txBody>
          </p:sp>
        </p:grpSp>
        <p:grpSp>
          <p:nvGrpSpPr>
            <p:cNvPr id="176185" name="Group 204"/>
            <p:cNvGrpSpPr>
              <a:grpSpLocks/>
            </p:cNvGrpSpPr>
            <p:nvPr/>
          </p:nvGrpSpPr>
          <p:grpSpPr bwMode="auto">
            <a:xfrm>
              <a:off x="2033" y="58"/>
              <a:ext cx="455" cy="692"/>
              <a:chOff x="2033" y="58"/>
              <a:chExt cx="455" cy="692"/>
            </a:xfrm>
          </p:grpSpPr>
          <p:grpSp>
            <p:nvGrpSpPr>
              <p:cNvPr id="176194" name="Group 205"/>
              <p:cNvGrpSpPr>
                <a:grpSpLocks/>
              </p:cNvGrpSpPr>
              <p:nvPr/>
            </p:nvGrpSpPr>
            <p:grpSpPr bwMode="auto">
              <a:xfrm>
                <a:off x="2033" y="58"/>
                <a:ext cx="455" cy="692"/>
                <a:chOff x="1814" y="109"/>
                <a:chExt cx="455" cy="692"/>
              </a:xfrm>
            </p:grpSpPr>
            <p:sp>
              <p:nvSpPr>
                <p:cNvPr id="643278" name="Text Box 206"/>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43279" name="Line 207"/>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43280" name="Line 208"/>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76186" name="Group 209"/>
            <p:cNvGrpSpPr>
              <a:grpSpLocks/>
            </p:cNvGrpSpPr>
            <p:nvPr/>
          </p:nvGrpSpPr>
          <p:grpSpPr bwMode="auto">
            <a:xfrm>
              <a:off x="1394" y="1159"/>
              <a:ext cx="1562" cy="272"/>
              <a:chOff x="1394" y="1159"/>
              <a:chExt cx="1562" cy="272"/>
            </a:xfrm>
          </p:grpSpPr>
          <p:sp>
            <p:nvSpPr>
              <p:cNvPr id="643282" name="Rectangle 210"/>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43283" name="Rectangle 211"/>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643284" name="Rectangle 212"/>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3285" name="Rectangle 213"/>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76189" name="Group 214"/>
            <p:cNvGrpSpPr>
              <a:grpSpLocks/>
            </p:cNvGrpSpPr>
            <p:nvPr/>
          </p:nvGrpSpPr>
          <p:grpSpPr bwMode="auto">
            <a:xfrm>
              <a:off x="1639" y="578"/>
              <a:ext cx="1275" cy="365"/>
              <a:chOff x="1639" y="554"/>
              <a:chExt cx="1275" cy="365"/>
            </a:xfrm>
          </p:grpSpPr>
          <p:sp>
            <p:nvSpPr>
              <p:cNvPr id="643287" name="Text Box 215"/>
              <p:cNvSpPr txBox="1">
                <a:spLocks noChangeArrowheads="1"/>
              </p:cNvSpPr>
              <p:nvPr/>
            </p:nvSpPr>
            <p:spPr bwMode="auto">
              <a:xfrm>
                <a:off x="1639" y="554"/>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smtClean="0">
                    <a:latin typeface="Arial" charset="0"/>
                    <a:ea typeface="+mn-ea"/>
                    <a:cs typeface="+mn-cs"/>
                  </a:rPr>
                  <a:t>L 7 Y J</a:t>
                </a:r>
                <a:endParaRPr lang="en-US" sz="3200" dirty="0">
                  <a:latin typeface="Arial" charset="0"/>
                  <a:ea typeface="+mn-ea"/>
                  <a:cs typeface="+mn-cs"/>
                </a:endParaRPr>
              </a:p>
            </p:txBody>
          </p:sp>
          <p:sp>
            <p:nvSpPr>
              <p:cNvPr id="643288" name="Line 216"/>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
        <p:nvSpPr>
          <p:cNvPr id="643292" name="Text Box 220"/>
          <p:cNvSpPr txBox="1">
            <a:spLocks noChangeArrowheads="1"/>
          </p:cNvSpPr>
          <p:nvPr/>
        </p:nvSpPr>
        <p:spPr bwMode="auto">
          <a:xfrm>
            <a:off x="4191000" y="4419600"/>
            <a:ext cx="3624263"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dirty="0">
                <a:solidFill>
                  <a:schemeClr val="accent2"/>
                </a:solidFill>
                <a:latin typeface="Arial Black" charset="0"/>
                <a:ea typeface="+mn-ea"/>
                <a:cs typeface="+mn-cs"/>
              </a:rPr>
              <a:t>DAVIDIC </a:t>
            </a:r>
            <a:r>
              <a:rPr lang="en-US" sz="2400" b="0" dirty="0" smtClean="0">
                <a:solidFill>
                  <a:schemeClr val="accent2"/>
                </a:solidFill>
                <a:latin typeface="Arial Black" charset="0"/>
                <a:ea typeface="+mn-ea"/>
                <a:cs typeface="+mn-cs"/>
              </a:rPr>
              <a:t>PHYOCHAK</a:t>
            </a:r>
            <a:endParaRPr lang="en-US" sz="2400" b="0" dirty="0">
              <a:solidFill>
                <a:schemeClr val="accent2"/>
              </a:solidFill>
              <a:latin typeface="Arial Black" charset="0"/>
              <a:ea typeface="+mn-ea"/>
              <a:cs typeface="+mn-cs"/>
            </a:endParaRPr>
          </a:p>
        </p:txBody>
      </p:sp>
      <p:grpSp>
        <p:nvGrpSpPr>
          <p:cNvPr id="18" name="Group 221"/>
          <p:cNvGrpSpPr>
            <a:grpSpLocks/>
          </p:cNvGrpSpPr>
          <p:nvPr/>
        </p:nvGrpSpPr>
        <p:grpSpPr bwMode="auto">
          <a:xfrm>
            <a:off x="138112" y="2751055"/>
            <a:ext cx="8797925" cy="2597150"/>
            <a:chOff x="80" y="1718"/>
            <a:chExt cx="5542" cy="1636"/>
          </a:xfrm>
        </p:grpSpPr>
        <p:sp>
          <p:nvSpPr>
            <p:cNvPr id="643195" name="AutoShape 123"/>
            <p:cNvSpPr>
              <a:spLocks noChangeArrowheads="1"/>
            </p:cNvSpPr>
            <p:nvPr/>
          </p:nvSpPr>
          <p:spPr bwMode="auto">
            <a:xfrm>
              <a:off x="131" y="1718"/>
              <a:ext cx="5491" cy="1636"/>
            </a:xfrm>
            <a:prstGeom prst="rightArrow">
              <a:avLst>
                <a:gd name="adj1" fmla="val 50000"/>
                <a:gd name="adj2" fmla="val 83909"/>
              </a:avLst>
            </a:prstGeom>
            <a:gradFill rotWithShape="0">
              <a:gsLst>
                <a:gs pos="0">
                  <a:srgbClr val="FFE957"/>
                </a:gs>
                <a:gs pos="50000">
                  <a:srgbClr val="FFE957">
                    <a:gamma/>
                    <a:shade val="71765"/>
                    <a:invGamma/>
                  </a:srgbClr>
                </a:gs>
                <a:gs pos="100000">
                  <a:srgbClr val="FFE957"/>
                </a:gs>
              </a:gsLst>
              <a:lin ang="2700000" scaled="1"/>
            </a:gradFill>
            <a:ln w="57150">
              <a:solidFill>
                <a:srgbClr val="FC030C"/>
              </a:solidFill>
              <a:miter lim="800000"/>
              <a:headEnd/>
              <a:tailEnd/>
            </a:ln>
            <a:effectLst>
              <a:outerShdw blurRad="63500" dist="179829" dir="4883050" algn="ctr" rotWithShape="0">
                <a:schemeClr val="bg2">
                  <a:alpha val="74998"/>
                </a:schemeClr>
              </a:outerShdw>
            </a:effectLst>
          </p:spPr>
          <p:txBody>
            <a:bodyPr wrap="none" anchor="ctr"/>
            <a:lstStyle/>
            <a:p>
              <a:pPr>
                <a:defRPr/>
              </a:pPr>
              <a:endParaRPr lang="en-US">
                <a:ea typeface="+mn-ea"/>
                <a:cs typeface="+mn-cs"/>
              </a:endParaRPr>
            </a:p>
          </p:txBody>
        </p:sp>
        <p:sp>
          <p:nvSpPr>
            <p:cNvPr id="643196" name="Text Box 124"/>
            <p:cNvSpPr txBox="1">
              <a:spLocks noChangeArrowheads="1"/>
            </p:cNvSpPr>
            <p:nvPr/>
          </p:nvSpPr>
          <p:spPr bwMode="auto">
            <a:xfrm>
              <a:off x="80" y="2264"/>
              <a:ext cx="5381" cy="40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en-US" sz="3600" i="1" dirty="0" smtClean="0">
                  <a:solidFill>
                    <a:srgbClr val="FF0000"/>
                  </a:solidFill>
                </a:rPr>
                <a:t>HE LO UNTO SANA TSOAN NA!</a:t>
              </a:r>
              <a:endParaRPr lang="en-US" sz="2800" dirty="0">
                <a:solidFill>
                  <a:srgbClr val="FF0000"/>
                </a:solidFill>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43151"/>
                                        </p:tgtEl>
                                        <p:attrNameLst>
                                          <p:attrName>style.visibility</p:attrName>
                                        </p:attrNameLst>
                                      </p:cBhvr>
                                      <p:to>
                                        <p:strVal val="visible"/>
                                      </p:to>
                                    </p:set>
                                    <p:animEffect transition="in" filter="wipe(down)">
                                      <p:cBhvr>
                                        <p:cTn id="7" dur="500"/>
                                        <p:tgtEl>
                                          <p:spTgt spid="643151"/>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643152"/>
                                        </p:tgtEl>
                                        <p:attrNameLst>
                                          <p:attrName>style.visibility</p:attrName>
                                        </p:attrNameLst>
                                      </p:cBhvr>
                                      <p:to>
                                        <p:strVal val="visible"/>
                                      </p:to>
                                    </p:set>
                                    <p:animEffect transition="in" filter="wipe(down)">
                                      <p:cBhvr>
                                        <p:cTn id="11" dur="500"/>
                                        <p:tgtEl>
                                          <p:spTgt spid="643152"/>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643153"/>
                                        </p:tgtEl>
                                        <p:attrNameLst>
                                          <p:attrName>style.visibility</p:attrName>
                                        </p:attrNameLst>
                                      </p:cBhvr>
                                      <p:to>
                                        <p:strVal val="visible"/>
                                      </p:to>
                                    </p:set>
                                    <p:animEffect transition="in" filter="wipe(down)">
                                      <p:cBhvr>
                                        <p:cTn id="15" dur="500"/>
                                        <p:tgtEl>
                                          <p:spTgt spid="64315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6"/>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7" presetClass="entr" presetSubtype="8"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0" fill="hold"/>
                                        <p:tgtEl>
                                          <p:spTgt spid="18"/>
                                        </p:tgtEl>
                                        <p:attrNameLst>
                                          <p:attrName>ppt_x</p:attrName>
                                        </p:attrNameLst>
                                      </p:cBhvr>
                                      <p:tavLst>
                                        <p:tav tm="0">
                                          <p:val>
                                            <p:strVal val="0-#ppt_w/2"/>
                                          </p:val>
                                        </p:tav>
                                        <p:tav tm="100000">
                                          <p:val>
                                            <p:strVal val="#ppt_x"/>
                                          </p:val>
                                        </p:tav>
                                      </p:tavLst>
                                    </p:anim>
                                    <p:anim calcmode="lin" valueType="num">
                                      <p:cBhvr additive="base">
                                        <p:cTn id="25" dur="5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78178"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78179"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78180"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78181"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644127" name="Rectangle 31"/>
          <p:cNvSpPr>
            <a:spLocks noChangeArrowheads="1"/>
          </p:cNvSpPr>
          <p:nvPr/>
        </p:nvSpPr>
        <p:spPr bwMode="auto">
          <a:xfrm rot="17945350">
            <a:off x="5242719" y="1351756"/>
            <a:ext cx="1684338" cy="30162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dirty="0">
                <a:solidFill>
                  <a:srgbClr val="FFEA18"/>
                </a:solidFill>
                <a:latin typeface="Arial" charset="0"/>
                <a:ea typeface="+mn-ea"/>
                <a:cs typeface="+mn-cs"/>
              </a:rPr>
              <a:t> </a:t>
            </a:r>
            <a:r>
              <a:rPr lang="en-US" sz="1100">
                <a:solidFill>
                  <a:srgbClr val="FFEA18"/>
                </a:solidFill>
                <a:latin typeface="Arial" charset="0"/>
                <a:ea typeface="+mn-ea"/>
                <a:cs typeface="+mn-cs"/>
              </a:rPr>
              <a:t>MARRIAGE </a:t>
            </a:r>
            <a:r>
              <a:rPr lang="en-US" sz="1100" smtClean="0">
                <a:solidFill>
                  <a:srgbClr val="FFEA18"/>
                </a:solidFill>
                <a:latin typeface="Arial" charset="0"/>
                <a:ea typeface="+mn-ea"/>
                <a:cs typeface="+mn-cs"/>
              </a:rPr>
              <a:t>SUPPER </a:t>
            </a:r>
            <a:r>
              <a:rPr lang="en-US" sz="1100" dirty="0">
                <a:solidFill>
                  <a:srgbClr val="FFEA18"/>
                </a:solidFill>
                <a:latin typeface="Arial" charset="0"/>
                <a:ea typeface="+mn-ea"/>
                <a:cs typeface="+mn-cs"/>
              </a:rPr>
              <a:t>OF </a:t>
            </a:r>
          </a:p>
          <a:p>
            <a:pPr>
              <a:lnSpc>
                <a:spcPct val="90000"/>
              </a:lnSpc>
              <a:defRPr/>
            </a:pPr>
            <a:r>
              <a:rPr lang="en-US" sz="1100" dirty="0">
                <a:solidFill>
                  <a:srgbClr val="FFEA18"/>
                </a:solidFill>
                <a:latin typeface="Arial" charset="0"/>
                <a:ea typeface="+mn-ea"/>
                <a:cs typeface="+mn-cs"/>
              </a:rPr>
              <a:t>           THE LAMB</a:t>
            </a:r>
          </a:p>
        </p:txBody>
      </p:sp>
      <p:sp>
        <p:nvSpPr>
          <p:cNvPr id="644128" name="Rectangle 32"/>
          <p:cNvSpPr>
            <a:spLocks noChangeArrowheads="1"/>
          </p:cNvSpPr>
          <p:nvPr/>
        </p:nvSpPr>
        <p:spPr bwMode="auto">
          <a:xfrm rot="17945350">
            <a:off x="5668963" y="1476375"/>
            <a:ext cx="1528762"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11B0C5"/>
                </a:solidFill>
                <a:latin typeface="Arial" charset="0"/>
              </a:rPr>
              <a:t>THE </a:t>
            </a:r>
            <a:r>
              <a:rPr lang="en-US" sz="1100" smtClean="0">
                <a:solidFill>
                  <a:srgbClr val="11B0C5"/>
                </a:solidFill>
                <a:latin typeface="Arial" charset="0"/>
              </a:rPr>
              <a:t>SECOND </a:t>
            </a:r>
            <a:r>
              <a:rPr lang="en-US" sz="1100" dirty="0">
                <a:solidFill>
                  <a:srgbClr val="11B0C5"/>
                </a:solidFill>
                <a:latin typeface="Arial" charset="0"/>
              </a:rPr>
              <a:t>COMING</a:t>
            </a:r>
            <a:endParaRPr lang="en-US" sz="1100" dirty="0">
              <a:solidFill>
                <a:srgbClr val="FFEA18"/>
              </a:solidFill>
              <a:latin typeface="Arial" charset="0"/>
            </a:endParaRPr>
          </a:p>
        </p:txBody>
      </p:sp>
      <p:sp>
        <p:nvSpPr>
          <p:cNvPr id="644129" name="Rectangle 33"/>
          <p:cNvSpPr>
            <a:spLocks noChangeArrowheads="1"/>
          </p:cNvSpPr>
          <p:nvPr/>
        </p:nvSpPr>
        <p:spPr bwMode="auto">
          <a:xfrm rot="17945350">
            <a:off x="5924550" y="1262063"/>
            <a:ext cx="1931987"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dirty="0">
                <a:solidFill>
                  <a:srgbClr val="08F220"/>
                </a:solidFill>
                <a:latin typeface="Arial" charset="0"/>
              </a:rPr>
              <a:t>EARTHLY REIGN </a:t>
            </a:r>
            <a:r>
              <a:rPr lang="en-US" sz="1100">
                <a:solidFill>
                  <a:srgbClr val="08F220"/>
                </a:solidFill>
                <a:latin typeface="Arial" charset="0"/>
              </a:rPr>
              <a:t>OF </a:t>
            </a:r>
            <a:r>
              <a:rPr lang="en-US" sz="1100" smtClean="0">
                <a:solidFill>
                  <a:srgbClr val="08F220"/>
                </a:solidFill>
                <a:latin typeface="Arial" charset="0"/>
              </a:rPr>
              <a:t>CHRIST</a:t>
            </a:r>
            <a:endParaRPr lang="en-US" sz="1100" dirty="0">
              <a:solidFill>
                <a:srgbClr val="FFEA18"/>
              </a:solidFill>
              <a:latin typeface="Arial" charset="0"/>
            </a:endParaRPr>
          </a:p>
        </p:txBody>
      </p:sp>
      <p:sp>
        <p:nvSpPr>
          <p:cNvPr id="644130" name="Rectangle 34"/>
          <p:cNvSpPr>
            <a:spLocks noChangeArrowheads="1"/>
          </p:cNvSpPr>
          <p:nvPr/>
        </p:nvSpPr>
        <p:spPr bwMode="auto">
          <a:xfrm rot="17945350">
            <a:off x="6361113" y="1355725"/>
            <a:ext cx="1644650" cy="30162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solidFill>
                  <a:schemeClr val="tx1"/>
                </a:solidFill>
                <a:latin typeface="Arial" charset="0"/>
                <a:ea typeface="+mn-ea"/>
                <a:cs typeface="+mn-cs"/>
              </a:rPr>
              <a:t>GREAT WHITE THRONE </a:t>
            </a:r>
          </a:p>
          <a:p>
            <a:pPr>
              <a:lnSpc>
                <a:spcPct val="90000"/>
              </a:lnSpc>
              <a:defRPr/>
            </a:pPr>
            <a:r>
              <a:rPr lang="en-US" sz="1100">
                <a:solidFill>
                  <a:schemeClr val="tx1"/>
                </a:solidFill>
                <a:latin typeface="Arial" charset="0"/>
                <a:ea typeface="+mn-ea"/>
                <a:cs typeface="+mn-cs"/>
              </a:rPr>
              <a:t>          JUDGMENT</a:t>
            </a:r>
          </a:p>
        </p:txBody>
      </p:sp>
      <p:sp>
        <p:nvSpPr>
          <p:cNvPr id="644131" name="Rectangle 35"/>
          <p:cNvSpPr>
            <a:spLocks noChangeArrowheads="1"/>
          </p:cNvSpPr>
          <p:nvPr/>
        </p:nvSpPr>
        <p:spPr bwMode="auto">
          <a:xfrm rot="17945350">
            <a:off x="6587090" y="1294365"/>
            <a:ext cx="2019784"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dirty="0" smtClean="0">
                <a:solidFill>
                  <a:srgbClr val="F87B57"/>
                </a:solidFill>
                <a:latin typeface="Arial" charset="0"/>
                <a:ea typeface="+mn-ea"/>
                <a:cs typeface="+mn-cs"/>
              </a:rPr>
              <a:t>Ethan </a:t>
            </a:r>
            <a:r>
              <a:rPr lang="en-US" sz="1100" dirty="0">
                <a:solidFill>
                  <a:srgbClr val="F87B57"/>
                </a:solidFill>
                <a:latin typeface="Arial" charset="0"/>
                <a:ea typeface="+mn-ea"/>
                <a:cs typeface="+mn-cs"/>
              </a:rPr>
              <a:t>HEAVEN, </a:t>
            </a:r>
            <a:r>
              <a:rPr lang="en-US" sz="1100" dirty="0" smtClean="0">
                <a:solidFill>
                  <a:srgbClr val="F87B57"/>
                </a:solidFill>
                <a:latin typeface="Arial" charset="0"/>
                <a:ea typeface="+mn-ea"/>
                <a:cs typeface="+mn-cs"/>
              </a:rPr>
              <a:t>Ethan </a:t>
            </a:r>
            <a:r>
              <a:rPr lang="en-US" sz="1100" dirty="0">
                <a:solidFill>
                  <a:srgbClr val="F87B57"/>
                </a:solidFill>
                <a:latin typeface="Arial" charset="0"/>
                <a:ea typeface="+mn-ea"/>
                <a:cs typeface="+mn-cs"/>
              </a:rPr>
              <a:t>EARTH</a:t>
            </a:r>
          </a:p>
        </p:txBody>
      </p:sp>
      <p:sp>
        <p:nvSpPr>
          <p:cNvPr id="178187" name="Rectangle 36"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178188" name="Picture 3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89" name="Rectangle 38"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78190" name="Rectangle 39"/>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78191" name="Rectangle 40"/>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78192" name="Picture 4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4138" name="Rectangle 42"/>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4139" name="Rectangle 43"/>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44140" name="Picture 44"/>
          <p:cNvPicPr>
            <a:picLocks noChangeAspect="1" noChangeArrowheads="1"/>
          </p:cNvPicPr>
          <p:nvPr/>
        </p:nvPicPr>
        <p:blipFill>
          <a:blip r:embed="rId5"/>
          <a:srcRect/>
          <a:stretch>
            <a:fillRect/>
          </a:stretch>
        </p:blipFill>
        <p:spPr bwMode="auto">
          <a:xfrm rot="5361337">
            <a:off x="-323056" y="4123531"/>
            <a:ext cx="4605338" cy="301625"/>
          </a:xfrm>
          <a:prstGeom prst="rect">
            <a:avLst/>
          </a:prstGeom>
          <a:noFill/>
          <a:effectLst>
            <a:outerShdw blurRad="63500" dist="38099" dir="2700000" algn="ctr" rotWithShape="0">
              <a:schemeClr val="accent2">
                <a:alpha val="74998"/>
              </a:schemeClr>
            </a:outerShdw>
          </a:effectLst>
        </p:spPr>
      </p:pic>
      <p:pic>
        <p:nvPicPr>
          <p:cNvPr id="178196" name="Picture 4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29969" y="4161631"/>
            <a:ext cx="46624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8197" name="Picture 4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8198" name="Picture 4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8199" name="Picture 4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8200" name="Picture 4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4146" name="Text Box 50"/>
          <p:cNvSpPr txBox="1">
            <a:spLocks noChangeArrowheads="1"/>
          </p:cNvSpPr>
          <p:nvPr/>
        </p:nvSpPr>
        <p:spPr bwMode="auto">
          <a:xfrm>
            <a:off x="120650" y="106363"/>
            <a:ext cx="3097213" cy="1200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sv-SE" smtClean="0">
                <a:solidFill>
                  <a:schemeClr val="tx1"/>
                </a:solidFill>
                <a:latin typeface="Arial" charset="0"/>
              </a:rPr>
              <a:t>NTHO KAKO JIANG RONG ECHUMBO  BITA KA </a:t>
            </a:r>
            <a:endParaRPr lang="en-US" sz="2000" dirty="0">
              <a:solidFill>
                <a:schemeClr val="tx1"/>
              </a:solidFill>
              <a:latin typeface="Arial" charset="0"/>
            </a:endParaRPr>
          </a:p>
        </p:txBody>
      </p:sp>
      <p:grpSp>
        <p:nvGrpSpPr>
          <p:cNvPr id="178202" name="Group 51"/>
          <p:cNvGrpSpPr>
            <a:grpSpLocks/>
          </p:cNvGrpSpPr>
          <p:nvPr/>
        </p:nvGrpSpPr>
        <p:grpSpPr bwMode="auto">
          <a:xfrm>
            <a:off x="2098675" y="2589213"/>
            <a:ext cx="6496050" cy="936625"/>
            <a:chOff x="1322" y="1631"/>
            <a:chExt cx="4092" cy="590"/>
          </a:xfrm>
        </p:grpSpPr>
        <p:pic>
          <p:nvPicPr>
            <p:cNvPr id="644148" name="Picture 52"/>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44149" name="Picture 53"/>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44150" name="Picture 54"/>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44151" name="Picture 55"/>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44152" name="Picture 56"/>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44153" name="Picture 57"/>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78203" name="Group 58"/>
          <p:cNvGrpSpPr>
            <a:grpSpLocks/>
          </p:cNvGrpSpPr>
          <p:nvPr/>
        </p:nvGrpSpPr>
        <p:grpSpPr bwMode="auto">
          <a:xfrm>
            <a:off x="2836863" y="3608388"/>
            <a:ext cx="5664200" cy="669925"/>
            <a:chOff x="1787" y="2273"/>
            <a:chExt cx="3568" cy="422"/>
          </a:xfrm>
        </p:grpSpPr>
        <p:pic>
          <p:nvPicPr>
            <p:cNvPr id="644155" name="Picture 59"/>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44156" name="Picture 60"/>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44157" name="Picture 61"/>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44158" name="Picture 62"/>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78204" name="Group 63"/>
          <p:cNvGrpSpPr>
            <a:grpSpLocks/>
          </p:cNvGrpSpPr>
          <p:nvPr/>
        </p:nvGrpSpPr>
        <p:grpSpPr bwMode="auto">
          <a:xfrm>
            <a:off x="3941763" y="4387850"/>
            <a:ext cx="4672012" cy="592138"/>
            <a:chOff x="2483" y="2764"/>
            <a:chExt cx="2943" cy="373"/>
          </a:xfrm>
        </p:grpSpPr>
        <p:pic>
          <p:nvPicPr>
            <p:cNvPr id="644160" name="Picture 64"/>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44161" name="Picture 65"/>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44162" name="Picture 66"/>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44163" name="Picture 67"/>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178205" name="Picture 6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78206" name="Group 69"/>
          <p:cNvGrpSpPr>
            <a:grpSpLocks/>
          </p:cNvGrpSpPr>
          <p:nvPr/>
        </p:nvGrpSpPr>
        <p:grpSpPr bwMode="auto">
          <a:xfrm>
            <a:off x="3832225" y="5137150"/>
            <a:ext cx="4697413" cy="603250"/>
            <a:chOff x="2414" y="3236"/>
            <a:chExt cx="2959" cy="380"/>
          </a:xfrm>
        </p:grpSpPr>
        <p:pic>
          <p:nvPicPr>
            <p:cNvPr id="644166" name="Picture 70"/>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44167" name="Picture 71"/>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44168" name="Picture 72"/>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44169" name="Picture 73"/>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44170" name="Text Box 74"/>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pic>
        <p:nvPicPr>
          <p:cNvPr id="178207" name="Picture 7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8208" name="Picture 7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8209" name="Picture 7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8210" name="Picture 7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8211" name="Picture 7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8212" name="Picture 8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4177" name="Line 81"/>
          <p:cNvSpPr>
            <a:spLocks noChangeShapeType="1"/>
          </p:cNvSpPr>
          <p:nvPr/>
        </p:nvSpPr>
        <p:spPr bwMode="auto">
          <a:xfrm>
            <a:off x="7934325" y="22717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4178" name="Line 82"/>
          <p:cNvSpPr>
            <a:spLocks noChangeShapeType="1"/>
          </p:cNvSpPr>
          <p:nvPr/>
        </p:nvSpPr>
        <p:spPr bwMode="auto">
          <a:xfrm>
            <a:off x="8086725" y="24241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178215" name="Group 85"/>
          <p:cNvGrpSpPr>
            <a:grpSpLocks/>
          </p:cNvGrpSpPr>
          <p:nvPr/>
        </p:nvGrpSpPr>
        <p:grpSpPr bwMode="auto">
          <a:xfrm>
            <a:off x="1949450" y="2236788"/>
            <a:ext cx="5273675" cy="3898900"/>
            <a:chOff x="1228" y="1409"/>
            <a:chExt cx="3322" cy="2456"/>
          </a:xfrm>
        </p:grpSpPr>
        <p:grpSp>
          <p:nvGrpSpPr>
            <p:cNvPr id="178263" name="Group 86"/>
            <p:cNvGrpSpPr>
              <a:grpSpLocks/>
            </p:cNvGrpSpPr>
            <p:nvPr/>
          </p:nvGrpSpPr>
          <p:grpSpPr bwMode="auto">
            <a:xfrm>
              <a:off x="1228" y="1409"/>
              <a:ext cx="3303" cy="119"/>
              <a:chOff x="1206" y="1392"/>
              <a:chExt cx="3303" cy="119"/>
            </a:xfrm>
          </p:grpSpPr>
          <p:sp>
            <p:nvSpPr>
              <p:cNvPr id="644183" name="AutoShape 87"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4184" name="AutoShape 88"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4185" name="AutoShape 89"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4186" name="AutoShape 90"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4187" name="AutoShape 91"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4188" name="AutoShape 92"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4189" name="AutoShape 93"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4190" name="AutoShape 94"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4191" name="AutoShape 95"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4192" name="AutoShape 96"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4193" name="AutoShape 97"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4194" name="AutoShape 98"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4195" name="AutoShape 99"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4196" name="AutoShape 100"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4197" name="AutoShape 101"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78264" name="Group 102"/>
            <p:cNvGrpSpPr>
              <a:grpSpLocks/>
            </p:cNvGrpSpPr>
            <p:nvPr/>
          </p:nvGrpSpPr>
          <p:grpSpPr bwMode="auto">
            <a:xfrm>
              <a:off x="1243" y="3761"/>
              <a:ext cx="3307" cy="104"/>
              <a:chOff x="1231" y="3769"/>
              <a:chExt cx="3307" cy="104"/>
            </a:xfrm>
          </p:grpSpPr>
          <p:sp>
            <p:nvSpPr>
              <p:cNvPr id="644199" name="AutoShape 103" descr="Cork"/>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00" name="AutoShape 104" descr="Cork"/>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01" name="AutoShape 105" descr="Cork"/>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02" name="AutoShape 106" descr="Cork"/>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03" name="AutoShape 107" descr="Cork"/>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04" name="AutoShape 108" descr="Cork"/>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05" name="AutoShape 109" descr="Cork"/>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06" name="AutoShape 110" descr="Cork"/>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07" name="AutoShape 111" descr="Cork"/>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08" name="AutoShape 112" descr="Cork"/>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09" name="AutoShape 113" descr="Cork"/>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10" name="AutoShape 114" descr="Cork"/>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11" name="AutoShape 115" descr="Cork"/>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12" name="AutoShape 116" descr="Cork"/>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13" name="AutoShape 117" descr="Cork"/>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644179" name="Line 83"/>
          <p:cNvSpPr>
            <a:spLocks noChangeShapeType="1"/>
          </p:cNvSpPr>
          <p:nvPr/>
        </p:nvSpPr>
        <p:spPr bwMode="auto">
          <a:xfrm>
            <a:off x="8239125" y="22336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78217" name="Rectangle 84"/>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9" name="Group 118"/>
          <p:cNvGrpSpPr>
            <a:grpSpLocks/>
          </p:cNvGrpSpPr>
          <p:nvPr/>
        </p:nvGrpSpPr>
        <p:grpSpPr bwMode="auto">
          <a:xfrm>
            <a:off x="1862138" y="5775329"/>
            <a:ext cx="5746750" cy="769938"/>
            <a:chOff x="1173" y="3638"/>
            <a:chExt cx="3620" cy="485"/>
          </a:xfrm>
        </p:grpSpPr>
        <p:sp>
          <p:nvSpPr>
            <p:cNvPr id="644215" name="Text Box 119"/>
            <p:cNvSpPr txBox="1">
              <a:spLocks noChangeArrowheads="1"/>
            </p:cNvSpPr>
            <p:nvPr/>
          </p:nvSpPr>
          <p:spPr bwMode="auto">
            <a:xfrm>
              <a:off x="1734" y="3638"/>
              <a:ext cx="2515" cy="48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en-US" sz="4400" dirty="0" smtClean="0">
                  <a:solidFill>
                    <a:schemeClr val="tx1"/>
                  </a:solidFill>
                  <a:latin typeface="Arial" charset="0"/>
                </a:rPr>
                <a:t>NTO LA</a:t>
              </a:r>
              <a:endParaRPr lang="en-US" sz="4400" dirty="0">
                <a:solidFill>
                  <a:srgbClr val="FC030C"/>
                </a:solidFill>
                <a:latin typeface="Arial" charset="0"/>
              </a:endParaRPr>
            </a:p>
          </p:txBody>
        </p:sp>
        <p:sp>
          <p:nvSpPr>
            <p:cNvPr id="644216" name="AutoShape 120"/>
            <p:cNvSpPr>
              <a:spLocks noChangeArrowheads="1"/>
            </p:cNvSpPr>
            <p:nvPr/>
          </p:nvSpPr>
          <p:spPr bwMode="auto">
            <a:xfrm>
              <a:off x="3712" y="3745"/>
              <a:ext cx="1081" cy="347"/>
            </a:xfrm>
            <a:prstGeom prst="rightArrow">
              <a:avLst>
                <a:gd name="adj1" fmla="val 50000"/>
                <a:gd name="adj2" fmla="val 77882"/>
              </a:avLst>
            </a:prstGeom>
            <a:solidFill>
              <a:srgbClr val="FFE957"/>
            </a:solidFill>
            <a:ln w="38100">
              <a:solidFill>
                <a:srgbClr val="FC030C"/>
              </a:solidFill>
              <a:miter lim="800000"/>
              <a:headEnd/>
              <a:tailEn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
          <p:nvSpPr>
            <p:cNvPr id="644217" name="AutoShape 121"/>
            <p:cNvSpPr>
              <a:spLocks noChangeArrowheads="1"/>
            </p:cNvSpPr>
            <p:nvPr/>
          </p:nvSpPr>
          <p:spPr bwMode="auto">
            <a:xfrm rot="10800000">
              <a:off x="1173" y="3750"/>
              <a:ext cx="1081" cy="347"/>
            </a:xfrm>
            <a:prstGeom prst="rightArrow">
              <a:avLst>
                <a:gd name="adj1" fmla="val 50000"/>
                <a:gd name="adj2" fmla="val 77882"/>
              </a:avLst>
            </a:prstGeom>
            <a:solidFill>
              <a:srgbClr val="FFE957"/>
            </a:solidFill>
            <a:ln w="38100">
              <a:solidFill>
                <a:srgbClr val="FC030C"/>
              </a:solidFill>
              <a:miter lim="800000"/>
              <a:headEnd/>
              <a:tailEn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644219" name="Text Box 123"/>
          <p:cNvSpPr txBox="1">
            <a:spLocks noChangeArrowheads="1"/>
          </p:cNvSpPr>
          <p:nvPr/>
        </p:nvSpPr>
        <p:spPr bwMode="auto">
          <a:xfrm>
            <a:off x="3051175" y="3668713"/>
            <a:ext cx="3233738" cy="461665"/>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p>
            <a:pPr algn="r">
              <a:spcBef>
                <a:spcPct val="50000"/>
              </a:spcBef>
              <a:defRPr/>
            </a:pPr>
            <a:r>
              <a:rPr lang="en-US" sz="2400" b="0" dirty="0" smtClean="0">
                <a:solidFill>
                  <a:schemeClr val="accent2"/>
                </a:solidFill>
                <a:latin typeface="Arial Black" charset="0"/>
                <a:ea typeface="+mn-ea"/>
                <a:cs typeface="+mn-cs"/>
              </a:rPr>
              <a:t>LIKO PHYOCHAK</a:t>
            </a:r>
            <a:endParaRPr lang="en-US" sz="2400" b="0" dirty="0">
              <a:solidFill>
                <a:schemeClr val="accent2"/>
              </a:solidFill>
              <a:latin typeface="Arial Black" charset="0"/>
              <a:ea typeface="+mn-ea"/>
              <a:cs typeface="+mn-cs"/>
            </a:endParaRPr>
          </a:p>
        </p:txBody>
      </p:sp>
      <p:sp>
        <p:nvSpPr>
          <p:cNvPr id="644220" name="Text Box 124"/>
          <p:cNvSpPr txBox="1">
            <a:spLocks noChangeArrowheads="1"/>
          </p:cNvSpPr>
          <p:nvPr/>
        </p:nvSpPr>
        <p:spPr bwMode="auto">
          <a:xfrm>
            <a:off x="2293938" y="2684463"/>
            <a:ext cx="5697537"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3200" b="0" dirty="0">
                <a:solidFill>
                  <a:schemeClr val="accent1"/>
                </a:solidFill>
                <a:latin typeface="Arial Black" charset="0"/>
                <a:ea typeface="+mn-ea"/>
                <a:cs typeface="+mn-cs"/>
              </a:rPr>
              <a:t>ABRAHAMIC </a:t>
            </a:r>
            <a:r>
              <a:rPr lang="en-US" sz="3200" b="0" dirty="0" smtClean="0">
                <a:solidFill>
                  <a:schemeClr val="accent1"/>
                </a:solidFill>
                <a:latin typeface="Arial Black" charset="0"/>
                <a:ea typeface="+mn-ea"/>
                <a:cs typeface="+mn-cs"/>
              </a:rPr>
              <a:t>PHYOCHAK</a:t>
            </a:r>
            <a:endParaRPr lang="en-US" sz="3200" b="0" dirty="0">
              <a:solidFill>
                <a:schemeClr val="accent1"/>
              </a:solidFill>
              <a:latin typeface="Arial Black" charset="0"/>
              <a:ea typeface="+mn-ea"/>
              <a:cs typeface="+mn-cs"/>
            </a:endParaRPr>
          </a:p>
        </p:txBody>
      </p:sp>
      <p:sp>
        <p:nvSpPr>
          <p:cNvPr id="644221" name="Text Box 125"/>
          <p:cNvSpPr txBox="1">
            <a:spLocks noChangeArrowheads="1"/>
          </p:cNvSpPr>
          <p:nvPr/>
        </p:nvSpPr>
        <p:spPr bwMode="auto">
          <a:xfrm>
            <a:off x="3832225" y="5160963"/>
            <a:ext cx="37528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dirty="0" smtClean="0">
                <a:solidFill>
                  <a:schemeClr val="accent2"/>
                </a:solidFill>
                <a:latin typeface="Arial Black" charset="0"/>
                <a:ea typeface="+mn-ea"/>
                <a:cs typeface="+mn-cs"/>
              </a:rPr>
              <a:t>Ethan PHYOCHAK</a:t>
            </a:r>
            <a:endParaRPr lang="en-US" sz="2400" b="0" dirty="0">
              <a:solidFill>
                <a:schemeClr val="accent2"/>
              </a:solidFill>
              <a:latin typeface="Arial Black" charset="0"/>
              <a:ea typeface="+mn-ea"/>
              <a:cs typeface="+mn-cs"/>
            </a:endParaRPr>
          </a:p>
        </p:txBody>
      </p:sp>
      <p:sp>
        <p:nvSpPr>
          <p:cNvPr id="178222" name="Text Box 131"/>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44228" name="Rectangle 132"/>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44229" name="Rectangle 133"/>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86</a:t>
            </a:r>
          </a:p>
        </p:txBody>
      </p:sp>
      <p:sp>
        <p:nvSpPr>
          <p:cNvPr id="178225" name="Text Box 135"/>
          <p:cNvSpPr txBox="1">
            <a:spLocks noChangeArrowheads="1"/>
          </p:cNvSpPr>
          <p:nvPr/>
        </p:nvSpPr>
        <p:spPr bwMode="auto">
          <a:xfrm>
            <a:off x="8555038" y="64531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1</a:t>
            </a:r>
          </a:p>
        </p:txBody>
      </p:sp>
      <p:grpSp>
        <p:nvGrpSpPr>
          <p:cNvPr id="178226" name="Group 162"/>
          <p:cNvGrpSpPr>
            <a:grpSpLocks/>
          </p:cNvGrpSpPr>
          <p:nvPr/>
        </p:nvGrpSpPr>
        <p:grpSpPr bwMode="auto">
          <a:xfrm>
            <a:off x="1885950" y="92075"/>
            <a:ext cx="3810000" cy="2328863"/>
            <a:chOff x="1188" y="58"/>
            <a:chExt cx="2400" cy="1467"/>
          </a:xfrm>
        </p:grpSpPr>
        <p:sp>
          <p:nvSpPr>
            <p:cNvPr id="644259" name="Text Box 163"/>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solidFill>
                    <a:schemeClr val="tx1"/>
                  </a:solidFill>
                  <a:ea typeface="+mn-ea"/>
                  <a:cs typeface="+mn-cs"/>
                </a:rPr>
                <a:t>J</a:t>
              </a:r>
            </a:p>
          </p:txBody>
        </p:sp>
        <p:grpSp>
          <p:nvGrpSpPr>
            <p:cNvPr id="178233" name="Group 164"/>
            <p:cNvGrpSpPr>
              <a:grpSpLocks/>
            </p:cNvGrpSpPr>
            <p:nvPr/>
          </p:nvGrpSpPr>
          <p:grpSpPr bwMode="auto">
            <a:xfrm>
              <a:off x="1686" y="824"/>
              <a:ext cx="1180" cy="355"/>
              <a:chOff x="1686" y="824"/>
              <a:chExt cx="1180" cy="355"/>
            </a:xfrm>
          </p:grpSpPr>
          <p:sp>
            <p:nvSpPr>
              <p:cNvPr id="644261" name="Rectangle 165"/>
              <p:cNvSpPr>
                <a:spLocks noChangeArrowheads="1"/>
              </p:cNvSpPr>
              <p:nvPr/>
            </p:nvSpPr>
            <p:spPr bwMode="auto">
              <a:xfrm>
                <a:off x="1686" y="833"/>
                <a:ext cx="329"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rPr>
                  <a:t>4P</a:t>
                </a:r>
                <a:endParaRPr lang="en-US" sz="4800" b="0">
                  <a:solidFill>
                    <a:srgbClr val="FFEA18"/>
                  </a:solidFill>
                  <a:latin typeface="Times" charset="0"/>
                </a:endParaRPr>
              </a:p>
            </p:txBody>
          </p:sp>
          <p:sp>
            <p:nvSpPr>
              <p:cNvPr id="644262" name="Rectangle 166"/>
              <p:cNvSpPr>
                <a:spLocks noChangeArrowheads="1"/>
              </p:cNvSpPr>
              <p:nvPr/>
            </p:nvSpPr>
            <p:spPr bwMode="auto">
              <a:xfrm>
                <a:off x="2241" y="824"/>
                <a:ext cx="625"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rPr>
                  <a:t>  </a:t>
                </a:r>
                <a:r>
                  <a:rPr lang="en-US" sz="3600" i="1" smtClean="0">
                    <a:solidFill>
                      <a:srgbClr val="FFEA18"/>
                    </a:solidFill>
                  </a:rPr>
                  <a:t>3S</a:t>
                </a:r>
                <a:endParaRPr lang="en-US" sz="4800" b="0" dirty="0">
                  <a:solidFill>
                    <a:srgbClr val="FFEA18"/>
                  </a:solidFill>
                  <a:latin typeface="Times" charset="0"/>
                </a:endParaRPr>
              </a:p>
            </p:txBody>
          </p:sp>
        </p:grpSp>
        <p:grpSp>
          <p:nvGrpSpPr>
            <p:cNvPr id="178234" name="Group 167"/>
            <p:cNvGrpSpPr>
              <a:grpSpLocks/>
            </p:cNvGrpSpPr>
            <p:nvPr/>
          </p:nvGrpSpPr>
          <p:grpSpPr bwMode="auto">
            <a:xfrm>
              <a:off x="1188" y="1175"/>
              <a:ext cx="1969" cy="246"/>
              <a:chOff x="1188" y="1175"/>
              <a:chExt cx="1969" cy="246"/>
            </a:xfrm>
          </p:grpSpPr>
          <p:grpSp>
            <p:nvGrpSpPr>
              <p:cNvPr id="178248" name="Group 168"/>
              <p:cNvGrpSpPr>
                <a:grpSpLocks/>
              </p:cNvGrpSpPr>
              <p:nvPr/>
            </p:nvGrpSpPr>
            <p:grpSpPr bwMode="auto">
              <a:xfrm>
                <a:off x="1188" y="1175"/>
                <a:ext cx="1712" cy="246"/>
                <a:chOff x="1188" y="1175"/>
                <a:chExt cx="1712" cy="246"/>
              </a:xfrm>
            </p:grpSpPr>
            <p:sp>
              <p:nvSpPr>
                <p:cNvPr id="644265" name="Rectangle 169"/>
                <p:cNvSpPr>
                  <a:spLocks noChangeArrowheads="1"/>
                </p:cNvSpPr>
                <p:nvPr/>
              </p:nvSpPr>
              <p:spPr bwMode="auto">
                <a:xfrm>
                  <a:off x="1188" y="1179"/>
                  <a:ext cx="10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09F32"/>
                      </a:solidFill>
                    </a:rPr>
                    <a:t>L</a:t>
                  </a:r>
                  <a:endParaRPr lang="en-US" sz="3600" dirty="0">
                    <a:solidFill>
                      <a:srgbClr val="FFEA18"/>
                    </a:solidFill>
                    <a:latin typeface="Times" charset="0"/>
                  </a:endParaRPr>
                </a:p>
              </p:txBody>
            </p:sp>
            <p:sp>
              <p:nvSpPr>
                <p:cNvPr id="644266" name="Rectangle 170"/>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A</a:t>
                  </a:r>
                  <a:endParaRPr lang="en-US" sz="3600">
                    <a:solidFill>
                      <a:srgbClr val="FC030C"/>
                    </a:solidFill>
                    <a:latin typeface="Times" charset="0"/>
                  </a:endParaRPr>
                </a:p>
              </p:txBody>
            </p:sp>
            <p:sp>
              <p:nvSpPr>
                <p:cNvPr id="644267" name="Rectangle 171"/>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44268" name="Rectangle 172"/>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M</a:t>
                  </a:r>
                  <a:endParaRPr lang="en-US" sz="3600">
                    <a:solidFill>
                      <a:srgbClr val="FC030C"/>
                    </a:solidFill>
                    <a:latin typeface="Times" charset="0"/>
                  </a:endParaRPr>
                </a:p>
              </p:txBody>
            </p:sp>
            <p:sp>
              <p:nvSpPr>
                <p:cNvPr id="644269" name="Rectangle 173"/>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44270" name="Rectangle 174"/>
                <p:cNvSpPr>
                  <a:spLocks noChangeArrowheads="1"/>
                </p:cNvSpPr>
                <p:nvPr/>
              </p:nvSpPr>
              <p:spPr bwMode="auto">
                <a:xfrm>
                  <a:off x="2335" y="1183"/>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A</a:t>
                  </a:r>
                  <a:endParaRPr lang="en-US" sz="3600">
                    <a:solidFill>
                      <a:srgbClr val="08F220"/>
                    </a:solidFill>
                    <a:latin typeface="Times" charset="0"/>
                  </a:endParaRPr>
                </a:p>
              </p:txBody>
            </p:sp>
            <p:sp>
              <p:nvSpPr>
                <p:cNvPr id="644271" name="Rectangle 175"/>
                <p:cNvSpPr>
                  <a:spLocks noChangeArrowheads="1"/>
                </p:cNvSpPr>
                <p:nvPr/>
              </p:nvSpPr>
              <p:spPr bwMode="auto">
                <a:xfrm>
                  <a:off x="2552" y="1183"/>
                  <a:ext cx="12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R</a:t>
                  </a:r>
                  <a:endParaRPr lang="en-US" sz="3600">
                    <a:solidFill>
                      <a:srgbClr val="08F220"/>
                    </a:solidFill>
                    <a:latin typeface="Times" charset="0"/>
                  </a:endParaRPr>
                </a:p>
              </p:txBody>
            </p:sp>
            <p:sp>
              <p:nvSpPr>
                <p:cNvPr id="644272" name="Rectangle 176"/>
                <p:cNvSpPr>
                  <a:spLocks noChangeArrowheads="1"/>
                </p:cNvSpPr>
                <p:nvPr/>
              </p:nvSpPr>
              <p:spPr bwMode="auto">
                <a:xfrm>
                  <a:off x="2781" y="1191"/>
                  <a:ext cx="119"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C</a:t>
                  </a:r>
                  <a:endParaRPr lang="en-US" sz="3600">
                    <a:solidFill>
                      <a:srgbClr val="08F220"/>
                    </a:solidFill>
                    <a:latin typeface="Times" charset="0"/>
                  </a:endParaRPr>
                </a:p>
              </p:txBody>
            </p:sp>
          </p:grpSp>
          <p:sp>
            <p:nvSpPr>
              <p:cNvPr id="644273" name="Rectangle 177"/>
              <p:cNvSpPr>
                <a:spLocks noChangeArrowheads="1"/>
              </p:cNvSpPr>
              <p:nvPr/>
            </p:nvSpPr>
            <p:spPr bwMode="auto">
              <a:xfrm>
                <a:off x="3024" y="1184"/>
                <a:ext cx="13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smtClean="0">
                    <a:solidFill>
                      <a:srgbClr val="11B0C5"/>
                    </a:solidFill>
                  </a:rPr>
                  <a:t>S</a:t>
                </a:r>
                <a:endParaRPr lang="en-US" sz="3600" dirty="0">
                  <a:solidFill>
                    <a:srgbClr val="11B0C5"/>
                  </a:solidFill>
                  <a:latin typeface="Times" charset="0"/>
                </a:endParaRPr>
              </a:p>
            </p:txBody>
          </p:sp>
        </p:grpSp>
        <p:grpSp>
          <p:nvGrpSpPr>
            <p:cNvPr id="178235" name="Group 178"/>
            <p:cNvGrpSpPr>
              <a:grpSpLocks/>
            </p:cNvGrpSpPr>
            <p:nvPr/>
          </p:nvGrpSpPr>
          <p:grpSpPr bwMode="auto">
            <a:xfrm>
              <a:off x="2033" y="58"/>
              <a:ext cx="455" cy="692"/>
              <a:chOff x="2033" y="58"/>
              <a:chExt cx="455" cy="692"/>
            </a:xfrm>
          </p:grpSpPr>
          <p:grpSp>
            <p:nvGrpSpPr>
              <p:cNvPr id="178244" name="Group 179"/>
              <p:cNvGrpSpPr>
                <a:grpSpLocks/>
              </p:cNvGrpSpPr>
              <p:nvPr/>
            </p:nvGrpSpPr>
            <p:grpSpPr bwMode="auto">
              <a:xfrm>
                <a:off x="2033" y="58"/>
                <a:ext cx="455" cy="692"/>
                <a:chOff x="1814" y="109"/>
                <a:chExt cx="455" cy="692"/>
              </a:xfrm>
            </p:grpSpPr>
            <p:sp>
              <p:nvSpPr>
                <p:cNvPr id="644276" name="Text Box 180"/>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44277" name="Line 181"/>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44278" name="Line 182"/>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78236" name="Group 183"/>
            <p:cNvGrpSpPr>
              <a:grpSpLocks/>
            </p:cNvGrpSpPr>
            <p:nvPr/>
          </p:nvGrpSpPr>
          <p:grpSpPr bwMode="auto">
            <a:xfrm>
              <a:off x="1394" y="1159"/>
              <a:ext cx="1562" cy="272"/>
              <a:chOff x="1394" y="1159"/>
              <a:chExt cx="1562" cy="272"/>
            </a:xfrm>
          </p:grpSpPr>
          <p:sp>
            <p:nvSpPr>
              <p:cNvPr id="644280" name="Rectangle 184"/>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44281" name="Rectangle 185"/>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644282" name="Rectangle 186"/>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4283" name="Rectangle 187"/>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78239" name="Group 188"/>
            <p:cNvGrpSpPr>
              <a:grpSpLocks/>
            </p:cNvGrpSpPr>
            <p:nvPr/>
          </p:nvGrpSpPr>
          <p:grpSpPr bwMode="auto">
            <a:xfrm>
              <a:off x="1639" y="578"/>
              <a:ext cx="1275" cy="365"/>
              <a:chOff x="1639" y="554"/>
              <a:chExt cx="1275" cy="365"/>
            </a:xfrm>
          </p:grpSpPr>
          <p:sp>
            <p:nvSpPr>
              <p:cNvPr id="644285" name="Text Box 189"/>
              <p:cNvSpPr txBox="1">
                <a:spLocks noChangeArrowheads="1"/>
              </p:cNvSpPr>
              <p:nvPr/>
            </p:nvSpPr>
            <p:spPr bwMode="auto">
              <a:xfrm>
                <a:off x="1639" y="554"/>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smtClean="0">
                    <a:latin typeface="Arial" charset="0"/>
                    <a:ea typeface="+mn-ea"/>
                    <a:cs typeface="+mn-cs"/>
                  </a:rPr>
                  <a:t>L 7 Y J</a:t>
                </a:r>
                <a:endParaRPr lang="en-US" sz="3200" dirty="0">
                  <a:latin typeface="Arial" charset="0"/>
                  <a:ea typeface="+mn-ea"/>
                  <a:cs typeface="+mn-cs"/>
                </a:endParaRPr>
              </a:p>
            </p:txBody>
          </p:sp>
          <p:sp>
            <p:nvSpPr>
              <p:cNvPr id="644286" name="Line 190"/>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
        <p:nvSpPr>
          <p:cNvPr id="644287" name="Text Box 191"/>
          <p:cNvSpPr txBox="1">
            <a:spLocks noChangeArrowheads="1"/>
          </p:cNvSpPr>
          <p:nvPr/>
        </p:nvSpPr>
        <p:spPr bwMode="auto">
          <a:xfrm>
            <a:off x="4191000" y="4419600"/>
            <a:ext cx="3624263"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dirty="0">
                <a:solidFill>
                  <a:schemeClr val="accent2"/>
                </a:solidFill>
                <a:latin typeface="Arial Black" charset="0"/>
                <a:ea typeface="+mn-ea"/>
                <a:cs typeface="+mn-cs"/>
              </a:rPr>
              <a:t>DAVIDIC </a:t>
            </a:r>
            <a:r>
              <a:rPr lang="en-US" sz="2400" b="0" dirty="0" smtClean="0">
                <a:solidFill>
                  <a:schemeClr val="accent2"/>
                </a:solidFill>
                <a:latin typeface="Arial Black" charset="0"/>
                <a:ea typeface="+mn-ea"/>
                <a:cs typeface="+mn-cs"/>
              </a:rPr>
              <a:t>PHYOCHAK</a:t>
            </a:r>
            <a:endParaRPr lang="en-US" sz="2400" b="0" dirty="0">
              <a:solidFill>
                <a:schemeClr val="accent2"/>
              </a:solidFill>
              <a:latin typeface="Arial Black" charset="0"/>
              <a:ea typeface="+mn-ea"/>
              <a:cs typeface="+mn-cs"/>
            </a:endParaRPr>
          </a:p>
        </p:txBody>
      </p:sp>
      <p:grpSp>
        <p:nvGrpSpPr>
          <p:cNvPr id="18" name="Group 127"/>
          <p:cNvGrpSpPr>
            <a:grpSpLocks/>
          </p:cNvGrpSpPr>
          <p:nvPr/>
        </p:nvGrpSpPr>
        <p:grpSpPr bwMode="auto">
          <a:xfrm rot="1465616">
            <a:off x="2292226" y="3827048"/>
            <a:ext cx="5743575" cy="646113"/>
            <a:chOff x="1166" y="3722"/>
            <a:chExt cx="3618" cy="407"/>
          </a:xfrm>
        </p:grpSpPr>
        <p:sp>
          <p:nvSpPr>
            <p:cNvPr id="644224" name="Text Box 128"/>
            <p:cNvSpPr txBox="1">
              <a:spLocks noChangeArrowheads="1"/>
            </p:cNvSpPr>
            <p:nvPr/>
          </p:nvSpPr>
          <p:spPr bwMode="auto">
            <a:xfrm>
              <a:off x="1734" y="3722"/>
              <a:ext cx="2515" cy="407"/>
            </a:xfrm>
            <a:prstGeom prst="rect">
              <a:avLst/>
            </a:prstGeom>
            <a:noFill/>
            <a:ln w="12700">
              <a:noFill/>
              <a:miter lim="800000"/>
              <a:headEnd/>
              <a:tailEnd/>
            </a:ln>
            <a:effectLst>
              <a:outerShdw blurRad="63500" dist="99190" dir="3011666"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en-US" sz="3600" dirty="0" smtClean="0">
                  <a:solidFill>
                    <a:schemeClr val="tx1"/>
                  </a:solidFill>
                  <a:latin typeface="Arial" charset="0"/>
                </a:rPr>
                <a:t>NTO LUE</a:t>
              </a:r>
              <a:endParaRPr lang="en-US" sz="3600" dirty="0">
                <a:solidFill>
                  <a:srgbClr val="FC030C"/>
                </a:solidFill>
                <a:latin typeface="Arial" charset="0"/>
              </a:endParaRPr>
            </a:p>
          </p:txBody>
        </p:sp>
        <p:sp>
          <p:nvSpPr>
            <p:cNvPr id="644225" name="AutoShape 129"/>
            <p:cNvSpPr>
              <a:spLocks noChangeArrowheads="1"/>
            </p:cNvSpPr>
            <p:nvPr/>
          </p:nvSpPr>
          <p:spPr bwMode="auto">
            <a:xfrm>
              <a:off x="3703" y="3745"/>
              <a:ext cx="1081" cy="347"/>
            </a:xfrm>
            <a:prstGeom prst="rightArrow">
              <a:avLst>
                <a:gd name="adj1" fmla="val 50000"/>
                <a:gd name="adj2" fmla="val 77882"/>
              </a:avLst>
            </a:prstGeom>
            <a:solidFill>
              <a:srgbClr val="FFE957"/>
            </a:solidFill>
            <a:ln w="38100">
              <a:solidFill>
                <a:srgbClr val="FC030C"/>
              </a:solidFill>
              <a:miter lim="800000"/>
              <a:headEnd/>
              <a:tailEnd/>
            </a:ln>
            <a:effectLst>
              <a:outerShdw blurRad="63500" dist="99190" dir="3011666" algn="ctr" rotWithShape="0">
                <a:schemeClr val="bg2">
                  <a:alpha val="74998"/>
                </a:schemeClr>
              </a:outerShdw>
            </a:effectLst>
          </p:spPr>
          <p:txBody>
            <a:bodyPr wrap="none" anchor="ctr"/>
            <a:lstStyle/>
            <a:p>
              <a:pPr>
                <a:defRPr/>
              </a:pPr>
              <a:endParaRPr lang="en-US">
                <a:ea typeface="+mn-ea"/>
                <a:cs typeface="+mn-cs"/>
              </a:endParaRPr>
            </a:p>
          </p:txBody>
        </p:sp>
        <p:sp>
          <p:nvSpPr>
            <p:cNvPr id="644226" name="AutoShape 130"/>
            <p:cNvSpPr>
              <a:spLocks noChangeArrowheads="1"/>
            </p:cNvSpPr>
            <p:nvPr/>
          </p:nvSpPr>
          <p:spPr bwMode="auto">
            <a:xfrm rot="10800000">
              <a:off x="1166" y="3750"/>
              <a:ext cx="1081" cy="347"/>
            </a:xfrm>
            <a:prstGeom prst="rightArrow">
              <a:avLst>
                <a:gd name="adj1" fmla="val 50000"/>
                <a:gd name="adj2" fmla="val 77882"/>
              </a:avLst>
            </a:prstGeom>
            <a:solidFill>
              <a:srgbClr val="FFE957"/>
            </a:solidFill>
            <a:ln w="38100">
              <a:solidFill>
                <a:srgbClr val="FC030C"/>
              </a:solidFill>
              <a:miter lim="800000"/>
              <a:headEnd/>
              <a:tailEnd/>
            </a:ln>
            <a:effectLst>
              <a:outerShdw blurRad="63500" dist="99190" dir="3011666" algn="ctr" rotWithShape="0">
                <a:schemeClr val="bg2">
                  <a:alpha val="74998"/>
                </a:schemeClr>
              </a:outerShdw>
            </a:effectLst>
          </p:spPr>
          <p:txBody>
            <a:bodyPr wrap="none" anchor="ctr"/>
            <a:lstStyle/>
            <a:p>
              <a:pPr>
                <a:defRPr/>
              </a:pPr>
              <a:endParaRPr lang="en-US">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166"/>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80226"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80227"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80228" name="Rectangle 5"/>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80229" name="Rectangle 6"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80230" name="Rectangle 7"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645128" name="Rectangle 8"/>
          <p:cNvSpPr>
            <a:spLocks noChangeArrowheads="1"/>
          </p:cNvSpPr>
          <p:nvPr/>
        </p:nvSpPr>
        <p:spPr bwMode="auto">
          <a:xfrm rot="17945350">
            <a:off x="5242719" y="1351756"/>
            <a:ext cx="1684338" cy="30162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dirty="0">
                <a:solidFill>
                  <a:srgbClr val="FFEA18"/>
                </a:solidFill>
                <a:latin typeface="Arial" charset="0"/>
                <a:ea typeface="+mn-ea"/>
                <a:cs typeface="+mn-cs"/>
              </a:rPr>
              <a:t> </a:t>
            </a:r>
            <a:r>
              <a:rPr lang="en-US" sz="1100">
                <a:solidFill>
                  <a:srgbClr val="FFEA18"/>
                </a:solidFill>
                <a:latin typeface="Arial" charset="0"/>
                <a:ea typeface="+mn-ea"/>
                <a:cs typeface="+mn-cs"/>
              </a:rPr>
              <a:t>MARRIAGE </a:t>
            </a:r>
            <a:r>
              <a:rPr lang="en-US" sz="1100" smtClean="0">
                <a:solidFill>
                  <a:srgbClr val="FFEA18"/>
                </a:solidFill>
                <a:latin typeface="Arial" charset="0"/>
                <a:ea typeface="+mn-ea"/>
                <a:cs typeface="+mn-cs"/>
              </a:rPr>
              <a:t>SUPPER </a:t>
            </a:r>
            <a:r>
              <a:rPr lang="en-US" sz="1100" dirty="0">
                <a:solidFill>
                  <a:srgbClr val="FFEA18"/>
                </a:solidFill>
                <a:latin typeface="Arial" charset="0"/>
                <a:ea typeface="+mn-ea"/>
                <a:cs typeface="+mn-cs"/>
              </a:rPr>
              <a:t>OF </a:t>
            </a:r>
          </a:p>
          <a:p>
            <a:pPr>
              <a:lnSpc>
                <a:spcPct val="90000"/>
              </a:lnSpc>
              <a:defRPr/>
            </a:pPr>
            <a:r>
              <a:rPr lang="en-US" sz="1100" dirty="0">
                <a:solidFill>
                  <a:srgbClr val="FFEA18"/>
                </a:solidFill>
                <a:latin typeface="Arial" charset="0"/>
                <a:ea typeface="+mn-ea"/>
                <a:cs typeface="+mn-cs"/>
              </a:rPr>
              <a:t>           THE LAMB</a:t>
            </a:r>
          </a:p>
        </p:txBody>
      </p:sp>
      <p:sp>
        <p:nvSpPr>
          <p:cNvPr id="645129" name="Rectangle 9"/>
          <p:cNvSpPr>
            <a:spLocks noChangeArrowheads="1"/>
          </p:cNvSpPr>
          <p:nvPr/>
        </p:nvSpPr>
        <p:spPr bwMode="auto">
          <a:xfrm rot="17945350">
            <a:off x="5668963" y="1476375"/>
            <a:ext cx="1528762"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11B0C5"/>
                </a:solidFill>
                <a:latin typeface="Arial" charset="0"/>
              </a:rPr>
              <a:t>THE </a:t>
            </a:r>
            <a:r>
              <a:rPr lang="en-US" sz="1100" smtClean="0">
                <a:solidFill>
                  <a:srgbClr val="11B0C5"/>
                </a:solidFill>
                <a:latin typeface="Arial" charset="0"/>
              </a:rPr>
              <a:t>SECOND </a:t>
            </a:r>
            <a:r>
              <a:rPr lang="en-US" sz="1100" dirty="0">
                <a:solidFill>
                  <a:srgbClr val="11B0C5"/>
                </a:solidFill>
                <a:latin typeface="Arial" charset="0"/>
              </a:rPr>
              <a:t>COMING</a:t>
            </a:r>
            <a:endParaRPr lang="en-US" sz="1100" dirty="0">
              <a:solidFill>
                <a:srgbClr val="FFEA18"/>
              </a:solidFill>
              <a:latin typeface="Arial" charset="0"/>
            </a:endParaRPr>
          </a:p>
        </p:txBody>
      </p:sp>
      <p:sp>
        <p:nvSpPr>
          <p:cNvPr id="645130" name="Rectangle 10"/>
          <p:cNvSpPr>
            <a:spLocks noChangeArrowheads="1"/>
          </p:cNvSpPr>
          <p:nvPr/>
        </p:nvSpPr>
        <p:spPr bwMode="auto">
          <a:xfrm rot="17945350">
            <a:off x="5924550" y="1262063"/>
            <a:ext cx="1931987"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dirty="0">
                <a:solidFill>
                  <a:srgbClr val="08F220"/>
                </a:solidFill>
                <a:latin typeface="Arial" charset="0"/>
              </a:rPr>
              <a:t>EARTHLY REIGN </a:t>
            </a:r>
            <a:r>
              <a:rPr lang="en-US" sz="1100">
                <a:solidFill>
                  <a:srgbClr val="08F220"/>
                </a:solidFill>
                <a:latin typeface="Arial" charset="0"/>
              </a:rPr>
              <a:t>OF </a:t>
            </a:r>
            <a:r>
              <a:rPr lang="en-US" sz="1100" smtClean="0">
                <a:solidFill>
                  <a:srgbClr val="08F220"/>
                </a:solidFill>
                <a:latin typeface="Arial" charset="0"/>
              </a:rPr>
              <a:t>CHRIST</a:t>
            </a:r>
            <a:endParaRPr lang="en-US" sz="1100" dirty="0">
              <a:solidFill>
                <a:srgbClr val="FFEA18"/>
              </a:solidFill>
              <a:latin typeface="Arial" charset="0"/>
            </a:endParaRPr>
          </a:p>
        </p:txBody>
      </p:sp>
      <p:sp>
        <p:nvSpPr>
          <p:cNvPr id="645131" name="Rectangle 11"/>
          <p:cNvSpPr>
            <a:spLocks noChangeArrowheads="1"/>
          </p:cNvSpPr>
          <p:nvPr/>
        </p:nvSpPr>
        <p:spPr bwMode="auto">
          <a:xfrm rot="17945350">
            <a:off x="6361113" y="1355725"/>
            <a:ext cx="1644650" cy="30162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solidFill>
                  <a:schemeClr val="tx1"/>
                </a:solidFill>
                <a:latin typeface="Arial" charset="0"/>
                <a:ea typeface="+mn-ea"/>
                <a:cs typeface="+mn-cs"/>
              </a:rPr>
              <a:t>GREAT WHITE THRONE </a:t>
            </a:r>
          </a:p>
          <a:p>
            <a:pPr>
              <a:lnSpc>
                <a:spcPct val="90000"/>
              </a:lnSpc>
              <a:defRPr/>
            </a:pPr>
            <a:r>
              <a:rPr lang="en-US" sz="1100">
                <a:solidFill>
                  <a:schemeClr val="tx1"/>
                </a:solidFill>
                <a:latin typeface="Arial" charset="0"/>
                <a:ea typeface="+mn-ea"/>
                <a:cs typeface="+mn-cs"/>
              </a:rPr>
              <a:t>          JUDGMENT</a:t>
            </a:r>
          </a:p>
        </p:txBody>
      </p:sp>
      <p:sp>
        <p:nvSpPr>
          <p:cNvPr id="645132" name="Rectangle 12"/>
          <p:cNvSpPr>
            <a:spLocks noChangeArrowheads="1"/>
          </p:cNvSpPr>
          <p:nvPr/>
        </p:nvSpPr>
        <p:spPr bwMode="auto">
          <a:xfrm rot="17945350">
            <a:off x="6587090" y="1294365"/>
            <a:ext cx="2019784"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dirty="0" smtClean="0">
                <a:solidFill>
                  <a:srgbClr val="F87B57"/>
                </a:solidFill>
                <a:latin typeface="Arial" charset="0"/>
                <a:ea typeface="+mn-ea"/>
                <a:cs typeface="+mn-cs"/>
              </a:rPr>
              <a:t>Ethan </a:t>
            </a:r>
            <a:r>
              <a:rPr lang="en-US" sz="1100" dirty="0">
                <a:solidFill>
                  <a:srgbClr val="F87B57"/>
                </a:solidFill>
                <a:latin typeface="Arial" charset="0"/>
                <a:ea typeface="+mn-ea"/>
                <a:cs typeface="+mn-cs"/>
              </a:rPr>
              <a:t>HEAVEN, </a:t>
            </a:r>
            <a:r>
              <a:rPr lang="en-US" sz="1100" dirty="0" smtClean="0">
                <a:solidFill>
                  <a:srgbClr val="F87B57"/>
                </a:solidFill>
                <a:latin typeface="Arial" charset="0"/>
                <a:ea typeface="+mn-ea"/>
                <a:cs typeface="+mn-cs"/>
              </a:rPr>
              <a:t>Ethan </a:t>
            </a:r>
            <a:r>
              <a:rPr lang="en-US" sz="1100" dirty="0">
                <a:solidFill>
                  <a:srgbClr val="F87B57"/>
                </a:solidFill>
                <a:latin typeface="Arial" charset="0"/>
                <a:ea typeface="+mn-ea"/>
                <a:cs typeface="+mn-cs"/>
              </a:rPr>
              <a:t>EARTH</a:t>
            </a:r>
          </a:p>
        </p:txBody>
      </p:sp>
      <p:sp>
        <p:nvSpPr>
          <p:cNvPr id="180236" name="Rectangle 36"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180237" name="Picture 3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38" name="Rectangle 38"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80239" name="Rectangle 39"/>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80240" name="Rectangle 40"/>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80241" name="Picture 4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62" name="Rectangle 42"/>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5163" name="Rectangle 43"/>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45164" name="Picture 44"/>
          <p:cNvPicPr>
            <a:picLocks noChangeAspect="1" noChangeArrowheads="1"/>
          </p:cNvPicPr>
          <p:nvPr/>
        </p:nvPicPr>
        <p:blipFill>
          <a:blip r:embed="rId5"/>
          <a:srcRect/>
          <a:stretch>
            <a:fillRect/>
          </a:stretch>
        </p:blipFill>
        <p:spPr bwMode="auto">
          <a:xfrm rot="5361337">
            <a:off x="-319881" y="4123531"/>
            <a:ext cx="4605338" cy="301625"/>
          </a:xfrm>
          <a:prstGeom prst="rect">
            <a:avLst/>
          </a:prstGeom>
          <a:noFill/>
          <a:effectLst>
            <a:outerShdw blurRad="63500" dist="38099" dir="2700000" algn="ctr" rotWithShape="0">
              <a:schemeClr val="accent2">
                <a:alpha val="74998"/>
              </a:schemeClr>
            </a:outerShdw>
          </a:effectLst>
        </p:spPr>
      </p:pic>
      <p:pic>
        <p:nvPicPr>
          <p:cNvPr id="180245" name="Picture 4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29969" y="4071144"/>
            <a:ext cx="466248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0246" name="Picture 4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0247" name="Picture 4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0248" name="Picture 4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0249" name="Picture 4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70" name="Text Box 50"/>
          <p:cNvSpPr txBox="1">
            <a:spLocks noChangeArrowheads="1"/>
          </p:cNvSpPr>
          <p:nvPr/>
        </p:nvSpPr>
        <p:spPr bwMode="auto">
          <a:xfrm>
            <a:off x="120650" y="106363"/>
            <a:ext cx="3097213" cy="1200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sv-SE" smtClean="0">
                <a:solidFill>
                  <a:schemeClr val="tx1"/>
                </a:solidFill>
                <a:latin typeface="Arial" charset="0"/>
              </a:rPr>
              <a:t>NTHO KAKO JIANG RONG ECHUMBO  BITA KA </a:t>
            </a:r>
            <a:endParaRPr lang="en-US" sz="2000" dirty="0">
              <a:solidFill>
                <a:schemeClr val="tx1"/>
              </a:solidFill>
              <a:latin typeface="Arial" charset="0"/>
            </a:endParaRPr>
          </a:p>
        </p:txBody>
      </p:sp>
      <p:grpSp>
        <p:nvGrpSpPr>
          <p:cNvPr id="180251" name="Group 51"/>
          <p:cNvGrpSpPr>
            <a:grpSpLocks/>
          </p:cNvGrpSpPr>
          <p:nvPr/>
        </p:nvGrpSpPr>
        <p:grpSpPr bwMode="auto">
          <a:xfrm>
            <a:off x="2098675" y="2589213"/>
            <a:ext cx="6496050" cy="936625"/>
            <a:chOff x="1322" y="1631"/>
            <a:chExt cx="4092" cy="590"/>
          </a:xfrm>
        </p:grpSpPr>
        <p:pic>
          <p:nvPicPr>
            <p:cNvPr id="645172" name="Picture 52"/>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45173" name="Picture 53"/>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45174" name="Picture 54"/>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45175" name="Picture 55"/>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45176" name="Picture 56"/>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45177" name="Picture 57"/>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80252" name="Group 58"/>
          <p:cNvGrpSpPr>
            <a:grpSpLocks/>
          </p:cNvGrpSpPr>
          <p:nvPr/>
        </p:nvGrpSpPr>
        <p:grpSpPr bwMode="auto">
          <a:xfrm>
            <a:off x="2836863" y="3608388"/>
            <a:ext cx="5664200" cy="669925"/>
            <a:chOff x="1787" y="2273"/>
            <a:chExt cx="3568" cy="422"/>
          </a:xfrm>
        </p:grpSpPr>
        <p:pic>
          <p:nvPicPr>
            <p:cNvPr id="645179" name="Picture 59"/>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45180" name="Picture 60"/>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45181" name="Picture 61"/>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45182" name="Picture 62"/>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80253" name="Group 63"/>
          <p:cNvGrpSpPr>
            <a:grpSpLocks/>
          </p:cNvGrpSpPr>
          <p:nvPr/>
        </p:nvGrpSpPr>
        <p:grpSpPr bwMode="auto">
          <a:xfrm>
            <a:off x="3941763" y="4387850"/>
            <a:ext cx="4672012" cy="592138"/>
            <a:chOff x="2483" y="2764"/>
            <a:chExt cx="2943" cy="373"/>
          </a:xfrm>
        </p:grpSpPr>
        <p:pic>
          <p:nvPicPr>
            <p:cNvPr id="645184" name="Picture 64"/>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45185" name="Picture 65"/>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45186" name="Picture 66"/>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45187" name="Picture 67"/>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180254" name="Picture 6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80255" name="Group 69"/>
          <p:cNvGrpSpPr>
            <a:grpSpLocks/>
          </p:cNvGrpSpPr>
          <p:nvPr/>
        </p:nvGrpSpPr>
        <p:grpSpPr bwMode="auto">
          <a:xfrm>
            <a:off x="3832225" y="5137150"/>
            <a:ext cx="4697413" cy="603250"/>
            <a:chOff x="2414" y="3236"/>
            <a:chExt cx="2959" cy="380"/>
          </a:xfrm>
        </p:grpSpPr>
        <p:pic>
          <p:nvPicPr>
            <p:cNvPr id="645190" name="Picture 70"/>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45191" name="Picture 71"/>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45192" name="Picture 72"/>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45193" name="Picture 73"/>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45194" name="Text Box 74"/>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pic>
        <p:nvPicPr>
          <p:cNvPr id="180256" name="Picture 7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0257" name="Picture 7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0258" name="Picture 7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0259" name="Picture 7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0260" name="Picture 7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0261" name="Picture 8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201" name="Text Box 81"/>
          <p:cNvSpPr txBox="1">
            <a:spLocks noChangeArrowheads="1"/>
          </p:cNvSpPr>
          <p:nvPr/>
        </p:nvSpPr>
        <p:spPr bwMode="auto">
          <a:xfrm>
            <a:off x="3051175" y="3668713"/>
            <a:ext cx="3233738" cy="461665"/>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p>
            <a:pPr algn="r">
              <a:spcBef>
                <a:spcPct val="50000"/>
              </a:spcBef>
              <a:defRPr/>
            </a:pPr>
            <a:r>
              <a:rPr lang="en-US" sz="2400" b="0" dirty="0" smtClean="0">
                <a:solidFill>
                  <a:schemeClr val="accent2"/>
                </a:solidFill>
                <a:latin typeface="Arial Black" charset="0"/>
                <a:ea typeface="+mn-ea"/>
                <a:cs typeface="+mn-cs"/>
              </a:rPr>
              <a:t>LIKO PHYOCHAK</a:t>
            </a:r>
            <a:endParaRPr lang="en-US" sz="2400" b="0" dirty="0">
              <a:solidFill>
                <a:schemeClr val="accent2"/>
              </a:solidFill>
              <a:latin typeface="Arial Black" charset="0"/>
              <a:ea typeface="+mn-ea"/>
              <a:cs typeface="+mn-cs"/>
            </a:endParaRPr>
          </a:p>
        </p:txBody>
      </p:sp>
      <p:sp>
        <p:nvSpPr>
          <p:cNvPr id="645202" name="Text Box 82"/>
          <p:cNvSpPr txBox="1">
            <a:spLocks noChangeArrowheads="1"/>
          </p:cNvSpPr>
          <p:nvPr/>
        </p:nvSpPr>
        <p:spPr bwMode="auto">
          <a:xfrm>
            <a:off x="2293938" y="2684463"/>
            <a:ext cx="5697537"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3200" b="0" dirty="0">
                <a:solidFill>
                  <a:schemeClr val="accent1"/>
                </a:solidFill>
                <a:latin typeface="Arial Black" charset="0"/>
                <a:ea typeface="+mn-ea"/>
                <a:cs typeface="+mn-cs"/>
              </a:rPr>
              <a:t>ABRAHAMIC </a:t>
            </a:r>
            <a:r>
              <a:rPr lang="en-US" sz="3200" b="0" dirty="0" smtClean="0">
                <a:solidFill>
                  <a:schemeClr val="accent1"/>
                </a:solidFill>
                <a:latin typeface="Arial Black" charset="0"/>
                <a:ea typeface="+mn-ea"/>
                <a:cs typeface="+mn-cs"/>
              </a:rPr>
              <a:t>PHYOCHAK</a:t>
            </a:r>
            <a:endParaRPr lang="en-US" sz="3200" b="0" dirty="0">
              <a:solidFill>
                <a:schemeClr val="accent1"/>
              </a:solidFill>
              <a:latin typeface="Arial Black" charset="0"/>
              <a:ea typeface="+mn-ea"/>
              <a:cs typeface="+mn-cs"/>
            </a:endParaRPr>
          </a:p>
        </p:txBody>
      </p:sp>
      <p:sp>
        <p:nvSpPr>
          <p:cNvPr id="645203" name="Text Box 83"/>
          <p:cNvSpPr txBox="1">
            <a:spLocks noChangeArrowheads="1"/>
          </p:cNvSpPr>
          <p:nvPr/>
        </p:nvSpPr>
        <p:spPr bwMode="auto">
          <a:xfrm>
            <a:off x="3832225" y="5160963"/>
            <a:ext cx="37528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dirty="0" smtClean="0">
                <a:solidFill>
                  <a:schemeClr val="accent2"/>
                </a:solidFill>
                <a:latin typeface="Arial Black" charset="0"/>
                <a:ea typeface="+mn-ea"/>
                <a:cs typeface="+mn-cs"/>
              </a:rPr>
              <a:t>Ethan PHYOCHAK</a:t>
            </a:r>
            <a:endParaRPr lang="en-US" sz="2400" b="0" dirty="0">
              <a:solidFill>
                <a:schemeClr val="accent2"/>
              </a:solidFill>
              <a:latin typeface="Arial Black" charset="0"/>
              <a:ea typeface="+mn-ea"/>
              <a:cs typeface="+mn-cs"/>
            </a:endParaRPr>
          </a:p>
        </p:txBody>
      </p:sp>
      <p:sp>
        <p:nvSpPr>
          <p:cNvPr id="645205" name="Line 85"/>
          <p:cNvSpPr>
            <a:spLocks noChangeShapeType="1"/>
          </p:cNvSpPr>
          <p:nvPr/>
        </p:nvSpPr>
        <p:spPr bwMode="auto">
          <a:xfrm>
            <a:off x="7934325" y="22717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5206" name="Line 86"/>
          <p:cNvSpPr>
            <a:spLocks noChangeShapeType="1"/>
          </p:cNvSpPr>
          <p:nvPr/>
        </p:nvSpPr>
        <p:spPr bwMode="auto">
          <a:xfrm>
            <a:off x="8086725" y="24241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5207" name="Line 87"/>
          <p:cNvSpPr>
            <a:spLocks noChangeShapeType="1"/>
          </p:cNvSpPr>
          <p:nvPr/>
        </p:nvSpPr>
        <p:spPr bwMode="auto">
          <a:xfrm>
            <a:off x="8239125" y="22336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6" name="Group 122"/>
          <p:cNvGrpSpPr>
            <a:grpSpLocks/>
          </p:cNvGrpSpPr>
          <p:nvPr/>
        </p:nvGrpSpPr>
        <p:grpSpPr bwMode="auto">
          <a:xfrm>
            <a:off x="657225" y="2201863"/>
            <a:ext cx="638175" cy="4165600"/>
            <a:chOff x="1262" y="768"/>
            <a:chExt cx="402" cy="2192"/>
          </a:xfrm>
        </p:grpSpPr>
        <p:grpSp>
          <p:nvGrpSpPr>
            <p:cNvPr id="180341" name="Group 123"/>
            <p:cNvGrpSpPr>
              <a:grpSpLocks/>
            </p:cNvGrpSpPr>
            <p:nvPr/>
          </p:nvGrpSpPr>
          <p:grpSpPr bwMode="auto">
            <a:xfrm>
              <a:off x="1472" y="768"/>
              <a:ext cx="192" cy="2192"/>
              <a:chOff x="1472" y="768"/>
              <a:chExt cx="192" cy="2192"/>
            </a:xfrm>
          </p:grpSpPr>
          <p:sp>
            <p:nvSpPr>
              <p:cNvPr id="645244" name="Line 124"/>
              <p:cNvSpPr>
                <a:spLocks noChangeShapeType="1"/>
              </p:cNvSpPr>
              <p:nvPr/>
            </p:nvSpPr>
            <p:spPr bwMode="auto">
              <a:xfrm>
                <a:off x="1472" y="768"/>
                <a:ext cx="0" cy="2000"/>
              </a:xfrm>
              <a:prstGeom prst="line">
                <a:avLst/>
              </a:prstGeom>
              <a:noFill/>
              <a:ln w="3810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5245" name="Line 125"/>
              <p:cNvSpPr>
                <a:spLocks noChangeShapeType="1"/>
              </p:cNvSpPr>
              <p:nvPr/>
            </p:nvSpPr>
            <p:spPr bwMode="auto">
              <a:xfrm>
                <a:off x="1568" y="864"/>
                <a:ext cx="0" cy="2000"/>
              </a:xfrm>
              <a:prstGeom prst="line">
                <a:avLst/>
              </a:prstGeom>
              <a:noFill/>
              <a:ln w="3810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5246" name="Line 126"/>
              <p:cNvSpPr>
                <a:spLocks noChangeShapeType="1"/>
              </p:cNvSpPr>
              <p:nvPr/>
            </p:nvSpPr>
            <p:spPr bwMode="auto">
              <a:xfrm>
                <a:off x="1664" y="960"/>
                <a:ext cx="0" cy="2000"/>
              </a:xfrm>
              <a:prstGeom prst="line">
                <a:avLst/>
              </a:prstGeom>
              <a:noFill/>
              <a:ln w="3810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45247" name="Text Box 127"/>
            <p:cNvSpPr txBox="1">
              <a:spLocks noChangeArrowheads="1"/>
            </p:cNvSpPr>
            <p:nvPr/>
          </p:nvSpPr>
          <p:spPr bwMode="auto">
            <a:xfrm>
              <a:off x="1262" y="1507"/>
              <a:ext cx="202" cy="10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en-US" sz="3200">
                  <a:solidFill>
                    <a:schemeClr val="tx1"/>
                  </a:solidFill>
                  <a:latin typeface="Arial" charset="0"/>
                </a:rPr>
                <a:t>wARP</a:t>
              </a:r>
              <a:endParaRPr lang="en-US" sz="3200">
                <a:solidFill>
                  <a:schemeClr val="tx1"/>
                </a:solidFill>
              </a:endParaRPr>
            </a:p>
          </p:txBody>
        </p:sp>
      </p:grpSp>
      <p:sp>
        <p:nvSpPr>
          <p:cNvPr id="180269" name="Text Box 135"/>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45257" name="Rectangle 137"/>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87</a:t>
            </a:r>
          </a:p>
        </p:txBody>
      </p:sp>
      <p:sp>
        <p:nvSpPr>
          <p:cNvPr id="180271" name="Text Box 139"/>
          <p:cNvSpPr txBox="1">
            <a:spLocks noChangeArrowheads="1"/>
          </p:cNvSpPr>
          <p:nvPr/>
        </p:nvSpPr>
        <p:spPr bwMode="auto">
          <a:xfrm>
            <a:off x="8558213" y="64500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1</a:t>
            </a:r>
          </a:p>
        </p:txBody>
      </p:sp>
      <p:grpSp>
        <p:nvGrpSpPr>
          <p:cNvPr id="180272" name="Group 88"/>
          <p:cNvGrpSpPr>
            <a:grpSpLocks/>
          </p:cNvGrpSpPr>
          <p:nvPr/>
        </p:nvGrpSpPr>
        <p:grpSpPr bwMode="auto">
          <a:xfrm>
            <a:off x="1949450" y="2236788"/>
            <a:ext cx="5273675" cy="3898900"/>
            <a:chOff x="1228" y="1409"/>
            <a:chExt cx="3322" cy="2456"/>
          </a:xfrm>
        </p:grpSpPr>
        <p:grpSp>
          <p:nvGrpSpPr>
            <p:cNvPr id="180309" name="Group 89"/>
            <p:cNvGrpSpPr>
              <a:grpSpLocks/>
            </p:cNvGrpSpPr>
            <p:nvPr/>
          </p:nvGrpSpPr>
          <p:grpSpPr bwMode="auto">
            <a:xfrm>
              <a:off x="1228" y="1409"/>
              <a:ext cx="3303" cy="119"/>
              <a:chOff x="1206" y="1392"/>
              <a:chExt cx="3303" cy="119"/>
            </a:xfrm>
          </p:grpSpPr>
          <p:sp>
            <p:nvSpPr>
              <p:cNvPr id="645210" name="AutoShape 90"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5211" name="AutoShape 91"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5212" name="AutoShape 92"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5213" name="AutoShape 93"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5214" name="AutoShape 94"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5215" name="AutoShape 95"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5216" name="AutoShape 96"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5217" name="AutoShape 97"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5218" name="AutoShape 98"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5219" name="AutoShape 99"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5220" name="AutoShape 100"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5221" name="AutoShape 101"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5222" name="AutoShape 102"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5223" name="AutoShape 103"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5224" name="AutoShape 104"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80310" name="Group 105"/>
            <p:cNvGrpSpPr>
              <a:grpSpLocks/>
            </p:cNvGrpSpPr>
            <p:nvPr/>
          </p:nvGrpSpPr>
          <p:grpSpPr bwMode="auto">
            <a:xfrm>
              <a:off x="1243" y="3761"/>
              <a:ext cx="3307" cy="104"/>
              <a:chOff x="1231" y="3769"/>
              <a:chExt cx="3307" cy="104"/>
            </a:xfrm>
          </p:grpSpPr>
          <p:sp>
            <p:nvSpPr>
              <p:cNvPr id="645226" name="AutoShape 106" descr="Cork"/>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27" name="AutoShape 107" descr="Cork"/>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28" name="AutoShape 108" descr="Cork"/>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29" name="AutoShape 109" descr="Cork"/>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30" name="AutoShape 110" descr="Cork"/>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31" name="AutoShape 111" descr="Cork"/>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32" name="AutoShape 112" descr="Cork"/>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33" name="AutoShape 113" descr="Cork"/>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34" name="AutoShape 114" descr="Cork"/>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35" name="AutoShape 115" descr="Cork"/>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36" name="AutoShape 116" descr="Cork"/>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37" name="AutoShape 117" descr="Cork"/>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38" name="AutoShape 118" descr="Cork"/>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39" name="AutoShape 119" descr="Cork"/>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40" name="AutoShape 120" descr="Cork"/>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grpSp>
        <p:nvGrpSpPr>
          <p:cNvPr id="11" name="Group 128"/>
          <p:cNvGrpSpPr>
            <a:grpSpLocks/>
          </p:cNvGrpSpPr>
          <p:nvPr/>
        </p:nvGrpSpPr>
        <p:grpSpPr bwMode="auto">
          <a:xfrm>
            <a:off x="1703388" y="5929313"/>
            <a:ext cx="6297612" cy="803275"/>
            <a:chOff x="1040" y="886"/>
            <a:chExt cx="3184" cy="506"/>
          </a:xfrm>
        </p:grpSpPr>
        <p:grpSp>
          <p:nvGrpSpPr>
            <p:cNvPr id="180304" name="Group 129"/>
            <p:cNvGrpSpPr>
              <a:grpSpLocks/>
            </p:cNvGrpSpPr>
            <p:nvPr/>
          </p:nvGrpSpPr>
          <p:grpSpPr bwMode="auto">
            <a:xfrm>
              <a:off x="1040" y="1200"/>
              <a:ext cx="3184" cy="192"/>
              <a:chOff x="1040" y="1200"/>
              <a:chExt cx="3184" cy="192"/>
            </a:xfrm>
          </p:grpSpPr>
          <p:sp>
            <p:nvSpPr>
              <p:cNvPr id="645250" name="Line 130"/>
              <p:cNvSpPr>
                <a:spLocks noChangeShapeType="1"/>
              </p:cNvSpPr>
              <p:nvPr/>
            </p:nvSpPr>
            <p:spPr bwMode="auto">
              <a:xfrm>
                <a:off x="1040" y="1200"/>
                <a:ext cx="2992" cy="0"/>
              </a:xfrm>
              <a:prstGeom prst="line">
                <a:avLst/>
              </a:prstGeom>
              <a:noFill/>
              <a:ln w="381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5251" name="Line 131"/>
              <p:cNvSpPr>
                <a:spLocks noChangeShapeType="1"/>
              </p:cNvSpPr>
              <p:nvPr/>
            </p:nvSpPr>
            <p:spPr bwMode="auto">
              <a:xfrm>
                <a:off x="1136" y="1296"/>
                <a:ext cx="2991" cy="0"/>
              </a:xfrm>
              <a:prstGeom prst="line">
                <a:avLst/>
              </a:prstGeom>
              <a:noFill/>
              <a:ln w="381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5252" name="Line 132"/>
              <p:cNvSpPr>
                <a:spLocks noChangeShapeType="1"/>
              </p:cNvSpPr>
              <p:nvPr/>
            </p:nvSpPr>
            <p:spPr bwMode="auto">
              <a:xfrm>
                <a:off x="1232" y="1392"/>
                <a:ext cx="2992" cy="0"/>
              </a:xfrm>
              <a:prstGeom prst="line">
                <a:avLst/>
              </a:prstGeom>
              <a:noFill/>
              <a:ln w="381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45253" name="Text Box 133"/>
            <p:cNvSpPr txBox="1">
              <a:spLocks noChangeArrowheads="1"/>
            </p:cNvSpPr>
            <p:nvPr/>
          </p:nvSpPr>
          <p:spPr bwMode="auto">
            <a:xfrm>
              <a:off x="2496" y="886"/>
              <a:ext cx="1120" cy="404"/>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en-US" sz="3600">
                  <a:solidFill>
                    <a:schemeClr val="tx1"/>
                  </a:solidFill>
                  <a:latin typeface="Arial" charset="0"/>
                </a:rPr>
                <a:t>WEFT</a:t>
              </a:r>
              <a:endParaRPr lang="en-US" b="0">
                <a:solidFill>
                  <a:schemeClr val="tx1"/>
                </a:solidFill>
              </a:endParaRPr>
            </a:p>
          </p:txBody>
        </p:sp>
      </p:grpSp>
      <p:grpSp>
        <p:nvGrpSpPr>
          <p:cNvPr id="180274" name="Group 167"/>
          <p:cNvGrpSpPr>
            <a:grpSpLocks/>
          </p:cNvGrpSpPr>
          <p:nvPr/>
        </p:nvGrpSpPr>
        <p:grpSpPr bwMode="auto">
          <a:xfrm>
            <a:off x="1885950" y="92075"/>
            <a:ext cx="3810000" cy="2328863"/>
            <a:chOff x="1188" y="58"/>
            <a:chExt cx="2400" cy="1467"/>
          </a:xfrm>
        </p:grpSpPr>
        <p:sp>
          <p:nvSpPr>
            <p:cNvPr id="645288" name="Text Box 168"/>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solidFill>
                    <a:schemeClr val="tx1"/>
                  </a:solidFill>
                  <a:ea typeface="+mn-ea"/>
                  <a:cs typeface="+mn-cs"/>
                </a:rPr>
                <a:t>J</a:t>
              </a:r>
            </a:p>
          </p:txBody>
        </p:sp>
        <p:grpSp>
          <p:nvGrpSpPr>
            <p:cNvPr id="180277" name="Group 169"/>
            <p:cNvGrpSpPr>
              <a:grpSpLocks/>
            </p:cNvGrpSpPr>
            <p:nvPr/>
          </p:nvGrpSpPr>
          <p:grpSpPr bwMode="auto">
            <a:xfrm>
              <a:off x="1686" y="824"/>
              <a:ext cx="1180" cy="355"/>
              <a:chOff x="1686" y="824"/>
              <a:chExt cx="1180" cy="355"/>
            </a:xfrm>
          </p:grpSpPr>
          <p:sp>
            <p:nvSpPr>
              <p:cNvPr id="645290" name="Rectangle 170"/>
              <p:cNvSpPr>
                <a:spLocks noChangeArrowheads="1"/>
              </p:cNvSpPr>
              <p:nvPr/>
            </p:nvSpPr>
            <p:spPr bwMode="auto">
              <a:xfrm>
                <a:off x="1686" y="833"/>
                <a:ext cx="329"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rPr>
                  <a:t>4P</a:t>
                </a:r>
                <a:endParaRPr lang="en-US" sz="4800" b="0">
                  <a:solidFill>
                    <a:srgbClr val="FFEA18"/>
                  </a:solidFill>
                  <a:latin typeface="Times" charset="0"/>
                </a:endParaRPr>
              </a:p>
            </p:txBody>
          </p:sp>
          <p:sp>
            <p:nvSpPr>
              <p:cNvPr id="645291" name="Rectangle 171"/>
              <p:cNvSpPr>
                <a:spLocks noChangeArrowheads="1"/>
              </p:cNvSpPr>
              <p:nvPr/>
            </p:nvSpPr>
            <p:spPr bwMode="auto">
              <a:xfrm>
                <a:off x="2241" y="824"/>
                <a:ext cx="625"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rPr>
                  <a:t>  </a:t>
                </a:r>
                <a:r>
                  <a:rPr lang="en-US" sz="3600" i="1" smtClean="0">
                    <a:solidFill>
                      <a:srgbClr val="FFEA18"/>
                    </a:solidFill>
                  </a:rPr>
                  <a:t>3S</a:t>
                </a:r>
                <a:endParaRPr lang="en-US" sz="4800" b="0" dirty="0">
                  <a:solidFill>
                    <a:srgbClr val="FFEA18"/>
                  </a:solidFill>
                  <a:latin typeface="Times" charset="0"/>
                </a:endParaRPr>
              </a:p>
            </p:txBody>
          </p:sp>
        </p:grpSp>
        <p:grpSp>
          <p:nvGrpSpPr>
            <p:cNvPr id="180278" name="Group 172"/>
            <p:cNvGrpSpPr>
              <a:grpSpLocks/>
            </p:cNvGrpSpPr>
            <p:nvPr/>
          </p:nvGrpSpPr>
          <p:grpSpPr bwMode="auto">
            <a:xfrm>
              <a:off x="1188" y="1175"/>
              <a:ext cx="1959" cy="249"/>
              <a:chOff x="1188" y="1175"/>
              <a:chExt cx="1959" cy="249"/>
            </a:xfrm>
          </p:grpSpPr>
          <p:grpSp>
            <p:nvGrpSpPr>
              <p:cNvPr id="180292" name="Group 173"/>
              <p:cNvGrpSpPr>
                <a:grpSpLocks/>
              </p:cNvGrpSpPr>
              <p:nvPr/>
            </p:nvGrpSpPr>
            <p:grpSpPr bwMode="auto">
              <a:xfrm>
                <a:off x="1188" y="1175"/>
                <a:ext cx="1717" cy="249"/>
                <a:chOff x="1188" y="1175"/>
                <a:chExt cx="1717" cy="249"/>
              </a:xfrm>
            </p:grpSpPr>
            <p:sp>
              <p:nvSpPr>
                <p:cNvPr id="645294" name="Rectangle 174"/>
                <p:cNvSpPr>
                  <a:spLocks noChangeArrowheads="1"/>
                </p:cNvSpPr>
                <p:nvPr/>
              </p:nvSpPr>
              <p:spPr bwMode="auto">
                <a:xfrm>
                  <a:off x="1188" y="1179"/>
                  <a:ext cx="119"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09F32"/>
                      </a:solidFill>
                    </a:rPr>
                    <a:t>C</a:t>
                  </a:r>
                  <a:endParaRPr lang="en-US" sz="3600">
                    <a:solidFill>
                      <a:srgbClr val="FFEA18"/>
                    </a:solidFill>
                    <a:latin typeface="Times" charset="0"/>
                  </a:endParaRPr>
                </a:p>
              </p:txBody>
            </p:sp>
            <p:sp>
              <p:nvSpPr>
                <p:cNvPr id="645295" name="Rectangle 175"/>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A</a:t>
                  </a:r>
                  <a:endParaRPr lang="en-US" sz="3600">
                    <a:solidFill>
                      <a:srgbClr val="FC030C"/>
                    </a:solidFill>
                    <a:latin typeface="Times" charset="0"/>
                  </a:endParaRPr>
                </a:p>
              </p:txBody>
            </p:sp>
            <p:sp>
              <p:nvSpPr>
                <p:cNvPr id="645296" name="Rectangle 176"/>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45297" name="Rectangle 177"/>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M</a:t>
                  </a:r>
                  <a:endParaRPr lang="en-US" sz="3600">
                    <a:solidFill>
                      <a:srgbClr val="FC030C"/>
                    </a:solidFill>
                    <a:latin typeface="Times" charset="0"/>
                  </a:endParaRPr>
                </a:p>
              </p:txBody>
            </p:sp>
            <p:sp>
              <p:nvSpPr>
                <p:cNvPr id="645298" name="Rectangle 178"/>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45299" name="Rectangle 179"/>
                <p:cNvSpPr>
                  <a:spLocks noChangeArrowheads="1"/>
                </p:cNvSpPr>
                <p:nvPr/>
              </p:nvSpPr>
              <p:spPr bwMode="auto">
                <a:xfrm>
                  <a:off x="2335" y="1183"/>
                  <a:ext cx="13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rPr>
                    <a:t>T</a:t>
                  </a:r>
                  <a:endParaRPr lang="en-US" sz="3600" dirty="0">
                    <a:solidFill>
                      <a:srgbClr val="08F220"/>
                    </a:solidFill>
                    <a:latin typeface="Times" charset="0"/>
                  </a:endParaRPr>
                </a:p>
              </p:txBody>
            </p:sp>
            <p:sp>
              <p:nvSpPr>
                <p:cNvPr id="645300" name="Rectangle 180"/>
                <p:cNvSpPr>
                  <a:spLocks noChangeArrowheads="1"/>
                </p:cNvSpPr>
                <p:nvPr/>
              </p:nvSpPr>
              <p:spPr bwMode="auto">
                <a:xfrm>
                  <a:off x="2552" y="1183"/>
                  <a:ext cx="12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R</a:t>
                  </a:r>
                  <a:endParaRPr lang="en-US" sz="3600">
                    <a:solidFill>
                      <a:srgbClr val="08F220"/>
                    </a:solidFill>
                    <a:latin typeface="Times" charset="0"/>
                  </a:endParaRPr>
                </a:p>
              </p:txBody>
            </p:sp>
            <p:sp>
              <p:nvSpPr>
                <p:cNvPr id="645301" name="Rectangle 181"/>
                <p:cNvSpPr>
                  <a:spLocks noChangeArrowheads="1"/>
                </p:cNvSpPr>
                <p:nvPr/>
              </p:nvSpPr>
              <p:spPr bwMode="auto">
                <a:xfrm>
                  <a:off x="2781" y="1191"/>
                  <a:ext cx="12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rPr>
                    <a:t>R</a:t>
                  </a:r>
                  <a:endParaRPr lang="en-US" sz="3600" dirty="0">
                    <a:solidFill>
                      <a:srgbClr val="08F220"/>
                    </a:solidFill>
                    <a:latin typeface="Times" charset="0"/>
                  </a:endParaRPr>
                </a:p>
              </p:txBody>
            </p:sp>
          </p:grpSp>
          <p:sp>
            <p:nvSpPr>
              <p:cNvPr id="645302" name="Rectangle 182"/>
              <p:cNvSpPr>
                <a:spLocks noChangeArrowheads="1"/>
              </p:cNvSpPr>
              <p:nvPr/>
            </p:nvSpPr>
            <p:spPr bwMode="auto">
              <a:xfrm>
                <a:off x="3024" y="1184"/>
                <a:ext cx="123"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11B0C5"/>
                    </a:solidFill>
                  </a:rPr>
                  <a:t>Y</a:t>
                </a:r>
                <a:endParaRPr lang="en-US" sz="3600" dirty="0">
                  <a:solidFill>
                    <a:srgbClr val="11B0C5"/>
                  </a:solidFill>
                  <a:latin typeface="Times" charset="0"/>
                </a:endParaRPr>
              </a:p>
            </p:txBody>
          </p:sp>
        </p:grpSp>
        <p:grpSp>
          <p:nvGrpSpPr>
            <p:cNvPr id="180279" name="Group 183"/>
            <p:cNvGrpSpPr>
              <a:grpSpLocks/>
            </p:cNvGrpSpPr>
            <p:nvPr/>
          </p:nvGrpSpPr>
          <p:grpSpPr bwMode="auto">
            <a:xfrm>
              <a:off x="2033" y="58"/>
              <a:ext cx="455" cy="692"/>
              <a:chOff x="2033" y="58"/>
              <a:chExt cx="455" cy="692"/>
            </a:xfrm>
          </p:grpSpPr>
          <p:grpSp>
            <p:nvGrpSpPr>
              <p:cNvPr id="180288" name="Group 184"/>
              <p:cNvGrpSpPr>
                <a:grpSpLocks/>
              </p:cNvGrpSpPr>
              <p:nvPr/>
            </p:nvGrpSpPr>
            <p:grpSpPr bwMode="auto">
              <a:xfrm>
                <a:off x="2033" y="58"/>
                <a:ext cx="455" cy="692"/>
                <a:chOff x="1814" y="109"/>
                <a:chExt cx="455" cy="692"/>
              </a:xfrm>
            </p:grpSpPr>
            <p:sp>
              <p:nvSpPr>
                <p:cNvPr id="645305" name="Text Box 18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45306" name="Line 18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45307" name="Line 187"/>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80280" name="Group 188"/>
            <p:cNvGrpSpPr>
              <a:grpSpLocks/>
            </p:cNvGrpSpPr>
            <p:nvPr/>
          </p:nvGrpSpPr>
          <p:grpSpPr bwMode="auto">
            <a:xfrm>
              <a:off x="1394" y="1159"/>
              <a:ext cx="1562" cy="272"/>
              <a:chOff x="1394" y="1159"/>
              <a:chExt cx="1562" cy="272"/>
            </a:xfrm>
          </p:grpSpPr>
          <p:sp>
            <p:nvSpPr>
              <p:cNvPr id="645309" name="Rectangle 189"/>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45310" name="Rectangle 190"/>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645311" name="Rectangle 191"/>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5312" name="Rectangle 192"/>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80283" name="Group 193"/>
            <p:cNvGrpSpPr>
              <a:grpSpLocks/>
            </p:cNvGrpSpPr>
            <p:nvPr/>
          </p:nvGrpSpPr>
          <p:grpSpPr bwMode="auto">
            <a:xfrm>
              <a:off x="1639" y="578"/>
              <a:ext cx="1275" cy="365"/>
              <a:chOff x="1639" y="554"/>
              <a:chExt cx="1275" cy="365"/>
            </a:xfrm>
          </p:grpSpPr>
          <p:sp>
            <p:nvSpPr>
              <p:cNvPr id="645314" name="Text Box 194"/>
              <p:cNvSpPr txBox="1">
                <a:spLocks noChangeArrowheads="1"/>
              </p:cNvSpPr>
              <p:nvPr/>
            </p:nvSpPr>
            <p:spPr bwMode="auto">
              <a:xfrm>
                <a:off x="1639" y="554"/>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smtClean="0">
                    <a:latin typeface="Arial" charset="0"/>
                    <a:ea typeface="+mn-ea"/>
                    <a:cs typeface="+mn-cs"/>
                  </a:rPr>
                  <a:t>L 7 Y J</a:t>
                </a:r>
                <a:endParaRPr lang="en-US" sz="3200" dirty="0">
                  <a:latin typeface="Arial" charset="0"/>
                  <a:ea typeface="+mn-ea"/>
                  <a:cs typeface="+mn-cs"/>
                </a:endParaRPr>
              </a:p>
            </p:txBody>
          </p:sp>
          <p:sp>
            <p:nvSpPr>
              <p:cNvPr id="645315" name="Line 195"/>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
        <p:nvSpPr>
          <p:cNvPr id="645316" name="Text Box 196"/>
          <p:cNvSpPr txBox="1">
            <a:spLocks noChangeArrowheads="1"/>
          </p:cNvSpPr>
          <p:nvPr/>
        </p:nvSpPr>
        <p:spPr bwMode="auto">
          <a:xfrm>
            <a:off x="4191000" y="4419600"/>
            <a:ext cx="3624263"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dirty="0">
                <a:solidFill>
                  <a:schemeClr val="accent2"/>
                </a:solidFill>
                <a:latin typeface="Arial Black" charset="0"/>
                <a:ea typeface="+mn-ea"/>
                <a:cs typeface="+mn-cs"/>
              </a:rPr>
              <a:t>DAVIDIC </a:t>
            </a:r>
            <a:r>
              <a:rPr lang="en-US" sz="2400" b="0" dirty="0" smtClean="0">
                <a:solidFill>
                  <a:schemeClr val="accent2"/>
                </a:solidFill>
                <a:latin typeface="Arial Black" charset="0"/>
                <a:ea typeface="+mn-ea"/>
                <a:cs typeface="+mn-cs"/>
              </a:rPr>
              <a:t>PHYOCHAK</a:t>
            </a:r>
            <a:endParaRPr lang="en-US" sz="2400" b="0" dirty="0">
              <a:solidFill>
                <a:schemeClr val="accent2"/>
              </a:solidFill>
              <a:latin typeface="Arial Black"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273" name="Group 2"/>
          <p:cNvGrpSpPr>
            <a:grpSpLocks/>
          </p:cNvGrpSpPr>
          <p:nvPr/>
        </p:nvGrpSpPr>
        <p:grpSpPr bwMode="auto">
          <a:xfrm>
            <a:off x="0" y="0"/>
            <a:ext cx="9144000" cy="6858000"/>
            <a:chOff x="0" y="0"/>
            <a:chExt cx="5760" cy="4320"/>
          </a:xfrm>
        </p:grpSpPr>
        <p:pic>
          <p:nvPicPr>
            <p:cNvPr id="18241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241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38" y="1521"/>
              <a:ext cx="3531" cy="2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46149" name="Rectangle 5"/>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82275" name="Rectangle 6"/>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82276" name="Rectangle 8"/>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82277" name="Rectangle 9" descr="Oak"/>
          <p:cNvSpPr>
            <a:spLocks noChangeArrowheads="1"/>
          </p:cNvSpPr>
          <p:nvPr/>
        </p:nvSpPr>
        <p:spPr bwMode="auto">
          <a:xfrm>
            <a:off x="7466013" y="2209800"/>
            <a:ext cx="203200" cy="3956050"/>
          </a:xfrm>
          <a:prstGeom prst="rect">
            <a:avLst/>
          </a:prstGeom>
          <a:blipFill dpi="0" rotWithShape="0">
            <a:blip r:embed="rId5"/>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82278" name="Rectangle 10" descr="Oak"/>
          <p:cNvSpPr>
            <a:spLocks noChangeArrowheads="1"/>
          </p:cNvSpPr>
          <p:nvPr/>
        </p:nvSpPr>
        <p:spPr bwMode="auto">
          <a:xfrm>
            <a:off x="1628775" y="2182813"/>
            <a:ext cx="6043613" cy="236537"/>
          </a:xfrm>
          <a:prstGeom prst="rect">
            <a:avLst/>
          </a:prstGeom>
          <a:blipFill dpi="0" rotWithShape="0">
            <a:blip r:embed="rId5"/>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646155" name="Rectangle 11"/>
          <p:cNvSpPr>
            <a:spLocks noChangeArrowheads="1"/>
          </p:cNvSpPr>
          <p:nvPr/>
        </p:nvSpPr>
        <p:spPr bwMode="auto">
          <a:xfrm rot="17945350">
            <a:off x="5371307" y="1348581"/>
            <a:ext cx="1427162" cy="30797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gn="ctr">
              <a:lnSpc>
                <a:spcPct val="90000"/>
              </a:lnSpc>
              <a:defRPr/>
            </a:pPr>
            <a:r>
              <a:rPr lang="en-US" sz="1100" dirty="0">
                <a:solidFill>
                  <a:srgbClr val="FFEA18"/>
                </a:solidFill>
                <a:latin typeface="Arial" charset="0"/>
                <a:ea typeface="+mn-ea"/>
                <a:cs typeface="+mn-cs"/>
              </a:rPr>
              <a:t> </a:t>
            </a:r>
            <a:r>
              <a:rPr lang="en-US" sz="1100">
                <a:solidFill>
                  <a:srgbClr val="FFEA18"/>
                </a:solidFill>
                <a:latin typeface="Arial" charset="0"/>
                <a:ea typeface="+mn-ea"/>
                <a:cs typeface="+mn-cs"/>
              </a:rPr>
              <a:t>MARRIAGE </a:t>
            </a:r>
            <a:r>
              <a:rPr lang="en-US" sz="1100" smtClean="0">
                <a:solidFill>
                  <a:srgbClr val="FFEA18"/>
                </a:solidFill>
                <a:latin typeface="Arial" charset="0"/>
                <a:ea typeface="+mn-ea"/>
                <a:cs typeface="+mn-cs"/>
              </a:rPr>
              <a:t>SUPPER </a:t>
            </a:r>
            <a:r>
              <a:rPr lang="en-US" sz="1100" dirty="0">
                <a:solidFill>
                  <a:srgbClr val="FFEA18"/>
                </a:solidFill>
                <a:latin typeface="Arial" charset="0"/>
                <a:ea typeface="+mn-ea"/>
                <a:cs typeface="+mn-cs"/>
              </a:rPr>
              <a:t/>
            </a:r>
            <a:br>
              <a:rPr lang="en-US" sz="1100" dirty="0">
                <a:solidFill>
                  <a:srgbClr val="FFEA18"/>
                </a:solidFill>
                <a:latin typeface="Arial" charset="0"/>
                <a:ea typeface="+mn-ea"/>
                <a:cs typeface="+mn-cs"/>
              </a:rPr>
            </a:br>
            <a:r>
              <a:rPr lang="en-US" sz="1100" dirty="0">
                <a:solidFill>
                  <a:srgbClr val="FFEA18"/>
                </a:solidFill>
                <a:latin typeface="Arial" charset="0"/>
                <a:ea typeface="+mn-ea"/>
                <a:cs typeface="+mn-cs"/>
              </a:rPr>
              <a:t>OF THE LAMB</a:t>
            </a:r>
          </a:p>
        </p:txBody>
      </p:sp>
      <p:sp>
        <p:nvSpPr>
          <p:cNvPr id="646156" name="Rectangle 12"/>
          <p:cNvSpPr>
            <a:spLocks noChangeArrowheads="1"/>
          </p:cNvSpPr>
          <p:nvPr/>
        </p:nvSpPr>
        <p:spPr bwMode="auto">
          <a:xfrm rot="17945350">
            <a:off x="5668963" y="1476375"/>
            <a:ext cx="1528762"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11B0C5"/>
                </a:solidFill>
                <a:latin typeface="Arial" charset="0"/>
              </a:rPr>
              <a:t>THE </a:t>
            </a:r>
            <a:r>
              <a:rPr lang="en-US" sz="1100" smtClean="0">
                <a:solidFill>
                  <a:srgbClr val="11B0C5"/>
                </a:solidFill>
                <a:latin typeface="Arial" charset="0"/>
              </a:rPr>
              <a:t>SECOND </a:t>
            </a:r>
            <a:r>
              <a:rPr lang="en-US" sz="1100" dirty="0">
                <a:solidFill>
                  <a:srgbClr val="11B0C5"/>
                </a:solidFill>
                <a:latin typeface="Arial" charset="0"/>
              </a:rPr>
              <a:t>COMING</a:t>
            </a:r>
            <a:endParaRPr lang="en-US" sz="1100" dirty="0">
              <a:solidFill>
                <a:srgbClr val="FFEA18"/>
              </a:solidFill>
              <a:latin typeface="Arial" charset="0"/>
            </a:endParaRPr>
          </a:p>
        </p:txBody>
      </p:sp>
      <p:sp>
        <p:nvSpPr>
          <p:cNvPr id="646157" name="Rectangle 13"/>
          <p:cNvSpPr>
            <a:spLocks noChangeArrowheads="1"/>
          </p:cNvSpPr>
          <p:nvPr/>
        </p:nvSpPr>
        <p:spPr bwMode="auto">
          <a:xfrm rot="17945350">
            <a:off x="5924550" y="1262063"/>
            <a:ext cx="1931987"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dirty="0">
                <a:solidFill>
                  <a:srgbClr val="08F220"/>
                </a:solidFill>
                <a:latin typeface="Arial" charset="0"/>
              </a:rPr>
              <a:t>EARTHLY REIGN </a:t>
            </a:r>
            <a:r>
              <a:rPr lang="en-US" sz="1100">
                <a:solidFill>
                  <a:srgbClr val="08F220"/>
                </a:solidFill>
                <a:latin typeface="Arial" charset="0"/>
              </a:rPr>
              <a:t>OF </a:t>
            </a:r>
            <a:r>
              <a:rPr lang="en-US" sz="1100" smtClean="0">
                <a:solidFill>
                  <a:srgbClr val="08F220"/>
                </a:solidFill>
                <a:latin typeface="Arial" charset="0"/>
              </a:rPr>
              <a:t>CHRIST</a:t>
            </a:r>
            <a:endParaRPr lang="en-US" sz="1100" dirty="0">
              <a:solidFill>
                <a:srgbClr val="FFEA18"/>
              </a:solidFill>
              <a:latin typeface="Arial" charset="0"/>
            </a:endParaRPr>
          </a:p>
        </p:txBody>
      </p:sp>
      <p:sp>
        <p:nvSpPr>
          <p:cNvPr id="646158" name="Rectangle 14"/>
          <p:cNvSpPr>
            <a:spLocks noChangeArrowheads="1"/>
          </p:cNvSpPr>
          <p:nvPr/>
        </p:nvSpPr>
        <p:spPr bwMode="auto">
          <a:xfrm rot="17945350">
            <a:off x="6361113" y="1355725"/>
            <a:ext cx="1644650" cy="30162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solidFill>
                  <a:schemeClr val="tx1"/>
                </a:solidFill>
                <a:latin typeface="Arial" charset="0"/>
                <a:ea typeface="+mn-ea"/>
                <a:cs typeface="+mn-cs"/>
              </a:rPr>
              <a:t>GREAT WHITE THRONE </a:t>
            </a:r>
          </a:p>
          <a:p>
            <a:pPr>
              <a:lnSpc>
                <a:spcPct val="90000"/>
              </a:lnSpc>
              <a:defRPr/>
            </a:pPr>
            <a:r>
              <a:rPr lang="en-US" sz="1100">
                <a:solidFill>
                  <a:schemeClr val="tx1"/>
                </a:solidFill>
                <a:latin typeface="Arial" charset="0"/>
                <a:ea typeface="+mn-ea"/>
                <a:cs typeface="+mn-cs"/>
              </a:rPr>
              <a:t>          JUDGMENT</a:t>
            </a:r>
          </a:p>
        </p:txBody>
      </p:sp>
      <p:sp>
        <p:nvSpPr>
          <p:cNvPr id="646159" name="Rectangle 15"/>
          <p:cNvSpPr>
            <a:spLocks noChangeArrowheads="1"/>
          </p:cNvSpPr>
          <p:nvPr/>
        </p:nvSpPr>
        <p:spPr bwMode="auto">
          <a:xfrm rot="17945350">
            <a:off x="6587090" y="1294365"/>
            <a:ext cx="2019784"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dirty="0" smtClean="0">
                <a:solidFill>
                  <a:srgbClr val="F87B57"/>
                </a:solidFill>
                <a:latin typeface="Arial" charset="0"/>
                <a:ea typeface="+mn-ea"/>
                <a:cs typeface="+mn-cs"/>
              </a:rPr>
              <a:t>Ethan </a:t>
            </a:r>
            <a:r>
              <a:rPr lang="en-US" sz="1100" dirty="0">
                <a:solidFill>
                  <a:srgbClr val="F87B57"/>
                </a:solidFill>
                <a:latin typeface="Arial" charset="0"/>
                <a:ea typeface="+mn-ea"/>
                <a:cs typeface="+mn-cs"/>
              </a:rPr>
              <a:t>HEAVEN, </a:t>
            </a:r>
            <a:r>
              <a:rPr lang="en-US" sz="1100" dirty="0" smtClean="0">
                <a:solidFill>
                  <a:srgbClr val="F87B57"/>
                </a:solidFill>
                <a:latin typeface="Arial" charset="0"/>
                <a:ea typeface="+mn-ea"/>
                <a:cs typeface="+mn-cs"/>
              </a:rPr>
              <a:t>Ethan </a:t>
            </a:r>
            <a:r>
              <a:rPr lang="en-US" sz="1100" dirty="0">
                <a:solidFill>
                  <a:srgbClr val="F87B57"/>
                </a:solidFill>
                <a:latin typeface="Arial" charset="0"/>
                <a:ea typeface="+mn-ea"/>
                <a:cs typeface="+mn-cs"/>
              </a:rPr>
              <a:t>EARTH</a:t>
            </a:r>
          </a:p>
        </p:txBody>
      </p:sp>
      <p:sp>
        <p:nvSpPr>
          <p:cNvPr id="182284" name="Rectangle 39" descr="Oak"/>
          <p:cNvSpPr>
            <a:spLocks noChangeArrowheads="1"/>
          </p:cNvSpPr>
          <p:nvPr/>
        </p:nvSpPr>
        <p:spPr bwMode="auto">
          <a:xfrm>
            <a:off x="1639888" y="5926138"/>
            <a:ext cx="5834062" cy="236537"/>
          </a:xfrm>
          <a:prstGeom prst="rect">
            <a:avLst/>
          </a:prstGeom>
          <a:blipFill dpi="0" rotWithShape="0">
            <a:blip r:embed="rId5"/>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182285" name="Picture 4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86" name="Rectangle 41" descr="Oak"/>
          <p:cNvSpPr>
            <a:spLocks noChangeArrowheads="1"/>
          </p:cNvSpPr>
          <p:nvPr/>
        </p:nvSpPr>
        <p:spPr bwMode="auto">
          <a:xfrm>
            <a:off x="1627188" y="2189163"/>
            <a:ext cx="163512" cy="3965575"/>
          </a:xfrm>
          <a:prstGeom prst="rect">
            <a:avLst/>
          </a:prstGeom>
          <a:blipFill dpi="0" rotWithShape="0">
            <a:blip r:embed="rId5"/>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82287" name="Rectangle 42"/>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82288" name="Rectangle 43"/>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82289" name="Picture 4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6189" name="Rectangle 4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6190" name="Rectangle 4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46191" name="Picture 47"/>
          <p:cNvPicPr>
            <a:picLocks noChangeAspect="1" noChangeArrowheads="1"/>
          </p:cNvPicPr>
          <p:nvPr/>
        </p:nvPicPr>
        <p:blipFill>
          <a:blip r:embed="rId6"/>
          <a:srcRect/>
          <a:stretch>
            <a:fillRect/>
          </a:stretch>
        </p:blipFill>
        <p:spPr bwMode="auto">
          <a:xfrm rot="5361337">
            <a:off x="-319881" y="4123531"/>
            <a:ext cx="4605338" cy="301625"/>
          </a:xfrm>
          <a:prstGeom prst="rect">
            <a:avLst/>
          </a:prstGeom>
          <a:noFill/>
          <a:effectLst>
            <a:outerShdw blurRad="63500" dist="38099" dir="2700000" algn="ctr" rotWithShape="0">
              <a:schemeClr val="accent2">
                <a:alpha val="74998"/>
              </a:schemeClr>
            </a:outerShdw>
          </a:effectLst>
        </p:spPr>
      </p:pic>
      <p:pic>
        <p:nvPicPr>
          <p:cNvPr id="182293" name="Picture 4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4829969" y="4085431"/>
            <a:ext cx="46624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2294" name="Picture 49"/>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2295" name="Picture 50"/>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2296" name="Picture 5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2297" name="Picture 5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6197" name="Text Box 53"/>
          <p:cNvSpPr txBox="1">
            <a:spLocks noChangeArrowheads="1"/>
          </p:cNvSpPr>
          <p:nvPr/>
        </p:nvSpPr>
        <p:spPr bwMode="auto">
          <a:xfrm>
            <a:off x="120650" y="106363"/>
            <a:ext cx="3097213" cy="1200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sv-SE" smtClean="0">
                <a:solidFill>
                  <a:schemeClr val="tx1"/>
                </a:solidFill>
                <a:latin typeface="Arial" charset="0"/>
              </a:rPr>
              <a:t>NTHO KAKO JIANG RONG ECHUMBO  BITA KA </a:t>
            </a:r>
            <a:endParaRPr lang="en-US" sz="2000" dirty="0">
              <a:solidFill>
                <a:schemeClr val="tx1"/>
              </a:solidFill>
              <a:latin typeface="Arial" charset="0"/>
            </a:endParaRPr>
          </a:p>
        </p:txBody>
      </p:sp>
      <p:grpSp>
        <p:nvGrpSpPr>
          <p:cNvPr id="182299" name="Group 54"/>
          <p:cNvGrpSpPr>
            <a:grpSpLocks/>
          </p:cNvGrpSpPr>
          <p:nvPr/>
        </p:nvGrpSpPr>
        <p:grpSpPr bwMode="auto">
          <a:xfrm>
            <a:off x="2098675" y="2589213"/>
            <a:ext cx="6496050" cy="936625"/>
            <a:chOff x="1322" y="1631"/>
            <a:chExt cx="4092" cy="590"/>
          </a:xfrm>
        </p:grpSpPr>
        <p:pic>
          <p:nvPicPr>
            <p:cNvPr id="646199" name="Picture 55"/>
            <p:cNvPicPr>
              <a:picLocks noChangeAspect="1" noChangeArrowheads="1"/>
            </p:cNvPicPr>
            <p:nvPr/>
          </p:nvPicPr>
          <p:blipFill>
            <a:blip r:embed="rId8">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46200" name="Picture 56"/>
            <p:cNvPicPr>
              <a:picLocks noChangeAspect="1" noChangeArrowheads="1"/>
            </p:cNvPicPr>
            <p:nvPr/>
          </p:nvPicPr>
          <p:blipFill>
            <a:blip r:embed="rId8">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46201" name="Picture 57"/>
            <p:cNvPicPr>
              <a:picLocks noChangeAspect="1" noChangeArrowheads="1"/>
            </p:cNvPicPr>
            <p:nvPr/>
          </p:nvPicPr>
          <p:blipFill>
            <a:blip r:embed="rId8">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46202" name="Picture 58"/>
            <p:cNvPicPr>
              <a:picLocks noChangeAspect="1" noChangeArrowheads="1"/>
            </p:cNvPicPr>
            <p:nvPr/>
          </p:nvPicPr>
          <p:blipFill>
            <a:blip r:embed="rId8">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46203" name="Picture 59"/>
            <p:cNvPicPr>
              <a:picLocks noChangeAspect="1" noChangeArrowheads="1"/>
            </p:cNvPicPr>
            <p:nvPr/>
          </p:nvPicPr>
          <p:blipFill>
            <a:blip r:embed="rId8">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46204" name="Picture 60"/>
            <p:cNvPicPr>
              <a:picLocks noChangeAspect="1" noChangeArrowheads="1"/>
            </p:cNvPicPr>
            <p:nvPr/>
          </p:nvPicPr>
          <p:blipFill>
            <a:blip r:embed="rId8">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82300" name="Group 61"/>
          <p:cNvGrpSpPr>
            <a:grpSpLocks/>
          </p:cNvGrpSpPr>
          <p:nvPr/>
        </p:nvGrpSpPr>
        <p:grpSpPr bwMode="auto">
          <a:xfrm>
            <a:off x="2836863" y="3608388"/>
            <a:ext cx="5664200" cy="669925"/>
            <a:chOff x="1787" y="2273"/>
            <a:chExt cx="3568" cy="422"/>
          </a:xfrm>
        </p:grpSpPr>
        <p:pic>
          <p:nvPicPr>
            <p:cNvPr id="646206" name="Picture 62"/>
            <p:cNvPicPr>
              <a:picLocks noChangeAspect="1" noChangeArrowheads="1"/>
            </p:cNvPicPr>
            <p:nvPr/>
          </p:nvPicPr>
          <p:blipFill>
            <a:blip r:embed="rId9">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46207" name="Picture 63"/>
            <p:cNvPicPr>
              <a:picLocks noChangeAspect="1" noChangeArrowheads="1"/>
            </p:cNvPicPr>
            <p:nvPr/>
          </p:nvPicPr>
          <p:blipFill>
            <a:blip r:embed="rId9">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46208" name="Picture 64"/>
            <p:cNvPicPr>
              <a:picLocks noChangeAspect="1" noChangeArrowheads="1"/>
            </p:cNvPicPr>
            <p:nvPr/>
          </p:nvPicPr>
          <p:blipFill>
            <a:blip r:embed="rId9">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46209" name="Picture 65"/>
            <p:cNvPicPr>
              <a:picLocks noChangeAspect="1" noChangeArrowheads="1"/>
            </p:cNvPicPr>
            <p:nvPr/>
          </p:nvPicPr>
          <p:blipFill>
            <a:blip r:embed="rId9">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82301" name="Group 66"/>
          <p:cNvGrpSpPr>
            <a:grpSpLocks/>
          </p:cNvGrpSpPr>
          <p:nvPr/>
        </p:nvGrpSpPr>
        <p:grpSpPr bwMode="auto">
          <a:xfrm>
            <a:off x="3941763" y="4387850"/>
            <a:ext cx="4672012" cy="592138"/>
            <a:chOff x="2483" y="2764"/>
            <a:chExt cx="2943" cy="373"/>
          </a:xfrm>
        </p:grpSpPr>
        <p:pic>
          <p:nvPicPr>
            <p:cNvPr id="646211" name="Picture 67"/>
            <p:cNvPicPr>
              <a:picLocks noChangeAspect="1" noChangeArrowheads="1"/>
            </p:cNvPicPr>
            <p:nvPr/>
          </p:nvPicPr>
          <p:blipFill>
            <a:blip r:embed="rId10"/>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46212" name="Picture 68"/>
            <p:cNvPicPr>
              <a:picLocks noChangeAspect="1" noChangeArrowheads="1"/>
            </p:cNvPicPr>
            <p:nvPr/>
          </p:nvPicPr>
          <p:blipFill>
            <a:blip r:embed="rId10"/>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46213" name="Picture 69"/>
            <p:cNvPicPr>
              <a:picLocks noChangeAspect="1" noChangeArrowheads="1"/>
            </p:cNvPicPr>
            <p:nvPr/>
          </p:nvPicPr>
          <p:blipFill>
            <a:blip r:embed="rId10"/>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46214" name="Picture 70"/>
            <p:cNvPicPr>
              <a:picLocks noChangeAspect="1" noChangeArrowheads="1"/>
            </p:cNvPicPr>
            <p:nvPr/>
          </p:nvPicPr>
          <p:blipFill>
            <a:blip r:embed="rId10"/>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182302" name="Picture 7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82303" name="Group 72"/>
          <p:cNvGrpSpPr>
            <a:grpSpLocks/>
          </p:cNvGrpSpPr>
          <p:nvPr/>
        </p:nvGrpSpPr>
        <p:grpSpPr bwMode="auto">
          <a:xfrm>
            <a:off x="3832225" y="5137150"/>
            <a:ext cx="4697413" cy="603250"/>
            <a:chOff x="2414" y="3236"/>
            <a:chExt cx="2959" cy="380"/>
          </a:xfrm>
        </p:grpSpPr>
        <p:pic>
          <p:nvPicPr>
            <p:cNvPr id="646217" name="Picture 73"/>
            <p:cNvPicPr>
              <a:picLocks noChangeAspect="1" noChangeArrowheads="1"/>
            </p:cNvPicPr>
            <p:nvPr/>
          </p:nvPicPr>
          <p:blipFill>
            <a:blip r:embed="rId11">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46218" name="Picture 74"/>
            <p:cNvPicPr>
              <a:picLocks noChangeAspect="1" noChangeArrowheads="1"/>
            </p:cNvPicPr>
            <p:nvPr/>
          </p:nvPicPr>
          <p:blipFill>
            <a:blip r:embed="rId11">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46219" name="Picture 75"/>
            <p:cNvPicPr>
              <a:picLocks noChangeAspect="1" noChangeArrowheads="1"/>
            </p:cNvPicPr>
            <p:nvPr/>
          </p:nvPicPr>
          <p:blipFill>
            <a:blip r:embed="rId11">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46220" name="Picture 76"/>
            <p:cNvPicPr>
              <a:picLocks noChangeAspect="1" noChangeArrowheads="1"/>
            </p:cNvPicPr>
            <p:nvPr/>
          </p:nvPicPr>
          <p:blipFill>
            <a:blip r:embed="rId11">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46221" name="Text Box 77"/>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pic>
        <p:nvPicPr>
          <p:cNvPr id="182304" name="Picture 7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2305" name="Picture 7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2306" name="Picture 80"/>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2307" name="Picture 8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2308" name="Picture 8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2309" name="Picture 83"/>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6228" name="Text Box 84"/>
          <p:cNvSpPr txBox="1">
            <a:spLocks noChangeArrowheads="1"/>
          </p:cNvSpPr>
          <p:nvPr/>
        </p:nvSpPr>
        <p:spPr bwMode="auto">
          <a:xfrm>
            <a:off x="3051175" y="3668713"/>
            <a:ext cx="3233738" cy="461665"/>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p>
            <a:pPr algn="r">
              <a:spcBef>
                <a:spcPct val="50000"/>
              </a:spcBef>
              <a:defRPr/>
            </a:pPr>
            <a:r>
              <a:rPr lang="en-US" sz="2400" b="0" dirty="0" smtClean="0">
                <a:solidFill>
                  <a:schemeClr val="accent2"/>
                </a:solidFill>
                <a:latin typeface="Arial Black" charset="0"/>
                <a:ea typeface="+mn-ea"/>
                <a:cs typeface="+mn-cs"/>
              </a:rPr>
              <a:t>LIKO PHYOCHAK</a:t>
            </a:r>
            <a:endParaRPr lang="en-US" sz="2400" b="0" dirty="0">
              <a:solidFill>
                <a:schemeClr val="accent2"/>
              </a:solidFill>
              <a:latin typeface="Arial Black" charset="0"/>
              <a:ea typeface="+mn-ea"/>
              <a:cs typeface="+mn-cs"/>
            </a:endParaRPr>
          </a:p>
        </p:txBody>
      </p:sp>
      <p:sp>
        <p:nvSpPr>
          <p:cNvPr id="646229" name="Text Box 85"/>
          <p:cNvSpPr txBox="1">
            <a:spLocks noChangeArrowheads="1"/>
          </p:cNvSpPr>
          <p:nvPr/>
        </p:nvSpPr>
        <p:spPr bwMode="auto">
          <a:xfrm>
            <a:off x="2293938" y="2684463"/>
            <a:ext cx="5697537"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3200" b="0" dirty="0">
                <a:solidFill>
                  <a:schemeClr val="accent1"/>
                </a:solidFill>
                <a:latin typeface="Arial Black" charset="0"/>
                <a:ea typeface="+mn-ea"/>
                <a:cs typeface="+mn-cs"/>
              </a:rPr>
              <a:t>ABRAHAMIC </a:t>
            </a:r>
            <a:r>
              <a:rPr lang="en-US" sz="3200" b="0" dirty="0" smtClean="0">
                <a:solidFill>
                  <a:schemeClr val="accent1"/>
                </a:solidFill>
                <a:latin typeface="Arial Black" charset="0"/>
                <a:ea typeface="+mn-ea"/>
                <a:cs typeface="+mn-cs"/>
              </a:rPr>
              <a:t>PHYOCHAK</a:t>
            </a:r>
            <a:endParaRPr lang="en-US" sz="3200" b="0" dirty="0">
              <a:solidFill>
                <a:schemeClr val="accent1"/>
              </a:solidFill>
              <a:latin typeface="Arial Black" charset="0"/>
              <a:ea typeface="+mn-ea"/>
              <a:cs typeface="+mn-cs"/>
            </a:endParaRPr>
          </a:p>
        </p:txBody>
      </p:sp>
      <p:sp>
        <p:nvSpPr>
          <p:cNvPr id="646230" name="Text Box 86"/>
          <p:cNvSpPr txBox="1">
            <a:spLocks noChangeArrowheads="1"/>
          </p:cNvSpPr>
          <p:nvPr/>
        </p:nvSpPr>
        <p:spPr bwMode="auto">
          <a:xfrm>
            <a:off x="3832225" y="5160963"/>
            <a:ext cx="37528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dirty="0" smtClean="0">
                <a:solidFill>
                  <a:schemeClr val="accent2"/>
                </a:solidFill>
                <a:latin typeface="Arial Black" charset="0"/>
                <a:ea typeface="+mn-ea"/>
                <a:cs typeface="+mn-cs"/>
              </a:rPr>
              <a:t>Ethan PHYOCHAK</a:t>
            </a:r>
            <a:endParaRPr lang="en-US" sz="2400" b="0" dirty="0">
              <a:solidFill>
                <a:schemeClr val="accent2"/>
              </a:solidFill>
              <a:latin typeface="Arial Black" charset="0"/>
              <a:ea typeface="+mn-ea"/>
              <a:cs typeface="+mn-cs"/>
            </a:endParaRPr>
          </a:p>
        </p:txBody>
      </p:sp>
      <p:sp>
        <p:nvSpPr>
          <p:cNvPr id="646232" name="Line 88"/>
          <p:cNvSpPr>
            <a:spLocks noChangeShapeType="1"/>
          </p:cNvSpPr>
          <p:nvPr/>
        </p:nvSpPr>
        <p:spPr bwMode="auto">
          <a:xfrm>
            <a:off x="7934325" y="22717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6233" name="Line 89"/>
          <p:cNvSpPr>
            <a:spLocks noChangeShapeType="1"/>
          </p:cNvSpPr>
          <p:nvPr/>
        </p:nvSpPr>
        <p:spPr bwMode="auto">
          <a:xfrm>
            <a:off x="8086725" y="24241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6234" name="Line 90"/>
          <p:cNvSpPr>
            <a:spLocks noChangeShapeType="1"/>
          </p:cNvSpPr>
          <p:nvPr/>
        </p:nvSpPr>
        <p:spPr bwMode="auto">
          <a:xfrm>
            <a:off x="8239125" y="22336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182316" name="Group 124"/>
          <p:cNvGrpSpPr>
            <a:grpSpLocks/>
          </p:cNvGrpSpPr>
          <p:nvPr/>
        </p:nvGrpSpPr>
        <p:grpSpPr bwMode="auto">
          <a:xfrm>
            <a:off x="666750" y="2201863"/>
            <a:ext cx="638175" cy="4165600"/>
            <a:chOff x="1262" y="768"/>
            <a:chExt cx="402" cy="2192"/>
          </a:xfrm>
        </p:grpSpPr>
        <p:grpSp>
          <p:nvGrpSpPr>
            <p:cNvPr id="182389" name="Group 125"/>
            <p:cNvGrpSpPr>
              <a:grpSpLocks/>
            </p:cNvGrpSpPr>
            <p:nvPr/>
          </p:nvGrpSpPr>
          <p:grpSpPr bwMode="auto">
            <a:xfrm>
              <a:off x="1472" y="768"/>
              <a:ext cx="192" cy="2192"/>
              <a:chOff x="1472" y="768"/>
              <a:chExt cx="192" cy="2192"/>
            </a:xfrm>
          </p:grpSpPr>
          <p:sp>
            <p:nvSpPr>
              <p:cNvPr id="646270" name="Line 126"/>
              <p:cNvSpPr>
                <a:spLocks noChangeShapeType="1"/>
              </p:cNvSpPr>
              <p:nvPr/>
            </p:nvSpPr>
            <p:spPr bwMode="auto">
              <a:xfrm>
                <a:off x="1472" y="768"/>
                <a:ext cx="0" cy="2000"/>
              </a:xfrm>
              <a:prstGeom prst="line">
                <a:avLst/>
              </a:prstGeom>
              <a:noFill/>
              <a:ln w="3810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6271" name="Line 127"/>
              <p:cNvSpPr>
                <a:spLocks noChangeShapeType="1"/>
              </p:cNvSpPr>
              <p:nvPr/>
            </p:nvSpPr>
            <p:spPr bwMode="auto">
              <a:xfrm>
                <a:off x="1568" y="864"/>
                <a:ext cx="0" cy="2000"/>
              </a:xfrm>
              <a:prstGeom prst="line">
                <a:avLst/>
              </a:prstGeom>
              <a:noFill/>
              <a:ln w="3810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6272" name="Line 128"/>
              <p:cNvSpPr>
                <a:spLocks noChangeShapeType="1"/>
              </p:cNvSpPr>
              <p:nvPr/>
            </p:nvSpPr>
            <p:spPr bwMode="auto">
              <a:xfrm>
                <a:off x="1664" y="960"/>
                <a:ext cx="0" cy="2000"/>
              </a:xfrm>
              <a:prstGeom prst="line">
                <a:avLst/>
              </a:prstGeom>
              <a:noFill/>
              <a:ln w="3810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46273" name="Text Box 129"/>
            <p:cNvSpPr txBox="1">
              <a:spLocks noChangeArrowheads="1"/>
            </p:cNvSpPr>
            <p:nvPr/>
          </p:nvSpPr>
          <p:spPr bwMode="auto">
            <a:xfrm>
              <a:off x="1262" y="1507"/>
              <a:ext cx="202" cy="10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200">
                  <a:solidFill>
                    <a:schemeClr val="tx1"/>
                  </a:solidFill>
                  <a:latin typeface="Arial" charset="0"/>
                  <a:ea typeface="+mn-ea"/>
                  <a:cs typeface="+mn-cs"/>
                </a:rPr>
                <a:t>WARP</a:t>
              </a:r>
            </a:p>
          </p:txBody>
        </p:sp>
      </p:grpSp>
      <p:sp>
        <p:nvSpPr>
          <p:cNvPr id="182317" name="Text Box 137"/>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46282" name="Rectangle 138"/>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46283" name="Rectangle 139"/>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88</a:t>
            </a:r>
          </a:p>
        </p:txBody>
      </p:sp>
      <p:grpSp>
        <p:nvGrpSpPr>
          <p:cNvPr id="182320" name="Group 91"/>
          <p:cNvGrpSpPr>
            <a:grpSpLocks/>
          </p:cNvGrpSpPr>
          <p:nvPr/>
        </p:nvGrpSpPr>
        <p:grpSpPr bwMode="auto">
          <a:xfrm>
            <a:off x="1949450" y="2236788"/>
            <a:ext cx="5273675" cy="3898900"/>
            <a:chOff x="1228" y="1409"/>
            <a:chExt cx="3322" cy="2456"/>
          </a:xfrm>
        </p:grpSpPr>
        <p:grpSp>
          <p:nvGrpSpPr>
            <p:cNvPr id="182357" name="Group 92"/>
            <p:cNvGrpSpPr>
              <a:grpSpLocks/>
            </p:cNvGrpSpPr>
            <p:nvPr/>
          </p:nvGrpSpPr>
          <p:grpSpPr bwMode="auto">
            <a:xfrm>
              <a:off x="1228" y="1409"/>
              <a:ext cx="3303" cy="119"/>
              <a:chOff x="1206" y="1392"/>
              <a:chExt cx="3303" cy="119"/>
            </a:xfrm>
          </p:grpSpPr>
          <p:sp>
            <p:nvSpPr>
              <p:cNvPr id="646237" name="AutoShape 93" descr="Cork"/>
              <p:cNvSpPr>
                <a:spLocks noChangeArrowheads="1"/>
              </p:cNvSpPr>
              <p:nvPr/>
            </p:nvSpPr>
            <p:spPr bwMode="auto">
              <a:xfrm rot="-1822980">
                <a:off x="1206" y="140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6238" name="AutoShape 94" descr="Cork"/>
              <p:cNvSpPr>
                <a:spLocks noChangeArrowheads="1"/>
              </p:cNvSpPr>
              <p:nvPr/>
            </p:nvSpPr>
            <p:spPr bwMode="auto">
              <a:xfrm rot="-1822980">
                <a:off x="1433"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6239" name="AutoShape 95" descr="Cork"/>
              <p:cNvSpPr>
                <a:spLocks noChangeArrowheads="1"/>
              </p:cNvSpPr>
              <p:nvPr/>
            </p:nvSpPr>
            <p:spPr bwMode="auto">
              <a:xfrm rot="-1822980">
                <a:off x="1666"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6240" name="AutoShape 96" descr="Cork"/>
              <p:cNvSpPr>
                <a:spLocks noChangeArrowheads="1"/>
              </p:cNvSpPr>
              <p:nvPr/>
            </p:nvSpPr>
            <p:spPr bwMode="auto">
              <a:xfrm rot="-1822980">
                <a:off x="1894"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6241" name="AutoShape 97" descr="Cork"/>
              <p:cNvSpPr>
                <a:spLocks noChangeArrowheads="1"/>
              </p:cNvSpPr>
              <p:nvPr/>
            </p:nvSpPr>
            <p:spPr bwMode="auto">
              <a:xfrm rot="-1822980">
                <a:off x="2110" y="140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6242" name="AutoShape 98" descr="Cork"/>
              <p:cNvSpPr>
                <a:spLocks noChangeArrowheads="1"/>
              </p:cNvSpPr>
              <p:nvPr/>
            </p:nvSpPr>
            <p:spPr bwMode="auto">
              <a:xfrm rot="-1822980">
                <a:off x="2350" y="139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6243" name="AutoShape 99" descr="Cork"/>
              <p:cNvSpPr>
                <a:spLocks noChangeArrowheads="1"/>
              </p:cNvSpPr>
              <p:nvPr/>
            </p:nvSpPr>
            <p:spPr bwMode="auto">
              <a:xfrm rot="-1822980">
                <a:off x="2577"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6244" name="AutoShape 100" descr="Cork"/>
              <p:cNvSpPr>
                <a:spLocks noChangeArrowheads="1"/>
              </p:cNvSpPr>
              <p:nvPr/>
            </p:nvSpPr>
            <p:spPr bwMode="auto">
              <a:xfrm rot="-1822980">
                <a:off x="2803"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6245" name="AutoShape 101" descr="Cork"/>
              <p:cNvSpPr>
                <a:spLocks noChangeArrowheads="1"/>
              </p:cNvSpPr>
              <p:nvPr/>
            </p:nvSpPr>
            <p:spPr bwMode="auto">
              <a:xfrm rot="-1822980">
                <a:off x="3034"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6246" name="AutoShape 102" descr="Cork"/>
              <p:cNvSpPr>
                <a:spLocks noChangeArrowheads="1"/>
              </p:cNvSpPr>
              <p:nvPr/>
            </p:nvSpPr>
            <p:spPr bwMode="auto">
              <a:xfrm rot="-1822980">
                <a:off x="3286"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6247" name="AutoShape 103" descr="Cork"/>
              <p:cNvSpPr>
                <a:spLocks noChangeArrowheads="1"/>
              </p:cNvSpPr>
              <p:nvPr/>
            </p:nvSpPr>
            <p:spPr bwMode="auto">
              <a:xfrm rot="-1822980">
                <a:off x="3504" y="139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6248" name="AutoShape 104" descr="Cork"/>
              <p:cNvSpPr>
                <a:spLocks noChangeArrowheads="1"/>
              </p:cNvSpPr>
              <p:nvPr/>
            </p:nvSpPr>
            <p:spPr bwMode="auto">
              <a:xfrm rot="-1822980">
                <a:off x="3757" y="1400"/>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6249" name="AutoShape 105" descr="Cork"/>
              <p:cNvSpPr>
                <a:spLocks noChangeArrowheads="1"/>
              </p:cNvSpPr>
              <p:nvPr/>
            </p:nvSpPr>
            <p:spPr bwMode="auto">
              <a:xfrm rot="-1822980">
                <a:off x="3982" y="1402"/>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6250" name="AutoShape 106" descr="Cork"/>
              <p:cNvSpPr>
                <a:spLocks noChangeArrowheads="1"/>
              </p:cNvSpPr>
              <p:nvPr/>
            </p:nvSpPr>
            <p:spPr bwMode="auto">
              <a:xfrm rot="-1822980">
                <a:off x="4210" y="140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6251" name="AutoShape 107" descr="Cork"/>
              <p:cNvSpPr>
                <a:spLocks noChangeArrowheads="1"/>
              </p:cNvSpPr>
              <p:nvPr/>
            </p:nvSpPr>
            <p:spPr bwMode="auto">
              <a:xfrm rot="-1822980">
                <a:off x="4419" y="1392"/>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82358" name="Group 108"/>
            <p:cNvGrpSpPr>
              <a:grpSpLocks/>
            </p:cNvGrpSpPr>
            <p:nvPr/>
          </p:nvGrpSpPr>
          <p:grpSpPr bwMode="auto">
            <a:xfrm>
              <a:off x="1243" y="3761"/>
              <a:ext cx="3307" cy="104"/>
              <a:chOff x="1231" y="3769"/>
              <a:chExt cx="3307" cy="104"/>
            </a:xfrm>
          </p:grpSpPr>
          <p:sp>
            <p:nvSpPr>
              <p:cNvPr id="646253" name="AutoShape 109" descr="Cork"/>
              <p:cNvSpPr>
                <a:spLocks noChangeArrowheads="1"/>
              </p:cNvSpPr>
              <p:nvPr/>
            </p:nvSpPr>
            <p:spPr bwMode="auto">
              <a:xfrm rot="12494257">
                <a:off x="1231" y="376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54" name="AutoShape 110" descr="Cork"/>
              <p:cNvSpPr>
                <a:spLocks noChangeArrowheads="1"/>
              </p:cNvSpPr>
              <p:nvPr/>
            </p:nvSpPr>
            <p:spPr bwMode="auto">
              <a:xfrm rot="12494257">
                <a:off x="145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55" name="AutoShape 111" descr="Cork"/>
              <p:cNvSpPr>
                <a:spLocks noChangeArrowheads="1"/>
              </p:cNvSpPr>
              <p:nvPr/>
            </p:nvSpPr>
            <p:spPr bwMode="auto">
              <a:xfrm rot="12494257">
                <a:off x="1693"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56" name="AutoShape 112" descr="Cork"/>
              <p:cNvSpPr>
                <a:spLocks noChangeArrowheads="1"/>
              </p:cNvSpPr>
              <p:nvPr/>
            </p:nvSpPr>
            <p:spPr bwMode="auto">
              <a:xfrm rot="12494257">
                <a:off x="192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57" name="AutoShape 113" descr="Cork"/>
              <p:cNvSpPr>
                <a:spLocks noChangeArrowheads="1"/>
              </p:cNvSpPr>
              <p:nvPr/>
            </p:nvSpPr>
            <p:spPr bwMode="auto">
              <a:xfrm rot="12494257">
                <a:off x="2137"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58" name="AutoShape 114" descr="Cork"/>
              <p:cNvSpPr>
                <a:spLocks noChangeArrowheads="1"/>
              </p:cNvSpPr>
              <p:nvPr/>
            </p:nvSpPr>
            <p:spPr bwMode="auto">
              <a:xfrm rot="12494257">
                <a:off x="2375" y="377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59" name="AutoShape 115" descr="Cork"/>
              <p:cNvSpPr>
                <a:spLocks noChangeArrowheads="1"/>
              </p:cNvSpPr>
              <p:nvPr/>
            </p:nvSpPr>
            <p:spPr bwMode="auto">
              <a:xfrm rot="12494257">
                <a:off x="2611"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60" name="AutoShape 116" descr="Cork"/>
              <p:cNvSpPr>
                <a:spLocks noChangeArrowheads="1"/>
              </p:cNvSpPr>
              <p:nvPr/>
            </p:nvSpPr>
            <p:spPr bwMode="auto">
              <a:xfrm rot="12494257">
                <a:off x="2830" y="3775"/>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61" name="AutoShape 117" descr="Cork"/>
              <p:cNvSpPr>
                <a:spLocks noChangeArrowheads="1"/>
              </p:cNvSpPr>
              <p:nvPr/>
            </p:nvSpPr>
            <p:spPr bwMode="auto">
              <a:xfrm rot="12494257">
                <a:off x="3299"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62" name="AutoShape 118" descr="Cork"/>
              <p:cNvSpPr>
                <a:spLocks noChangeArrowheads="1"/>
              </p:cNvSpPr>
              <p:nvPr/>
            </p:nvSpPr>
            <p:spPr bwMode="auto">
              <a:xfrm rot="12494257">
                <a:off x="3070"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63" name="AutoShape 119" descr="Cork"/>
              <p:cNvSpPr>
                <a:spLocks noChangeArrowheads="1"/>
              </p:cNvSpPr>
              <p:nvPr/>
            </p:nvSpPr>
            <p:spPr bwMode="auto">
              <a:xfrm rot="12494257">
                <a:off x="3531" y="377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64" name="AutoShape 120" descr="Cork"/>
              <p:cNvSpPr>
                <a:spLocks noChangeArrowheads="1"/>
              </p:cNvSpPr>
              <p:nvPr/>
            </p:nvSpPr>
            <p:spPr bwMode="auto">
              <a:xfrm rot="12494257">
                <a:off x="3793"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65" name="AutoShape 121" descr="Cork"/>
              <p:cNvSpPr>
                <a:spLocks noChangeArrowheads="1"/>
              </p:cNvSpPr>
              <p:nvPr/>
            </p:nvSpPr>
            <p:spPr bwMode="auto">
              <a:xfrm rot="12494257">
                <a:off x="4021"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66" name="AutoShape 122" descr="Cork"/>
              <p:cNvSpPr>
                <a:spLocks noChangeArrowheads="1"/>
              </p:cNvSpPr>
              <p:nvPr/>
            </p:nvSpPr>
            <p:spPr bwMode="auto">
              <a:xfrm rot="12494257">
                <a:off x="4244"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67" name="AutoShape 123" descr="Cork"/>
              <p:cNvSpPr>
                <a:spLocks noChangeArrowheads="1"/>
              </p:cNvSpPr>
              <p:nvPr/>
            </p:nvSpPr>
            <p:spPr bwMode="auto">
              <a:xfrm rot="12494257">
                <a:off x="445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grpSp>
        <p:nvGrpSpPr>
          <p:cNvPr id="182321" name="Group 130"/>
          <p:cNvGrpSpPr>
            <a:grpSpLocks/>
          </p:cNvGrpSpPr>
          <p:nvPr/>
        </p:nvGrpSpPr>
        <p:grpSpPr bwMode="auto">
          <a:xfrm>
            <a:off x="1703388" y="5929313"/>
            <a:ext cx="6297612" cy="803275"/>
            <a:chOff x="1040" y="886"/>
            <a:chExt cx="3184" cy="506"/>
          </a:xfrm>
        </p:grpSpPr>
        <p:grpSp>
          <p:nvGrpSpPr>
            <p:cNvPr id="182352" name="Group 131"/>
            <p:cNvGrpSpPr>
              <a:grpSpLocks/>
            </p:cNvGrpSpPr>
            <p:nvPr/>
          </p:nvGrpSpPr>
          <p:grpSpPr bwMode="auto">
            <a:xfrm>
              <a:off x="1040" y="1200"/>
              <a:ext cx="3184" cy="192"/>
              <a:chOff x="1040" y="1200"/>
              <a:chExt cx="3184" cy="192"/>
            </a:xfrm>
          </p:grpSpPr>
          <p:sp>
            <p:nvSpPr>
              <p:cNvPr id="646276" name="Line 132"/>
              <p:cNvSpPr>
                <a:spLocks noChangeShapeType="1"/>
              </p:cNvSpPr>
              <p:nvPr/>
            </p:nvSpPr>
            <p:spPr bwMode="auto">
              <a:xfrm>
                <a:off x="1040" y="1200"/>
                <a:ext cx="2992" cy="0"/>
              </a:xfrm>
              <a:prstGeom prst="line">
                <a:avLst/>
              </a:prstGeom>
              <a:noFill/>
              <a:ln w="381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6277" name="Line 133"/>
              <p:cNvSpPr>
                <a:spLocks noChangeShapeType="1"/>
              </p:cNvSpPr>
              <p:nvPr/>
            </p:nvSpPr>
            <p:spPr bwMode="auto">
              <a:xfrm>
                <a:off x="1136" y="1296"/>
                <a:ext cx="2991" cy="0"/>
              </a:xfrm>
              <a:prstGeom prst="line">
                <a:avLst/>
              </a:prstGeom>
              <a:noFill/>
              <a:ln w="381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6278" name="Line 134"/>
              <p:cNvSpPr>
                <a:spLocks noChangeShapeType="1"/>
              </p:cNvSpPr>
              <p:nvPr/>
            </p:nvSpPr>
            <p:spPr bwMode="auto">
              <a:xfrm>
                <a:off x="1232" y="1392"/>
                <a:ext cx="2992" cy="0"/>
              </a:xfrm>
              <a:prstGeom prst="line">
                <a:avLst/>
              </a:prstGeom>
              <a:noFill/>
              <a:ln w="381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46279" name="Text Box 135"/>
            <p:cNvSpPr txBox="1">
              <a:spLocks noChangeArrowheads="1"/>
            </p:cNvSpPr>
            <p:nvPr/>
          </p:nvSpPr>
          <p:spPr bwMode="auto">
            <a:xfrm>
              <a:off x="2496" y="886"/>
              <a:ext cx="1120" cy="404"/>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en-US" sz="3600">
                  <a:solidFill>
                    <a:schemeClr val="tx1"/>
                  </a:solidFill>
                  <a:latin typeface="Arial" charset="0"/>
                </a:rPr>
                <a:t>WEFT</a:t>
              </a:r>
              <a:endParaRPr lang="en-US" b="0">
                <a:solidFill>
                  <a:schemeClr val="tx1"/>
                </a:solidFill>
              </a:endParaRPr>
            </a:p>
          </p:txBody>
        </p:sp>
      </p:grpSp>
      <p:grpSp>
        <p:nvGrpSpPr>
          <p:cNvPr id="182322" name="Group 166"/>
          <p:cNvGrpSpPr>
            <a:grpSpLocks/>
          </p:cNvGrpSpPr>
          <p:nvPr/>
        </p:nvGrpSpPr>
        <p:grpSpPr bwMode="auto">
          <a:xfrm>
            <a:off x="1885950" y="92075"/>
            <a:ext cx="3810000" cy="2328863"/>
            <a:chOff x="1188" y="58"/>
            <a:chExt cx="2400" cy="1467"/>
          </a:xfrm>
        </p:grpSpPr>
        <p:sp>
          <p:nvSpPr>
            <p:cNvPr id="646311" name="Text Box 167"/>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solidFill>
                    <a:schemeClr val="tx1"/>
                  </a:solidFill>
                  <a:ea typeface="+mn-ea"/>
                  <a:cs typeface="+mn-cs"/>
                </a:rPr>
                <a:t>J</a:t>
              </a:r>
            </a:p>
          </p:txBody>
        </p:sp>
        <p:grpSp>
          <p:nvGrpSpPr>
            <p:cNvPr id="182325" name="Group 168"/>
            <p:cNvGrpSpPr>
              <a:grpSpLocks/>
            </p:cNvGrpSpPr>
            <p:nvPr/>
          </p:nvGrpSpPr>
          <p:grpSpPr bwMode="auto">
            <a:xfrm>
              <a:off x="1686" y="824"/>
              <a:ext cx="1180" cy="355"/>
              <a:chOff x="1686" y="824"/>
              <a:chExt cx="1180" cy="355"/>
            </a:xfrm>
          </p:grpSpPr>
          <p:sp>
            <p:nvSpPr>
              <p:cNvPr id="646313" name="Rectangle 169"/>
              <p:cNvSpPr>
                <a:spLocks noChangeArrowheads="1"/>
              </p:cNvSpPr>
              <p:nvPr/>
            </p:nvSpPr>
            <p:spPr bwMode="auto">
              <a:xfrm>
                <a:off x="1686" y="833"/>
                <a:ext cx="329"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rPr>
                  <a:t>4P</a:t>
                </a:r>
                <a:endParaRPr lang="en-US" sz="4800" b="0">
                  <a:solidFill>
                    <a:srgbClr val="FFEA18"/>
                  </a:solidFill>
                  <a:latin typeface="Times" charset="0"/>
                </a:endParaRPr>
              </a:p>
            </p:txBody>
          </p:sp>
          <p:sp>
            <p:nvSpPr>
              <p:cNvPr id="646314" name="Rectangle 170"/>
              <p:cNvSpPr>
                <a:spLocks noChangeArrowheads="1"/>
              </p:cNvSpPr>
              <p:nvPr/>
            </p:nvSpPr>
            <p:spPr bwMode="auto">
              <a:xfrm>
                <a:off x="2241" y="824"/>
                <a:ext cx="625"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rPr>
                  <a:t>  </a:t>
                </a:r>
                <a:r>
                  <a:rPr lang="en-US" sz="3600" i="1" smtClean="0">
                    <a:solidFill>
                      <a:srgbClr val="FFEA18"/>
                    </a:solidFill>
                  </a:rPr>
                  <a:t>3S</a:t>
                </a:r>
                <a:endParaRPr lang="en-US" sz="4800" b="0" dirty="0">
                  <a:solidFill>
                    <a:srgbClr val="FFEA18"/>
                  </a:solidFill>
                  <a:latin typeface="Times" charset="0"/>
                </a:endParaRPr>
              </a:p>
            </p:txBody>
          </p:sp>
        </p:grpSp>
        <p:grpSp>
          <p:nvGrpSpPr>
            <p:cNvPr id="182326" name="Group 171"/>
            <p:cNvGrpSpPr>
              <a:grpSpLocks/>
            </p:cNvGrpSpPr>
            <p:nvPr/>
          </p:nvGrpSpPr>
          <p:grpSpPr bwMode="auto">
            <a:xfrm>
              <a:off x="1188" y="1175"/>
              <a:ext cx="1959" cy="249"/>
              <a:chOff x="1188" y="1175"/>
              <a:chExt cx="1959" cy="249"/>
            </a:xfrm>
          </p:grpSpPr>
          <p:grpSp>
            <p:nvGrpSpPr>
              <p:cNvPr id="182340" name="Group 172"/>
              <p:cNvGrpSpPr>
                <a:grpSpLocks/>
              </p:cNvGrpSpPr>
              <p:nvPr/>
            </p:nvGrpSpPr>
            <p:grpSpPr bwMode="auto">
              <a:xfrm>
                <a:off x="1188" y="1175"/>
                <a:ext cx="1717" cy="249"/>
                <a:chOff x="1188" y="1175"/>
                <a:chExt cx="1717" cy="249"/>
              </a:xfrm>
            </p:grpSpPr>
            <p:sp>
              <p:nvSpPr>
                <p:cNvPr id="646317" name="Rectangle 173"/>
                <p:cNvSpPr>
                  <a:spLocks noChangeArrowheads="1"/>
                </p:cNvSpPr>
                <p:nvPr/>
              </p:nvSpPr>
              <p:spPr bwMode="auto">
                <a:xfrm>
                  <a:off x="1188" y="1179"/>
                  <a:ext cx="10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09F32"/>
                      </a:solidFill>
                    </a:rPr>
                    <a:t>L</a:t>
                  </a:r>
                  <a:endParaRPr lang="en-US" sz="3600" dirty="0">
                    <a:solidFill>
                      <a:srgbClr val="FFEA18"/>
                    </a:solidFill>
                    <a:latin typeface="Times" charset="0"/>
                  </a:endParaRPr>
                </a:p>
              </p:txBody>
            </p:sp>
            <p:sp>
              <p:nvSpPr>
                <p:cNvPr id="646318" name="Rectangle 174"/>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A</a:t>
                  </a:r>
                  <a:endParaRPr lang="en-US" sz="3600">
                    <a:solidFill>
                      <a:srgbClr val="FC030C"/>
                    </a:solidFill>
                    <a:latin typeface="Times" charset="0"/>
                  </a:endParaRPr>
                </a:p>
              </p:txBody>
            </p:sp>
            <p:sp>
              <p:nvSpPr>
                <p:cNvPr id="646319" name="Rectangle 175"/>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46320" name="Rectangle 176"/>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M</a:t>
                  </a:r>
                  <a:endParaRPr lang="en-US" sz="3600">
                    <a:solidFill>
                      <a:srgbClr val="FC030C"/>
                    </a:solidFill>
                    <a:latin typeface="Times" charset="0"/>
                  </a:endParaRPr>
                </a:p>
              </p:txBody>
            </p:sp>
            <p:sp>
              <p:nvSpPr>
                <p:cNvPr id="646321" name="Rectangle 177"/>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46322" name="Rectangle 178"/>
                <p:cNvSpPr>
                  <a:spLocks noChangeArrowheads="1"/>
                </p:cNvSpPr>
                <p:nvPr/>
              </p:nvSpPr>
              <p:spPr bwMode="auto">
                <a:xfrm>
                  <a:off x="2335" y="1183"/>
                  <a:ext cx="13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rPr>
                    <a:t>T</a:t>
                  </a:r>
                  <a:endParaRPr lang="en-US" sz="3600" dirty="0">
                    <a:solidFill>
                      <a:srgbClr val="08F220"/>
                    </a:solidFill>
                    <a:latin typeface="Times" charset="0"/>
                  </a:endParaRPr>
                </a:p>
              </p:txBody>
            </p:sp>
            <p:sp>
              <p:nvSpPr>
                <p:cNvPr id="646323" name="Rectangle 179"/>
                <p:cNvSpPr>
                  <a:spLocks noChangeArrowheads="1"/>
                </p:cNvSpPr>
                <p:nvPr/>
              </p:nvSpPr>
              <p:spPr bwMode="auto">
                <a:xfrm>
                  <a:off x="2552" y="1183"/>
                  <a:ext cx="12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R</a:t>
                  </a:r>
                  <a:endParaRPr lang="en-US" sz="3600">
                    <a:solidFill>
                      <a:srgbClr val="08F220"/>
                    </a:solidFill>
                    <a:latin typeface="Times" charset="0"/>
                  </a:endParaRPr>
                </a:p>
              </p:txBody>
            </p:sp>
            <p:sp>
              <p:nvSpPr>
                <p:cNvPr id="646324" name="Rectangle 180"/>
                <p:cNvSpPr>
                  <a:spLocks noChangeArrowheads="1"/>
                </p:cNvSpPr>
                <p:nvPr/>
              </p:nvSpPr>
              <p:spPr bwMode="auto">
                <a:xfrm>
                  <a:off x="2781" y="1191"/>
                  <a:ext cx="12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smtClean="0">
                      <a:solidFill>
                        <a:srgbClr val="08F220"/>
                      </a:solidFill>
                    </a:rPr>
                    <a:t>R</a:t>
                  </a:r>
                  <a:endParaRPr lang="en-US" sz="3600" dirty="0">
                    <a:solidFill>
                      <a:srgbClr val="08F220"/>
                    </a:solidFill>
                    <a:latin typeface="Times" charset="0"/>
                  </a:endParaRPr>
                </a:p>
              </p:txBody>
            </p:sp>
          </p:grpSp>
          <p:sp>
            <p:nvSpPr>
              <p:cNvPr id="646325" name="Rectangle 181"/>
              <p:cNvSpPr>
                <a:spLocks noChangeArrowheads="1"/>
              </p:cNvSpPr>
              <p:nvPr/>
            </p:nvSpPr>
            <p:spPr bwMode="auto">
              <a:xfrm>
                <a:off x="3024" y="1184"/>
                <a:ext cx="123"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11B0C5"/>
                    </a:solidFill>
                  </a:rPr>
                  <a:t>Y</a:t>
                </a:r>
                <a:endParaRPr lang="en-US" sz="3600" dirty="0">
                  <a:solidFill>
                    <a:srgbClr val="11B0C5"/>
                  </a:solidFill>
                  <a:latin typeface="Times" charset="0"/>
                </a:endParaRPr>
              </a:p>
            </p:txBody>
          </p:sp>
        </p:grpSp>
        <p:grpSp>
          <p:nvGrpSpPr>
            <p:cNvPr id="182327" name="Group 182"/>
            <p:cNvGrpSpPr>
              <a:grpSpLocks/>
            </p:cNvGrpSpPr>
            <p:nvPr/>
          </p:nvGrpSpPr>
          <p:grpSpPr bwMode="auto">
            <a:xfrm>
              <a:off x="2033" y="58"/>
              <a:ext cx="455" cy="692"/>
              <a:chOff x="2033" y="58"/>
              <a:chExt cx="455" cy="692"/>
            </a:xfrm>
          </p:grpSpPr>
          <p:grpSp>
            <p:nvGrpSpPr>
              <p:cNvPr id="182336" name="Group 183"/>
              <p:cNvGrpSpPr>
                <a:grpSpLocks/>
              </p:cNvGrpSpPr>
              <p:nvPr/>
            </p:nvGrpSpPr>
            <p:grpSpPr bwMode="auto">
              <a:xfrm>
                <a:off x="2033" y="58"/>
                <a:ext cx="455" cy="692"/>
                <a:chOff x="1814" y="109"/>
                <a:chExt cx="455" cy="692"/>
              </a:xfrm>
            </p:grpSpPr>
            <p:sp>
              <p:nvSpPr>
                <p:cNvPr id="646328" name="Text Box 184"/>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46329" name="Line 185"/>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46330" name="Line 186"/>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82328" name="Group 187"/>
            <p:cNvGrpSpPr>
              <a:grpSpLocks/>
            </p:cNvGrpSpPr>
            <p:nvPr/>
          </p:nvGrpSpPr>
          <p:grpSpPr bwMode="auto">
            <a:xfrm>
              <a:off x="1394" y="1159"/>
              <a:ext cx="1562" cy="272"/>
              <a:chOff x="1394" y="1159"/>
              <a:chExt cx="1562" cy="272"/>
            </a:xfrm>
          </p:grpSpPr>
          <p:sp>
            <p:nvSpPr>
              <p:cNvPr id="646332" name="Rectangle 18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46333" name="Rectangle 18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646334" name="Rectangle 190"/>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6335" name="Rectangle 191"/>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82331" name="Group 192"/>
            <p:cNvGrpSpPr>
              <a:grpSpLocks/>
            </p:cNvGrpSpPr>
            <p:nvPr/>
          </p:nvGrpSpPr>
          <p:grpSpPr bwMode="auto">
            <a:xfrm>
              <a:off x="1639" y="578"/>
              <a:ext cx="1275" cy="365"/>
              <a:chOff x="1639" y="554"/>
              <a:chExt cx="1275" cy="365"/>
            </a:xfrm>
          </p:grpSpPr>
          <p:sp>
            <p:nvSpPr>
              <p:cNvPr id="646337" name="Text Box 193"/>
              <p:cNvSpPr txBox="1">
                <a:spLocks noChangeArrowheads="1"/>
              </p:cNvSpPr>
              <p:nvPr/>
            </p:nvSpPr>
            <p:spPr bwMode="auto">
              <a:xfrm>
                <a:off x="1639" y="554"/>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smtClean="0">
                    <a:latin typeface="Arial" charset="0"/>
                    <a:ea typeface="+mn-ea"/>
                    <a:cs typeface="+mn-cs"/>
                  </a:rPr>
                  <a:t>L 7 Y J</a:t>
                </a:r>
                <a:endParaRPr lang="en-US" sz="3200" dirty="0">
                  <a:latin typeface="Arial" charset="0"/>
                  <a:ea typeface="+mn-ea"/>
                  <a:cs typeface="+mn-cs"/>
                </a:endParaRPr>
              </a:p>
            </p:txBody>
          </p:sp>
          <p:sp>
            <p:nvSpPr>
              <p:cNvPr id="646338" name="Line 194"/>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
        <p:nvSpPr>
          <p:cNvPr id="646339" name="Text Box 195"/>
          <p:cNvSpPr txBox="1">
            <a:spLocks noChangeArrowheads="1"/>
          </p:cNvSpPr>
          <p:nvPr/>
        </p:nvSpPr>
        <p:spPr bwMode="auto">
          <a:xfrm>
            <a:off x="4191000" y="4419600"/>
            <a:ext cx="3624263"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dirty="0">
                <a:solidFill>
                  <a:schemeClr val="accent2"/>
                </a:solidFill>
                <a:latin typeface="Arial Black" charset="0"/>
                <a:ea typeface="+mn-ea"/>
                <a:cs typeface="+mn-cs"/>
              </a:rPr>
              <a:t>DAVIDIC </a:t>
            </a:r>
            <a:r>
              <a:rPr lang="en-US" sz="2400" b="0" dirty="0" smtClean="0">
                <a:solidFill>
                  <a:schemeClr val="accent2"/>
                </a:solidFill>
                <a:latin typeface="Arial Black" charset="0"/>
                <a:ea typeface="+mn-ea"/>
                <a:cs typeface="+mn-cs"/>
              </a:rPr>
              <a:t>PHYOCHAK</a:t>
            </a:r>
            <a:endParaRPr lang="en-US" sz="2400" b="0" dirty="0">
              <a:solidFill>
                <a:schemeClr val="accent2"/>
              </a:solidFill>
              <a:latin typeface="Arial Black"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46149"/>
                                        </p:tgtEl>
                                        <p:attrNameLst>
                                          <p:attrName>style.visibility</p:attrName>
                                        </p:attrNameLst>
                                      </p:cBhvr>
                                      <p:to>
                                        <p:strVal val="visible"/>
                                      </p:to>
                                    </p:set>
                                    <p:animEffect transition="in" filter="wipe(up)">
                                      <p:cBhvr>
                                        <p:cTn id="7" dur="500"/>
                                        <p:tgtEl>
                                          <p:spTgt spid="64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p:cNvPicPr>
            <a:picLocks noChangeArrowheads="1"/>
          </p:cNvPicPr>
          <p:nvPr/>
        </p:nvPicPr>
        <p:blipFill>
          <a:blip r:embed="rId3"/>
          <a:srcRect/>
          <a:stretch>
            <a:fillRect/>
          </a:stretch>
        </p:blipFill>
        <p:spPr bwMode="auto">
          <a:xfrm>
            <a:off x="2778125" y="681038"/>
            <a:ext cx="3746500" cy="5475287"/>
          </a:xfrm>
          <a:prstGeom prst="rect">
            <a:avLst/>
          </a:prstGeom>
          <a:noFill/>
          <a:ln w="50800">
            <a:solidFill>
              <a:srgbClr val="00FF00"/>
            </a:solidFill>
            <a:miter lim="800000"/>
            <a:headEnd/>
            <a:tailEnd/>
          </a:ln>
          <a:effectLst>
            <a:outerShdw blurRad="63500" dist="152928" dir="2901988" algn="ctr" rotWithShape="0">
              <a:schemeClr val="bg2">
                <a:alpha val="74997"/>
              </a:schemeClr>
            </a:outerShdw>
          </a:effectLst>
        </p:spPr>
      </p:pic>
      <p:grpSp>
        <p:nvGrpSpPr>
          <p:cNvPr id="18434" name="Group 125"/>
          <p:cNvGrpSpPr>
            <a:grpSpLocks/>
          </p:cNvGrpSpPr>
          <p:nvPr/>
        </p:nvGrpSpPr>
        <p:grpSpPr bwMode="auto">
          <a:xfrm>
            <a:off x="4203700" y="1701800"/>
            <a:ext cx="1179513" cy="3009900"/>
            <a:chOff x="2648" y="1072"/>
            <a:chExt cx="743" cy="1896"/>
          </a:xfrm>
        </p:grpSpPr>
        <p:sp>
          <p:nvSpPr>
            <p:cNvPr id="18468" name="Oval 126"/>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18469" name="Oval 127"/>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18470" name="Oval 128"/>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18471" name="Oval 129"/>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grpSp>
      <p:sp>
        <p:nvSpPr>
          <p:cNvPr id="18435" name="Rectangle 7"/>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8436" name="Oval 49"/>
          <p:cNvSpPr>
            <a:spLocks noChangeArrowheads="1"/>
          </p:cNvSpPr>
          <p:nvPr/>
        </p:nvSpPr>
        <p:spPr bwMode="auto">
          <a:xfrm rot="240000">
            <a:off x="4368800" y="1905000"/>
            <a:ext cx="1206500" cy="2446338"/>
          </a:xfrm>
          <a:prstGeom prst="ellipse">
            <a:avLst/>
          </a:prstGeom>
          <a:noFill/>
          <a:ln w="508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437" name="Line 50"/>
          <p:cNvSpPr>
            <a:spLocks noChangeShapeType="1"/>
          </p:cNvSpPr>
          <p:nvPr/>
        </p:nvSpPr>
        <p:spPr bwMode="auto">
          <a:xfrm flipV="1">
            <a:off x="5494338" y="1973263"/>
            <a:ext cx="457200" cy="320675"/>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8438" name="Line 51"/>
          <p:cNvSpPr>
            <a:spLocks noChangeShapeType="1"/>
          </p:cNvSpPr>
          <p:nvPr/>
        </p:nvSpPr>
        <p:spPr bwMode="auto">
          <a:xfrm flipV="1">
            <a:off x="5029200" y="1123950"/>
            <a:ext cx="6350" cy="755650"/>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8439" name="Line 52"/>
          <p:cNvSpPr>
            <a:spLocks noChangeShapeType="1"/>
          </p:cNvSpPr>
          <p:nvPr/>
        </p:nvSpPr>
        <p:spPr bwMode="auto">
          <a:xfrm flipV="1">
            <a:off x="5321300" y="1377950"/>
            <a:ext cx="368300" cy="596900"/>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8440" name="Line 53"/>
          <p:cNvSpPr>
            <a:spLocks noChangeShapeType="1"/>
          </p:cNvSpPr>
          <p:nvPr/>
        </p:nvSpPr>
        <p:spPr bwMode="auto">
          <a:xfrm flipH="1" flipV="1">
            <a:off x="4578350" y="1485900"/>
            <a:ext cx="209550" cy="533400"/>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8441" name="Line 54"/>
          <p:cNvSpPr>
            <a:spLocks noChangeShapeType="1"/>
          </p:cNvSpPr>
          <p:nvPr/>
        </p:nvSpPr>
        <p:spPr bwMode="auto">
          <a:xfrm flipH="1" flipV="1">
            <a:off x="4318000" y="1898650"/>
            <a:ext cx="336550" cy="304800"/>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81305" name="Rectangle 57"/>
          <p:cNvSpPr>
            <a:spLocks noChangeArrowheads="1"/>
          </p:cNvSpPr>
          <p:nvPr/>
        </p:nvSpPr>
        <p:spPr bwMode="auto">
          <a:xfrm>
            <a:off x="478631" y="5645985"/>
            <a:ext cx="8408987" cy="107465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200" dirty="0" smtClean="0">
                <a:solidFill>
                  <a:srgbClr val="FFFF00"/>
                </a:solidFill>
                <a:effectLst>
                  <a:outerShdw blurRad="38100" dist="38100" dir="2700000" algn="tl">
                    <a:srgbClr val="000000"/>
                  </a:outerShdw>
                </a:effectLst>
              </a:rPr>
              <a:t>JISU</a:t>
            </a:r>
            <a:r>
              <a:rPr lang="fr-FR" sz="3200" dirty="0" smtClean="0">
                <a:solidFill>
                  <a:srgbClr val="FFFF00"/>
                </a:solidFill>
                <a:effectLst>
                  <a:outerShdw blurRad="38100" dist="38100" dir="2700000" algn="tl">
                    <a:srgbClr val="000000"/>
                  </a:outerShdw>
                </a:effectLst>
              </a:rPr>
              <a:t> </a:t>
            </a:r>
            <a:r>
              <a:rPr lang="fr-FR" sz="3200" dirty="0">
                <a:solidFill>
                  <a:srgbClr val="FFFF00"/>
                </a:solidFill>
                <a:effectLst>
                  <a:outerShdw blurRad="38100" dist="38100" dir="2700000" algn="tl">
                    <a:srgbClr val="000000"/>
                  </a:outerShdw>
                </a:effectLst>
              </a:rPr>
              <a:t>na </a:t>
            </a:r>
            <a:r>
              <a:rPr lang="fr-FR" sz="3200" dirty="0" err="1" smtClean="0">
                <a:solidFill>
                  <a:srgbClr val="FFFF00"/>
                </a:solidFill>
                <a:effectLst>
                  <a:outerShdw blurRad="38100" dist="38100" dir="2700000" algn="tl">
                    <a:srgbClr val="000000"/>
                  </a:outerShdw>
                </a:effectLst>
              </a:rPr>
              <a:t>sanphio</a:t>
            </a:r>
            <a:r>
              <a:rPr lang="fr-FR" sz="3200" dirty="0" smtClean="0">
                <a:solidFill>
                  <a:srgbClr val="FFFF00"/>
                </a:solidFill>
                <a:effectLst>
                  <a:outerShdw blurRad="38100" dist="38100" dir="2700000" algn="tl">
                    <a:srgbClr val="000000"/>
                  </a:outerShdw>
                </a:effectLst>
              </a:rPr>
              <a:t> </a:t>
            </a:r>
            <a:r>
              <a:rPr lang="fr-FR" sz="3200" dirty="0" err="1">
                <a:solidFill>
                  <a:srgbClr val="FFFF00"/>
                </a:solidFill>
                <a:effectLst>
                  <a:outerShdw blurRad="38100" dist="38100" dir="2700000" algn="tl">
                    <a:srgbClr val="000000"/>
                  </a:outerShdw>
                </a:effectLst>
              </a:rPr>
              <a:t>meta</a:t>
            </a:r>
            <a:r>
              <a:rPr lang="fr-FR" sz="3200" dirty="0">
                <a:solidFill>
                  <a:srgbClr val="FFFF00"/>
                </a:solidFill>
                <a:effectLst>
                  <a:outerShdw blurRad="38100" dist="38100" dir="2700000" algn="tl">
                    <a:srgbClr val="000000"/>
                  </a:outerShdw>
                </a:effectLst>
              </a:rPr>
              <a:t> </a:t>
            </a:r>
            <a:r>
              <a:rPr lang="fr-FR" sz="3200" dirty="0" err="1">
                <a:solidFill>
                  <a:srgbClr val="FFFF00"/>
                </a:solidFill>
                <a:effectLst>
                  <a:outerShdw blurRad="38100" dist="38100" dir="2700000" algn="tl">
                    <a:srgbClr val="000000"/>
                  </a:outerShdw>
                </a:effectLst>
              </a:rPr>
              <a:t>jiang</a:t>
            </a:r>
            <a:r>
              <a:rPr lang="fr-FR" sz="3200" dirty="0">
                <a:solidFill>
                  <a:srgbClr val="FFFF00"/>
                </a:solidFill>
                <a:effectLst>
                  <a:outerShdw blurRad="38100" dist="38100" dir="2700000" algn="tl">
                    <a:srgbClr val="000000"/>
                  </a:outerShdw>
                </a:effectLst>
              </a:rPr>
              <a:t> no </a:t>
            </a:r>
            <a:r>
              <a:rPr lang="en-US" sz="3200" dirty="0" smtClean="0">
                <a:solidFill>
                  <a:srgbClr val="FFFF00"/>
                </a:solidFill>
              </a:rPr>
              <a:t>ü</a:t>
            </a:r>
            <a:r>
              <a:rPr lang="fr-FR" sz="3200" dirty="0">
                <a:solidFill>
                  <a:srgbClr val="FFFF00"/>
                </a:solidFill>
                <a:effectLst>
                  <a:outerShdw blurRad="38100" dist="38100" dir="2700000" algn="tl">
                    <a:srgbClr val="000000"/>
                  </a:outerShdw>
                </a:effectLst>
              </a:rPr>
              <a:t>m</a:t>
            </a:r>
            <a:r>
              <a:rPr lang="fr-FR" sz="3200" dirty="0" smtClean="0">
                <a:solidFill>
                  <a:srgbClr val="FFFF00"/>
                </a:solidFill>
                <a:effectLst>
                  <a:outerShdw blurRad="38100" dist="38100" dir="2700000" algn="tl">
                    <a:srgbClr val="000000"/>
                  </a:outerShdw>
                </a:effectLst>
              </a:rPr>
              <a:t>bum </a:t>
            </a:r>
            <a:r>
              <a:rPr lang="fr-FR" sz="3200" dirty="0" err="1" smtClean="0">
                <a:solidFill>
                  <a:srgbClr val="FFFF00"/>
                </a:solidFill>
                <a:effectLst>
                  <a:outerShdw blurRad="38100" dist="38100" dir="2700000" algn="tl">
                    <a:srgbClr val="000000"/>
                  </a:outerShdw>
                </a:effectLst>
              </a:rPr>
              <a:t>esua</a:t>
            </a:r>
            <a:r>
              <a:rPr lang="fr-FR" sz="3200" dirty="0" smtClean="0">
                <a:solidFill>
                  <a:srgbClr val="FFFF00"/>
                </a:solidFill>
                <a:effectLst>
                  <a:outerShdw blurRad="38100" dist="38100" dir="2700000" algn="tl">
                    <a:srgbClr val="000000"/>
                  </a:outerShdw>
                </a:effectLst>
              </a:rPr>
              <a:t> </a:t>
            </a:r>
            <a:r>
              <a:rPr lang="fr-FR" sz="3200" dirty="0" err="1">
                <a:solidFill>
                  <a:srgbClr val="FFFF00"/>
                </a:solidFill>
                <a:effectLst>
                  <a:outerShdw blurRad="38100" dist="38100" dir="2700000" algn="tl">
                    <a:srgbClr val="000000"/>
                  </a:outerShdw>
                </a:effectLst>
              </a:rPr>
              <a:t>tuv</a:t>
            </a:r>
            <a:r>
              <a:rPr lang="en-US" sz="3200" dirty="0">
                <a:solidFill>
                  <a:srgbClr val="FFFF00"/>
                </a:solidFill>
                <a:effectLst>
                  <a:outerShdw blurRad="38100" dist="38100" dir="2700000" algn="tl">
                    <a:srgbClr val="000000"/>
                  </a:outerShdw>
                </a:effectLst>
              </a:rPr>
              <a:t>...</a:t>
            </a:r>
          </a:p>
        </p:txBody>
      </p:sp>
      <p:sp>
        <p:nvSpPr>
          <p:cNvPr id="18443" name="AutoShape 104"/>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8444" name="Rectangle 105"/>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8445" name="Line 106"/>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46" name="Line 107"/>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47" name="Line 108"/>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48" name="Line 109"/>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49" name="Line 110"/>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50" name="Rectangle 111"/>
          <p:cNvSpPr>
            <a:spLocks noChangeArrowheads="1"/>
          </p:cNvSpPr>
          <p:nvPr/>
        </p:nvSpPr>
        <p:spPr bwMode="auto">
          <a:xfrm>
            <a:off x="8034338" y="3429000"/>
            <a:ext cx="52418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smtClean="0">
                <a:solidFill>
                  <a:srgbClr val="000000"/>
                </a:solidFill>
                <a:latin typeface="Chicago" charset="0"/>
              </a:rPr>
              <a:t>JISU</a:t>
            </a:r>
            <a:endParaRPr lang="en-US" sz="1200" dirty="0">
              <a:solidFill>
                <a:srgbClr val="000000"/>
              </a:solidFill>
              <a:latin typeface="Chicago" charset="0"/>
            </a:endParaRPr>
          </a:p>
        </p:txBody>
      </p:sp>
      <p:sp>
        <p:nvSpPr>
          <p:cNvPr id="18451" name="Rectangle 112"/>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8452" name="Line 113"/>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53" name="Line 114"/>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54" name="Rectangle 115"/>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8455" name="Rectangle 116"/>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81365" name="Rectangle 117"/>
          <p:cNvSpPr>
            <a:spLocks noChangeArrowheads="1"/>
          </p:cNvSpPr>
          <p:nvPr/>
        </p:nvSpPr>
        <p:spPr bwMode="auto">
          <a:xfrm>
            <a:off x="8229600" y="3614738"/>
            <a:ext cx="530593" cy="243656"/>
          </a:xfrm>
          <a:prstGeom prst="rect">
            <a:avLst/>
          </a:prstGeom>
          <a:noFill/>
          <a:ln w="12700">
            <a:noFill/>
            <a:miter lim="800000"/>
            <a:headEnd/>
            <a:tailEnd/>
          </a:ln>
          <a:effectLst/>
        </p:spPr>
        <p:txBody>
          <a:bodyPr wrap="none" lIns="90487" tIns="44450" rIns="90487" bIns="44450">
            <a:spAutoFit/>
          </a:bodyPr>
          <a:lstStyle/>
          <a:p>
            <a:pPr>
              <a:defRPr/>
            </a:pPr>
            <a:r>
              <a:rPr lang="en-US" sz="1000" i="1" dirty="0" err="1">
                <a:solidFill>
                  <a:srgbClr val="000000"/>
                </a:solidFill>
                <a:effectLst>
                  <a:outerShdw blurRad="38100" dist="38100" dir="2700000" algn="tl">
                    <a:srgbClr val="FFFFFF"/>
                  </a:outerShdw>
                </a:effectLst>
                <a:latin typeface="Helvetica" charset="0"/>
              </a:rPr>
              <a:t>Ekum</a:t>
            </a:r>
            <a:endParaRPr lang="en-US" sz="1000" i="1" dirty="0">
              <a:solidFill>
                <a:srgbClr val="000000"/>
              </a:solidFill>
              <a:effectLst>
                <a:outerShdw blurRad="38100" dist="38100" dir="2700000" algn="tl">
                  <a:srgbClr val="FFFFFF"/>
                </a:outerShdw>
              </a:effectLst>
              <a:latin typeface="Helvetica" charset="0"/>
            </a:endParaRPr>
          </a:p>
        </p:txBody>
      </p:sp>
      <p:sp>
        <p:nvSpPr>
          <p:cNvPr id="18457" name="Text Box 118"/>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81378" name="Rectangle 130"/>
          <p:cNvSpPr>
            <a:spLocks noChangeArrowheads="1"/>
          </p:cNvSpPr>
          <p:nvPr/>
        </p:nvSpPr>
        <p:spPr bwMode="auto">
          <a:xfrm>
            <a:off x="8091488" y="6510338"/>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08</a:t>
            </a:r>
          </a:p>
        </p:txBody>
      </p:sp>
      <p:sp>
        <p:nvSpPr>
          <p:cNvPr id="18459" name="Text Box 131"/>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200" dirty="0" err="1" smtClean="0">
                <a:solidFill>
                  <a:schemeClr val="tx1"/>
                </a:solidFill>
                <a:latin typeface="Arial" charset="0"/>
              </a:rPr>
              <a:t>Okhekako</a:t>
            </a:r>
            <a:r>
              <a:rPr lang="en-US" sz="1200" dirty="0" smtClean="0">
                <a:solidFill>
                  <a:schemeClr val="tx1"/>
                </a:solidFill>
                <a:latin typeface="Arial" charset="0"/>
              </a:rPr>
              <a:t> </a:t>
            </a:r>
            <a:r>
              <a:rPr lang="en-US" sz="1200" dirty="0">
                <a:solidFill>
                  <a:schemeClr val="tx1"/>
                </a:solidFill>
                <a:latin typeface="Arial" charset="0"/>
              </a:rPr>
              <a:t>pg. 39-41</a:t>
            </a:r>
          </a:p>
        </p:txBody>
      </p:sp>
      <p:sp>
        <p:nvSpPr>
          <p:cNvPr id="181380" name="Text Box 132"/>
          <p:cNvSpPr txBox="1">
            <a:spLocks noChangeArrowheads="1"/>
          </p:cNvSpPr>
          <p:nvPr/>
        </p:nvSpPr>
        <p:spPr bwMode="auto">
          <a:xfrm>
            <a:off x="1801813"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dirty="0" smtClean="0">
                <a:solidFill>
                  <a:schemeClr val="tx1"/>
                </a:solidFill>
                <a:ea typeface="+mn-ea"/>
                <a:cs typeface="+mn-cs"/>
              </a:rPr>
              <a:t>ELHI </a:t>
            </a:r>
            <a:r>
              <a:rPr lang="en-US" sz="1200" dirty="0">
                <a:solidFill>
                  <a:schemeClr val="tx1"/>
                </a:solidFill>
                <a:ea typeface="+mn-ea"/>
                <a:cs typeface="+mn-cs"/>
              </a:rPr>
              <a:t>9:31</a:t>
            </a:r>
          </a:p>
        </p:txBody>
      </p:sp>
      <p:sp>
        <p:nvSpPr>
          <p:cNvPr id="18461" name="Text Box 133"/>
          <p:cNvSpPr txBox="1">
            <a:spLocks noChangeArrowheads="1"/>
          </p:cNvSpPr>
          <p:nvPr/>
        </p:nvSpPr>
        <p:spPr bwMode="auto">
          <a:xfrm>
            <a:off x="8561388" y="64468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1</a:t>
            </a:r>
          </a:p>
        </p:txBody>
      </p:sp>
      <p:sp>
        <p:nvSpPr>
          <p:cNvPr id="181383" name="AutoShape 135"/>
          <p:cNvSpPr>
            <a:spLocks noChangeArrowheads="1"/>
          </p:cNvSpPr>
          <p:nvPr/>
        </p:nvSpPr>
        <p:spPr bwMode="auto">
          <a:xfrm>
            <a:off x="3884613" y="4727575"/>
            <a:ext cx="930275" cy="339725"/>
          </a:xfrm>
          <a:prstGeom prst="roundRect">
            <a:avLst>
              <a:gd name="adj" fmla="val 16667"/>
            </a:avLst>
          </a:prstGeom>
          <a:noFill/>
          <a:ln w="38100">
            <a:solidFill>
              <a:srgbClr val="FFFF00"/>
            </a:solidFill>
            <a:round/>
            <a:headEnd/>
            <a:tailEnd/>
          </a:ln>
          <a:effectLst>
            <a:outerShdw blurRad="63500" dist="53882" dir="2700000" algn="ctr" rotWithShape="0">
              <a:schemeClr val="bg1">
                <a:alpha val="74998"/>
              </a:schemeClr>
            </a:outerShdw>
          </a:effectLst>
        </p:spPr>
        <p:txBody>
          <a:bodyPr wrap="none" anchor="ctr"/>
          <a:lstStyle/>
          <a:p>
            <a:pPr>
              <a:defRPr/>
            </a:pPr>
            <a:endParaRPr lang="en-US">
              <a:ea typeface="+mn-ea"/>
              <a:cs typeface="+mn-cs"/>
            </a:endParaRPr>
          </a:p>
        </p:txBody>
      </p:sp>
      <p:sp>
        <p:nvSpPr>
          <p:cNvPr id="181384" name="AutoShape 136"/>
          <p:cNvSpPr>
            <a:spLocks noChangeArrowheads="1"/>
          </p:cNvSpPr>
          <p:nvPr/>
        </p:nvSpPr>
        <p:spPr bwMode="auto">
          <a:xfrm>
            <a:off x="4451350" y="1797050"/>
            <a:ext cx="930275" cy="339725"/>
          </a:xfrm>
          <a:prstGeom prst="roundRect">
            <a:avLst>
              <a:gd name="adj" fmla="val 16667"/>
            </a:avLst>
          </a:prstGeom>
          <a:noFill/>
          <a:ln w="38100">
            <a:solidFill>
              <a:srgbClr val="FFFF00"/>
            </a:solidFill>
            <a:round/>
            <a:headEnd/>
            <a:tailEnd/>
          </a:ln>
          <a:effectLst>
            <a:outerShdw blurRad="63500" dist="53882" dir="2700000" algn="ctr" rotWithShape="0">
              <a:schemeClr val="bg1">
                <a:alpha val="74998"/>
              </a:schemeClr>
            </a:outerShdw>
          </a:effectLst>
        </p:spPr>
        <p:txBody>
          <a:bodyPr wrap="none" anchor="ctr"/>
          <a:lstStyle/>
          <a:p>
            <a:pPr>
              <a:defRPr/>
            </a:pPr>
            <a:endParaRPr lang="en-US">
              <a:ea typeface="+mn-ea"/>
              <a:cs typeface="+mn-cs"/>
            </a:endParaRPr>
          </a:p>
        </p:txBody>
      </p:sp>
      <p:sp>
        <p:nvSpPr>
          <p:cNvPr id="181385" name="AutoShape 137"/>
          <p:cNvSpPr>
            <a:spLocks noChangeArrowheads="1"/>
          </p:cNvSpPr>
          <p:nvPr/>
        </p:nvSpPr>
        <p:spPr bwMode="auto">
          <a:xfrm>
            <a:off x="4102100" y="3089275"/>
            <a:ext cx="930275" cy="339725"/>
          </a:xfrm>
          <a:prstGeom prst="roundRect">
            <a:avLst>
              <a:gd name="adj" fmla="val 16667"/>
            </a:avLst>
          </a:prstGeom>
          <a:noFill/>
          <a:ln w="38100">
            <a:solidFill>
              <a:srgbClr val="FFFF00"/>
            </a:solidFill>
            <a:round/>
            <a:headEnd/>
            <a:tailEnd/>
          </a:ln>
          <a:effectLst>
            <a:outerShdw blurRad="63500" dist="53882" dir="2700000" algn="ctr" rotWithShape="0">
              <a:schemeClr val="bg1">
                <a:alpha val="74998"/>
              </a:schemeClr>
            </a:outerShdw>
          </a:effectLst>
        </p:spPr>
        <p:txBody>
          <a:bodyPr wrap="none" anchor="ctr"/>
          <a:lstStyle/>
          <a:p>
            <a:pPr>
              <a:defRPr/>
            </a:pPr>
            <a:endParaRPr lang="en-US">
              <a:ea typeface="+mn-ea"/>
              <a:cs typeface="+mn-cs"/>
            </a:endParaRPr>
          </a:p>
        </p:txBody>
      </p:sp>
      <p:grpSp>
        <p:nvGrpSpPr>
          <p:cNvPr id="18465" name="Group 140"/>
          <p:cNvGrpSpPr>
            <a:grpSpLocks/>
          </p:cNvGrpSpPr>
          <p:nvPr/>
        </p:nvGrpSpPr>
        <p:grpSpPr bwMode="auto">
          <a:xfrm>
            <a:off x="519113" y="76200"/>
            <a:ext cx="854075" cy="1704975"/>
            <a:chOff x="327" y="48"/>
            <a:chExt cx="538" cy="1074"/>
          </a:xfrm>
        </p:grpSpPr>
        <p:sp>
          <p:nvSpPr>
            <p:cNvPr id="181389" name="Rectangle 141"/>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181390" name="Line 142"/>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1383"/>
                                        </p:tgtEl>
                                        <p:attrNameLst>
                                          <p:attrName>style.visibility</p:attrName>
                                        </p:attrNameLst>
                                      </p:cBhvr>
                                      <p:to>
                                        <p:strVal val="visible"/>
                                      </p:to>
                                    </p:set>
                                    <p:anim calcmode="lin" valueType="num">
                                      <p:cBhvr additive="base">
                                        <p:cTn id="7" dur="500" fill="hold"/>
                                        <p:tgtEl>
                                          <p:spTgt spid="181383"/>
                                        </p:tgtEl>
                                        <p:attrNameLst>
                                          <p:attrName>ppt_x</p:attrName>
                                        </p:attrNameLst>
                                      </p:cBhvr>
                                      <p:tavLst>
                                        <p:tav tm="0">
                                          <p:val>
                                            <p:strVal val="0-#ppt_w/2"/>
                                          </p:val>
                                        </p:tav>
                                        <p:tav tm="100000">
                                          <p:val>
                                            <p:strVal val="#ppt_x"/>
                                          </p:val>
                                        </p:tav>
                                      </p:tavLst>
                                    </p:anim>
                                    <p:anim calcmode="lin" valueType="num">
                                      <p:cBhvr additive="base">
                                        <p:cTn id="8" dur="500" fill="hold"/>
                                        <p:tgtEl>
                                          <p:spTgt spid="18138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81385"/>
                                        </p:tgtEl>
                                        <p:attrNameLst>
                                          <p:attrName>style.visibility</p:attrName>
                                        </p:attrNameLst>
                                      </p:cBhvr>
                                      <p:to>
                                        <p:strVal val="visible"/>
                                      </p:to>
                                    </p:set>
                                    <p:anim calcmode="lin" valueType="num">
                                      <p:cBhvr additive="base">
                                        <p:cTn id="12" dur="500" fill="hold"/>
                                        <p:tgtEl>
                                          <p:spTgt spid="181385"/>
                                        </p:tgtEl>
                                        <p:attrNameLst>
                                          <p:attrName>ppt_x</p:attrName>
                                        </p:attrNameLst>
                                      </p:cBhvr>
                                      <p:tavLst>
                                        <p:tav tm="0">
                                          <p:val>
                                            <p:strVal val="0-#ppt_w/2"/>
                                          </p:val>
                                        </p:tav>
                                        <p:tav tm="100000">
                                          <p:val>
                                            <p:strVal val="#ppt_x"/>
                                          </p:val>
                                        </p:tav>
                                      </p:tavLst>
                                    </p:anim>
                                    <p:anim calcmode="lin" valueType="num">
                                      <p:cBhvr additive="base">
                                        <p:cTn id="13" dur="500" fill="hold"/>
                                        <p:tgtEl>
                                          <p:spTgt spid="181385"/>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81384"/>
                                        </p:tgtEl>
                                        <p:attrNameLst>
                                          <p:attrName>style.visibility</p:attrName>
                                        </p:attrNameLst>
                                      </p:cBhvr>
                                      <p:to>
                                        <p:strVal val="visible"/>
                                      </p:to>
                                    </p:set>
                                    <p:anim calcmode="lin" valueType="num">
                                      <p:cBhvr additive="base">
                                        <p:cTn id="17" dur="500" fill="hold"/>
                                        <p:tgtEl>
                                          <p:spTgt spid="181384"/>
                                        </p:tgtEl>
                                        <p:attrNameLst>
                                          <p:attrName>ppt_x</p:attrName>
                                        </p:attrNameLst>
                                      </p:cBhvr>
                                      <p:tavLst>
                                        <p:tav tm="0">
                                          <p:val>
                                            <p:strVal val="0-#ppt_w/2"/>
                                          </p:val>
                                        </p:tav>
                                        <p:tav tm="100000">
                                          <p:val>
                                            <p:strVal val="#ppt_x"/>
                                          </p:val>
                                        </p:tav>
                                      </p:tavLst>
                                    </p:anim>
                                    <p:anim calcmode="lin" valueType="num">
                                      <p:cBhvr additive="base">
                                        <p:cTn id="18" dur="500" fill="hold"/>
                                        <p:tgtEl>
                                          <p:spTgt spid="1813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383" grpId="0" animBg="1"/>
      <p:bldP spid="181384" grpId="0" animBg="1"/>
      <p:bldP spid="18138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21" name="Group 2"/>
          <p:cNvGrpSpPr>
            <a:grpSpLocks/>
          </p:cNvGrpSpPr>
          <p:nvPr/>
        </p:nvGrpSpPr>
        <p:grpSpPr bwMode="auto">
          <a:xfrm>
            <a:off x="0" y="0"/>
            <a:ext cx="9144000" cy="6858000"/>
            <a:chOff x="0" y="0"/>
            <a:chExt cx="5760" cy="4320"/>
          </a:xfrm>
        </p:grpSpPr>
        <p:pic>
          <p:nvPicPr>
            <p:cNvPr id="18446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65"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38" y="1521"/>
              <a:ext cx="3531" cy="2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84322" name="Rectangle 5"/>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84323" name="Rectangle 6"/>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84324" name="Rectangle 7"/>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84325" name="Rectangle 8" descr="Oak"/>
          <p:cNvSpPr>
            <a:spLocks noChangeArrowheads="1"/>
          </p:cNvSpPr>
          <p:nvPr/>
        </p:nvSpPr>
        <p:spPr bwMode="auto">
          <a:xfrm>
            <a:off x="7466013" y="2209800"/>
            <a:ext cx="203200" cy="3956050"/>
          </a:xfrm>
          <a:prstGeom prst="rect">
            <a:avLst/>
          </a:prstGeom>
          <a:blipFill dpi="0" rotWithShape="0">
            <a:blip r:embed="rId5"/>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84326" name="Rectangle 9" descr="Oak"/>
          <p:cNvSpPr>
            <a:spLocks noChangeArrowheads="1"/>
          </p:cNvSpPr>
          <p:nvPr/>
        </p:nvSpPr>
        <p:spPr bwMode="auto">
          <a:xfrm>
            <a:off x="1628775" y="2182813"/>
            <a:ext cx="6043613" cy="236537"/>
          </a:xfrm>
          <a:prstGeom prst="rect">
            <a:avLst/>
          </a:prstGeom>
          <a:blipFill dpi="0" rotWithShape="0">
            <a:blip r:embed="rId5"/>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676875" name="Rectangle 11"/>
          <p:cNvSpPr>
            <a:spLocks noChangeArrowheads="1"/>
          </p:cNvSpPr>
          <p:nvPr/>
        </p:nvSpPr>
        <p:spPr bwMode="auto">
          <a:xfrm rot="17945350">
            <a:off x="5668963" y="1476375"/>
            <a:ext cx="1528762"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11B0C5"/>
                </a:solidFill>
                <a:latin typeface="Arial" charset="0"/>
              </a:rPr>
              <a:t>THE </a:t>
            </a:r>
            <a:r>
              <a:rPr lang="en-US" sz="1100" smtClean="0">
                <a:solidFill>
                  <a:srgbClr val="11B0C5"/>
                </a:solidFill>
                <a:latin typeface="Arial" charset="0"/>
              </a:rPr>
              <a:t>SECOND </a:t>
            </a:r>
            <a:r>
              <a:rPr lang="en-US" sz="1100" dirty="0">
                <a:solidFill>
                  <a:srgbClr val="11B0C5"/>
                </a:solidFill>
                <a:latin typeface="Arial" charset="0"/>
              </a:rPr>
              <a:t>COMING</a:t>
            </a:r>
            <a:endParaRPr lang="en-US" sz="1100" dirty="0">
              <a:solidFill>
                <a:srgbClr val="FFEA18"/>
              </a:solidFill>
              <a:latin typeface="Arial" charset="0"/>
            </a:endParaRPr>
          </a:p>
        </p:txBody>
      </p:sp>
      <p:sp>
        <p:nvSpPr>
          <p:cNvPr id="676876" name="Rectangle 12"/>
          <p:cNvSpPr>
            <a:spLocks noChangeArrowheads="1"/>
          </p:cNvSpPr>
          <p:nvPr/>
        </p:nvSpPr>
        <p:spPr bwMode="auto">
          <a:xfrm rot="17945350">
            <a:off x="5924550" y="1262063"/>
            <a:ext cx="1931987"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dirty="0">
                <a:solidFill>
                  <a:srgbClr val="08F220"/>
                </a:solidFill>
                <a:latin typeface="Arial" charset="0"/>
              </a:rPr>
              <a:t>EARTHLY REIGN </a:t>
            </a:r>
            <a:r>
              <a:rPr lang="en-US" sz="1100">
                <a:solidFill>
                  <a:srgbClr val="08F220"/>
                </a:solidFill>
                <a:latin typeface="Arial" charset="0"/>
              </a:rPr>
              <a:t>OF </a:t>
            </a:r>
            <a:r>
              <a:rPr lang="en-US" sz="1100" smtClean="0">
                <a:solidFill>
                  <a:srgbClr val="08F220"/>
                </a:solidFill>
                <a:latin typeface="Arial" charset="0"/>
              </a:rPr>
              <a:t>CHRIST</a:t>
            </a:r>
            <a:endParaRPr lang="en-US" sz="1100" dirty="0">
              <a:solidFill>
                <a:srgbClr val="FFEA18"/>
              </a:solidFill>
              <a:latin typeface="Arial" charset="0"/>
            </a:endParaRPr>
          </a:p>
        </p:txBody>
      </p:sp>
      <p:sp>
        <p:nvSpPr>
          <p:cNvPr id="676877" name="Rectangle 13"/>
          <p:cNvSpPr>
            <a:spLocks noChangeArrowheads="1"/>
          </p:cNvSpPr>
          <p:nvPr/>
        </p:nvSpPr>
        <p:spPr bwMode="auto">
          <a:xfrm rot="17945350">
            <a:off x="6361113" y="1355725"/>
            <a:ext cx="1644650" cy="30162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solidFill>
                  <a:schemeClr val="tx1"/>
                </a:solidFill>
                <a:latin typeface="Arial" charset="0"/>
                <a:ea typeface="+mn-ea"/>
                <a:cs typeface="+mn-cs"/>
              </a:rPr>
              <a:t>GREAT WHITE THRONE </a:t>
            </a:r>
          </a:p>
          <a:p>
            <a:pPr>
              <a:lnSpc>
                <a:spcPct val="90000"/>
              </a:lnSpc>
              <a:defRPr/>
            </a:pPr>
            <a:r>
              <a:rPr lang="en-US" sz="1100">
                <a:solidFill>
                  <a:schemeClr val="tx1"/>
                </a:solidFill>
                <a:latin typeface="Arial" charset="0"/>
                <a:ea typeface="+mn-ea"/>
                <a:cs typeface="+mn-cs"/>
              </a:rPr>
              <a:t>          JUDGMENT</a:t>
            </a:r>
          </a:p>
        </p:txBody>
      </p:sp>
      <p:sp>
        <p:nvSpPr>
          <p:cNvPr id="676878" name="Rectangle 14"/>
          <p:cNvSpPr>
            <a:spLocks noChangeArrowheads="1"/>
          </p:cNvSpPr>
          <p:nvPr/>
        </p:nvSpPr>
        <p:spPr bwMode="auto">
          <a:xfrm rot="17945350">
            <a:off x="6587090" y="1294365"/>
            <a:ext cx="2019784"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dirty="0" smtClean="0">
                <a:solidFill>
                  <a:srgbClr val="F87B57"/>
                </a:solidFill>
                <a:latin typeface="Arial" charset="0"/>
                <a:ea typeface="+mn-ea"/>
                <a:cs typeface="+mn-cs"/>
              </a:rPr>
              <a:t>Ethan </a:t>
            </a:r>
            <a:r>
              <a:rPr lang="en-US" sz="1100" dirty="0">
                <a:solidFill>
                  <a:srgbClr val="F87B57"/>
                </a:solidFill>
                <a:latin typeface="Arial" charset="0"/>
                <a:ea typeface="+mn-ea"/>
                <a:cs typeface="+mn-cs"/>
              </a:rPr>
              <a:t>HEAVEN, </a:t>
            </a:r>
            <a:r>
              <a:rPr lang="en-US" sz="1100" dirty="0" smtClean="0">
                <a:solidFill>
                  <a:srgbClr val="F87B57"/>
                </a:solidFill>
                <a:latin typeface="Arial" charset="0"/>
                <a:ea typeface="+mn-ea"/>
                <a:cs typeface="+mn-cs"/>
              </a:rPr>
              <a:t>Ethan </a:t>
            </a:r>
            <a:r>
              <a:rPr lang="en-US" sz="1100" dirty="0">
                <a:solidFill>
                  <a:srgbClr val="F87B57"/>
                </a:solidFill>
                <a:latin typeface="Arial" charset="0"/>
                <a:ea typeface="+mn-ea"/>
                <a:cs typeface="+mn-cs"/>
              </a:rPr>
              <a:t>EARTH</a:t>
            </a:r>
          </a:p>
        </p:txBody>
      </p:sp>
      <p:sp>
        <p:nvSpPr>
          <p:cNvPr id="184331" name="Rectangle 15" descr="Oak"/>
          <p:cNvSpPr>
            <a:spLocks noChangeArrowheads="1"/>
          </p:cNvSpPr>
          <p:nvPr/>
        </p:nvSpPr>
        <p:spPr bwMode="auto">
          <a:xfrm>
            <a:off x="1639888" y="5926138"/>
            <a:ext cx="5834062" cy="236537"/>
          </a:xfrm>
          <a:prstGeom prst="rect">
            <a:avLst/>
          </a:prstGeom>
          <a:blipFill dpi="0" rotWithShape="0">
            <a:blip r:embed="rId5"/>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184332" name="Picture 1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33" name="Rectangle 17" descr="Oak"/>
          <p:cNvSpPr>
            <a:spLocks noChangeArrowheads="1"/>
          </p:cNvSpPr>
          <p:nvPr/>
        </p:nvSpPr>
        <p:spPr bwMode="auto">
          <a:xfrm>
            <a:off x="1627188" y="2189163"/>
            <a:ext cx="163512" cy="3965575"/>
          </a:xfrm>
          <a:prstGeom prst="rect">
            <a:avLst/>
          </a:prstGeom>
          <a:blipFill dpi="0" rotWithShape="0">
            <a:blip r:embed="rId5"/>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84334" name="Rectangle 18"/>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84335" name="Rectangle 19"/>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84336" name="Picture 2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6885" name="Rectangle 21"/>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76886" name="Rectangle 22"/>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76887" name="Picture 23"/>
          <p:cNvPicPr>
            <a:picLocks noChangeAspect="1" noChangeArrowheads="1"/>
          </p:cNvPicPr>
          <p:nvPr/>
        </p:nvPicPr>
        <p:blipFill>
          <a:blip r:embed="rId6"/>
          <a:srcRect/>
          <a:stretch>
            <a:fillRect/>
          </a:stretch>
        </p:blipFill>
        <p:spPr bwMode="auto">
          <a:xfrm rot="5361337">
            <a:off x="-319881" y="4123531"/>
            <a:ext cx="4605338" cy="301625"/>
          </a:xfrm>
          <a:prstGeom prst="rect">
            <a:avLst/>
          </a:prstGeom>
          <a:noFill/>
          <a:effectLst>
            <a:outerShdw blurRad="63500" dist="38099" dir="2700000" algn="ctr" rotWithShape="0">
              <a:schemeClr val="accent2">
                <a:alpha val="74998"/>
              </a:schemeClr>
            </a:outerShdw>
          </a:effectLst>
        </p:spPr>
      </p:pic>
      <p:pic>
        <p:nvPicPr>
          <p:cNvPr id="184340" name="Picture 2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4829969" y="4085431"/>
            <a:ext cx="46624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41" name="Picture 2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42" name="Picture 2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43" name="Picture 2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44" name="Picture 2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6893" name="Text Box 29"/>
          <p:cNvSpPr txBox="1">
            <a:spLocks noChangeArrowheads="1"/>
          </p:cNvSpPr>
          <p:nvPr/>
        </p:nvSpPr>
        <p:spPr bwMode="auto">
          <a:xfrm>
            <a:off x="120650" y="106363"/>
            <a:ext cx="3097213" cy="1200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sv-SE" smtClean="0">
                <a:solidFill>
                  <a:schemeClr val="tx1"/>
                </a:solidFill>
                <a:latin typeface="Arial" charset="0"/>
              </a:rPr>
              <a:t>NTHO KAKO JIANG RONG ECHUMBO  BITA KA </a:t>
            </a:r>
            <a:endParaRPr lang="en-US" sz="2000" dirty="0">
              <a:solidFill>
                <a:schemeClr val="tx1"/>
              </a:solidFill>
              <a:latin typeface="Arial" charset="0"/>
            </a:endParaRPr>
          </a:p>
        </p:txBody>
      </p:sp>
      <p:grpSp>
        <p:nvGrpSpPr>
          <p:cNvPr id="184346" name="Group 30"/>
          <p:cNvGrpSpPr>
            <a:grpSpLocks/>
          </p:cNvGrpSpPr>
          <p:nvPr/>
        </p:nvGrpSpPr>
        <p:grpSpPr bwMode="auto">
          <a:xfrm>
            <a:off x="2098675" y="2589213"/>
            <a:ext cx="6496050" cy="936625"/>
            <a:chOff x="1322" y="1631"/>
            <a:chExt cx="4092" cy="590"/>
          </a:xfrm>
        </p:grpSpPr>
        <p:pic>
          <p:nvPicPr>
            <p:cNvPr id="676895" name="Picture 31"/>
            <p:cNvPicPr>
              <a:picLocks noChangeAspect="1" noChangeArrowheads="1"/>
            </p:cNvPicPr>
            <p:nvPr/>
          </p:nvPicPr>
          <p:blipFill>
            <a:blip r:embed="rId8">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76896" name="Picture 32"/>
            <p:cNvPicPr>
              <a:picLocks noChangeAspect="1" noChangeArrowheads="1"/>
            </p:cNvPicPr>
            <p:nvPr/>
          </p:nvPicPr>
          <p:blipFill>
            <a:blip r:embed="rId8">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76897" name="Picture 33"/>
            <p:cNvPicPr>
              <a:picLocks noChangeAspect="1" noChangeArrowheads="1"/>
            </p:cNvPicPr>
            <p:nvPr/>
          </p:nvPicPr>
          <p:blipFill>
            <a:blip r:embed="rId8">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76898" name="Picture 34"/>
            <p:cNvPicPr>
              <a:picLocks noChangeAspect="1" noChangeArrowheads="1"/>
            </p:cNvPicPr>
            <p:nvPr/>
          </p:nvPicPr>
          <p:blipFill>
            <a:blip r:embed="rId8">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76899" name="Picture 35"/>
            <p:cNvPicPr>
              <a:picLocks noChangeAspect="1" noChangeArrowheads="1"/>
            </p:cNvPicPr>
            <p:nvPr/>
          </p:nvPicPr>
          <p:blipFill>
            <a:blip r:embed="rId8">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76900" name="Picture 36"/>
            <p:cNvPicPr>
              <a:picLocks noChangeAspect="1" noChangeArrowheads="1"/>
            </p:cNvPicPr>
            <p:nvPr/>
          </p:nvPicPr>
          <p:blipFill>
            <a:blip r:embed="rId8">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84347" name="Group 37"/>
          <p:cNvGrpSpPr>
            <a:grpSpLocks/>
          </p:cNvGrpSpPr>
          <p:nvPr/>
        </p:nvGrpSpPr>
        <p:grpSpPr bwMode="auto">
          <a:xfrm>
            <a:off x="2836863" y="3608388"/>
            <a:ext cx="5664200" cy="669925"/>
            <a:chOff x="1787" y="2273"/>
            <a:chExt cx="3568" cy="422"/>
          </a:xfrm>
        </p:grpSpPr>
        <p:pic>
          <p:nvPicPr>
            <p:cNvPr id="676902" name="Picture 38"/>
            <p:cNvPicPr>
              <a:picLocks noChangeAspect="1" noChangeArrowheads="1"/>
            </p:cNvPicPr>
            <p:nvPr/>
          </p:nvPicPr>
          <p:blipFill>
            <a:blip r:embed="rId9">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76903" name="Picture 39"/>
            <p:cNvPicPr>
              <a:picLocks noChangeAspect="1" noChangeArrowheads="1"/>
            </p:cNvPicPr>
            <p:nvPr/>
          </p:nvPicPr>
          <p:blipFill>
            <a:blip r:embed="rId9">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76904" name="Picture 40"/>
            <p:cNvPicPr>
              <a:picLocks noChangeAspect="1" noChangeArrowheads="1"/>
            </p:cNvPicPr>
            <p:nvPr/>
          </p:nvPicPr>
          <p:blipFill>
            <a:blip r:embed="rId9">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76905" name="Picture 41"/>
            <p:cNvPicPr>
              <a:picLocks noChangeAspect="1" noChangeArrowheads="1"/>
            </p:cNvPicPr>
            <p:nvPr/>
          </p:nvPicPr>
          <p:blipFill>
            <a:blip r:embed="rId9">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84348" name="Group 42"/>
          <p:cNvGrpSpPr>
            <a:grpSpLocks/>
          </p:cNvGrpSpPr>
          <p:nvPr/>
        </p:nvGrpSpPr>
        <p:grpSpPr bwMode="auto">
          <a:xfrm>
            <a:off x="3941763" y="4387850"/>
            <a:ext cx="4672012" cy="592138"/>
            <a:chOff x="2483" y="2764"/>
            <a:chExt cx="2943" cy="373"/>
          </a:xfrm>
        </p:grpSpPr>
        <p:pic>
          <p:nvPicPr>
            <p:cNvPr id="676907" name="Picture 43"/>
            <p:cNvPicPr>
              <a:picLocks noChangeAspect="1" noChangeArrowheads="1"/>
            </p:cNvPicPr>
            <p:nvPr/>
          </p:nvPicPr>
          <p:blipFill>
            <a:blip r:embed="rId10"/>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76908" name="Picture 44"/>
            <p:cNvPicPr>
              <a:picLocks noChangeAspect="1" noChangeArrowheads="1"/>
            </p:cNvPicPr>
            <p:nvPr/>
          </p:nvPicPr>
          <p:blipFill>
            <a:blip r:embed="rId10"/>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76909" name="Picture 45"/>
            <p:cNvPicPr>
              <a:picLocks noChangeAspect="1" noChangeArrowheads="1"/>
            </p:cNvPicPr>
            <p:nvPr/>
          </p:nvPicPr>
          <p:blipFill>
            <a:blip r:embed="rId10"/>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76910" name="Picture 46"/>
            <p:cNvPicPr>
              <a:picLocks noChangeAspect="1" noChangeArrowheads="1"/>
            </p:cNvPicPr>
            <p:nvPr/>
          </p:nvPicPr>
          <p:blipFill>
            <a:blip r:embed="rId10"/>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184349" name="Picture 4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84350" name="Group 48"/>
          <p:cNvGrpSpPr>
            <a:grpSpLocks/>
          </p:cNvGrpSpPr>
          <p:nvPr/>
        </p:nvGrpSpPr>
        <p:grpSpPr bwMode="auto">
          <a:xfrm>
            <a:off x="3832225" y="5137150"/>
            <a:ext cx="4697413" cy="603250"/>
            <a:chOff x="2414" y="3236"/>
            <a:chExt cx="2959" cy="380"/>
          </a:xfrm>
        </p:grpSpPr>
        <p:pic>
          <p:nvPicPr>
            <p:cNvPr id="676913" name="Picture 49"/>
            <p:cNvPicPr>
              <a:picLocks noChangeAspect="1" noChangeArrowheads="1"/>
            </p:cNvPicPr>
            <p:nvPr/>
          </p:nvPicPr>
          <p:blipFill>
            <a:blip r:embed="rId11">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76914" name="Picture 50"/>
            <p:cNvPicPr>
              <a:picLocks noChangeAspect="1" noChangeArrowheads="1"/>
            </p:cNvPicPr>
            <p:nvPr/>
          </p:nvPicPr>
          <p:blipFill>
            <a:blip r:embed="rId11">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76915" name="Picture 51"/>
            <p:cNvPicPr>
              <a:picLocks noChangeAspect="1" noChangeArrowheads="1"/>
            </p:cNvPicPr>
            <p:nvPr/>
          </p:nvPicPr>
          <p:blipFill>
            <a:blip r:embed="rId11">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76916" name="Picture 52"/>
            <p:cNvPicPr>
              <a:picLocks noChangeAspect="1" noChangeArrowheads="1"/>
            </p:cNvPicPr>
            <p:nvPr/>
          </p:nvPicPr>
          <p:blipFill>
            <a:blip r:embed="rId11">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76917" name="Text Box 53"/>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pic>
        <p:nvPicPr>
          <p:cNvPr id="184351" name="Picture 5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52" name="Picture 5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53" name="Picture 5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54" name="Picture 5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55" name="Picture 5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56" name="Picture 59"/>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6924" name="Text Box 60"/>
          <p:cNvSpPr txBox="1">
            <a:spLocks noChangeArrowheads="1"/>
          </p:cNvSpPr>
          <p:nvPr/>
        </p:nvSpPr>
        <p:spPr bwMode="auto">
          <a:xfrm>
            <a:off x="3051175" y="3668713"/>
            <a:ext cx="3233738" cy="461665"/>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p>
            <a:pPr algn="r">
              <a:spcBef>
                <a:spcPct val="50000"/>
              </a:spcBef>
              <a:defRPr/>
            </a:pPr>
            <a:r>
              <a:rPr lang="en-US" sz="2400" b="0" dirty="0" smtClean="0">
                <a:solidFill>
                  <a:schemeClr val="accent2"/>
                </a:solidFill>
                <a:latin typeface="Arial Black" charset="0"/>
                <a:ea typeface="+mn-ea"/>
                <a:cs typeface="+mn-cs"/>
              </a:rPr>
              <a:t>LIKO PHYOCHAK</a:t>
            </a:r>
            <a:endParaRPr lang="en-US" sz="2400" b="0" dirty="0">
              <a:solidFill>
                <a:schemeClr val="accent2"/>
              </a:solidFill>
              <a:latin typeface="Arial Black" charset="0"/>
              <a:ea typeface="+mn-ea"/>
              <a:cs typeface="+mn-cs"/>
            </a:endParaRPr>
          </a:p>
        </p:txBody>
      </p:sp>
      <p:sp>
        <p:nvSpPr>
          <p:cNvPr id="676925" name="Text Box 61"/>
          <p:cNvSpPr txBox="1">
            <a:spLocks noChangeArrowheads="1"/>
          </p:cNvSpPr>
          <p:nvPr/>
        </p:nvSpPr>
        <p:spPr bwMode="auto">
          <a:xfrm>
            <a:off x="2293938" y="2684463"/>
            <a:ext cx="5697537"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3200" b="0" dirty="0">
                <a:solidFill>
                  <a:schemeClr val="accent1"/>
                </a:solidFill>
                <a:latin typeface="Arial Black" charset="0"/>
                <a:ea typeface="+mn-ea"/>
                <a:cs typeface="+mn-cs"/>
              </a:rPr>
              <a:t>ABRAHAMIC </a:t>
            </a:r>
            <a:r>
              <a:rPr lang="en-US" sz="3200" b="0" dirty="0" smtClean="0">
                <a:solidFill>
                  <a:schemeClr val="accent1"/>
                </a:solidFill>
                <a:latin typeface="Arial Black" charset="0"/>
                <a:ea typeface="+mn-ea"/>
                <a:cs typeface="+mn-cs"/>
              </a:rPr>
              <a:t>PHYOCHAK</a:t>
            </a:r>
            <a:endParaRPr lang="en-US" sz="3200" b="0" dirty="0">
              <a:solidFill>
                <a:schemeClr val="accent1"/>
              </a:solidFill>
              <a:latin typeface="Arial Black" charset="0"/>
              <a:ea typeface="+mn-ea"/>
              <a:cs typeface="+mn-cs"/>
            </a:endParaRPr>
          </a:p>
        </p:txBody>
      </p:sp>
      <p:sp>
        <p:nvSpPr>
          <p:cNvPr id="676926" name="Text Box 62"/>
          <p:cNvSpPr txBox="1">
            <a:spLocks noChangeArrowheads="1"/>
          </p:cNvSpPr>
          <p:nvPr/>
        </p:nvSpPr>
        <p:spPr bwMode="auto">
          <a:xfrm>
            <a:off x="3832225" y="5160963"/>
            <a:ext cx="37528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dirty="0" smtClean="0">
                <a:solidFill>
                  <a:schemeClr val="accent2"/>
                </a:solidFill>
                <a:latin typeface="Arial Black" charset="0"/>
                <a:ea typeface="+mn-ea"/>
                <a:cs typeface="+mn-cs"/>
              </a:rPr>
              <a:t>Ethan PHYOCHAK</a:t>
            </a:r>
            <a:endParaRPr lang="en-US" sz="2400" b="0" dirty="0">
              <a:solidFill>
                <a:schemeClr val="accent2"/>
              </a:solidFill>
              <a:latin typeface="Arial Black" charset="0"/>
              <a:ea typeface="+mn-ea"/>
              <a:cs typeface="+mn-cs"/>
            </a:endParaRPr>
          </a:p>
        </p:txBody>
      </p:sp>
      <p:sp>
        <p:nvSpPr>
          <p:cNvPr id="676928" name="Line 64"/>
          <p:cNvSpPr>
            <a:spLocks noChangeShapeType="1"/>
          </p:cNvSpPr>
          <p:nvPr/>
        </p:nvSpPr>
        <p:spPr bwMode="auto">
          <a:xfrm>
            <a:off x="7934325" y="22717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76929" name="Line 65"/>
          <p:cNvSpPr>
            <a:spLocks noChangeShapeType="1"/>
          </p:cNvSpPr>
          <p:nvPr/>
        </p:nvSpPr>
        <p:spPr bwMode="auto">
          <a:xfrm>
            <a:off x="8086725" y="24241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76930" name="Line 66"/>
          <p:cNvSpPr>
            <a:spLocks noChangeShapeType="1"/>
          </p:cNvSpPr>
          <p:nvPr/>
        </p:nvSpPr>
        <p:spPr bwMode="auto">
          <a:xfrm>
            <a:off x="8239125" y="22336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184363" name="Group 67"/>
          <p:cNvGrpSpPr>
            <a:grpSpLocks/>
          </p:cNvGrpSpPr>
          <p:nvPr/>
        </p:nvGrpSpPr>
        <p:grpSpPr bwMode="auto">
          <a:xfrm>
            <a:off x="666750" y="2201863"/>
            <a:ext cx="638175" cy="4165600"/>
            <a:chOff x="1262" y="768"/>
            <a:chExt cx="402" cy="2192"/>
          </a:xfrm>
        </p:grpSpPr>
        <p:grpSp>
          <p:nvGrpSpPr>
            <p:cNvPr id="184440" name="Group 68"/>
            <p:cNvGrpSpPr>
              <a:grpSpLocks/>
            </p:cNvGrpSpPr>
            <p:nvPr/>
          </p:nvGrpSpPr>
          <p:grpSpPr bwMode="auto">
            <a:xfrm>
              <a:off x="1472" y="768"/>
              <a:ext cx="192" cy="2192"/>
              <a:chOff x="1472" y="768"/>
              <a:chExt cx="192" cy="2192"/>
            </a:xfrm>
          </p:grpSpPr>
          <p:sp>
            <p:nvSpPr>
              <p:cNvPr id="676933" name="Line 69"/>
              <p:cNvSpPr>
                <a:spLocks noChangeShapeType="1"/>
              </p:cNvSpPr>
              <p:nvPr/>
            </p:nvSpPr>
            <p:spPr bwMode="auto">
              <a:xfrm>
                <a:off x="1472" y="768"/>
                <a:ext cx="0" cy="2000"/>
              </a:xfrm>
              <a:prstGeom prst="line">
                <a:avLst/>
              </a:prstGeom>
              <a:noFill/>
              <a:ln w="3810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76934" name="Line 70"/>
              <p:cNvSpPr>
                <a:spLocks noChangeShapeType="1"/>
              </p:cNvSpPr>
              <p:nvPr/>
            </p:nvSpPr>
            <p:spPr bwMode="auto">
              <a:xfrm>
                <a:off x="1568" y="864"/>
                <a:ext cx="0" cy="2000"/>
              </a:xfrm>
              <a:prstGeom prst="line">
                <a:avLst/>
              </a:prstGeom>
              <a:noFill/>
              <a:ln w="3810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76935" name="Line 71"/>
              <p:cNvSpPr>
                <a:spLocks noChangeShapeType="1"/>
              </p:cNvSpPr>
              <p:nvPr/>
            </p:nvSpPr>
            <p:spPr bwMode="auto">
              <a:xfrm>
                <a:off x="1664" y="960"/>
                <a:ext cx="0" cy="2000"/>
              </a:xfrm>
              <a:prstGeom prst="line">
                <a:avLst/>
              </a:prstGeom>
              <a:noFill/>
              <a:ln w="3810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76936" name="Text Box 72"/>
            <p:cNvSpPr txBox="1">
              <a:spLocks noChangeArrowheads="1"/>
            </p:cNvSpPr>
            <p:nvPr/>
          </p:nvSpPr>
          <p:spPr bwMode="auto">
            <a:xfrm>
              <a:off x="1262" y="1507"/>
              <a:ext cx="202" cy="10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200">
                  <a:solidFill>
                    <a:schemeClr val="tx1"/>
                  </a:solidFill>
                  <a:latin typeface="Arial" charset="0"/>
                  <a:ea typeface="+mn-ea"/>
                  <a:cs typeface="+mn-cs"/>
                </a:rPr>
                <a:t>WARP</a:t>
              </a:r>
            </a:p>
          </p:txBody>
        </p:sp>
      </p:grpSp>
      <p:sp>
        <p:nvSpPr>
          <p:cNvPr id="184364" name="Text Box 73"/>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76938" name="Rectangle 74"/>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76939" name="Rectangle 75"/>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89</a:t>
            </a:r>
          </a:p>
        </p:txBody>
      </p:sp>
      <p:grpSp>
        <p:nvGrpSpPr>
          <p:cNvPr id="184367" name="Group 76"/>
          <p:cNvGrpSpPr>
            <a:grpSpLocks/>
          </p:cNvGrpSpPr>
          <p:nvPr/>
        </p:nvGrpSpPr>
        <p:grpSpPr bwMode="auto">
          <a:xfrm>
            <a:off x="1949450" y="2236788"/>
            <a:ext cx="5273675" cy="3898900"/>
            <a:chOff x="1228" y="1409"/>
            <a:chExt cx="3322" cy="2456"/>
          </a:xfrm>
        </p:grpSpPr>
        <p:grpSp>
          <p:nvGrpSpPr>
            <p:cNvPr id="184408" name="Group 77"/>
            <p:cNvGrpSpPr>
              <a:grpSpLocks/>
            </p:cNvGrpSpPr>
            <p:nvPr/>
          </p:nvGrpSpPr>
          <p:grpSpPr bwMode="auto">
            <a:xfrm>
              <a:off x="1228" y="1409"/>
              <a:ext cx="3303" cy="119"/>
              <a:chOff x="1206" y="1392"/>
              <a:chExt cx="3303" cy="119"/>
            </a:xfrm>
          </p:grpSpPr>
          <p:sp>
            <p:nvSpPr>
              <p:cNvPr id="676942" name="AutoShape 78" descr="Cork"/>
              <p:cNvSpPr>
                <a:spLocks noChangeArrowheads="1"/>
              </p:cNvSpPr>
              <p:nvPr/>
            </p:nvSpPr>
            <p:spPr bwMode="auto">
              <a:xfrm rot="-1822980">
                <a:off x="1206" y="140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76943" name="AutoShape 79" descr="Cork"/>
              <p:cNvSpPr>
                <a:spLocks noChangeArrowheads="1"/>
              </p:cNvSpPr>
              <p:nvPr/>
            </p:nvSpPr>
            <p:spPr bwMode="auto">
              <a:xfrm rot="-1822980">
                <a:off x="1433"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76944" name="AutoShape 80" descr="Cork"/>
              <p:cNvSpPr>
                <a:spLocks noChangeArrowheads="1"/>
              </p:cNvSpPr>
              <p:nvPr/>
            </p:nvSpPr>
            <p:spPr bwMode="auto">
              <a:xfrm rot="-1822980">
                <a:off x="1666"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76945" name="AutoShape 81" descr="Cork"/>
              <p:cNvSpPr>
                <a:spLocks noChangeArrowheads="1"/>
              </p:cNvSpPr>
              <p:nvPr/>
            </p:nvSpPr>
            <p:spPr bwMode="auto">
              <a:xfrm rot="-1822980">
                <a:off x="1894"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76946" name="AutoShape 82" descr="Cork"/>
              <p:cNvSpPr>
                <a:spLocks noChangeArrowheads="1"/>
              </p:cNvSpPr>
              <p:nvPr/>
            </p:nvSpPr>
            <p:spPr bwMode="auto">
              <a:xfrm rot="-1822980">
                <a:off x="2110" y="140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76947" name="AutoShape 83" descr="Cork"/>
              <p:cNvSpPr>
                <a:spLocks noChangeArrowheads="1"/>
              </p:cNvSpPr>
              <p:nvPr/>
            </p:nvSpPr>
            <p:spPr bwMode="auto">
              <a:xfrm rot="-1822980">
                <a:off x="2350" y="139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76948" name="AutoShape 84" descr="Cork"/>
              <p:cNvSpPr>
                <a:spLocks noChangeArrowheads="1"/>
              </p:cNvSpPr>
              <p:nvPr/>
            </p:nvSpPr>
            <p:spPr bwMode="auto">
              <a:xfrm rot="-1822980">
                <a:off x="2577"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76949" name="AutoShape 85" descr="Cork"/>
              <p:cNvSpPr>
                <a:spLocks noChangeArrowheads="1"/>
              </p:cNvSpPr>
              <p:nvPr/>
            </p:nvSpPr>
            <p:spPr bwMode="auto">
              <a:xfrm rot="-1822980">
                <a:off x="2803"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76950" name="AutoShape 86" descr="Cork"/>
              <p:cNvSpPr>
                <a:spLocks noChangeArrowheads="1"/>
              </p:cNvSpPr>
              <p:nvPr/>
            </p:nvSpPr>
            <p:spPr bwMode="auto">
              <a:xfrm rot="-1822980">
                <a:off x="3034"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76951" name="AutoShape 87" descr="Cork"/>
              <p:cNvSpPr>
                <a:spLocks noChangeArrowheads="1"/>
              </p:cNvSpPr>
              <p:nvPr/>
            </p:nvSpPr>
            <p:spPr bwMode="auto">
              <a:xfrm rot="-1822980">
                <a:off x="3286"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76952" name="AutoShape 88" descr="Cork"/>
              <p:cNvSpPr>
                <a:spLocks noChangeArrowheads="1"/>
              </p:cNvSpPr>
              <p:nvPr/>
            </p:nvSpPr>
            <p:spPr bwMode="auto">
              <a:xfrm rot="-1822980">
                <a:off x="3504" y="139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76953" name="AutoShape 89" descr="Cork"/>
              <p:cNvSpPr>
                <a:spLocks noChangeArrowheads="1"/>
              </p:cNvSpPr>
              <p:nvPr/>
            </p:nvSpPr>
            <p:spPr bwMode="auto">
              <a:xfrm rot="-1822980">
                <a:off x="3757" y="1400"/>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76954" name="AutoShape 90" descr="Cork"/>
              <p:cNvSpPr>
                <a:spLocks noChangeArrowheads="1"/>
              </p:cNvSpPr>
              <p:nvPr/>
            </p:nvSpPr>
            <p:spPr bwMode="auto">
              <a:xfrm rot="-1822980">
                <a:off x="3982" y="1402"/>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76955" name="AutoShape 91" descr="Cork"/>
              <p:cNvSpPr>
                <a:spLocks noChangeArrowheads="1"/>
              </p:cNvSpPr>
              <p:nvPr/>
            </p:nvSpPr>
            <p:spPr bwMode="auto">
              <a:xfrm rot="-1822980">
                <a:off x="4210" y="140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76956" name="AutoShape 92" descr="Cork"/>
              <p:cNvSpPr>
                <a:spLocks noChangeArrowheads="1"/>
              </p:cNvSpPr>
              <p:nvPr/>
            </p:nvSpPr>
            <p:spPr bwMode="auto">
              <a:xfrm rot="-1822980">
                <a:off x="4419" y="1392"/>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84409" name="Group 93"/>
            <p:cNvGrpSpPr>
              <a:grpSpLocks/>
            </p:cNvGrpSpPr>
            <p:nvPr/>
          </p:nvGrpSpPr>
          <p:grpSpPr bwMode="auto">
            <a:xfrm>
              <a:off x="1243" y="3761"/>
              <a:ext cx="3307" cy="104"/>
              <a:chOff x="1231" y="3769"/>
              <a:chExt cx="3307" cy="104"/>
            </a:xfrm>
          </p:grpSpPr>
          <p:sp>
            <p:nvSpPr>
              <p:cNvPr id="676958" name="AutoShape 94" descr="Cork"/>
              <p:cNvSpPr>
                <a:spLocks noChangeArrowheads="1"/>
              </p:cNvSpPr>
              <p:nvPr/>
            </p:nvSpPr>
            <p:spPr bwMode="auto">
              <a:xfrm rot="12494257">
                <a:off x="1231" y="376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59" name="AutoShape 95" descr="Cork"/>
              <p:cNvSpPr>
                <a:spLocks noChangeArrowheads="1"/>
              </p:cNvSpPr>
              <p:nvPr/>
            </p:nvSpPr>
            <p:spPr bwMode="auto">
              <a:xfrm rot="12494257">
                <a:off x="145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60" name="AutoShape 96" descr="Cork"/>
              <p:cNvSpPr>
                <a:spLocks noChangeArrowheads="1"/>
              </p:cNvSpPr>
              <p:nvPr/>
            </p:nvSpPr>
            <p:spPr bwMode="auto">
              <a:xfrm rot="12494257">
                <a:off x="1693"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61" name="AutoShape 97" descr="Cork"/>
              <p:cNvSpPr>
                <a:spLocks noChangeArrowheads="1"/>
              </p:cNvSpPr>
              <p:nvPr/>
            </p:nvSpPr>
            <p:spPr bwMode="auto">
              <a:xfrm rot="12494257">
                <a:off x="192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62" name="AutoShape 98" descr="Cork"/>
              <p:cNvSpPr>
                <a:spLocks noChangeArrowheads="1"/>
              </p:cNvSpPr>
              <p:nvPr/>
            </p:nvSpPr>
            <p:spPr bwMode="auto">
              <a:xfrm rot="12494257">
                <a:off x="2137"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63" name="AutoShape 99" descr="Cork"/>
              <p:cNvSpPr>
                <a:spLocks noChangeArrowheads="1"/>
              </p:cNvSpPr>
              <p:nvPr/>
            </p:nvSpPr>
            <p:spPr bwMode="auto">
              <a:xfrm rot="12494257">
                <a:off x="2375" y="377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64" name="AutoShape 100" descr="Cork"/>
              <p:cNvSpPr>
                <a:spLocks noChangeArrowheads="1"/>
              </p:cNvSpPr>
              <p:nvPr/>
            </p:nvSpPr>
            <p:spPr bwMode="auto">
              <a:xfrm rot="12494257">
                <a:off x="2611"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65" name="AutoShape 101" descr="Cork"/>
              <p:cNvSpPr>
                <a:spLocks noChangeArrowheads="1"/>
              </p:cNvSpPr>
              <p:nvPr/>
            </p:nvSpPr>
            <p:spPr bwMode="auto">
              <a:xfrm rot="12494257">
                <a:off x="2830" y="3775"/>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66" name="AutoShape 102" descr="Cork"/>
              <p:cNvSpPr>
                <a:spLocks noChangeArrowheads="1"/>
              </p:cNvSpPr>
              <p:nvPr/>
            </p:nvSpPr>
            <p:spPr bwMode="auto">
              <a:xfrm rot="12494257">
                <a:off x="3299"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67" name="AutoShape 103" descr="Cork"/>
              <p:cNvSpPr>
                <a:spLocks noChangeArrowheads="1"/>
              </p:cNvSpPr>
              <p:nvPr/>
            </p:nvSpPr>
            <p:spPr bwMode="auto">
              <a:xfrm rot="12494257">
                <a:off x="3070"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68" name="AutoShape 104" descr="Cork"/>
              <p:cNvSpPr>
                <a:spLocks noChangeArrowheads="1"/>
              </p:cNvSpPr>
              <p:nvPr/>
            </p:nvSpPr>
            <p:spPr bwMode="auto">
              <a:xfrm rot="12494257">
                <a:off x="3531" y="377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69" name="AutoShape 105" descr="Cork"/>
              <p:cNvSpPr>
                <a:spLocks noChangeArrowheads="1"/>
              </p:cNvSpPr>
              <p:nvPr/>
            </p:nvSpPr>
            <p:spPr bwMode="auto">
              <a:xfrm rot="12494257">
                <a:off x="3793"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70" name="AutoShape 106" descr="Cork"/>
              <p:cNvSpPr>
                <a:spLocks noChangeArrowheads="1"/>
              </p:cNvSpPr>
              <p:nvPr/>
            </p:nvSpPr>
            <p:spPr bwMode="auto">
              <a:xfrm rot="12494257">
                <a:off x="4021"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71" name="AutoShape 107" descr="Cork"/>
              <p:cNvSpPr>
                <a:spLocks noChangeArrowheads="1"/>
              </p:cNvSpPr>
              <p:nvPr/>
            </p:nvSpPr>
            <p:spPr bwMode="auto">
              <a:xfrm rot="12494257">
                <a:off x="4244"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72" name="AutoShape 108" descr="Cork"/>
              <p:cNvSpPr>
                <a:spLocks noChangeArrowheads="1"/>
              </p:cNvSpPr>
              <p:nvPr/>
            </p:nvSpPr>
            <p:spPr bwMode="auto">
              <a:xfrm rot="12494257">
                <a:off x="445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grpSp>
        <p:nvGrpSpPr>
          <p:cNvPr id="184368" name="Group 135"/>
          <p:cNvGrpSpPr>
            <a:grpSpLocks/>
          </p:cNvGrpSpPr>
          <p:nvPr/>
        </p:nvGrpSpPr>
        <p:grpSpPr bwMode="auto">
          <a:xfrm>
            <a:off x="1703388" y="5929313"/>
            <a:ext cx="6297612" cy="803275"/>
            <a:chOff x="1040" y="886"/>
            <a:chExt cx="3184" cy="506"/>
          </a:xfrm>
        </p:grpSpPr>
        <p:grpSp>
          <p:nvGrpSpPr>
            <p:cNvPr id="184403" name="Group 136"/>
            <p:cNvGrpSpPr>
              <a:grpSpLocks/>
            </p:cNvGrpSpPr>
            <p:nvPr/>
          </p:nvGrpSpPr>
          <p:grpSpPr bwMode="auto">
            <a:xfrm>
              <a:off x="1040" y="1200"/>
              <a:ext cx="3184" cy="192"/>
              <a:chOff x="1040" y="1200"/>
              <a:chExt cx="3184" cy="192"/>
            </a:xfrm>
          </p:grpSpPr>
          <p:sp>
            <p:nvSpPr>
              <p:cNvPr id="677001" name="Line 137"/>
              <p:cNvSpPr>
                <a:spLocks noChangeShapeType="1"/>
              </p:cNvSpPr>
              <p:nvPr/>
            </p:nvSpPr>
            <p:spPr bwMode="auto">
              <a:xfrm>
                <a:off x="1040" y="1200"/>
                <a:ext cx="2992" cy="0"/>
              </a:xfrm>
              <a:prstGeom prst="line">
                <a:avLst/>
              </a:prstGeom>
              <a:noFill/>
              <a:ln w="381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77002" name="Line 138"/>
              <p:cNvSpPr>
                <a:spLocks noChangeShapeType="1"/>
              </p:cNvSpPr>
              <p:nvPr/>
            </p:nvSpPr>
            <p:spPr bwMode="auto">
              <a:xfrm>
                <a:off x="1136" y="1296"/>
                <a:ext cx="2991" cy="0"/>
              </a:xfrm>
              <a:prstGeom prst="line">
                <a:avLst/>
              </a:prstGeom>
              <a:noFill/>
              <a:ln w="381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77003" name="Line 139"/>
              <p:cNvSpPr>
                <a:spLocks noChangeShapeType="1"/>
              </p:cNvSpPr>
              <p:nvPr/>
            </p:nvSpPr>
            <p:spPr bwMode="auto">
              <a:xfrm>
                <a:off x="1232" y="1392"/>
                <a:ext cx="2992" cy="0"/>
              </a:xfrm>
              <a:prstGeom prst="line">
                <a:avLst/>
              </a:prstGeom>
              <a:noFill/>
              <a:ln w="381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77004" name="Text Box 140"/>
            <p:cNvSpPr txBox="1">
              <a:spLocks noChangeArrowheads="1"/>
            </p:cNvSpPr>
            <p:nvPr/>
          </p:nvSpPr>
          <p:spPr bwMode="auto">
            <a:xfrm>
              <a:off x="2496" y="886"/>
              <a:ext cx="1120" cy="404"/>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en-US" sz="3600">
                  <a:solidFill>
                    <a:schemeClr val="tx1"/>
                  </a:solidFill>
                  <a:latin typeface="Arial" charset="0"/>
                </a:rPr>
                <a:t>WEFT</a:t>
              </a:r>
              <a:endParaRPr lang="en-US" b="0">
                <a:solidFill>
                  <a:schemeClr val="tx1"/>
                </a:solidFill>
              </a:endParaRPr>
            </a:p>
          </p:txBody>
        </p:sp>
      </p:grpSp>
      <p:sp>
        <p:nvSpPr>
          <p:cNvPr id="677005" name="Text Box 141"/>
          <p:cNvSpPr txBox="1">
            <a:spLocks noChangeArrowheads="1"/>
          </p:cNvSpPr>
          <p:nvPr/>
        </p:nvSpPr>
        <p:spPr bwMode="auto">
          <a:xfrm>
            <a:off x="215900" y="5193655"/>
            <a:ext cx="3898900" cy="461665"/>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2400" dirty="0" err="1" smtClean="0">
                <a:solidFill>
                  <a:srgbClr val="FFFF00"/>
                </a:solidFill>
                <a:ea typeface="+mn-ea"/>
                <a:cs typeface="+mn-cs"/>
              </a:rPr>
              <a:t>Ekha</a:t>
            </a:r>
            <a:r>
              <a:rPr lang="en-US" sz="2400" dirty="0" smtClean="0">
                <a:solidFill>
                  <a:srgbClr val="FFFF00"/>
                </a:solidFill>
                <a:ea typeface="+mn-ea"/>
                <a:cs typeface="+mn-cs"/>
              </a:rPr>
              <a:t> </a:t>
            </a:r>
            <a:r>
              <a:rPr lang="en-US" sz="2400" dirty="0" err="1" smtClean="0">
                <a:solidFill>
                  <a:srgbClr val="FFFF00"/>
                </a:solidFill>
                <a:ea typeface="+mn-ea"/>
                <a:cs typeface="+mn-cs"/>
              </a:rPr>
              <a:t>Kako</a:t>
            </a:r>
            <a:r>
              <a:rPr lang="en-US" sz="2400" dirty="0" smtClean="0">
                <a:solidFill>
                  <a:srgbClr val="FFFF00"/>
                </a:solidFill>
                <a:ea typeface="+mn-ea"/>
                <a:cs typeface="+mn-cs"/>
              </a:rPr>
              <a:t> Zeta#08</a:t>
            </a:r>
            <a:endParaRPr lang="en-US" sz="2400" dirty="0">
              <a:solidFill>
                <a:srgbClr val="FFFF00"/>
              </a:solidFill>
              <a:ea typeface="+mn-ea"/>
              <a:cs typeface="+mn-cs"/>
            </a:endParaRPr>
          </a:p>
        </p:txBody>
      </p:sp>
      <p:grpSp>
        <p:nvGrpSpPr>
          <p:cNvPr id="184370" name="Group 144"/>
          <p:cNvGrpSpPr>
            <a:grpSpLocks/>
          </p:cNvGrpSpPr>
          <p:nvPr/>
        </p:nvGrpSpPr>
        <p:grpSpPr bwMode="auto">
          <a:xfrm>
            <a:off x="1885950" y="92075"/>
            <a:ext cx="3810000" cy="2328863"/>
            <a:chOff x="1188" y="58"/>
            <a:chExt cx="2400" cy="1467"/>
          </a:xfrm>
        </p:grpSpPr>
        <p:sp>
          <p:nvSpPr>
            <p:cNvPr id="677009" name="Text Box 145"/>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solidFill>
                    <a:schemeClr val="tx1"/>
                  </a:solidFill>
                  <a:ea typeface="+mn-ea"/>
                  <a:cs typeface="+mn-cs"/>
                </a:rPr>
                <a:t>J</a:t>
              </a:r>
            </a:p>
          </p:txBody>
        </p:sp>
        <p:grpSp>
          <p:nvGrpSpPr>
            <p:cNvPr id="184376" name="Group 146"/>
            <p:cNvGrpSpPr>
              <a:grpSpLocks/>
            </p:cNvGrpSpPr>
            <p:nvPr/>
          </p:nvGrpSpPr>
          <p:grpSpPr bwMode="auto">
            <a:xfrm>
              <a:off x="1686" y="824"/>
              <a:ext cx="1180" cy="355"/>
              <a:chOff x="1686" y="824"/>
              <a:chExt cx="1180" cy="355"/>
            </a:xfrm>
          </p:grpSpPr>
          <p:sp>
            <p:nvSpPr>
              <p:cNvPr id="677011" name="Rectangle 147"/>
              <p:cNvSpPr>
                <a:spLocks noChangeArrowheads="1"/>
              </p:cNvSpPr>
              <p:nvPr/>
            </p:nvSpPr>
            <p:spPr bwMode="auto">
              <a:xfrm>
                <a:off x="1686" y="833"/>
                <a:ext cx="329"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rPr>
                  <a:t>4P</a:t>
                </a:r>
                <a:endParaRPr lang="en-US" sz="4800" b="0">
                  <a:solidFill>
                    <a:srgbClr val="FFEA18"/>
                  </a:solidFill>
                  <a:latin typeface="Times" charset="0"/>
                </a:endParaRPr>
              </a:p>
            </p:txBody>
          </p:sp>
          <p:sp>
            <p:nvSpPr>
              <p:cNvPr id="677012" name="Rectangle 148"/>
              <p:cNvSpPr>
                <a:spLocks noChangeArrowheads="1"/>
              </p:cNvSpPr>
              <p:nvPr/>
            </p:nvSpPr>
            <p:spPr bwMode="auto">
              <a:xfrm>
                <a:off x="2241" y="824"/>
                <a:ext cx="625"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rPr>
                  <a:t>  </a:t>
                </a:r>
                <a:r>
                  <a:rPr lang="en-US" sz="3600" i="1" smtClean="0">
                    <a:solidFill>
                      <a:srgbClr val="FFEA18"/>
                    </a:solidFill>
                  </a:rPr>
                  <a:t>3S</a:t>
                </a:r>
                <a:endParaRPr lang="en-US" sz="4800" b="0" dirty="0">
                  <a:solidFill>
                    <a:srgbClr val="FFEA18"/>
                  </a:solidFill>
                  <a:latin typeface="Times" charset="0"/>
                </a:endParaRPr>
              </a:p>
            </p:txBody>
          </p:sp>
        </p:grpSp>
        <p:grpSp>
          <p:nvGrpSpPr>
            <p:cNvPr id="184377" name="Group 149"/>
            <p:cNvGrpSpPr>
              <a:grpSpLocks/>
            </p:cNvGrpSpPr>
            <p:nvPr/>
          </p:nvGrpSpPr>
          <p:grpSpPr bwMode="auto">
            <a:xfrm>
              <a:off x="1188" y="1175"/>
              <a:ext cx="1969" cy="246"/>
              <a:chOff x="1188" y="1175"/>
              <a:chExt cx="1969" cy="246"/>
            </a:xfrm>
          </p:grpSpPr>
          <p:grpSp>
            <p:nvGrpSpPr>
              <p:cNvPr id="184391" name="Group 150"/>
              <p:cNvGrpSpPr>
                <a:grpSpLocks/>
              </p:cNvGrpSpPr>
              <p:nvPr/>
            </p:nvGrpSpPr>
            <p:grpSpPr bwMode="auto">
              <a:xfrm>
                <a:off x="1188" y="1175"/>
                <a:ext cx="1712" cy="246"/>
                <a:chOff x="1188" y="1175"/>
                <a:chExt cx="1712" cy="246"/>
              </a:xfrm>
            </p:grpSpPr>
            <p:sp>
              <p:nvSpPr>
                <p:cNvPr id="677015" name="Rectangle 151"/>
                <p:cNvSpPr>
                  <a:spLocks noChangeArrowheads="1"/>
                </p:cNvSpPr>
                <p:nvPr/>
              </p:nvSpPr>
              <p:spPr bwMode="auto">
                <a:xfrm>
                  <a:off x="1188" y="1179"/>
                  <a:ext cx="10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09F32"/>
                      </a:solidFill>
                    </a:rPr>
                    <a:t>L</a:t>
                  </a:r>
                  <a:endParaRPr lang="en-US" sz="3600" dirty="0">
                    <a:solidFill>
                      <a:srgbClr val="FFEA18"/>
                    </a:solidFill>
                    <a:latin typeface="Times" charset="0"/>
                  </a:endParaRPr>
                </a:p>
              </p:txBody>
            </p:sp>
            <p:sp>
              <p:nvSpPr>
                <p:cNvPr id="677016" name="Rectangle 152"/>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A</a:t>
                  </a:r>
                  <a:endParaRPr lang="en-US" sz="3600">
                    <a:solidFill>
                      <a:srgbClr val="FC030C"/>
                    </a:solidFill>
                    <a:latin typeface="Times" charset="0"/>
                  </a:endParaRPr>
                </a:p>
              </p:txBody>
            </p:sp>
            <p:sp>
              <p:nvSpPr>
                <p:cNvPr id="677017" name="Rectangle 153"/>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77018" name="Rectangle 154"/>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M</a:t>
                  </a:r>
                  <a:endParaRPr lang="en-US" sz="3600">
                    <a:solidFill>
                      <a:srgbClr val="FC030C"/>
                    </a:solidFill>
                    <a:latin typeface="Times" charset="0"/>
                  </a:endParaRPr>
                </a:p>
              </p:txBody>
            </p:sp>
            <p:sp>
              <p:nvSpPr>
                <p:cNvPr id="677019" name="Rectangle 155"/>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77020" name="Rectangle 156"/>
                <p:cNvSpPr>
                  <a:spLocks noChangeArrowheads="1"/>
                </p:cNvSpPr>
                <p:nvPr/>
              </p:nvSpPr>
              <p:spPr bwMode="auto">
                <a:xfrm>
                  <a:off x="2335" y="1183"/>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A</a:t>
                  </a:r>
                  <a:endParaRPr lang="en-US" sz="3600">
                    <a:solidFill>
                      <a:srgbClr val="08F220"/>
                    </a:solidFill>
                    <a:latin typeface="Times" charset="0"/>
                  </a:endParaRPr>
                </a:p>
              </p:txBody>
            </p:sp>
            <p:sp>
              <p:nvSpPr>
                <p:cNvPr id="677021" name="Rectangle 157"/>
                <p:cNvSpPr>
                  <a:spLocks noChangeArrowheads="1"/>
                </p:cNvSpPr>
                <p:nvPr/>
              </p:nvSpPr>
              <p:spPr bwMode="auto">
                <a:xfrm>
                  <a:off x="2552" y="1183"/>
                  <a:ext cx="12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R</a:t>
                  </a:r>
                  <a:endParaRPr lang="en-US" sz="3600">
                    <a:solidFill>
                      <a:srgbClr val="08F220"/>
                    </a:solidFill>
                    <a:latin typeface="Times" charset="0"/>
                  </a:endParaRPr>
                </a:p>
              </p:txBody>
            </p:sp>
            <p:sp>
              <p:nvSpPr>
                <p:cNvPr id="677022" name="Rectangle 158"/>
                <p:cNvSpPr>
                  <a:spLocks noChangeArrowheads="1"/>
                </p:cNvSpPr>
                <p:nvPr/>
              </p:nvSpPr>
              <p:spPr bwMode="auto">
                <a:xfrm>
                  <a:off x="2781" y="1191"/>
                  <a:ext cx="119"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C</a:t>
                  </a:r>
                  <a:endParaRPr lang="en-US" sz="3600">
                    <a:solidFill>
                      <a:srgbClr val="08F220"/>
                    </a:solidFill>
                    <a:latin typeface="Times" charset="0"/>
                  </a:endParaRPr>
                </a:p>
              </p:txBody>
            </p:sp>
          </p:grpSp>
          <p:sp>
            <p:nvSpPr>
              <p:cNvPr id="677023" name="Rectangle 159"/>
              <p:cNvSpPr>
                <a:spLocks noChangeArrowheads="1"/>
              </p:cNvSpPr>
              <p:nvPr/>
            </p:nvSpPr>
            <p:spPr bwMode="auto">
              <a:xfrm>
                <a:off x="3024" y="1184"/>
                <a:ext cx="13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smtClean="0">
                    <a:solidFill>
                      <a:srgbClr val="11B0C5"/>
                    </a:solidFill>
                  </a:rPr>
                  <a:t>S</a:t>
                </a:r>
                <a:endParaRPr lang="en-US" sz="3600" dirty="0">
                  <a:solidFill>
                    <a:srgbClr val="11B0C5"/>
                  </a:solidFill>
                  <a:latin typeface="Times" charset="0"/>
                </a:endParaRPr>
              </a:p>
            </p:txBody>
          </p:sp>
        </p:grpSp>
        <p:grpSp>
          <p:nvGrpSpPr>
            <p:cNvPr id="184378" name="Group 160"/>
            <p:cNvGrpSpPr>
              <a:grpSpLocks/>
            </p:cNvGrpSpPr>
            <p:nvPr/>
          </p:nvGrpSpPr>
          <p:grpSpPr bwMode="auto">
            <a:xfrm>
              <a:off x="2033" y="58"/>
              <a:ext cx="455" cy="692"/>
              <a:chOff x="2033" y="58"/>
              <a:chExt cx="455" cy="692"/>
            </a:xfrm>
          </p:grpSpPr>
          <p:grpSp>
            <p:nvGrpSpPr>
              <p:cNvPr id="184387" name="Group 161"/>
              <p:cNvGrpSpPr>
                <a:grpSpLocks/>
              </p:cNvGrpSpPr>
              <p:nvPr/>
            </p:nvGrpSpPr>
            <p:grpSpPr bwMode="auto">
              <a:xfrm>
                <a:off x="2033" y="58"/>
                <a:ext cx="455" cy="692"/>
                <a:chOff x="1814" y="109"/>
                <a:chExt cx="455" cy="692"/>
              </a:xfrm>
            </p:grpSpPr>
            <p:sp>
              <p:nvSpPr>
                <p:cNvPr id="677026" name="Text Box 162"/>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dirty="0">
                      <a:solidFill>
                        <a:srgbClr val="FF262D"/>
                      </a:solidFill>
                      <a:ea typeface="+mn-ea"/>
                      <a:cs typeface="+mn-cs"/>
                    </a:rPr>
                    <a:t>7</a:t>
                  </a:r>
                </a:p>
              </p:txBody>
            </p:sp>
            <p:sp>
              <p:nvSpPr>
                <p:cNvPr id="677027" name="Line 163"/>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77028" name="Line 164"/>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84379" name="Group 165"/>
            <p:cNvGrpSpPr>
              <a:grpSpLocks/>
            </p:cNvGrpSpPr>
            <p:nvPr/>
          </p:nvGrpSpPr>
          <p:grpSpPr bwMode="auto">
            <a:xfrm>
              <a:off x="1394" y="1159"/>
              <a:ext cx="1562" cy="272"/>
              <a:chOff x="1394" y="1159"/>
              <a:chExt cx="1562" cy="272"/>
            </a:xfrm>
          </p:grpSpPr>
          <p:sp>
            <p:nvSpPr>
              <p:cNvPr id="677030" name="Rectangle 166"/>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77031" name="Rectangle 167"/>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677032" name="Rectangle 168"/>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77033" name="Rectangle 169"/>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84382" name="Group 170"/>
            <p:cNvGrpSpPr>
              <a:grpSpLocks/>
            </p:cNvGrpSpPr>
            <p:nvPr/>
          </p:nvGrpSpPr>
          <p:grpSpPr bwMode="auto">
            <a:xfrm>
              <a:off x="1639" y="578"/>
              <a:ext cx="1275" cy="365"/>
              <a:chOff x="1639" y="554"/>
              <a:chExt cx="1275" cy="365"/>
            </a:xfrm>
          </p:grpSpPr>
          <p:sp>
            <p:nvSpPr>
              <p:cNvPr id="677035" name="Text Box 171"/>
              <p:cNvSpPr txBox="1">
                <a:spLocks noChangeArrowheads="1"/>
              </p:cNvSpPr>
              <p:nvPr/>
            </p:nvSpPr>
            <p:spPr bwMode="auto">
              <a:xfrm>
                <a:off x="1639" y="554"/>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smtClean="0">
                    <a:latin typeface="Arial" charset="0"/>
                    <a:ea typeface="+mn-ea"/>
                    <a:cs typeface="+mn-cs"/>
                  </a:rPr>
                  <a:t>L 7 Y J</a:t>
                </a:r>
                <a:endParaRPr lang="en-US" sz="3200" dirty="0">
                  <a:latin typeface="Arial" charset="0"/>
                  <a:ea typeface="+mn-ea"/>
                  <a:cs typeface="+mn-cs"/>
                </a:endParaRPr>
              </a:p>
            </p:txBody>
          </p:sp>
          <p:sp>
            <p:nvSpPr>
              <p:cNvPr id="677036" name="Line 172"/>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
        <p:nvSpPr>
          <p:cNvPr id="677037" name="Text Box 173"/>
          <p:cNvSpPr txBox="1">
            <a:spLocks noChangeArrowheads="1"/>
          </p:cNvSpPr>
          <p:nvPr/>
        </p:nvSpPr>
        <p:spPr bwMode="auto">
          <a:xfrm>
            <a:off x="4191000" y="4419600"/>
            <a:ext cx="3624263"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dirty="0">
                <a:solidFill>
                  <a:schemeClr val="accent2"/>
                </a:solidFill>
                <a:latin typeface="Arial Black" charset="0"/>
                <a:ea typeface="+mn-ea"/>
                <a:cs typeface="+mn-cs"/>
              </a:rPr>
              <a:t>DAVIDIC </a:t>
            </a:r>
            <a:r>
              <a:rPr lang="en-US" sz="2400" b="0" dirty="0" smtClean="0">
                <a:solidFill>
                  <a:schemeClr val="accent2"/>
                </a:solidFill>
                <a:latin typeface="Arial Black" charset="0"/>
                <a:ea typeface="+mn-ea"/>
                <a:cs typeface="+mn-cs"/>
              </a:rPr>
              <a:t>PHYOCHAK</a:t>
            </a:r>
            <a:endParaRPr lang="en-US" sz="2400" b="0" dirty="0">
              <a:solidFill>
                <a:schemeClr val="accent2"/>
              </a:solidFill>
              <a:latin typeface="Arial Black" charset="0"/>
              <a:ea typeface="+mn-ea"/>
              <a:cs typeface="+mn-cs"/>
            </a:endParaRPr>
          </a:p>
        </p:txBody>
      </p:sp>
      <p:sp>
        <p:nvSpPr>
          <p:cNvPr id="147" name="Rectangle 11"/>
          <p:cNvSpPr>
            <a:spLocks noChangeArrowheads="1"/>
          </p:cNvSpPr>
          <p:nvPr/>
        </p:nvSpPr>
        <p:spPr bwMode="auto">
          <a:xfrm rot="17945350">
            <a:off x="5371307" y="1348581"/>
            <a:ext cx="1427162" cy="30797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gn="ctr">
              <a:lnSpc>
                <a:spcPct val="90000"/>
              </a:lnSpc>
              <a:defRPr/>
            </a:pPr>
            <a:r>
              <a:rPr lang="en-US" sz="1100" dirty="0">
                <a:solidFill>
                  <a:srgbClr val="FFEA18"/>
                </a:solidFill>
                <a:latin typeface="Arial" charset="0"/>
                <a:ea typeface="+mn-ea"/>
                <a:cs typeface="+mn-cs"/>
              </a:rPr>
              <a:t> </a:t>
            </a:r>
            <a:r>
              <a:rPr lang="en-US" sz="1100">
                <a:solidFill>
                  <a:srgbClr val="FFEA18"/>
                </a:solidFill>
                <a:latin typeface="Arial" charset="0"/>
                <a:ea typeface="+mn-ea"/>
                <a:cs typeface="+mn-cs"/>
              </a:rPr>
              <a:t>MARRIAGE </a:t>
            </a:r>
            <a:r>
              <a:rPr lang="en-US" sz="1100" smtClean="0">
                <a:solidFill>
                  <a:srgbClr val="FFEA18"/>
                </a:solidFill>
                <a:latin typeface="Arial" charset="0"/>
                <a:ea typeface="+mn-ea"/>
                <a:cs typeface="+mn-cs"/>
              </a:rPr>
              <a:t>SUPPER </a:t>
            </a:r>
            <a:r>
              <a:rPr lang="en-US" sz="1100" dirty="0">
                <a:solidFill>
                  <a:srgbClr val="FFEA18"/>
                </a:solidFill>
                <a:latin typeface="Arial" charset="0"/>
                <a:ea typeface="+mn-ea"/>
                <a:cs typeface="+mn-cs"/>
              </a:rPr>
              <a:t/>
            </a:r>
            <a:br>
              <a:rPr lang="en-US" sz="1100" dirty="0">
                <a:solidFill>
                  <a:srgbClr val="FFEA18"/>
                </a:solidFill>
                <a:latin typeface="Arial" charset="0"/>
                <a:ea typeface="+mn-ea"/>
                <a:cs typeface="+mn-cs"/>
              </a:rPr>
            </a:br>
            <a:r>
              <a:rPr lang="en-US" sz="1100" dirty="0">
                <a:solidFill>
                  <a:srgbClr val="FFEA18"/>
                </a:solidFill>
                <a:latin typeface="Arial" charset="0"/>
                <a:ea typeface="+mn-ea"/>
                <a:cs typeface="+mn-cs"/>
              </a:rPr>
              <a:t>OF THE LAMB</a:t>
            </a:r>
          </a:p>
        </p:txBody>
      </p:sp>
      <p:sp>
        <p:nvSpPr>
          <p:cNvPr id="677006" name="AutoShape 142"/>
          <p:cNvSpPr>
            <a:spLocks noChangeArrowheads="1"/>
          </p:cNvSpPr>
          <p:nvPr/>
        </p:nvSpPr>
        <p:spPr bwMode="auto">
          <a:xfrm>
            <a:off x="699283" y="619857"/>
            <a:ext cx="8018463" cy="543401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092 h 21600"/>
              <a:gd name="T14" fmla="*/ 17846 w 21600"/>
              <a:gd name="T15" fmla="*/ 16508 h 21600"/>
            </a:gdLst>
            <a:ahLst/>
            <a:cxnLst>
              <a:cxn ang="T8">
                <a:pos x="T0" y="T1"/>
              </a:cxn>
              <a:cxn ang="T9">
                <a:pos x="T2" y="T3"/>
              </a:cxn>
              <a:cxn ang="T10">
                <a:pos x="T4" y="T5"/>
              </a:cxn>
              <a:cxn ang="T11">
                <a:pos x="T6" y="T7"/>
              </a:cxn>
            </a:cxnLst>
            <a:rect l="T12" t="T13" r="T14" b="T15"/>
            <a:pathLst>
              <a:path w="21600" h="21600">
                <a:moveTo>
                  <a:pt x="14497" y="0"/>
                </a:moveTo>
                <a:lnTo>
                  <a:pt x="14497" y="5092"/>
                </a:lnTo>
                <a:lnTo>
                  <a:pt x="3375" y="5092"/>
                </a:lnTo>
                <a:lnTo>
                  <a:pt x="3375" y="16508"/>
                </a:lnTo>
                <a:lnTo>
                  <a:pt x="14497" y="16508"/>
                </a:lnTo>
                <a:lnTo>
                  <a:pt x="14497" y="21600"/>
                </a:lnTo>
                <a:lnTo>
                  <a:pt x="21600" y="10800"/>
                </a:lnTo>
                <a:lnTo>
                  <a:pt x="14497" y="0"/>
                </a:lnTo>
                <a:close/>
              </a:path>
              <a:path w="21600" h="21600">
                <a:moveTo>
                  <a:pt x="1350" y="5092"/>
                </a:moveTo>
                <a:lnTo>
                  <a:pt x="1350" y="16508"/>
                </a:lnTo>
                <a:lnTo>
                  <a:pt x="2700" y="16508"/>
                </a:lnTo>
                <a:lnTo>
                  <a:pt x="2700" y="5092"/>
                </a:lnTo>
                <a:lnTo>
                  <a:pt x="1350" y="5092"/>
                </a:lnTo>
                <a:close/>
              </a:path>
              <a:path w="21600" h="21600">
                <a:moveTo>
                  <a:pt x="0" y="5092"/>
                </a:moveTo>
                <a:lnTo>
                  <a:pt x="0" y="16508"/>
                </a:lnTo>
                <a:lnTo>
                  <a:pt x="675" y="16508"/>
                </a:lnTo>
                <a:lnTo>
                  <a:pt x="675" y="5092"/>
                </a:lnTo>
                <a:lnTo>
                  <a:pt x="0" y="5092"/>
                </a:lnTo>
                <a:close/>
              </a:path>
            </a:pathLst>
          </a:custGeom>
          <a:gradFill rotWithShape="0">
            <a:gsLst>
              <a:gs pos="0">
                <a:srgbClr val="FFFF05"/>
              </a:gs>
              <a:gs pos="50000">
                <a:srgbClr val="000000"/>
              </a:gs>
              <a:gs pos="100000">
                <a:srgbClr val="FFFF05"/>
              </a:gs>
            </a:gsLst>
            <a:lin ang="5400000" scaled="1"/>
          </a:gradFill>
          <a:ln w="9525">
            <a:round/>
            <a:headEnd/>
            <a:tailEnd/>
          </a:ln>
          <a:scene3d>
            <a:camera prst="legacyObliqueLeft">
              <a:rot lat="19799981" lon="0" rev="0"/>
            </a:camera>
            <a:lightRig rig="legacyFlat3" dir="b"/>
          </a:scene3d>
          <a:sp3d extrusionH="430200" prstMaterial="legacyMatte">
            <a:bevelT w="13500" h="13500" prst="angle"/>
            <a:bevelB w="13500" h="13500" prst="angle"/>
            <a:extrusionClr>
              <a:srgbClr val="FFFF05"/>
            </a:extrusionClr>
          </a:sp3d>
        </p:spPr>
        <p:txBody>
          <a:bodyPr wrap="none" anchor="ctr">
            <a:flatTx/>
          </a:bodyPr>
          <a:lstStyle/>
          <a:p>
            <a:endParaRPr lang="en-US"/>
          </a:p>
        </p:txBody>
      </p:sp>
      <p:sp>
        <p:nvSpPr>
          <p:cNvPr id="677007" name="Text Box 143"/>
          <p:cNvSpPr txBox="1">
            <a:spLocks noChangeArrowheads="1"/>
          </p:cNvSpPr>
          <p:nvPr/>
        </p:nvSpPr>
        <p:spPr bwMode="auto">
          <a:xfrm>
            <a:off x="2239963" y="2673350"/>
            <a:ext cx="5334000" cy="954107"/>
          </a:xfrm>
          <a:prstGeom prst="rect">
            <a:avLst/>
          </a:prstGeom>
          <a:noFill/>
          <a:ln w="12700">
            <a:noFill/>
            <a:miter lim="800000"/>
            <a:headEnd/>
            <a:tailEnd/>
          </a:ln>
          <a:effectLst>
            <a:outerShdw blurRad="63500" dist="89803" dir="13500000" algn="ctr" rotWithShape="0">
              <a:schemeClr val="bg2">
                <a:alpha val="74998"/>
              </a:schemeClr>
            </a:outerShdw>
          </a:effectLst>
        </p:spPr>
        <p:txBody>
          <a:bodyPr>
            <a:spAutoFit/>
          </a:bodyPr>
          <a:lstStyle/>
          <a:p>
            <a:pPr algn="ctr">
              <a:spcBef>
                <a:spcPct val="50000"/>
              </a:spcBef>
              <a:defRPr/>
            </a:pPr>
            <a:r>
              <a:rPr lang="en-US" sz="2800" dirty="0" smtClean="0">
                <a:solidFill>
                  <a:srgbClr val="FFFF00"/>
                </a:solidFill>
                <a:ea typeface="+mn-ea"/>
                <a:cs typeface="+mn-cs"/>
              </a:rPr>
              <a:t>ABRAHAMIC ETUM EZU JI  OVUNGI YIAN NA </a:t>
            </a:r>
            <a:endParaRPr lang="en-US" sz="2800" dirty="0">
              <a:solidFill>
                <a:srgbClr val="FFFF00"/>
              </a:solidFill>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withEffect">
                                  <p:stCondLst>
                                    <p:cond delay="0"/>
                                  </p:stCondLst>
                                  <p:childTnLst>
                                    <p:set>
                                      <p:cBhvr>
                                        <p:cTn id="6" dur="1" fill="hold">
                                          <p:stCondLst>
                                            <p:cond delay="0"/>
                                          </p:stCondLst>
                                        </p:cTn>
                                        <p:tgtEl>
                                          <p:spTgt spid="677006"/>
                                        </p:tgtEl>
                                        <p:attrNameLst>
                                          <p:attrName>style.visibility</p:attrName>
                                        </p:attrNameLst>
                                      </p:cBhvr>
                                      <p:to>
                                        <p:strVal val="visible"/>
                                      </p:to>
                                    </p:set>
                                    <p:anim calcmode="lin" valueType="num">
                                      <p:cBhvr additive="base">
                                        <p:cTn id="7" dur="5000" fill="hold"/>
                                        <p:tgtEl>
                                          <p:spTgt spid="677006"/>
                                        </p:tgtEl>
                                        <p:attrNameLst>
                                          <p:attrName>ppt_x</p:attrName>
                                        </p:attrNameLst>
                                      </p:cBhvr>
                                      <p:tavLst>
                                        <p:tav tm="0">
                                          <p:val>
                                            <p:strVal val="0-#ppt_w/2"/>
                                          </p:val>
                                        </p:tav>
                                        <p:tav tm="100000">
                                          <p:val>
                                            <p:strVal val="#ppt_x"/>
                                          </p:val>
                                        </p:tav>
                                      </p:tavLst>
                                    </p:anim>
                                    <p:anim calcmode="lin" valueType="num">
                                      <p:cBhvr additive="base">
                                        <p:cTn id="8" dur="5000" fill="hold"/>
                                        <p:tgtEl>
                                          <p:spTgt spid="67700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10" presetClass="entr" presetSubtype="0" fill="hold" grpId="0" nodeType="afterEffect">
                                  <p:stCondLst>
                                    <p:cond delay="0"/>
                                  </p:stCondLst>
                                  <p:childTnLst>
                                    <p:set>
                                      <p:cBhvr>
                                        <p:cTn id="11" dur="1" fill="hold">
                                          <p:stCondLst>
                                            <p:cond delay="0"/>
                                          </p:stCondLst>
                                        </p:cTn>
                                        <p:tgtEl>
                                          <p:spTgt spid="677007"/>
                                        </p:tgtEl>
                                        <p:attrNameLst>
                                          <p:attrName>style.visibility</p:attrName>
                                        </p:attrNameLst>
                                      </p:cBhvr>
                                      <p:to>
                                        <p:strVal val="visible"/>
                                      </p:to>
                                    </p:set>
                                    <p:animEffect transition="in" filter="fade">
                                      <p:cBhvr>
                                        <p:cTn id="12" dur="1000"/>
                                        <p:tgtEl>
                                          <p:spTgt spid="677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006" grpId="0" animBg="1"/>
      <p:bldP spid="677007"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6754" name="Picture 2"/>
          <p:cNvPicPr>
            <a:picLocks noChangeAspect="1" noChangeArrowheads="1"/>
          </p:cNvPicPr>
          <p:nvPr/>
        </p:nvPicPr>
        <p:blipFill>
          <a:blip r:embed="rId3"/>
          <a:srcRect/>
          <a:stretch>
            <a:fillRect/>
          </a:stretch>
        </p:blipFill>
        <p:spPr bwMode="auto">
          <a:xfrm>
            <a:off x="992188" y="1047750"/>
            <a:ext cx="7289800" cy="4802188"/>
          </a:xfrm>
          <a:prstGeom prst="rect">
            <a:avLst/>
          </a:prstGeom>
          <a:noFill/>
          <a:ln w="76200">
            <a:solidFill>
              <a:schemeClr val="accent2"/>
            </a:solidFill>
            <a:miter lim="800000"/>
            <a:headEnd/>
            <a:tailEnd/>
          </a:ln>
          <a:effectLst>
            <a:outerShdw blurRad="63500" dist="38099" dir="2700000" algn="ctr" rotWithShape="0">
              <a:schemeClr val="bg1">
                <a:alpha val="74998"/>
              </a:schemeClr>
            </a:outerShdw>
          </a:effectLst>
        </p:spPr>
      </p:pic>
      <p:pic>
        <p:nvPicPr>
          <p:cNvPr id="586755" name="Picture 3"/>
          <p:cNvPicPr>
            <a:picLocks noChangeAspect="1" noChangeArrowheads="1"/>
          </p:cNvPicPr>
          <p:nvPr/>
        </p:nvPicPr>
        <p:blipFill>
          <a:blip r:embed="rId4"/>
          <a:srcRect/>
          <a:stretch>
            <a:fillRect/>
          </a:stretch>
        </p:blipFill>
        <p:spPr bwMode="auto">
          <a:xfrm>
            <a:off x="960438" y="1020763"/>
            <a:ext cx="7348537" cy="4859337"/>
          </a:xfrm>
          <a:prstGeom prst="rect">
            <a:avLst/>
          </a:prstGeom>
          <a:noFill/>
          <a:ln w="76200">
            <a:solidFill>
              <a:schemeClr val="accent2"/>
            </a:solidFill>
            <a:miter lim="800000"/>
            <a:headEnd/>
            <a:tailEnd/>
          </a:ln>
          <a:effectLst>
            <a:outerShdw blurRad="63500" dist="40161" dir="1106097" algn="ctr" rotWithShape="0">
              <a:schemeClr val="bg1">
                <a:alpha val="74998"/>
              </a:schemeClr>
            </a:outerShdw>
          </a:effectLst>
        </p:spPr>
      </p:pic>
      <p:sp>
        <p:nvSpPr>
          <p:cNvPr id="586756" name="Rectangle 4"/>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90</a:t>
            </a:r>
          </a:p>
        </p:txBody>
      </p:sp>
      <p:grpSp>
        <p:nvGrpSpPr>
          <p:cNvPr id="2" name="Group 5"/>
          <p:cNvGrpSpPr>
            <a:grpSpLocks/>
          </p:cNvGrpSpPr>
          <p:nvPr/>
        </p:nvGrpSpPr>
        <p:grpSpPr bwMode="auto">
          <a:xfrm>
            <a:off x="1866900" y="3208338"/>
            <a:ext cx="379413" cy="379412"/>
            <a:chOff x="3461" y="3471"/>
            <a:chExt cx="239" cy="239"/>
          </a:xfrm>
        </p:grpSpPr>
        <p:pic>
          <p:nvPicPr>
            <p:cNvPr id="186511" name="Picture 6"/>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512"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3" name="Group 8"/>
          <p:cNvGrpSpPr>
            <a:grpSpLocks/>
          </p:cNvGrpSpPr>
          <p:nvPr/>
        </p:nvGrpSpPr>
        <p:grpSpPr bwMode="auto">
          <a:xfrm>
            <a:off x="1897063" y="2881313"/>
            <a:ext cx="379412" cy="379412"/>
            <a:chOff x="3461" y="3471"/>
            <a:chExt cx="239" cy="239"/>
          </a:xfrm>
        </p:grpSpPr>
        <p:pic>
          <p:nvPicPr>
            <p:cNvPr id="186509" name="Picture 9"/>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510" name="Picture 1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4" name="Group 11"/>
          <p:cNvGrpSpPr>
            <a:grpSpLocks/>
          </p:cNvGrpSpPr>
          <p:nvPr/>
        </p:nvGrpSpPr>
        <p:grpSpPr bwMode="auto">
          <a:xfrm>
            <a:off x="2027238" y="2601913"/>
            <a:ext cx="379412" cy="379412"/>
            <a:chOff x="3461" y="3471"/>
            <a:chExt cx="239" cy="239"/>
          </a:xfrm>
        </p:grpSpPr>
        <p:pic>
          <p:nvPicPr>
            <p:cNvPr id="186507" name="Picture 12"/>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508"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5" name="Group 14"/>
          <p:cNvGrpSpPr>
            <a:grpSpLocks/>
          </p:cNvGrpSpPr>
          <p:nvPr/>
        </p:nvGrpSpPr>
        <p:grpSpPr bwMode="auto">
          <a:xfrm>
            <a:off x="2181225" y="2332038"/>
            <a:ext cx="379413" cy="379412"/>
            <a:chOff x="3461" y="3471"/>
            <a:chExt cx="239" cy="239"/>
          </a:xfrm>
        </p:grpSpPr>
        <p:pic>
          <p:nvPicPr>
            <p:cNvPr id="186505" name="Picture 15"/>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50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6" name="Group 17"/>
          <p:cNvGrpSpPr>
            <a:grpSpLocks/>
          </p:cNvGrpSpPr>
          <p:nvPr/>
        </p:nvGrpSpPr>
        <p:grpSpPr bwMode="auto">
          <a:xfrm>
            <a:off x="2370138" y="2103438"/>
            <a:ext cx="379412" cy="379412"/>
            <a:chOff x="3461" y="3471"/>
            <a:chExt cx="239" cy="239"/>
          </a:xfrm>
        </p:grpSpPr>
        <p:pic>
          <p:nvPicPr>
            <p:cNvPr id="186503" name="Picture 18"/>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504" name="Picture 1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7" name="Group 20"/>
          <p:cNvGrpSpPr>
            <a:grpSpLocks/>
          </p:cNvGrpSpPr>
          <p:nvPr/>
        </p:nvGrpSpPr>
        <p:grpSpPr bwMode="auto">
          <a:xfrm>
            <a:off x="2568575" y="1870075"/>
            <a:ext cx="379413" cy="379413"/>
            <a:chOff x="3461" y="3471"/>
            <a:chExt cx="239" cy="239"/>
          </a:xfrm>
        </p:grpSpPr>
        <p:pic>
          <p:nvPicPr>
            <p:cNvPr id="186501" name="Picture 21"/>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502" name="Picture 2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8" name="Group 23"/>
          <p:cNvGrpSpPr>
            <a:grpSpLocks/>
          </p:cNvGrpSpPr>
          <p:nvPr/>
        </p:nvGrpSpPr>
        <p:grpSpPr bwMode="auto">
          <a:xfrm>
            <a:off x="2806700" y="1703388"/>
            <a:ext cx="379413" cy="379412"/>
            <a:chOff x="3461" y="3471"/>
            <a:chExt cx="239" cy="239"/>
          </a:xfrm>
        </p:grpSpPr>
        <p:pic>
          <p:nvPicPr>
            <p:cNvPr id="186499" name="Picture 24"/>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500" name="Picture 2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9" name="Group 26"/>
          <p:cNvGrpSpPr>
            <a:grpSpLocks/>
          </p:cNvGrpSpPr>
          <p:nvPr/>
        </p:nvGrpSpPr>
        <p:grpSpPr bwMode="auto">
          <a:xfrm>
            <a:off x="3089275" y="1581150"/>
            <a:ext cx="379413" cy="379413"/>
            <a:chOff x="3461" y="3471"/>
            <a:chExt cx="239" cy="239"/>
          </a:xfrm>
        </p:grpSpPr>
        <p:pic>
          <p:nvPicPr>
            <p:cNvPr id="186497" name="Picture 27"/>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98" name="Picture 2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10" name="Group 29"/>
          <p:cNvGrpSpPr>
            <a:grpSpLocks/>
          </p:cNvGrpSpPr>
          <p:nvPr/>
        </p:nvGrpSpPr>
        <p:grpSpPr bwMode="auto">
          <a:xfrm>
            <a:off x="3402013" y="1608138"/>
            <a:ext cx="379412" cy="379412"/>
            <a:chOff x="3461" y="3471"/>
            <a:chExt cx="239" cy="239"/>
          </a:xfrm>
        </p:grpSpPr>
        <p:pic>
          <p:nvPicPr>
            <p:cNvPr id="186495" name="Picture 30"/>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96"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11" name="Group 32"/>
          <p:cNvGrpSpPr>
            <a:grpSpLocks/>
          </p:cNvGrpSpPr>
          <p:nvPr/>
        </p:nvGrpSpPr>
        <p:grpSpPr bwMode="auto">
          <a:xfrm>
            <a:off x="3697288" y="1747838"/>
            <a:ext cx="379412" cy="379412"/>
            <a:chOff x="3461" y="3471"/>
            <a:chExt cx="239" cy="239"/>
          </a:xfrm>
        </p:grpSpPr>
        <p:pic>
          <p:nvPicPr>
            <p:cNvPr id="186493" name="Picture 33"/>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94" name="Picture 3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12" name="Group 35"/>
          <p:cNvGrpSpPr>
            <a:grpSpLocks/>
          </p:cNvGrpSpPr>
          <p:nvPr/>
        </p:nvGrpSpPr>
        <p:grpSpPr bwMode="auto">
          <a:xfrm>
            <a:off x="3963988" y="1912938"/>
            <a:ext cx="379412" cy="379412"/>
            <a:chOff x="3461" y="3471"/>
            <a:chExt cx="239" cy="239"/>
          </a:xfrm>
        </p:grpSpPr>
        <p:pic>
          <p:nvPicPr>
            <p:cNvPr id="186491" name="Picture 36"/>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92" name="Picture 3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13" name="Group 38"/>
          <p:cNvGrpSpPr>
            <a:grpSpLocks/>
          </p:cNvGrpSpPr>
          <p:nvPr/>
        </p:nvGrpSpPr>
        <p:grpSpPr bwMode="auto">
          <a:xfrm>
            <a:off x="4179888" y="2090738"/>
            <a:ext cx="379412" cy="379412"/>
            <a:chOff x="3461" y="3471"/>
            <a:chExt cx="239" cy="239"/>
          </a:xfrm>
        </p:grpSpPr>
        <p:pic>
          <p:nvPicPr>
            <p:cNvPr id="186489" name="Picture 39"/>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90" name="Picture 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14" name="Group 41"/>
          <p:cNvGrpSpPr>
            <a:grpSpLocks/>
          </p:cNvGrpSpPr>
          <p:nvPr/>
        </p:nvGrpSpPr>
        <p:grpSpPr bwMode="auto">
          <a:xfrm>
            <a:off x="4473575" y="2155825"/>
            <a:ext cx="379413" cy="379413"/>
            <a:chOff x="3461" y="3471"/>
            <a:chExt cx="239" cy="239"/>
          </a:xfrm>
        </p:grpSpPr>
        <p:pic>
          <p:nvPicPr>
            <p:cNvPr id="186487" name="Picture 42"/>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88"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15" name="Group 44"/>
          <p:cNvGrpSpPr>
            <a:grpSpLocks/>
          </p:cNvGrpSpPr>
          <p:nvPr/>
        </p:nvGrpSpPr>
        <p:grpSpPr bwMode="auto">
          <a:xfrm>
            <a:off x="4799013" y="2074863"/>
            <a:ext cx="379412" cy="379412"/>
            <a:chOff x="3461" y="3471"/>
            <a:chExt cx="239" cy="239"/>
          </a:xfrm>
        </p:grpSpPr>
        <p:pic>
          <p:nvPicPr>
            <p:cNvPr id="186485" name="Picture 45"/>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86" name="Picture 4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16" name="Group 47"/>
          <p:cNvGrpSpPr>
            <a:grpSpLocks/>
          </p:cNvGrpSpPr>
          <p:nvPr/>
        </p:nvGrpSpPr>
        <p:grpSpPr bwMode="auto">
          <a:xfrm>
            <a:off x="5072063" y="1936750"/>
            <a:ext cx="379412" cy="379413"/>
            <a:chOff x="3461" y="3471"/>
            <a:chExt cx="239" cy="239"/>
          </a:xfrm>
        </p:grpSpPr>
        <p:pic>
          <p:nvPicPr>
            <p:cNvPr id="186483" name="Picture 48"/>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84" name="Picture 4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17" name="Group 50"/>
          <p:cNvGrpSpPr>
            <a:grpSpLocks/>
          </p:cNvGrpSpPr>
          <p:nvPr/>
        </p:nvGrpSpPr>
        <p:grpSpPr bwMode="auto">
          <a:xfrm>
            <a:off x="5405438" y="1852613"/>
            <a:ext cx="379412" cy="379412"/>
            <a:chOff x="3461" y="3471"/>
            <a:chExt cx="239" cy="239"/>
          </a:xfrm>
        </p:grpSpPr>
        <p:pic>
          <p:nvPicPr>
            <p:cNvPr id="186481" name="Picture 51"/>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82" name="Picture 5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18" name="Group 53"/>
          <p:cNvGrpSpPr>
            <a:grpSpLocks/>
          </p:cNvGrpSpPr>
          <p:nvPr/>
        </p:nvGrpSpPr>
        <p:grpSpPr bwMode="auto">
          <a:xfrm>
            <a:off x="5699125" y="1833563"/>
            <a:ext cx="379413" cy="379412"/>
            <a:chOff x="3461" y="3471"/>
            <a:chExt cx="239" cy="239"/>
          </a:xfrm>
        </p:grpSpPr>
        <p:pic>
          <p:nvPicPr>
            <p:cNvPr id="186479" name="Picture 54"/>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80" name="Picture 5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19" name="Group 56"/>
          <p:cNvGrpSpPr>
            <a:grpSpLocks/>
          </p:cNvGrpSpPr>
          <p:nvPr/>
        </p:nvGrpSpPr>
        <p:grpSpPr bwMode="auto">
          <a:xfrm>
            <a:off x="5972175" y="1933575"/>
            <a:ext cx="379413" cy="379413"/>
            <a:chOff x="3461" y="3471"/>
            <a:chExt cx="239" cy="239"/>
          </a:xfrm>
        </p:grpSpPr>
        <p:pic>
          <p:nvPicPr>
            <p:cNvPr id="186477" name="Picture 57"/>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78" name="Picture 5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20" name="Group 59"/>
          <p:cNvGrpSpPr>
            <a:grpSpLocks/>
          </p:cNvGrpSpPr>
          <p:nvPr/>
        </p:nvGrpSpPr>
        <p:grpSpPr bwMode="auto">
          <a:xfrm>
            <a:off x="6272213" y="2087563"/>
            <a:ext cx="379412" cy="379412"/>
            <a:chOff x="3461" y="3471"/>
            <a:chExt cx="239" cy="239"/>
          </a:xfrm>
        </p:grpSpPr>
        <p:pic>
          <p:nvPicPr>
            <p:cNvPr id="186475" name="Picture 60"/>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76" name="Picture 6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21" name="Group 62"/>
          <p:cNvGrpSpPr>
            <a:grpSpLocks/>
          </p:cNvGrpSpPr>
          <p:nvPr/>
        </p:nvGrpSpPr>
        <p:grpSpPr bwMode="auto">
          <a:xfrm>
            <a:off x="6532563" y="2200275"/>
            <a:ext cx="379412" cy="379413"/>
            <a:chOff x="3461" y="3471"/>
            <a:chExt cx="239" cy="239"/>
          </a:xfrm>
        </p:grpSpPr>
        <p:pic>
          <p:nvPicPr>
            <p:cNvPr id="186473" name="Picture 63"/>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74" name="Picture 6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22" name="Group 65"/>
          <p:cNvGrpSpPr>
            <a:grpSpLocks/>
          </p:cNvGrpSpPr>
          <p:nvPr/>
        </p:nvGrpSpPr>
        <p:grpSpPr bwMode="auto">
          <a:xfrm>
            <a:off x="6773863" y="2373313"/>
            <a:ext cx="379412" cy="379412"/>
            <a:chOff x="3461" y="3471"/>
            <a:chExt cx="239" cy="239"/>
          </a:xfrm>
        </p:grpSpPr>
        <p:pic>
          <p:nvPicPr>
            <p:cNvPr id="186471" name="Picture 66"/>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72" name="Picture 6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23" name="Group 68"/>
          <p:cNvGrpSpPr>
            <a:grpSpLocks/>
          </p:cNvGrpSpPr>
          <p:nvPr/>
        </p:nvGrpSpPr>
        <p:grpSpPr bwMode="auto">
          <a:xfrm>
            <a:off x="7010400" y="2579688"/>
            <a:ext cx="379413" cy="379412"/>
            <a:chOff x="3461" y="3471"/>
            <a:chExt cx="239" cy="239"/>
          </a:xfrm>
        </p:grpSpPr>
        <p:pic>
          <p:nvPicPr>
            <p:cNvPr id="186469" name="Picture 69"/>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70" name="Picture 7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24" name="Group 71"/>
          <p:cNvGrpSpPr>
            <a:grpSpLocks/>
          </p:cNvGrpSpPr>
          <p:nvPr/>
        </p:nvGrpSpPr>
        <p:grpSpPr bwMode="auto">
          <a:xfrm>
            <a:off x="7175500" y="2813050"/>
            <a:ext cx="379413" cy="379413"/>
            <a:chOff x="3461" y="3471"/>
            <a:chExt cx="239" cy="239"/>
          </a:xfrm>
        </p:grpSpPr>
        <p:pic>
          <p:nvPicPr>
            <p:cNvPr id="186467" name="Picture 72"/>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68"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25" name="Group 74"/>
          <p:cNvGrpSpPr>
            <a:grpSpLocks/>
          </p:cNvGrpSpPr>
          <p:nvPr/>
        </p:nvGrpSpPr>
        <p:grpSpPr bwMode="auto">
          <a:xfrm>
            <a:off x="7292975" y="3108325"/>
            <a:ext cx="379413" cy="379413"/>
            <a:chOff x="3461" y="3471"/>
            <a:chExt cx="239" cy="239"/>
          </a:xfrm>
        </p:grpSpPr>
        <p:pic>
          <p:nvPicPr>
            <p:cNvPr id="186465" name="Picture 75"/>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66" name="Picture 7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26" name="Group 77"/>
          <p:cNvGrpSpPr>
            <a:grpSpLocks/>
          </p:cNvGrpSpPr>
          <p:nvPr/>
        </p:nvGrpSpPr>
        <p:grpSpPr bwMode="auto">
          <a:xfrm>
            <a:off x="7351713" y="3425825"/>
            <a:ext cx="379412" cy="379413"/>
            <a:chOff x="3461" y="3471"/>
            <a:chExt cx="239" cy="239"/>
          </a:xfrm>
        </p:grpSpPr>
        <p:pic>
          <p:nvPicPr>
            <p:cNvPr id="186463" name="Picture 78"/>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64" name="Picture 7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27" name="Group 80"/>
          <p:cNvGrpSpPr>
            <a:grpSpLocks/>
          </p:cNvGrpSpPr>
          <p:nvPr/>
        </p:nvGrpSpPr>
        <p:grpSpPr bwMode="auto">
          <a:xfrm>
            <a:off x="7254875" y="3721100"/>
            <a:ext cx="379413" cy="379413"/>
            <a:chOff x="3461" y="3471"/>
            <a:chExt cx="239" cy="239"/>
          </a:xfrm>
        </p:grpSpPr>
        <p:pic>
          <p:nvPicPr>
            <p:cNvPr id="186461" name="Picture 81"/>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62" name="Picture 8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28" name="Group 83"/>
          <p:cNvGrpSpPr>
            <a:grpSpLocks/>
          </p:cNvGrpSpPr>
          <p:nvPr/>
        </p:nvGrpSpPr>
        <p:grpSpPr bwMode="auto">
          <a:xfrm>
            <a:off x="7110413" y="3983038"/>
            <a:ext cx="379412" cy="379412"/>
            <a:chOff x="3461" y="3471"/>
            <a:chExt cx="239" cy="239"/>
          </a:xfrm>
        </p:grpSpPr>
        <p:pic>
          <p:nvPicPr>
            <p:cNvPr id="186459" name="Picture 84"/>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60" name="Picture 8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29" name="Group 86"/>
          <p:cNvGrpSpPr>
            <a:grpSpLocks/>
          </p:cNvGrpSpPr>
          <p:nvPr/>
        </p:nvGrpSpPr>
        <p:grpSpPr bwMode="auto">
          <a:xfrm>
            <a:off x="6832600" y="4127500"/>
            <a:ext cx="379413" cy="379413"/>
            <a:chOff x="3461" y="3471"/>
            <a:chExt cx="239" cy="239"/>
          </a:xfrm>
        </p:grpSpPr>
        <p:pic>
          <p:nvPicPr>
            <p:cNvPr id="186457" name="Picture 87"/>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58" name="Picture 8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30" name="Group 89"/>
          <p:cNvGrpSpPr>
            <a:grpSpLocks/>
          </p:cNvGrpSpPr>
          <p:nvPr/>
        </p:nvGrpSpPr>
        <p:grpSpPr bwMode="auto">
          <a:xfrm>
            <a:off x="6564313" y="4246563"/>
            <a:ext cx="379412" cy="379412"/>
            <a:chOff x="3461" y="3471"/>
            <a:chExt cx="239" cy="239"/>
          </a:xfrm>
        </p:grpSpPr>
        <p:pic>
          <p:nvPicPr>
            <p:cNvPr id="186455" name="Picture 90"/>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56" name="Picture 9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31" name="Group 92"/>
          <p:cNvGrpSpPr>
            <a:grpSpLocks/>
          </p:cNvGrpSpPr>
          <p:nvPr/>
        </p:nvGrpSpPr>
        <p:grpSpPr bwMode="auto">
          <a:xfrm>
            <a:off x="6308725" y="4352925"/>
            <a:ext cx="379413" cy="379413"/>
            <a:chOff x="3461" y="3471"/>
            <a:chExt cx="239" cy="239"/>
          </a:xfrm>
        </p:grpSpPr>
        <p:pic>
          <p:nvPicPr>
            <p:cNvPr id="186453" name="Picture 93"/>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54" name="Picture 9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586880" name="Group 95"/>
          <p:cNvGrpSpPr>
            <a:grpSpLocks/>
          </p:cNvGrpSpPr>
          <p:nvPr/>
        </p:nvGrpSpPr>
        <p:grpSpPr bwMode="auto">
          <a:xfrm>
            <a:off x="6002338" y="4411663"/>
            <a:ext cx="379412" cy="379412"/>
            <a:chOff x="3461" y="3471"/>
            <a:chExt cx="239" cy="239"/>
          </a:xfrm>
        </p:grpSpPr>
        <p:pic>
          <p:nvPicPr>
            <p:cNvPr id="186451" name="Picture 96"/>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52" name="Picture 9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586881" name="Group 98"/>
          <p:cNvGrpSpPr>
            <a:grpSpLocks/>
          </p:cNvGrpSpPr>
          <p:nvPr/>
        </p:nvGrpSpPr>
        <p:grpSpPr bwMode="auto">
          <a:xfrm>
            <a:off x="5702300" y="4343400"/>
            <a:ext cx="379413" cy="379413"/>
            <a:chOff x="3461" y="3471"/>
            <a:chExt cx="239" cy="239"/>
          </a:xfrm>
        </p:grpSpPr>
        <p:pic>
          <p:nvPicPr>
            <p:cNvPr id="186449" name="Picture 99"/>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50" name="Picture 10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586882" name="Group 101"/>
          <p:cNvGrpSpPr>
            <a:grpSpLocks/>
          </p:cNvGrpSpPr>
          <p:nvPr/>
        </p:nvGrpSpPr>
        <p:grpSpPr bwMode="auto">
          <a:xfrm>
            <a:off x="5410200" y="4289425"/>
            <a:ext cx="379413" cy="379413"/>
            <a:chOff x="3461" y="3471"/>
            <a:chExt cx="239" cy="239"/>
          </a:xfrm>
        </p:grpSpPr>
        <p:pic>
          <p:nvPicPr>
            <p:cNvPr id="186447" name="Picture 102"/>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48" name="Picture 10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586883" name="Group 104"/>
          <p:cNvGrpSpPr>
            <a:grpSpLocks/>
          </p:cNvGrpSpPr>
          <p:nvPr/>
        </p:nvGrpSpPr>
        <p:grpSpPr bwMode="auto">
          <a:xfrm>
            <a:off x="5106988" y="4235450"/>
            <a:ext cx="379412" cy="379413"/>
            <a:chOff x="3461" y="3471"/>
            <a:chExt cx="239" cy="239"/>
          </a:xfrm>
        </p:grpSpPr>
        <p:pic>
          <p:nvPicPr>
            <p:cNvPr id="186445" name="Picture 105"/>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46" name="Picture 1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586884" name="Group 107"/>
          <p:cNvGrpSpPr>
            <a:grpSpLocks/>
          </p:cNvGrpSpPr>
          <p:nvPr/>
        </p:nvGrpSpPr>
        <p:grpSpPr bwMode="auto">
          <a:xfrm>
            <a:off x="4789488" y="4257675"/>
            <a:ext cx="379412" cy="379413"/>
            <a:chOff x="3461" y="3471"/>
            <a:chExt cx="239" cy="239"/>
          </a:xfrm>
        </p:grpSpPr>
        <p:pic>
          <p:nvPicPr>
            <p:cNvPr id="186443" name="Picture 108"/>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44" name="Picture 10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586885" name="Group 110"/>
          <p:cNvGrpSpPr>
            <a:grpSpLocks/>
          </p:cNvGrpSpPr>
          <p:nvPr/>
        </p:nvGrpSpPr>
        <p:grpSpPr bwMode="auto">
          <a:xfrm>
            <a:off x="4475163" y="4292600"/>
            <a:ext cx="379412" cy="379413"/>
            <a:chOff x="3461" y="3471"/>
            <a:chExt cx="239" cy="239"/>
          </a:xfrm>
        </p:grpSpPr>
        <p:pic>
          <p:nvPicPr>
            <p:cNvPr id="186441" name="Picture 111"/>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42" name="Picture 1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586886" name="Group 113"/>
          <p:cNvGrpSpPr>
            <a:grpSpLocks/>
          </p:cNvGrpSpPr>
          <p:nvPr/>
        </p:nvGrpSpPr>
        <p:grpSpPr bwMode="auto">
          <a:xfrm>
            <a:off x="4168775" y="4419600"/>
            <a:ext cx="379413" cy="379413"/>
            <a:chOff x="3461" y="3471"/>
            <a:chExt cx="239" cy="239"/>
          </a:xfrm>
        </p:grpSpPr>
        <p:pic>
          <p:nvPicPr>
            <p:cNvPr id="186439" name="Picture 114"/>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40" name="Picture 1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586887" name="Group 116"/>
          <p:cNvGrpSpPr>
            <a:grpSpLocks/>
          </p:cNvGrpSpPr>
          <p:nvPr/>
        </p:nvGrpSpPr>
        <p:grpSpPr bwMode="auto">
          <a:xfrm>
            <a:off x="3867150" y="4510088"/>
            <a:ext cx="379413" cy="379412"/>
            <a:chOff x="3461" y="3471"/>
            <a:chExt cx="239" cy="239"/>
          </a:xfrm>
        </p:grpSpPr>
        <p:pic>
          <p:nvPicPr>
            <p:cNvPr id="186437" name="Picture 117"/>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38" name="Picture 11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586888" name="Group 119"/>
          <p:cNvGrpSpPr>
            <a:grpSpLocks/>
          </p:cNvGrpSpPr>
          <p:nvPr/>
        </p:nvGrpSpPr>
        <p:grpSpPr bwMode="auto">
          <a:xfrm>
            <a:off x="3530600" y="4567238"/>
            <a:ext cx="379413" cy="379412"/>
            <a:chOff x="3461" y="3471"/>
            <a:chExt cx="239" cy="239"/>
          </a:xfrm>
        </p:grpSpPr>
        <p:pic>
          <p:nvPicPr>
            <p:cNvPr id="186435" name="Picture 120"/>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36" name="Picture 12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586889" name="Group 122"/>
          <p:cNvGrpSpPr>
            <a:grpSpLocks/>
          </p:cNvGrpSpPr>
          <p:nvPr/>
        </p:nvGrpSpPr>
        <p:grpSpPr bwMode="auto">
          <a:xfrm>
            <a:off x="3201988" y="4624388"/>
            <a:ext cx="379412" cy="379412"/>
            <a:chOff x="3461" y="3471"/>
            <a:chExt cx="239" cy="239"/>
          </a:xfrm>
        </p:grpSpPr>
        <p:pic>
          <p:nvPicPr>
            <p:cNvPr id="186433" name="Picture 123"/>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34" name="Picture 12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586890" name="Group 125"/>
          <p:cNvGrpSpPr>
            <a:grpSpLocks/>
          </p:cNvGrpSpPr>
          <p:nvPr/>
        </p:nvGrpSpPr>
        <p:grpSpPr bwMode="auto">
          <a:xfrm>
            <a:off x="2876550" y="4610100"/>
            <a:ext cx="379413" cy="379413"/>
            <a:chOff x="3461" y="3471"/>
            <a:chExt cx="239" cy="239"/>
          </a:xfrm>
        </p:grpSpPr>
        <p:pic>
          <p:nvPicPr>
            <p:cNvPr id="186431" name="Picture 126"/>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32" name="Picture 12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586891" name="Group 128"/>
          <p:cNvGrpSpPr>
            <a:grpSpLocks/>
          </p:cNvGrpSpPr>
          <p:nvPr/>
        </p:nvGrpSpPr>
        <p:grpSpPr bwMode="auto">
          <a:xfrm>
            <a:off x="2586038" y="4462463"/>
            <a:ext cx="379412" cy="379412"/>
            <a:chOff x="3461" y="3471"/>
            <a:chExt cx="239" cy="239"/>
          </a:xfrm>
        </p:grpSpPr>
        <p:pic>
          <p:nvPicPr>
            <p:cNvPr id="186429" name="Picture 129"/>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30" name="Picture 1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586892" name="Group 131"/>
          <p:cNvGrpSpPr>
            <a:grpSpLocks/>
          </p:cNvGrpSpPr>
          <p:nvPr/>
        </p:nvGrpSpPr>
        <p:grpSpPr bwMode="auto">
          <a:xfrm>
            <a:off x="2292350" y="4267200"/>
            <a:ext cx="379413" cy="379413"/>
            <a:chOff x="3461" y="3471"/>
            <a:chExt cx="239" cy="239"/>
          </a:xfrm>
        </p:grpSpPr>
        <p:pic>
          <p:nvPicPr>
            <p:cNvPr id="186427" name="Picture 132"/>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28" name="Picture 13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586893" name="Group 134"/>
          <p:cNvGrpSpPr>
            <a:grpSpLocks/>
          </p:cNvGrpSpPr>
          <p:nvPr/>
        </p:nvGrpSpPr>
        <p:grpSpPr bwMode="auto">
          <a:xfrm>
            <a:off x="2030413" y="4008438"/>
            <a:ext cx="379412" cy="379412"/>
            <a:chOff x="3461" y="3471"/>
            <a:chExt cx="239" cy="239"/>
          </a:xfrm>
        </p:grpSpPr>
        <p:pic>
          <p:nvPicPr>
            <p:cNvPr id="186425" name="Picture 135"/>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26" name="Picture 13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586894" name="Group 137"/>
          <p:cNvGrpSpPr>
            <a:grpSpLocks/>
          </p:cNvGrpSpPr>
          <p:nvPr/>
        </p:nvGrpSpPr>
        <p:grpSpPr bwMode="auto">
          <a:xfrm>
            <a:off x="1868488" y="3752850"/>
            <a:ext cx="379412" cy="379413"/>
            <a:chOff x="3461" y="3471"/>
            <a:chExt cx="239" cy="239"/>
          </a:xfrm>
        </p:grpSpPr>
        <p:pic>
          <p:nvPicPr>
            <p:cNvPr id="186423" name="Picture 138"/>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24" name="Picture 13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586896" name="Group 140"/>
          <p:cNvGrpSpPr>
            <a:grpSpLocks/>
          </p:cNvGrpSpPr>
          <p:nvPr/>
        </p:nvGrpSpPr>
        <p:grpSpPr bwMode="auto">
          <a:xfrm>
            <a:off x="1928813" y="3538538"/>
            <a:ext cx="104775" cy="223837"/>
            <a:chOff x="3461" y="3471"/>
            <a:chExt cx="239" cy="239"/>
          </a:xfrm>
        </p:grpSpPr>
        <p:pic>
          <p:nvPicPr>
            <p:cNvPr id="186421" name="Picture 141"/>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86422" name="Picture 1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sp>
        <p:nvSpPr>
          <p:cNvPr id="586895" name="Text Box 143"/>
          <p:cNvSpPr txBox="1">
            <a:spLocks noChangeArrowheads="1"/>
          </p:cNvSpPr>
          <p:nvPr/>
        </p:nvSpPr>
        <p:spPr bwMode="auto">
          <a:xfrm>
            <a:off x="2421141" y="2312988"/>
            <a:ext cx="4652962" cy="2123658"/>
          </a:xfrm>
          <a:prstGeom prst="rect">
            <a:avLst/>
          </a:prstGeom>
          <a:noFill/>
          <a:ln w="12700">
            <a:noFill/>
            <a:miter lim="800000"/>
            <a:headEnd/>
            <a:tailEnd/>
          </a:ln>
          <a:effectLst/>
        </p:spPr>
        <p:txBody>
          <a:bodyPr>
            <a:spAutoFit/>
          </a:bodyPr>
          <a:lstStyle/>
          <a:p>
            <a:pPr algn="ctr">
              <a:spcBef>
                <a:spcPct val="50000"/>
              </a:spcBef>
              <a:defRPr/>
            </a:pPr>
            <a:r>
              <a:rPr lang="en-US" sz="4400">
                <a:solidFill>
                  <a:schemeClr val="accent1"/>
                </a:solidFill>
                <a:effectLst>
                  <a:glow rad="139700">
                    <a:schemeClr val="tx1">
                      <a:alpha val="75000"/>
                    </a:schemeClr>
                  </a:glow>
                </a:effectLst>
                <a:latin typeface="Arial" charset="0"/>
                <a:ea typeface="+mn-ea"/>
                <a:cs typeface="+mn-cs"/>
              </a:rPr>
              <a:t>THE </a:t>
            </a:r>
            <a:r>
              <a:rPr lang="en-US" sz="4400" smtClean="0">
                <a:solidFill>
                  <a:schemeClr val="accent1"/>
                </a:solidFill>
                <a:effectLst>
                  <a:glow rad="139700">
                    <a:schemeClr val="tx1">
                      <a:alpha val="75000"/>
                    </a:schemeClr>
                  </a:glow>
                </a:effectLst>
                <a:latin typeface="Arial" charset="0"/>
                <a:ea typeface="+mn-ea"/>
                <a:cs typeface="+mn-cs"/>
              </a:rPr>
              <a:t>BASIC </a:t>
            </a:r>
            <a:r>
              <a:rPr lang="en-US" sz="4400" dirty="0">
                <a:solidFill>
                  <a:schemeClr val="accent1"/>
                </a:solidFill>
                <a:effectLst>
                  <a:glow rad="139700">
                    <a:schemeClr val="tx1">
                      <a:alpha val="75000"/>
                    </a:schemeClr>
                  </a:glow>
                </a:effectLst>
                <a:latin typeface="Arial" charset="0"/>
                <a:ea typeface="+mn-ea"/>
                <a:cs typeface="+mn-cs"/>
              </a:rPr>
              <a:t>DOCUMENT OF OUR FAITH!</a:t>
            </a:r>
          </a:p>
        </p:txBody>
      </p:sp>
      <p:sp>
        <p:nvSpPr>
          <p:cNvPr id="586898" name="WordArt 146"/>
          <p:cNvSpPr>
            <a:spLocks noChangeArrowheads="1" noChangeShapeType="1" noTextEdit="1"/>
          </p:cNvSpPr>
          <p:nvPr/>
        </p:nvSpPr>
        <p:spPr bwMode="auto">
          <a:xfrm>
            <a:off x="534988" y="1487488"/>
            <a:ext cx="7874000" cy="4052887"/>
          </a:xfrm>
          <a:prstGeom prst="rect">
            <a:avLst/>
          </a:prstGeom>
        </p:spPr>
        <p:txBody>
          <a:bodyPr wrap="none" fromWordArt="1">
            <a:prstTxWarp prst="textCascadeUp">
              <a:avLst>
                <a:gd name="adj" fmla="val 44444"/>
              </a:avLst>
            </a:prstTxWarp>
            <a:scene3d>
              <a:camera prst="legacyPerspectiveFront">
                <a:rot lat="20519982" lon="1080000" rev="0"/>
              </a:camera>
              <a:lightRig rig="legacyHarsh2" dir="b"/>
            </a:scene3d>
            <a:sp3d extrusionH="430200" prstMaterial="legacyMatte">
              <a:extrusionClr>
                <a:srgbClr val="FF6600"/>
              </a:extrusionClr>
            </a:sp3d>
          </a:bodyPr>
          <a:lstStyle/>
          <a:p>
            <a:pPr algn="ctr"/>
            <a:r>
              <a:rPr lang="en-US" sz="7200" kern="10" dirty="0" smtClean="0">
                <a:ln w="9525">
                  <a:round/>
                  <a:headEnd/>
                  <a:tailEnd/>
                </a:ln>
                <a:gradFill rotWithShape="1">
                  <a:gsLst>
                    <a:gs pos="0">
                      <a:srgbClr val="FFE701"/>
                    </a:gs>
                    <a:gs pos="100000">
                      <a:srgbClr val="FE3E02"/>
                    </a:gs>
                  </a:gsLst>
                  <a:lin ang="5400000" scaled="1"/>
                </a:gradFill>
                <a:latin typeface="Impact"/>
                <a:ea typeface="Impact"/>
                <a:cs typeface="Impact"/>
              </a:rPr>
              <a:t>ROA, OPVU JISU!</a:t>
            </a:r>
            <a:endParaRPr lang="en-US" sz="72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186420" name="Text Box 147"/>
          <p:cNvSpPr txBox="1">
            <a:spLocks noChangeArrowheads="1"/>
          </p:cNvSpPr>
          <p:nvPr/>
        </p:nvSpPr>
        <p:spPr bwMode="auto">
          <a:xfrm>
            <a:off x="8594725" y="6426200"/>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800">
                <a:solidFill>
                  <a:srgbClr val="FFFFFF"/>
                </a:solidFill>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6*min(max(#ppt_w*#ppt_h,.3),1)-7.4)/-.7*#ppt_w"/>
                                          </p:val>
                                        </p:tav>
                                        <p:tav tm="100000">
                                          <p:val>
                                            <p:strVal val="#ppt_w"/>
                                          </p:val>
                                        </p:tav>
                                      </p:tavLst>
                                    </p:anim>
                                    <p:anim calcmode="lin" valueType="num">
                                      <p:cBhvr>
                                        <p:cTn id="8" dur="500" fill="hold"/>
                                        <p:tgtEl>
                                          <p:spTgt spid="2"/>
                                        </p:tgtEl>
                                        <p:attrNameLst>
                                          <p:attrName>ppt_h</p:attrName>
                                        </p:attrNameLst>
                                      </p:cBhvr>
                                      <p:tavLst>
                                        <p:tav tm="0">
                                          <p:val>
                                            <p:strVal val="(6*min(max(#ppt_w*#ppt_h,.3),1)-7.4)/-.7*#ppt_h"/>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3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6*min(max(#ppt_w*#ppt_h,.3),1)-7.4)/-.7*#ppt_w"/>
                                          </p:val>
                                        </p:tav>
                                        <p:tav tm="100000">
                                          <p:val>
                                            <p:strVal val="#ppt_w"/>
                                          </p:val>
                                        </p:tav>
                                      </p:tavLst>
                                    </p:anim>
                                    <p:anim calcmode="lin" valueType="num">
                                      <p:cBhvr>
                                        <p:cTn id="15" dur="500" fill="hold"/>
                                        <p:tgtEl>
                                          <p:spTgt spid="3"/>
                                        </p:tgtEl>
                                        <p:attrNameLst>
                                          <p:attrName>ppt_h</p:attrName>
                                        </p:attrNameLst>
                                      </p:cBhvr>
                                      <p:tavLst>
                                        <p:tav tm="0">
                                          <p:val>
                                            <p:strVal val="(6*min(max(#ppt_w*#ppt_h,.3),1)-7.4)/-.7*#ppt_h"/>
                                          </p:val>
                                        </p:tav>
                                        <p:tav tm="100000">
                                          <p:val>
                                            <p:strVal val="#ppt_h"/>
                                          </p:val>
                                        </p:tav>
                                      </p:tavLst>
                                    </p:anim>
                                    <p:anim calcmode="lin" valueType="num">
                                      <p:cBhvr>
                                        <p:cTn id="16" dur="500" fill="hold"/>
                                        <p:tgtEl>
                                          <p:spTgt spid="3"/>
                                        </p:tgtEl>
                                        <p:attrNameLst>
                                          <p:attrName>ppt_x</p:attrName>
                                        </p:attrNameLst>
                                      </p:cBhvr>
                                      <p:tavLst>
                                        <p:tav tm="0">
                                          <p:val>
                                            <p:fltVal val="0.5"/>
                                          </p:val>
                                        </p:tav>
                                        <p:tav tm="100000">
                                          <p:val>
                                            <p:strVal val="#ppt_x"/>
                                          </p:val>
                                        </p:tav>
                                      </p:tavLst>
                                    </p:anim>
                                    <p:anim calcmode="lin" valueType="num">
                                      <p:cBhvr>
                                        <p:cTn id="17" dur="500" fill="hold"/>
                                        <p:tgtEl>
                                          <p:spTgt spid="3"/>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36"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strVal val="(6*min(max(#ppt_w*#ppt_h,.3),1)-7.4)/-.7*#ppt_w"/>
                                          </p:val>
                                        </p:tav>
                                        <p:tav tm="100000">
                                          <p:val>
                                            <p:strVal val="#ppt_w"/>
                                          </p:val>
                                        </p:tav>
                                      </p:tavLst>
                                    </p:anim>
                                    <p:anim calcmode="lin" valueType="num">
                                      <p:cBhvr>
                                        <p:cTn id="22" dur="500" fill="hold"/>
                                        <p:tgtEl>
                                          <p:spTgt spid="4"/>
                                        </p:tgtEl>
                                        <p:attrNameLst>
                                          <p:attrName>ppt_h</p:attrName>
                                        </p:attrNameLst>
                                      </p:cBhvr>
                                      <p:tavLst>
                                        <p:tav tm="0">
                                          <p:val>
                                            <p:strVal val="(6*min(max(#ppt_w*#ppt_h,.3),1)-7.4)/-.7*#ppt_h"/>
                                          </p:val>
                                        </p:tav>
                                        <p:tav tm="100000">
                                          <p:val>
                                            <p:strVal val="#ppt_h"/>
                                          </p:val>
                                        </p:tav>
                                      </p:tavLst>
                                    </p:anim>
                                    <p:anim calcmode="lin" valueType="num">
                                      <p:cBhvr>
                                        <p:cTn id="23" dur="500" fill="hold"/>
                                        <p:tgtEl>
                                          <p:spTgt spid="4"/>
                                        </p:tgtEl>
                                        <p:attrNameLst>
                                          <p:attrName>ppt_x</p:attrName>
                                        </p:attrNameLst>
                                      </p:cBhvr>
                                      <p:tavLst>
                                        <p:tav tm="0">
                                          <p:val>
                                            <p:fltVal val="0.5"/>
                                          </p:val>
                                        </p:tav>
                                        <p:tav tm="100000">
                                          <p:val>
                                            <p:strVal val="#ppt_x"/>
                                          </p:val>
                                        </p:tav>
                                      </p:tavLst>
                                    </p:anim>
                                    <p:anim calcmode="lin" valueType="num">
                                      <p:cBhvr>
                                        <p:cTn id="24" dur="500" fill="hold"/>
                                        <p:tgtEl>
                                          <p:spTgt spid="4"/>
                                        </p:tgtEl>
                                        <p:attrNameLst>
                                          <p:attrName>ppt_y</p:attrName>
                                        </p:attrNameLst>
                                      </p:cBhvr>
                                      <p:tavLst>
                                        <p:tav tm="0">
                                          <p:val>
                                            <p:strVal val="1+(6*min(max(#ppt_w*#ppt_h,.3),1)-7.4)/-.7*#ppt_h/2"/>
                                          </p:val>
                                        </p:tav>
                                        <p:tav tm="100000">
                                          <p:val>
                                            <p:strVal val="#ppt_y"/>
                                          </p:val>
                                        </p:tav>
                                      </p:tavLst>
                                    </p:anim>
                                  </p:childTnLst>
                                </p:cTn>
                              </p:par>
                            </p:childTnLst>
                          </p:cTn>
                        </p:par>
                        <p:par>
                          <p:cTn id="25" fill="hold" nodeType="afterGroup">
                            <p:stCondLst>
                              <p:cond delay="1500"/>
                            </p:stCondLst>
                            <p:childTnLst>
                              <p:par>
                                <p:cTn id="26" presetID="23" presetClass="entr" presetSubtype="36"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strVal val="(6*min(max(#ppt_w*#ppt_h,.3),1)-7.4)/-.7*#ppt_w"/>
                                          </p:val>
                                        </p:tav>
                                        <p:tav tm="100000">
                                          <p:val>
                                            <p:strVal val="#ppt_w"/>
                                          </p:val>
                                        </p:tav>
                                      </p:tavLst>
                                    </p:anim>
                                    <p:anim calcmode="lin" valueType="num">
                                      <p:cBhvr>
                                        <p:cTn id="29" dur="500" fill="hold"/>
                                        <p:tgtEl>
                                          <p:spTgt spid="5"/>
                                        </p:tgtEl>
                                        <p:attrNameLst>
                                          <p:attrName>ppt_h</p:attrName>
                                        </p:attrNameLst>
                                      </p:cBhvr>
                                      <p:tavLst>
                                        <p:tav tm="0">
                                          <p:val>
                                            <p:strVal val="(6*min(max(#ppt_w*#ppt_h,.3),1)-7.4)/-.7*#ppt_h"/>
                                          </p:val>
                                        </p:tav>
                                        <p:tav tm="100000">
                                          <p:val>
                                            <p:strVal val="#ppt_h"/>
                                          </p:val>
                                        </p:tav>
                                      </p:tavLst>
                                    </p:anim>
                                    <p:anim calcmode="lin" valueType="num">
                                      <p:cBhvr>
                                        <p:cTn id="30" dur="500" fill="hold"/>
                                        <p:tgtEl>
                                          <p:spTgt spid="5"/>
                                        </p:tgtEl>
                                        <p:attrNameLst>
                                          <p:attrName>ppt_x</p:attrName>
                                        </p:attrNameLst>
                                      </p:cBhvr>
                                      <p:tavLst>
                                        <p:tav tm="0">
                                          <p:val>
                                            <p:fltVal val="0.5"/>
                                          </p:val>
                                        </p:tav>
                                        <p:tav tm="100000">
                                          <p:val>
                                            <p:strVal val="#ppt_x"/>
                                          </p:val>
                                        </p:tav>
                                      </p:tavLst>
                                    </p:anim>
                                    <p:anim calcmode="lin" valueType="num">
                                      <p:cBhvr>
                                        <p:cTn id="31" dur="50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32" fill="hold" nodeType="afterGroup">
                            <p:stCondLst>
                              <p:cond delay="2000"/>
                            </p:stCondLst>
                            <p:childTnLst>
                              <p:par>
                                <p:cTn id="33" presetID="23" presetClass="entr" presetSubtype="36"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strVal val="(6*min(max(#ppt_w*#ppt_h,.3),1)-7.4)/-.7*#ppt_w"/>
                                          </p:val>
                                        </p:tav>
                                        <p:tav tm="100000">
                                          <p:val>
                                            <p:strVal val="#ppt_w"/>
                                          </p:val>
                                        </p:tav>
                                      </p:tavLst>
                                    </p:anim>
                                    <p:anim calcmode="lin" valueType="num">
                                      <p:cBhvr>
                                        <p:cTn id="36" dur="500" fill="hold"/>
                                        <p:tgtEl>
                                          <p:spTgt spid="6"/>
                                        </p:tgtEl>
                                        <p:attrNameLst>
                                          <p:attrName>ppt_h</p:attrName>
                                        </p:attrNameLst>
                                      </p:cBhvr>
                                      <p:tavLst>
                                        <p:tav tm="0">
                                          <p:val>
                                            <p:strVal val="(6*min(max(#ppt_w*#ppt_h,.3),1)-7.4)/-.7*#ppt_h"/>
                                          </p:val>
                                        </p:tav>
                                        <p:tav tm="100000">
                                          <p:val>
                                            <p:strVal val="#ppt_h"/>
                                          </p:val>
                                        </p:tav>
                                      </p:tavLst>
                                    </p:anim>
                                    <p:anim calcmode="lin" valueType="num">
                                      <p:cBhvr>
                                        <p:cTn id="37" dur="500" fill="hold"/>
                                        <p:tgtEl>
                                          <p:spTgt spid="6"/>
                                        </p:tgtEl>
                                        <p:attrNameLst>
                                          <p:attrName>ppt_x</p:attrName>
                                        </p:attrNameLst>
                                      </p:cBhvr>
                                      <p:tavLst>
                                        <p:tav tm="0">
                                          <p:val>
                                            <p:fltVal val="0.5"/>
                                          </p:val>
                                        </p:tav>
                                        <p:tav tm="100000">
                                          <p:val>
                                            <p:strVal val="#ppt_x"/>
                                          </p:val>
                                        </p:tav>
                                      </p:tavLst>
                                    </p:anim>
                                    <p:anim calcmode="lin" valueType="num">
                                      <p:cBhvr>
                                        <p:cTn id="38" dur="500" fill="hold"/>
                                        <p:tgtEl>
                                          <p:spTgt spid="6"/>
                                        </p:tgtEl>
                                        <p:attrNameLst>
                                          <p:attrName>ppt_y</p:attrName>
                                        </p:attrNameLst>
                                      </p:cBhvr>
                                      <p:tavLst>
                                        <p:tav tm="0">
                                          <p:val>
                                            <p:strVal val="1+(6*min(max(#ppt_w*#ppt_h,.3),1)-7.4)/-.7*#ppt_h/2"/>
                                          </p:val>
                                        </p:tav>
                                        <p:tav tm="100000">
                                          <p:val>
                                            <p:strVal val="#ppt_y"/>
                                          </p:val>
                                        </p:tav>
                                      </p:tavLst>
                                    </p:anim>
                                  </p:childTnLst>
                                </p:cTn>
                              </p:par>
                            </p:childTnLst>
                          </p:cTn>
                        </p:par>
                        <p:par>
                          <p:cTn id="39" fill="hold" nodeType="afterGroup">
                            <p:stCondLst>
                              <p:cond delay="2500"/>
                            </p:stCondLst>
                            <p:childTnLst>
                              <p:par>
                                <p:cTn id="40" presetID="23" presetClass="entr" presetSubtype="36"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strVal val="(6*min(max(#ppt_w*#ppt_h,.3),1)-7.4)/-.7*#ppt_w"/>
                                          </p:val>
                                        </p:tav>
                                        <p:tav tm="100000">
                                          <p:val>
                                            <p:strVal val="#ppt_w"/>
                                          </p:val>
                                        </p:tav>
                                      </p:tavLst>
                                    </p:anim>
                                    <p:anim calcmode="lin" valueType="num">
                                      <p:cBhvr>
                                        <p:cTn id="43" dur="500" fill="hold"/>
                                        <p:tgtEl>
                                          <p:spTgt spid="7"/>
                                        </p:tgtEl>
                                        <p:attrNameLst>
                                          <p:attrName>ppt_h</p:attrName>
                                        </p:attrNameLst>
                                      </p:cBhvr>
                                      <p:tavLst>
                                        <p:tav tm="0">
                                          <p:val>
                                            <p:strVal val="(6*min(max(#ppt_w*#ppt_h,.3),1)-7.4)/-.7*#ppt_h"/>
                                          </p:val>
                                        </p:tav>
                                        <p:tav tm="100000">
                                          <p:val>
                                            <p:strVal val="#ppt_h"/>
                                          </p:val>
                                        </p:tav>
                                      </p:tavLst>
                                    </p:anim>
                                    <p:anim calcmode="lin" valueType="num">
                                      <p:cBhvr>
                                        <p:cTn id="44" dur="500" fill="hold"/>
                                        <p:tgtEl>
                                          <p:spTgt spid="7"/>
                                        </p:tgtEl>
                                        <p:attrNameLst>
                                          <p:attrName>ppt_x</p:attrName>
                                        </p:attrNameLst>
                                      </p:cBhvr>
                                      <p:tavLst>
                                        <p:tav tm="0">
                                          <p:val>
                                            <p:fltVal val="0.5"/>
                                          </p:val>
                                        </p:tav>
                                        <p:tav tm="100000">
                                          <p:val>
                                            <p:strVal val="#ppt_x"/>
                                          </p:val>
                                        </p:tav>
                                      </p:tavLst>
                                    </p:anim>
                                    <p:anim calcmode="lin" valueType="num">
                                      <p:cBhvr>
                                        <p:cTn id="45" dur="500" fill="hold"/>
                                        <p:tgtEl>
                                          <p:spTgt spid="7"/>
                                        </p:tgtEl>
                                        <p:attrNameLst>
                                          <p:attrName>ppt_y</p:attrName>
                                        </p:attrNameLst>
                                      </p:cBhvr>
                                      <p:tavLst>
                                        <p:tav tm="0">
                                          <p:val>
                                            <p:strVal val="1+(6*min(max(#ppt_w*#ppt_h,.3),1)-7.4)/-.7*#ppt_h/2"/>
                                          </p:val>
                                        </p:tav>
                                        <p:tav tm="100000">
                                          <p:val>
                                            <p:strVal val="#ppt_y"/>
                                          </p:val>
                                        </p:tav>
                                      </p:tavLst>
                                    </p:anim>
                                  </p:childTnLst>
                                </p:cTn>
                              </p:par>
                            </p:childTnLst>
                          </p:cTn>
                        </p:par>
                        <p:par>
                          <p:cTn id="46" fill="hold" nodeType="afterGroup">
                            <p:stCondLst>
                              <p:cond delay="3000"/>
                            </p:stCondLst>
                            <p:childTnLst>
                              <p:par>
                                <p:cTn id="47" presetID="23" presetClass="entr" presetSubtype="36"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strVal val="(6*min(max(#ppt_w*#ppt_h,.3),1)-7.4)/-.7*#ppt_w"/>
                                          </p:val>
                                        </p:tav>
                                        <p:tav tm="100000">
                                          <p:val>
                                            <p:strVal val="#ppt_w"/>
                                          </p:val>
                                        </p:tav>
                                      </p:tavLst>
                                    </p:anim>
                                    <p:anim calcmode="lin" valueType="num">
                                      <p:cBhvr>
                                        <p:cTn id="50" dur="500" fill="hold"/>
                                        <p:tgtEl>
                                          <p:spTgt spid="8"/>
                                        </p:tgtEl>
                                        <p:attrNameLst>
                                          <p:attrName>ppt_h</p:attrName>
                                        </p:attrNameLst>
                                      </p:cBhvr>
                                      <p:tavLst>
                                        <p:tav tm="0">
                                          <p:val>
                                            <p:strVal val="(6*min(max(#ppt_w*#ppt_h,.3),1)-7.4)/-.7*#ppt_h"/>
                                          </p:val>
                                        </p:tav>
                                        <p:tav tm="100000">
                                          <p:val>
                                            <p:strVal val="#ppt_h"/>
                                          </p:val>
                                        </p:tav>
                                      </p:tavLst>
                                    </p:anim>
                                    <p:anim calcmode="lin" valueType="num">
                                      <p:cBhvr>
                                        <p:cTn id="51" dur="500" fill="hold"/>
                                        <p:tgtEl>
                                          <p:spTgt spid="8"/>
                                        </p:tgtEl>
                                        <p:attrNameLst>
                                          <p:attrName>ppt_x</p:attrName>
                                        </p:attrNameLst>
                                      </p:cBhvr>
                                      <p:tavLst>
                                        <p:tav tm="0">
                                          <p:val>
                                            <p:fltVal val="0.5"/>
                                          </p:val>
                                        </p:tav>
                                        <p:tav tm="100000">
                                          <p:val>
                                            <p:strVal val="#ppt_x"/>
                                          </p:val>
                                        </p:tav>
                                      </p:tavLst>
                                    </p:anim>
                                    <p:anim calcmode="lin" valueType="num">
                                      <p:cBhvr>
                                        <p:cTn id="52" dur="500" fill="hold"/>
                                        <p:tgtEl>
                                          <p:spTgt spid="8"/>
                                        </p:tgtEl>
                                        <p:attrNameLst>
                                          <p:attrName>ppt_y</p:attrName>
                                        </p:attrNameLst>
                                      </p:cBhvr>
                                      <p:tavLst>
                                        <p:tav tm="0">
                                          <p:val>
                                            <p:strVal val="1+(6*min(max(#ppt_w*#ppt_h,.3),1)-7.4)/-.7*#ppt_h/2"/>
                                          </p:val>
                                        </p:tav>
                                        <p:tav tm="100000">
                                          <p:val>
                                            <p:strVal val="#ppt_y"/>
                                          </p:val>
                                        </p:tav>
                                      </p:tavLst>
                                    </p:anim>
                                  </p:childTnLst>
                                </p:cTn>
                              </p:par>
                            </p:childTnLst>
                          </p:cTn>
                        </p:par>
                        <p:par>
                          <p:cTn id="53" fill="hold" nodeType="afterGroup">
                            <p:stCondLst>
                              <p:cond delay="3500"/>
                            </p:stCondLst>
                            <p:childTnLst>
                              <p:par>
                                <p:cTn id="54" presetID="23" presetClass="entr" presetSubtype="36" fill="hold" nodeType="after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strVal val="(6*min(max(#ppt_w*#ppt_h,.3),1)-7.4)/-.7*#ppt_w"/>
                                          </p:val>
                                        </p:tav>
                                        <p:tav tm="100000">
                                          <p:val>
                                            <p:strVal val="#ppt_w"/>
                                          </p:val>
                                        </p:tav>
                                      </p:tavLst>
                                    </p:anim>
                                    <p:anim calcmode="lin" valueType="num">
                                      <p:cBhvr>
                                        <p:cTn id="57" dur="500" fill="hold"/>
                                        <p:tgtEl>
                                          <p:spTgt spid="9"/>
                                        </p:tgtEl>
                                        <p:attrNameLst>
                                          <p:attrName>ppt_h</p:attrName>
                                        </p:attrNameLst>
                                      </p:cBhvr>
                                      <p:tavLst>
                                        <p:tav tm="0">
                                          <p:val>
                                            <p:strVal val="(6*min(max(#ppt_w*#ppt_h,.3),1)-7.4)/-.7*#ppt_h"/>
                                          </p:val>
                                        </p:tav>
                                        <p:tav tm="100000">
                                          <p:val>
                                            <p:strVal val="#ppt_h"/>
                                          </p:val>
                                        </p:tav>
                                      </p:tavLst>
                                    </p:anim>
                                    <p:anim calcmode="lin" valueType="num">
                                      <p:cBhvr>
                                        <p:cTn id="58" dur="500" fill="hold"/>
                                        <p:tgtEl>
                                          <p:spTgt spid="9"/>
                                        </p:tgtEl>
                                        <p:attrNameLst>
                                          <p:attrName>ppt_x</p:attrName>
                                        </p:attrNameLst>
                                      </p:cBhvr>
                                      <p:tavLst>
                                        <p:tav tm="0">
                                          <p:val>
                                            <p:fltVal val="0.5"/>
                                          </p:val>
                                        </p:tav>
                                        <p:tav tm="100000">
                                          <p:val>
                                            <p:strVal val="#ppt_x"/>
                                          </p:val>
                                        </p:tav>
                                      </p:tavLst>
                                    </p:anim>
                                    <p:anim calcmode="lin" valueType="num">
                                      <p:cBhvr>
                                        <p:cTn id="59"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60" fill="hold" nodeType="afterGroup">
                            <p:stCondLst>
                              <p:cond delay="4000"/>
                            </p:stCondLst>
                            <p:childTnLst>
                              <p:par>
                                <p:cTn id="61" presetID="23" presetClass="entr" presetSubtype="36" fill="hold" nodeType="after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strVal val="(6*min(max(#ppt_w*#ppt_h,.3),1)-7.4)/-.7*#ppt_w"/>
                                          </p:val>
                                        </p:tav>
                                        <p:tav tm="100000">
                                          <p:val>
                                            <p:strVal val="#ppt_w"/>
                                          </p:val>
                                        </p:tav>
                                      </p:tavLst>
                                    </p:anim>
                                    <p:anim calcmode="lin" valueType="num">
                                      <p:cBhvr>
                                        <p:cTn id="64" dur="500" fill="hold"/>
                                        <p:tgtEl>
                                          <p:spTgt spid="10"/>
                                        </p:tgtEl>
                                        <p:attrNameLst>
                                          <p:attrName>ppt_h</p:attrName>
                                        </p:attrNameLst>
                                      </p:cBhvr>
                                      <p:tavLst>
                                        <p:tav tm="0">
                                          <p:val>
                                            <p:strVal val="(6*min(max(#ppt_w*#ppt_h,.3),1)-7.4)/-.7*#ppt_h"/>
                                          </p:val>
                                        </p:tav>
                                        <p:tav tm="100000">
                                          <p:val>
                                            <p:strVal val="#ppt_h"/>
                                          </p:val>
                                        </p:tav>
                                      </p:tavLst>
                                    </p:anim>
                                    <p:anim calcmode="lin" valueType="num">
                                      <p:cBhvr>
                                        <p:cTn id="65" dur="500" fill="hold"/>
                                        <p:tgtEl>
                                          <p:spTgt spid="10"/>
                                        </p:tgtEl>
                                        <p:attrNameLst>
                                          <p:attrName>ppt_x</p:attrName>
                                        </p:attrNameLst>
                                      </p:cBhvr>
                                      <p:tavLst>
                                        <p:tav tm="0">
                                          <p:val>
                                            <p:fltVal val="0.5"/>
                                          </p:val>
                                        </p:tav>
                                        <p:tav tm="100000">
                                          <p:val>
                                            <p:strVal val="#ppt_x"/>
                                          </p:val>
                                        </p:tav>
                                      </p:tavLst>
                                    </p:anim>
                                    <p:anim calcmode="lin" valueType="num">
                                      <p:cBhvr>
                                        <p:cTn id="66" dur="500" fill="hold"/>
                                        <p:tgtEl>
                                          <p:spTgt spid="10"/>
                                        </p:tgtEl>
                                        <p:attrNameLst>
                                          <p:attrName>ppt_y</p:attrName>
                                        </p:attrNameLst>
                                      </p:cBhvr>
                                      <p:tavLst>
                                        <p:tav tm="0">
                                          <p:val>
                                            <p:strVal val="1+(6*min(max(#ppt_w*#ppt_h,.3),1)-7.4)/-.7*#ppt_h/2"/>
                                          </p:val>
                                        </p:tav>
                                        <p:tav tm="100000">
                                          <p:val>
                                            <p:strVal val="#ppt_y"/>
                                          </p:val>
                                        </p:tav>
                                      </p:tavLst>
                                    </p:anim>
                                  </p:childTnLst>
                                </p:cTn>
                              </p:par>
                            </p:childTnLst>
                          </p:cTn>
                        </p:par>
                        <p:par>
                          <p:cTn id="67" fill="hold" nodeType="afterGroup">
                            <p:stCondLst>
                              <p:cond delay="4500"/>
                            </p:stCondLst>
                            <p:childTnLst>
                              <p:par>
                                <p:cTn id="68" presetID="23" presetClass="entr" presetSubtype="36" fill="hold" nodeType="after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500" fill="hold"/>
                                        <p:tgtEl>
                                          <p:spTgt spid="11"/>
                                        </p:tgtEl>
                                        <p:attrNameLst>
                                          <p:attrName>ppt_w</p:attrName>
                                        </p:attrNameLst>
                                      </p:cBhvr>
                                      <p:tavLst>
                                        <p:tav tm="0">
                                          <p:val>
                                            <p:strVal val="(6*min(max(#ppt_w*#ppt_h,.3),1)-7.4)/-.7*#ppt_w"/>
                                          </p:val>
                                        </p:tav>
                                        <p:tav tm="100000">
                                          <p:val>
                                            <p:strVal val="#ppt_w"/>
                                          </p:val>
                                        </p:tav>
                                      </p:tavLst>
                                    </p:anim>
                                    <p:anim calcmode="lin" valueType="num">
                                      <p:cBhvr>
                                        <p:cTn id="71" dur="500" fill="hold"/>
                                        <p:tgtEl>
                                          <p:spTgt spid="11"/>
                                        </p:tgtEl>
                                        <p:attrNameLst>
                                          <p:attrName>ppt_h</p:attrName>
                                        </p:attrNameLst>
                                      </p:cBhvr>
                                      <p:tavLst>
                                        <p:tav tm="0">
                                          <p:val>
                                            <p:strVal val="(6*min(max(#ppt_w*#ppt_h,.3),1)-7.4)/-.7*#ppt_h"/>
                                          </p:val>
                                        </p:tav>
                                        <p:tav tm="100000">
                                          <p:val>
                                            <p:strVal val="#ppt_h"/>
                                          </p:val>
                                        </p:tav>
                                      </p:tavLst>
                                    </p:anim>
                                    <p:anim calcmode="lin" valueType="num">
                                      <p:cBhvr>
                                        <p:cTn id="72" dur="500" fill="hold"/>
                                        <p:tgtEl>
                                          <p:spTgt spid="11"/>
                                        </p:tgtEl>
                                        <p:attrNameLst>
                                          <p:attrName>ppt_x</p:attrName>
                                        </p:attrNameLst>
                                      </p:cBhvr>
                                      <p:tavLst>
                                        <p:tav tm="0">
                                          <p:val>
                                            <p:fltVal val="0.5"/>
                                          </p:val>
                                        </p:tav>
                                        <p:tav tm="100000">
                                          <p:val>
                                            <p:strVal val="#ppt_x"/>
                                          </p:val>
                                        </p:tav>
                                      </p:tavLst>
                                    </p:anim>
                                    <p:anim calcmode="lin" valueType="num">
                                      <p:cBhvr>
                                        <p:cTn id="73" dur="500" fill="hold"/>
                                        <p:tgtEl>
                                          <p:spTgt spid="11"/>
                                        </p:tgtEl>
                                        <p:attrNameLst>
                                          <p:attrName>ppt_y</p:attrName>
                                        </p:attrNameLst>
                                      </p:cBhvr>
                                      <p:tavLst>
                                        <p:tav tm="0">
                                          <p:val>
                                            <p:strVal val="1+(6*min(max(#ppt_w*#ppt_h,.3),1)-7.4)/-.7*#ppt_h/2"/>
                                          </p:val>
                                        </p:tav>
                                        <p:tav tm="100000">
                                          <p:val>
                                            <p:strVal val="#ppt_y"/>
                                          </p:val>
                                        </p:tav>
                                      </p:tavLst>
                                    </p:anim>
                                  </p:childTnLst>
                                </p:cTn>
                              </p:par>
                            </p:childTnLst>
                          </p:cTn>
                        </p:par>
                        <p:par>
                          <p:cTn id="74" fill="hold" nodeType="afterGroup">
                            <p:stCondLst>
                              <p:cond delay="5000"/>
                            </p:stCondLst>
                            <p:childTnLst>
                              <p:par>
                                <p:cTn id="75" presetID="23" presetClass="entr" presetSubtype="36" fill="hold" nodeType="after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fill="hold"/>
                                        <p:tgtEl>
                                          <p:spTgt spid="12"/>
                                        </p:tgtEl>
                                        <p:attrNameLst>
                                          <p:attrName>ppt_w</p:attrName>
                                        </p:attrNameLst>
                                      </p:cBhvr>
                                      <p:tavLst>
                                        <p:tav tm="0">
                                          <p:val>
                                            <p:strVal val="(6*min(max(#ppt_w*#ppt_h,.3),1)-7.4)/-.7*#ppt_w"/>
                                          </p:val>
                                        </p:tav>
                                        <p:tav tm="100000">
                                          <p:val>
                                            <p:strVal val="#ppt_w"/>
                                          </p:val>
                                        </p:tav>
                                      </p:tavLst>
                                    </p:anim>
                                    <p:anim calcmode="lin" valueType="num">
                                      <p:cBhvr>
                                        <p:cTn id="78" dur="500" fill="hold"/>
                                        <p:tgtEl>
                                          <p:spTgt spid="12"/>
                                        </p:tgtEl>
                                        <p:attrNameLst>
                                          <p:attrName>ppt_h</p:attrName>
                                        </p:attrNameLst>
                                      </p:cBhvr>
                                      <p:tavLst>
                                        <p:tav tm="0">
                                          <p:val>
                                            <p:strVal val="(6*min(max(#ppt_w*#ppt_h,.3),1)-7.4)/-.7*#ppt_h"/>
                                          </p:val>
                                        </p:tav>
                                        <p:tav tm="100000">
                                          <p:val>
                                            <p:strVal val="#ppt_h"/>
                                          </p:val>
                                        </p:tav>
                                      </p:tavLst>
                                    </p:anim>
                                    <p:anim calcmode="lin" valueType="num">
                                      <p:cBhvr>
                                        <p:cTn id="79" dur="500" fill="hold"/>
                                        <p:tgtEl>
                                          <p:spTgt spid="12"/>
                                        </p:tgtEl>
                                        <p:attrNameLst>
                                          <p:attrName>ppt_x</p:attrName>
                                        </p:attrNameLst>
                                      </p:cBhvr>
                                      <p:tavLst>
                                        <p:tav tm="0">
                                          <p:val>
                                            <p:fltVal val="0.5"/>
                                          </p:val>
                                        </p:tav>
                                        <p:tav tm="100000">
                                          <p:val>
                                            <p:strVal val="#ppt_x"/>
                                          </p:val>
                                        </p:tav>
                                      </p:tavLst>
                                    </p:anim>
                                    <p:anim calcmode="lin" valueType="num">
                                      <p:cBhvr>
                                        <p:cTn id="80" dur="500" fill="hold"/>
                                        <p:tgtEl>
                                          <p:spTgt spid="12"/>
                                        </p:tgtEl>
                                        <p:attrNameLst>
                                          <p:attrName>ppt_y</p:attrName>
                                        </p:attrNameLst>
                                      </p:cBhvr>
                                      <p:tavLst>
                                        <p:tav tm="0">
                                          <p:val>
                                            <p:strVal val="1+(6*min(max(#ppt_w*#ppt_h,.3),1)-7.4)/-.7*#ppt_h/2"/>
                                          </p:val>
                                        </p:tav>
                                        <p:tav tm="100000">
                                          <p:val>
                                            <p:strVal val="#ppt_y"/>
                                          </p:val>
                                        </p:tav>
                                      </p:tavLst>
                                    </p:anim>
                                  </p:childTnLst>
                                </p:cTn>
                              </p:par>
                            </p:childTnLst>
                          </p:cTn>
                        </p:par>
                        <p:par>
                          <p:cTn id="81" fill="hold" nodeType="afterGroup">
                            <p:stCondLst>
                              <p:cond delay="5500"/>
                            </p:stCondLst>
                            <p:childTnLst>
                              <p:par>
                                <p:cTn id="82" presetID="23" presetClass="entr" presetSubtype="36" fill="hold" nodeType="after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p:cTn id="84" dur="500" fill="hold"/>
                                        <p:tgtEl>
                                          <p:spTgt spid="13"/>
                                        </p:tgtEl>
                                        <p:attrNameLst>
                                          <p:attrName>ppt_w</p:attrName>
                                        </p:attrNameLst>
                                      </p:cBhvr>
                                      <p:tavLst>
                                        <p:tav tm="0">
                                          <p:val>
                                            <p:strVal val="(6*min(max(#ppt_w*#ppt_h,.3),1)-7.4)/-.7*#ppt_w"/>
                                          </p:val>
                                        </p:tav>
                                        <p:tav tm="100000">
                                          <p:val>
                                            <p:strVal val="#ppt_w"/>
                                          </p:val>
                                        </p:tav>
                                      </p:tavLst>
                                    </p:anim>
                                    <p:anim calcmode="lin" valueType="num">
                                      <p:cBhvr>
                                        <p:cTn id="85" dur="500" fill="hold"/>
                                        <p:tgtEl>
                                          <p:spTgt spid="13"/>
                                        </p:tgtEl>
                                        <p:attrNameLst>
                                          <p:attrName>ppt_h</p:attrName>
                                        </p:attrNameLst>
                                      </p:cBhvr>
                                      <p:tavLst>
                                        <p:tav tm="0">
                                          <p:val>
                                            <p:strVal val="(6*min(max(#ppt_w*#ppt_h,.3),1)-7.4)/-.7*#ppt_h"/>
                                          </p:val>
                                        </p:tav>
                                        <p:tav tm="100000">
                                          <p:val>
                                            <p:strVal val="#ppt_h"/>
                                          </p:val>
                                        </p:tav>
                                      </p:tavLst>
                                    </p:anim>
                                    <p:anim calcmode="lin" valueType="num">
                                      <p:cBhvr>
                                        <p:cTn id="86" dur="500" fill="hold"/>
                                        <p:tgtEl>
                                          <p:spTgt spid="13"/>
                                        </p:tgtEl>
                                        <p:attrNameLst>
                                          <p:attrName>ppt_x</p:attrName>
                                        </p:attrNameLst>
                                      </p:cBhvr>
                                      <p:tavLst>
                                        <p:tav tm="0">
                                          <p:val>
                                            <p:fltVal val="0.5"/>
                                          </p:val>
                                        </p:tav>
                                        <p:tav tm="100000">
                                          <p:val>
                                            <p:strVal val="#ppt_x"/>
                                          </p:val>
                                        </p:tav>
                                      </p:tavLst>
                                    </p:anim>
                                    <p:anim calcmode="lin" valueType="num">
                                      <p:cBhvr>
                                        <p:cTn id="87" dur="500" fill="hold"/>
                                        <p:tgtEl>
                                          <p:spTgt spid="13"/>
                                        </p:tgtEl>
                                        <p:attrNameLst>
                                          <p:attrName>ppt_y</p:attrName>
                                        </p:attrNameLst>
                                      </p:cBhvr>
                                      <p:tavLst>
                                        <p:tav tm="0">
                                          <p:val>
                                            <p:strVal val="1+(6*min(max(#ppt_w*#ppt_h,.3),1)-7.4)/-.7*#ppt_h/2"/>
                                          </p:val>
                                        </p:tav>
                                        <p:tav tm="100000">
                                          <p:val>
                                            <p:strVal val="#ppt_y"/>
                                          </p:val>
                                        </p:tav>
                                      </p:tavLst>
                                    </p:anim>
                                  </p:childTnLst>
                                </p:cTn>
                              </p:par>
                            </p:childTnLst>
                          </p:cTn>
                        </p:par>
                        <p:par>
                          <p:cTn id="88" fill="hold" nodeType="afterGroup">
                            <p:stCondLst>
                              <p:cond delay="6000"/>
                            </p:stCondLst>
                            <p:childTnLst>
                              <p:par>
                                <p:cTn id="89" presetID="23" presetClass="entr" presetSubtype="36" fill="hold" nodeType="after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p:cTn id="91" dur="500" fill="hold"/>
                                        <p:tgtEl>
                                          <p:spTgt spid="14"/>
                                        </p:tgtEl>
                                        <p:attrNameLst>
                                          <p:attrName>ppt_w</p:attrName>
                                        </p:attrNameLst>
                                      </p:cBhvr>
                                      <p:tavLst>
                                        <p:tav tm="0">
                                          <p:val>
                                            <p:strVal val="(6*min(max(#ppt_w*#ppt_h,.3),1)-7.4)/-.7*#ppt_w"/>
                                          </p:val>
                                        </p:tav>
                                        <p:tav tm="100000">
                                          <p:val>
                                            <p:strVal val="#ppt_w"/>
                                          </p:val>
                                        </p:tav>
                                      </p:tavLst>
                                    </p:anim>
                                    <p:anim calcmode="lin" valueType="num">
                                      <p:cBhvr>
                                        <p:cTn id="92" dur="500" fill="hold"/>
                                        <p:tgtEl>
                                          <p:spTgt spid="14"/>
                                        </p:tgtEl>
                                        <p:attrNameLst>
                                          <p:attrName>ppt_h</p:attrName>
                                        </p:attrNameLst>
                                      </p:cBhvr>
                                      <p:tavLst>
                                        <p:tav tm="0">
                                          <p:val>
                                            <p:strVal val="(6*min(max(#ppt_w*#ppt_h,.3),1)-7.4)/-.7*#ppt_h"/>
                                          </p:val>
                                        </p:tav>
                                        <p:tav tm="100000">
                                          <p:val>
                                            <p:strVal val="#ppt_h"/>
                                          </p:val>
                                        </p:tav>
                                      </p:tavLst>
                                    </p:anim>
                                    <p:anim calcmode="lin" valueType="num">
                                      <p:cBhvr>
                                        <p:cTn id="93" dur="500" fill="hold"/>
                                        <p:tgtEl>
                                          <p:spTgt spid="14"/>
                                        </p:tgtEl>
                                        <p:attrNameLst>
                                          <p:attrName>ppt_x</p:attrName>
                                        </p:attrNameLst>
                                      </p:cBhvr>
                                      <p:tavLst>
                                        <p:tav tm="0">
                                          <p:val>
                                            <p:fltVal val="0.5"/>
                                          </p:val>
                                        </p:tav>
                                        <p:tav tm="100000">
                                          <p:val>
                                            <p:strVal val="#ppt_x"/>
                                          </p:val>
                                        </p:tav>
                                      </p:tavLst>
                                    </p:anim>
                                    <p:anim calcmode="lin" valueType="num">
                                      <p:cBhvr>
                                        <p:cTn id="94" dur="500" fill="hold"/>
                                        <p:tgtEl>
                                          <p:spTgt spid="14"/>
                                        </p:tgtEl>
                                        <p:attrNameLst>
                                          <p:attrName>ppt_y</p:attrName>
                                        </p:attrNameLst>
                                      </p:cBhvr>
                                      <p:tavLst>
                                        <p:tav tm="0">
                                          <p:val>
                                            <p:strVal val="1+(6*min(max(#ppt_w*#ppt_h,.3),1)-7.4)/-.7*#ppt_h/2"/>
                                          </p:val>
                                        </p:tav>
                                        <p:tav tm="100000">
                                          <p:val>
                                            <p:strVal val="#ppt_y"/>
                                          </p:val>
                                        </p:tav>
                                      </p:tavLst>
                                    </p:anim>
                                  </p:childTnLst>
                                </p:cTn>
                              </p:par>
                            </p:childTnLst>
                          </p:cTn>
                        </p:par>
                        <p:par>
                          <p:cTn id="95" fill="hold" nodeType="afterGroup">
                            <p:stCondLst>
                              <p:cond delay="6500"/>
                            </p:stCondLst>
                            <p:childTnLst>
                              <p:par>
                                <p:cTn id="96" presetID="23" presetClass="entr" presetSubtype="36" fill="hold" nodeType="afterEffect">
                                  <p:stCondLst>
                                    <p:cond delay="0"/>
                                  </p:stCondLst>
                                  <p:childTnLst>
                                    <p:set>
                                      <p:cBhvr>
                                        <p:cTn id="97" dur="1" fill="hold">
                                          <p:stCondLst>
                                            <p:cond delay="0"/>
                                          </p:stCondLst>
                                        </p:cTn>
                                        <p:tgtEl>
                                          <p:spTgt spid="15"/>
                                        </p:tgtEl>
                                        <p:attrNameLst>
                                          <p:attrName>style.visibility</p:attrName>
                                        </p:attrNameLst>
                                      </p:cBhvr>
                                      <p:to>
                                        <p:strVal val="visible"/>
                                      </p:to>
                                    </p:set>
                                    <p:anim calcmode="lin" valueType="num">
                                      <p:cBhvr>
                                        <p:cTn id="98" dur="500" fill="hold"/>
                                        <p:tgtEl>
                                          <p:spTgt spid="15"/>
                                        </p:tgtEl>
                                        <p:attrNameLst>
                                          <p:attrName>ppt_w</p:attrName>
                                        </p:attrNameLst>
                                      </p:cBhvr>
                                      <p:tavLst>
                                        <p:tav tm="0">
                                          <p:val>
                                            <p:strVal val="(6*min(max(#ppt_w*#ppt_h,.3),1)-7.4)/-.7*#ppt_w"/>
                                          </p:val>
                                        </p:tav>
                                        <p:tav tm="100000">
                                          <p:val>
                                            <p:strVal val="#ppt_w"/>
                                          </p:val>
                                        </p:tav>
                                      </p:tavLst>
                                    </p:anim>
                                    <p:anim calcmode="lin" valueType="num">
                                      <p:cBhvr>
                                        <p:cTn id="99" dur="500" fill="hold"/>
                                        <p:tgtEl>
                                          <p:spTgt spid="15"/>
                                        </p:tgtEl>
                                        <p:attrNameLst>
                                          <p:attrName>ppt_h</p:attrName>
                                        </p:attrNameLst>
                                      </p:cBhvr>
                                      <p:tavLst>
                                        <p:tav tm="0">
                                          <p:val>
                                            <p:strVal val="(6*min(max(#ppt_w*#ppt_h,.3),1)-7.4)/-.7*#ppt_h"/>
                                          </p:val>
                                        </p:tav>
                                        <p:tav tm="100000">
                                          <p:val>
                                            <p:strVal val="#ppt_h"/>
                                          </p:val>
                                        </p:tav>
                                      </p:tavLst>
                                    </p:anim>
                                    <p:anim calcmode="lin" valueType="num">
                                      <p:cBhvr>
                                        <p:cTn id="100" dur="500" fill="hold"/>
                                        <p:tgtEl>
                                          <p:spTgt spid="15"/>
                                        </p:tgtEl>
                                        <p:attrNameLst>
                                          <p:attrName>ppt_x</p:attrName>
                                        </p:attrNameLst>
                                      </p:cBhvr>
                                      <p:tavLst>
                                        <p:tav tm="0">
                                          <p:val>
                                            <p:fltVal val="0.5"/>
                                          </p:val>
                                        </p:tav>
                                        <p:tav tm="100000">
                                          <p:val>
                                            <p:strVal val="#ppt_x"/>
                                          </p:val>
                                        </p:tav>
                                      </p:tavLst>
                                    </p:anim>
                                    <p:anim calcmode="lin" valueType="num">
                                      <p:cBhvr>
                                        <p:cTn id="101" dur="500" fill="hold"/>
                                        <p:tgtEl>
                                          <p:spTgt spid="15"/>
                                        </p:tgtEl>
                                        <p:attrNameLst>
                                          <p:attrName>ppt_y</p:attrName>
                                        </p:attrNameLst>
                                      </p:cBhvr>
                                      <p:tavLst>
                                        <p:tav tm="0">
                                          <p:val>
                                            <p:strVal val="1+(6*min(max(#ppt_w*#ppt_h,.3),1)-7.4)/-.7*#ppt_h/2"/>
                                          </p:val>
                                        </p:tav>
                                        <p:tav tm="100000">
                                          <p:val>
                                            <p:strVal val="#ppt_y"/>
                                          </p:val>
                                        </p:tav>
                                      </p:tavLst>
                                    </p:anim>
                                  </p:childTnLst>
                                </p:cTn>
                              </p:par>
                            </p:childTnLst>
                          </p:cTn>
                        </p:par>
                        <p:par>
                          <p:cTn id="102" fill="hold" nodeType="afterGroup">
                            <p:stCondLst>
                              <p:cond delay="7000"/>
                            </p:stCondLst>
                            <p:childTnLst>
                              <p:par>
                                <p:cTn id="103" presetID="23" presetClass="entr" presetSubtype="36" fill="hold" nodeType="afterEffect">
                                  <p:stCondLst>
                                    <p:cond delay="0"/>
                                  </p:stCondLst>
                                  <p:childTnLst>
                                    <p:set>
                                      <p:cBhvr>
                                        <p:cTn id="104" dur="1" fill="hold">
                                          <p:stCondLst>
                                            <p:cond delay="0"/>
                                          </p:stCondLst>
                                        </p:cTn>
                                        <p:tgtEl>
                                          <p:spTgt spid="16"/>
                                        </p:tgtEl>
                                        <p:attrNameLst>
                                          <p:attrName>style.visibility</p:attrName>
                                        </p:attrNameLst>
                                      </p:cBhvr>
                                      <p:to>
                                        <p:strVal val="visible"/>
                                      </p:to>
                                    </p:set>
                                    <p:anim calcmode="lin" valueType="num">
                                      <p:cBhvr>
                                        <p:cTn id="105" dur="500" fill="hold"/>
                                        <p:tgtEl>
                                          <p:spTgt spid="16"/>
                                        </p:tgtEl>
                                        <p:attrNameLst>
                                          <p:attrName>ppt_w</p:attrName>
                                        </p:attrNameLst>
                                      </p:cBhvr>
                                      <p:tavLst>
                                        <p:tav tm="0">
                                          <p:val>
                                            <p:strVal val="(6*min(max(#ppt_w*#ppt_h,.3),1)-7.4)/-.7*#ppt_w"/>
                                          </p:val>
                                        </p:tav>
                                        <p:tav tm="100000">
                                          <p:val>
                                            <p:strVal val="#ppt_w"/>
                                          </p:val>
                                        </p:tav>
                                      </p:tavLst>
                                    </p:anim>
                                    <p:anim calcmode="lin" valueType="num">
                                      <p:cBhvr>
                                        <p:cTn id="106" dur="500" fill="hold"/>
                                        <p:tgtEl>
                                          <p:spTgt spid="16"/>
                                        </p:tgtEl>
                                        <p:attrNameLst>
                                          <p:attrName>ppt_h</p:attrName>
                                        </p:attrNameLst>
                                      </p:cBhvr>
                                      <p:tavLst>
                                        <p:tav tm="0">
                                          <p:val>
                                            <p:strVal val="(6*min(max(#ppt_w*#ppt_h,.3),1)-7.4)/-.7*#ppt_h"/>
                                          </p:val>
                                        </p:tav>
                                        <p:tav tm="100000">
                                          <p:val>
                                            <p:strVal val="#ppt_h"/>
                                          </p:val>
                                        </p:tav>
                                      </p:tavLst>
                                    </p:anim>
                                    <p:anim calcmode="lin" valueType="num">
                                      <p:cBhvr>
                                        <p:cTn id="107" dur="500" fill="hold"/>
                                        <p:tgtEl>
                                          <p:spTgt spid="16"/>
                                        </p:tgtEl>
                                        <p:attrNameLst>
                                          <p:attrName>ppt_x</p:attrName>
                                        </p:attrNameLst>
                                      </p:cBhvr>
                                      <p:tavLst>
                                        <p:tav tm="0">
                                          <p:val>
                                            <p:fltVal val="0.5"/>
                                          </p:val>
                                        </p:tav>
                                        <p:tav tm="100000">
                                          <p:val>
                                            <p:strVal val="#ppt_x"/>
                                          </p:val>
                                        </p:tav>
                                      </p:tavLst>
                                    </p:anim>
                                    <p:anim calcmode="lin" valueType="num">
                                      <p:cBhvr>
                                        <p:cTn id="108" dur="500" fill="hold"/>
                                        <p:tgtEl>
                                          <p:spTgt spid="16"/>
                                        </p:tgtEl>
                                        <p:attrNameLst>
                                          <p:attrName>ppt_y</p:attrName>
                                        </p:attrNameLst>
                                      </p:cBhvr>
                                      <p:tavLst>
                                        <p:tav tm="0">
                                          <p:val>
                                            <p:strVal val="1+(6*min(max(#ppt_w*#ppt_h,.3),1)-7.4)/-.7*#ppt_h/2"/>
                                          </p:val>
                                        </p:tav>
                                        <p:tav tm="100000">
                                          <p:val>
                                            <p:strVal val="#ppt_y"/>
                                          </p:val>
                                        </p:tav>
                                      </p:tavLst>
                                    </p:anim>
                                  </p:childTnLst>
                                </p:cTn>
                              </p:par>
                            </p:childTnLst>
                          </p:cTn>
                        </p:par>
                        <p:par>
                          <p:cTn id="109" fill="hold" nodeType="afterGroup">
                            <p:stCondLst>
                              <p:cond delay="7500"/>
                            </p:stCondLst>
                            <p:childTnLst>
                              <p:par>
                                <p:cTn id="110" presetID="23" presetClass="entr" presetSubtype="36" fill="hold" nodeType="afterEffect">
                                  <p:stCondLst>
                                    <p:cond delay="0"/>
                                  </p:stCondLst>
                                  <p:childTnLst>
                                    <p:set>
                                      <p:cBhvr>
                                        <p:cTn id="111" dur="1" fill="hold">
                                          <p:stCondLst>
                                            <p:cond delay="0"/>
                                          </p:stCondLst>
                                        </p:cTn>
                                        <p:tgtEl>
                                          <p:spTgt spid="17"/>
                                        </p:tgtEl>
                                        <p:attrNameLst>
                                          <p:attrName>style.visibility</p:attrName>
                                        </p:attrNameLst>
                                      </p:cBhvr>
                                      <p:to>
                                        <p:strVal val="visible"/>
                                      </p:to>
                                    </p:set>
                                    <p:anim calcmode="lin" valueType="num">
                                      <p:cBhvr>
                                        <p:cTn id="112" dur="500" fill="hold"/>
                                        <p:tgtEl>
                                          <p:spTgt spid="17"/>
                                        </p:tgtEl>
                                        <p:attrNameLst>
                                          <p:attrName>ppt_w</p:attrName>
                                        </p:attrNameLst>
                                      </p:cBhvr>
                                      <p:tavLst>
                                        <p:tav tm="0">
                                          <p:val>
                                            <p:strVal val="(6*min(max(#ppt_w*#ppt_h,.3),1)-7.4)/-.7*#ppt_w"/>
                                          </p:val>
                                        </p:tav>
                                        <p:tav tm="100000">
                                          <p:val>
                                            <p:strVal val="#ppt_w"/>
                                          </p:val>
                                        </p:tav>
                                      </p:tavLst>
                                    </p:anim>
                                    <p:anim calcmode="lin" valueType="num">
                                      <p:cBhvr>
                                        <p:cTn id="113" dur="500" fill="hold"/>
                                        <p:tgtEl>
                                          <p:spTgt spid="17"/>
                                        </p:tgtEl>
                                        <p:attrNameLst>
                                          <p:attrName>ppt_h</p:attrName>
                                        </p:attrNameLst>
                                      </p:cBhvr>
                                      <p:tavLst>
                                        <p:tav tm="0">
                                          <p:val>
                                            <p:strVal val="(6*min(max(#ppt_w*#ppt_h,.3),1)-7.4)/-.7*#ppt_h"/>
                                          </p:val>
                                        </p:tav>
                                        <p:tav tm="100000">
                                          <p:val>
                                            <p:strVal val="#ppt_h"/>
                                          </p:val>
                                        </p:tav>
                                      </p:tavLst>
                                    </p:anim>
                                    <p:anim calcmode="lin" valueType="num">
                                      <p:cBhvr>
                                        <p:cTn id="114" dur="500" fill="hold"/>
                                        <p:tgtEl>
                                          <p:spTgt spid="17"/>
                                        </p:tgtEl>
                                        <p:attrNameLst>
                                          <p:attrName>ppt_x</p:attrName>
                                        </p:attrNameLst>
                                      </p:cBhvr>
                                      <p:tavLst>
                                        <p:tav tm="0">
                                          <p:val>
                                            <p:fltVal val="0.5"/>
                                          </p:val>
                                        </p:tav>
                                        <p:tav tm="100000">
                                          <p:val>
                                            <p:strVal val="#ppt_x"/>
                                          </p:val>
                                        </p:tav>
                                      </p:tavLst>
                                    </p:anim>
                                    <p:anim calcmode="lin" valueType="num">
                                      <p:cBhvr>
                                        <p:cTn id="115" dur="500" fill="hold"/>
                                        <p:tgtEl>
                                          <p:spTgt spid="17"/>
                                        </p:tgtEl>
                                        <p:attrNameLst>
                                          <p:attrName>ppt_y</p:attrName>
                                        </p:attrNameLst>
                                      </p:cBhvr>
                                      <p:tavLst>
                                        <p:tav tm="0">
                                          <p:val>
                                            <p:strVal val="1+(6*min(max(#ppt_w*#ppt_h,.3),1)-7.4)/-.7*#ppt_h/2"/>
                                          </p:val>
                                        </p:tav>
                                        <p:tav tm="100000">
                                          <p:val>
                                            <p:strVal val="#ppt_y"/>
                                          </p:val>
                                        </p:tav>
                                      </p:tavLst>
                                    </p:anim>
                                  </p:childTnLst>
                                </p:cTn>
                              </p:par>
                            </p:childTnLst>
                          </p:cTn>
                        </p:par>
                        <p:par>
                          <p:cTn id="116" fill="hold" nodeType="afterGroup">
                            <p:stCondLst>
                              <p:cond delay="8000"/>
                            </p:stCondLst>
                            <p:childTnLst>
                              <p:par>
                                <p:cTn id="117" presetID="23" presetClass="entr" presetSubtype="36" fill="hold" nodeType="afterEffect">
                                  <p:stCondLst>
                                    <p:cond delay="0"/>
                                  </p:stCondLst>
                                  <p:childTnLst>
                                    <p:set>
                                      <p:cBhvr>
                                        <p:cTn id="118" dur="1" fill="hold">
                                          <p:stCondLst>
                                            <p:cond delay="0"/>
                                          </p:stCondLst>
                                        </p:cTn>
                                        <p:tgtEl>
                                          <p:spTgt spid="18"/>
                                        </p:tgtEl>
                                        <p:attrNameLst>
                                          <p:attrName>style.visibility</p:attrName>
                                        </p:attrNameLst>
                                      </p:cBhvr>
                                      <p:to>
                                        <p:strVal val="visible"/>
                                      </p:to>
                                    </p:set>
                                    <p:anim calcmode="lin" valueType="num">
                                      <p:cBhvr>
                                        <p:cTn id="119" dur="500" fill="hold"/>
                                        <p:tgtEl>
                                          <p:spTgt spid="18"/>
                                        </p:tgtEl>
                                        <p:attrNameLst>
                                          <p:attrName>ppt_w</p:attrName>
                                        </p:attrNameLst>
                                      </p:cBhvr>
                                      <p:tavLst>
                                        <p:tav tm="0">
                                          <p:val>
                                            <p:strVal val="(6*min(max(#ppt_w*#ppt_h,.3),1)-7.4)/-.7*#ppt_w"/>
                                          </p:val>
                                        </p:tav>
                                        <p:tav tm="100000">
                                          <p:val>
                                            <p:strVal val="#ppt_w"/>
                                          </p:val>
                                        </p:tav>
                                      </p:tavLst>
                                    </p:anim>
                                    <p:anim calcmode="lin" valueType="num">
                                      <p:cBhvr>
                                        <p:cTn id="120" dur="500" fill="hold"/>
                                        <p:tgtEl>
                                          <p:spTgt spid="18"/>
                                        </p:tgtEl>
                                        <p:attrNameLst>
                                          <p:attrName>ppt_h</p:attrName>
                                        </p:attrNameLst>
                                      </p:cBhvr>
                                      <p:tavLst>
                                        <p:tav tm="0">
                                          <p:val>
                                            <p:strVal val="(6*min(max(#ppt_w*#ppt_h,.3),1)-7.4)/-.7*#ppt_h"/>
                                          </p:val>
                                        </p:tav>
                                        <p:tav tm="100000">
                                          <p:val>
                                            <p:strVal val="#ppt_h"/>
                                          </p:val>
                                        </p:tav>
                                      </p:tavLst>
                                    </p:anim>
                                    <p:anim calcmode="lin" valueType="num">
                                      <p:cBhvr>
                                        <p:cTn id="121" dur="500" fill="hold"/>
                                        <p:tgtEl>
                                          <p:spTgt spid="18"/>
                                        </p:tgtEl>
                                        <p:attrNameLst>
                                          <p:attrName>ppt_x</p:attrName>
                                        </p:attrNameLst>
                                      </p:cBhvr>
                                      <p:tavLst>
                                        <p:tav tm="0">
                                          <p:val>
                                            <p:fltVal val="0.5"/>
                                          </p:val>
                                        </p:tav>
                                        <p:tav tm="100000">
                                          <p:val>
                                            <p:strVal val="#ppt_x"/>
                                          </p:val>
                                        </p:tav>
                                      </p:tavLst>
                                    </p:anim>
                                    <p:anim calcmode="lin" valueType="num">
                                      <p:cBhvr>
                                        <p:cTn id="122" dur="500" fill="hold"/>
                                        <p:tgtEl>
                                          <p:spTgt spid="18"/>
                                        </p:tgtEl>
                                        <p:attrNameLst>
                                          <p:attrName>ppt_y</p:attrName>
                                        </p:attrNameLst>
                                      </p:cBhvr>
                                      <p:tavLst>
                                        <p:tav tm="0">
                                          <p:val>
                                            <p:strVal val="1+(6*min(max(#ppt_w*#ppt_h,.3),1)-7.4)/-.7*#ppt_h/2"/>
                                          </p:val>
                                        </p:tav>
                                        <p:tav tm="100000">
                                          <p:val>
                                            <p:strVal val="#ppt_y"/>
                                          </p:val>
                                        </p:tav>
                                      </p:tavLst>
                                    </p:anim>
                                  </p:childTnLst>
                                </p:cTn>
                              </p:par>
                            </p:childTnLst>
                          </p:cTn>
                        </p:par>
                        <p:par>
                          <p:cTn id="123" fill="hold" nodeType="afterGroup">
                            <p:stCondLst>
                              <p:cond delay="8500"/>
                            </p:stCondLst>
                            <p:childTnLst>
                              <p:par>
                                <p:cTn id="124" presetID="23" presetClass="entr" presetSubtype="36" fill="hold" nodeType="afterEffect">
                                  <p:stCondLst>
                                    <p:cond delay="0"/>
                                  </p:stCondLst>
                                  <p:childTnLst>
                                    <p:set>
                                      <p:cBhvr>
                                        <p:cTn id="125" dur="1" fill="hold">
                                          <p:stCondLst>
                                            <p:cond delay="0"/>
                                          </p:stCondLst>
                                        </p:cTn>
                                        <p:tgtEl>
                                          <p:spTgt spid="19"/>
                                        </p:tgtEl>
                                        <p:attrNameLst>
                                          <p:attrName>style.visibility</p:attrName>
                                        </p:attrNameLst>
                                      </p:cBhvr>
                                      <p:to>
                                        <p:strVal val="visible"/>
                                      </p:to>
                                    </p:set>
                                    <p:anim calcmode="lin" valueType="num">
                                      <p:cBhvr>
                                        <p:cTn id="126" dur="500" fill="hold"/>
                                        <p:tgtEl>
                                          <p:spTgt spid="19"/>
                                        </p:tgtEl>
                                        <p:attrNameLst>
                                          <p:attrName>ppt_w</p:attrName>
                                        </p:attrNameLst>
                                      </p:cBhvr>
                                      <p:tavLst>
                                        <p:tav tm="0">
                                          <p:val>
                                            <p:strVal val="(6*min(max(#ppt_w*#ppt_h,.3),1)-7.4)/-.7*#ppt_w"/>
                                          </p:val>
                                        </p:tav>
                                        <p:tav tm="100000">
                                          <p:val>
                                            <p:strVal val="#ppt_w"/>
                                          </p:val>
                                        </p:tav>
                                      </p:tavLst>
                                    </p:anim>
                                    <p:anim calcmode="lin" valueType="num">
                                      <p:cBhvr>
                                        <p:cTn id="127" dur="500" fill="hold"/>
                                        <p:tgtEl>
                                          <p:spTgt spid="19"/>
                                        </p:tgtEl>
                                        <p:attrNameLst>
                                          <p:attrName>ppt_h</p:attrName>
                                        </p:attrNameLst>
                                      </p:cBhvr>
                                      <p:tavLst>
                                        <p:tav tm="0">
                                          <p:val>
                                            <p:strVal val="(6*min(max(#ppt_w*#ppt_h,.3),1)-7.4)/-.7*#ppt_h"/>
                                          </p:val>
                                        </p:tav>
                                        <p:tav tm="100000">
                                          <p:val>
                                            <p:strVal val="#ppt_h"/>
                                          </p:val>
                                        </p:tav>
                                      </p:tavLst>
                                    </p:anim>
                                    <p:anim calcmode="lin" valueType="num">
                                      <p:cBhvr>
                                        <p:cTn id="128" dur="500" fill="hold"/>
                                        <p:tgtEl>
                                          <p:spTgt spid="19"/>
                                        </p:tgtEl>
                                        <p:attrNameLst>
                                          <p:attrName>ppt_x</p:attrName>
                                        </p:attrNameLst>
                                      </p:cBhvr>
                                      <p:tavLst>
                                        <p:tav tm="0">
                                          <p:val>
                                            <p:fltVal val="0.5"/>
                                          </p:val>
                                        </p:tav>
                                        <p:tav tm="100000">
                                          <p:val>
                                            <p:strVal val="#ppt_x"/>
                                          </p:val>
                                        </p:tav>
                                      </p:tavLst>
                                    </p:anim>
                                    <p:anim calcmode="lin" valueType="num">
                                      <p:cBhvr>
                                        <p:cTn id="129" dur="500" fill="hold"/>
                                        <p:tgtEl>
                                          <p:spTgt spid="19"/>
                                        </p:tgtEl>
                                        <p:attrNameLst>
                                          <p:attrName>ppt_y</p:attrName>
                                        </p:attrNameLst>
                                      </p:cBhvr>
                                      <p:tavLst>
                                        <p:tav tm="0">
                                          <p:val>
                                            <p:strVal val="1+(6*min(max(#ppt_w*#ppt_h,.3),1)-7.4)/-.7*#ppt_h/2"/>
                                          </p:val>
                                        </p:tav>
                                        <p:tav tm="100000">
                                          <p:val>
                                            <p:strVal val="#ppt_y"/>
                                          </p:val>
                                        </p:tav>
                                      </p:tavLst>
                                    </p:anim>
                                  </p:childTnLst>
                                </p:cTn>
                              </p:par>
                            </p:childTnLst>
                          </p:cTn>
                        </p:par>
                        <p:par>
                          <p:cTn id="130" fill="hold" nodeType="afterGroup">
                            <p:stCondLst>
                              <p:cond delay="9000"/>
                            </p:stCondLst>
                            <p:childTnLst>
                              <p:par>
                                <p:cTn id="131" presetID="23" presetClass="entr" presetSubtype="36" fill="hold" nodeType="afterEffect">
                                  <p:stCondLst>
                                    <p:cond delay="0"/>
                                  </p:stCondLst>
                                  <p:childTnLst>
                                    <p:set>
                                      <p:cBhvr>
                                        <p:cTn id="132" dur="1" fill="hold">
                                          <p:stCondLst>
                                            <p:cond delay="0"/>
                                          </p:stCondLst>
                                        </p:cTn>
                                        <p:tgtEl>
                                          <p:spTgt spid="20"/>
                                        </p:tgtEl>
                                        <p:attrNameLst>
                                          <p:attrName>style.visibility</p:attrName>
                                        </p:attrNameLst>
                                      </p:cBhvr>
                                      <p:to>
                                        <p:strVal val="visible"/>
                                      </p:to>
                                    </p:set>
                                    <p:anim calcmode="lin" valueType="num">
                                      <p:cBhvr>
                                        <p:cTn id="133" dur="500" fill="hold"/>
                                        <p:tgtEl>
                                          <p:spTgt spid="20"/>
                                        </p:tgtEl>
                                        <p:attrNameLst>
                                          <p:attrName>ppt_w</p:attrName>
                                        </p:attrNameLst>
                                      </p:cBhvr>
                                      <p:tavLst>
                                        <p:tav tm="0">
                                          <p:val>
                                            <p:strVal val="(6*min(max(#ppt_w*#ppt_h,.3),1)-7.4)/-.7*#ppt_w"/>
                                          </p:val>
                                        </p:tav>
                                        <p:tav tm="100000">
                                          <p:val>
                                            <p:strVal val="#ppt_w"/>
                                          </p:val>
                                        </p:tav>
                                      </p:tavLst>
                                    </p:anim>
                                    <p:anim calcmode="lin" valueType="num">
                                      <p:cBhvr>
                                        <p:cTn id="134" dur="500" fill="hold"/>
                                        <p:tgtEl>
                                          <p:spTgt spid="20"/>
                                        </p:tgtEl>
                                        <p:attrNameLst>
                                          <p:attrName>ppt_h</p:attrName>
                                        </p:attrNameLst>
                                      </p:cBhvr>
                                      <p:tavLst>
                                        <p:tav tm="0">
                                          <p:val>
                                            <p:strVal val="(6*min(max(#ppt_w*#ppt_h,.3),1)-7.4)/-.7*#ppt_h"/>
                                          </p:val>
                                        </p:tav>
                                        <p:tav tm="100000">
                                          <p:val>
                                            <p:strVal val="#ppt_h"/>
                                          </p:val>
                                        </p:tav>
                                      </p:tavLst>
                                    </p:anim>
                                    <p:anim calcmode="lin" valueType="num">
                                      <p:cBhvr>
                                        <p:cTn id="135" dur="500" fill="hold"/>
                                        <p:tgtEl>
                                          <p:spTgt spid="20"/>
                                        </p:tgtEl>
                                        <p:attrNameLst>
                                          <p:attrName>ppt_x</p:attrName>
                                        </p:attrNameLst>
                                      </p:cBhvr>
                                      <p:tavLst>
                                        <p:tav tm="0">
                                          <p:val>
                                            <p:fltVal val="0.5"/>
                                          </p:val>
                                        </p:tav>
                                        <p:tav tm="100000">
                                          <p:val>
                                            <p:strVal val="#ppt_x"/>
                                          </p:val>
                                        </p:tav>
                                      </p:tavLst>
                                    </p:anim>
                                    <p:anim calcmode="lin" valueType="num">
                                      <p:cBhvr>
                                        <p:cTn id="136" dur="500" fill="hold"/>
                                        <p:tgtEl>
                                          <p:spTgt spid="20"/>
                                        </p:tgtEl>
                                        <p:attrNameLst>
                                          <p:attrName>ppt_y</p:attrName>
                                        </p:attrNameLst>
                                      </p:cBhvr>
                                      <p:tavLst>
                                        <p:tav tm="0">
                                          <p:val>
                                            <p:strVal val="1+(6*min(max(#ppt_w*#ppt_h,.3),1)-7.4)/-.7*#ppt_h/2"/>
                                          </p:val>
                                        </p:tav>
                                        <p:tav tm="100000">
                                          <p:val>
                                            <p:strVal val="#ppt_y"/>
                                          </p:val>
                                        </p:tav>
                                      </p:tavLst>
                                    </p:anim>
                                  </p:childTnLst>
                                </p:cTn>
                              </p:par>
                            </p:childTnLst>
                          </p:cTn>
                        </p:par>
                        <p:par>
                          <p:cTn id="137" fill="hold" nodeType="afterGroup">
                            <p:stCondLst>
                              <p:cond delay="9500"/>
                            </p:stCondLst>
                            <p:childTnLst>
                              <p:par>
                                <p:cTn id="138" presetID="23" presetClass="entr" presetSubtype="36" fill="hold" nodeType="afterEffect">
                                  <p:stCondLst>
                                    <p:cond delay="0"/>
                                  </p:stCondLst>
                                  <p:childTnLst>
                                    <p:set>
                                      <p:cBhvr>
                                        <p:cTn id="139" dur="1" fill="hold">
                                          <p:stCondLst>
                                            <p:cond delay="0"/>
                                          </p:stCondLst>
                                        </p:cTn>
                                        <p:tgtEl>
                                          <p:spTgt spid="21"/>
                                        </p:tgtEl>
                                        <p:attrNameLst>
                                          <p:attrName>style.visibility</p:attrName>
                                        </p:attrNameLst>
                                      </p:cBhvr>
                                      <p:to>
                                        <p:strVal val="visible"/>
                                      </p:to>
                                    </p:set>
                                    <p:anim calcmode="lin" valueType="num">
                                      <p:cBhvr>
                                        <p:cTn id="140" dur="500" fill="hold"/>
                                        <p:tgtEl>
                                          <p:spTgt spid="21"/>
                                        </p:tgtEl>
                                        <p:attrNameLst>
                                          <p:attrName>ppt_w</p:attrName>
                                        </p:attrNameLst>
                                      </p:cBhvr>
                                      <p:tavLst>
                                        <p:tav tm="0">
                                          <p:val>
                                            <p:strVal val="(6*min(max(#ppt_w*#ppt_h,.3),1)-7.4)/-.7*#ppt_w"/>
                                          </p:val>
                                        </p:tav>
                                        <p:tav tm="100000">
                                          <p:val>
                                            <p:strVal val="#ppt_w"/>
                                          </p:val>
                                        </p:tav>
                                      </p:tavLst>
                                    </p:anim>
                                    <p:anim calcmode="lin" valueType="num">
                                      <p:cBhvr>
                                        <p:cTn id="141" dur="500" fill="hold"/>
                                        <p:tgtEl>
                                          <p:spTgt spid="21"/>
                                        </p:tgtEl>
                                        <p:attrNameLst>
                                          <p:attrName>ppt_h</p:attrName>
                                        </p:attrNameLst>
                                      </p:cBhvr>
                                      <p:tavLst>
                                        <p:tav tm="0">
                                          <p:val>
                                            <p:strVal val="(6*min(max(#ppt_w*#ppt_h,.3),1)-7.4)/-.7*#ppt_h"/>
                                          </p:val>
                                        </p:tav>
                                        <p:tav tm="100000">
                                          <p:val>
                                            <p:strVal val="#ppt_h"/>
                                          </p:val>
                                        </p:tav>
                                      </p:tavLst>
                                    </p:anim>
                                    <p:anim calcmode="lin" valueType="num">
                                      <p:cBhvr>
                                        <p:cTn id="142" dur="500" fill="hold"/>
                                        <p:tgtEl>
                                          <p:spTgt spid="21"/>
                                        </p:tgtEl>
                                        <p:attrNameLst>
                                          <p:attrName>ppt_x</p:attrName>
                                        </p:attrNameLst>
                                      </p:cBhvr>
                                      <p:tavLst>
                                        <p:tav tm="0">
                                          <p:val>
                                            <p:fltVal val="0.5"/>
                                          </p:val>
                                        </p:tav>
                                        <p:tav tm="100000">
                                          <p:val>
                                            <p:strVal val="#ppt_x"/>
                                          </p:val>
                                        </p:tav>
                                      </p:tavLst>
                                    </p:anim>
                                    <p:anim calcmode="lin" valueType="num">
                                      <p:cBhvr>
                                        <p:cTn id="143" dur="500" fill="hold"/>
                                        <p:tgtEl>
                                          <p:spTgt spid="21"/>
                                        </p:tgtEl>
                                        <p:attrNameLst>
                                          <p:attrName>ppt_y</p:attrName>
                                        </p:attrNameLst>
                                      </p:cBhvr>
                                      <p:tavLst>
                                        <p:tav tm="0">
                                          <p:val>
                                            <p:strVal val="1+(6*min(max(#ppt_w*#ppt_h,.3),1)-7.4)/-.7*#ppt_h/2"/>
                                          </p:val>
                                        </p:tav>
                                        <p:tav tm="100000">
                                          <p:val>
                                            <p:strVal val="#ppt_y"/>
                                          </p:val>
                                        </p:tav>
                                      </p:tavLst>
                                    </p:anim>
                                  </p:childTnLst>
                                </p:cTn>
                              </p:par>
                            </p:childTnLst>
                          </p:cTn>
                        </p:par>
                        <p:par>
                          <p:cTn id="144" fill="hold" nodeType="afterGroup">
                            <p:stCondLst>
                              <p:cond delay="10000"/>
                            </p:stCondLst>
                            <p:childTnLst>
                              <p:par>
                                <p:cTn id="145" presetID="23" presetClass="entr" presetSubtype="36" fill="hold" nodeType="afterEffect">
                                  <p:stCondLst>
                                    <p:cond delay="0"/>
                                  </p:stCondLst>
                                  <p:childTnLst>
                                    <p:set>
                                      <p:cBhvr>
                                        <p:cTn id="146" dur="1" fill="hold">
                                          <p:stCondLst>
                                            <p:cond delay="0"/>
                                          </p:stCondLst>
                                        </p:cTn>
                                        <p:tgtEl>
                                          <p:spTgt spid="22"/>
                                        </p:tgtEl>
                                        <p:attrNameLst>
                                          <p:attrName>style.visibility</p:attrName>
                                        </p:attrNameLst>
                                      </p:cBhvr>
                                      <p:to>
                                        <p:strVal val="visible"/>
                                      </p:to>
                                    </p:set>
                                    <p:anim calcmode="lin" valueType="num">
                                      <p:cBhvr>
                                        <p:cTn id="147" dur="500" fill="hold"/>
                                        <p:tgtEl>
                                          <p:spTgt spid="22"/>
                                        </p:tgtEl>
                                        <p:attrNameLst>
                                          <p:attrName>ppt_w</p:attrName>
                                        </p:attrNameLst>
                                      </p:cBhvr>
                                      <p:tavLst>
                                        <p:tav tm="0">
                                          <p:val>
                                            <p:strVal val="(6*min(max(#ppt_w*#ppt_h,.3),1)-7.4)/-.7*#ppt_w"/>
                                          </p:val>
                                        </p:tav>
                                        <p:tav tm="100000">
                                          <p:val>
                                            <p:strVal val="#ppt_w"/>
                                          </p:val>
                                        </p:tav>
                                      </p:tavLst>
                                    </p:anim>
                                    <p:anim calcmode="lin" valueType="num">
                                      <p:cBhvr>
                                        <p:cTn id="148" dur="500" fill="hold"/>
                                        <p:tgtEl>
                                          <p:spTgt spid="22"/>
                                        </p:tgtEl>
                                        <p:attrNameLst>
                                          <p:attrName>ppt_h</p:attrName>
                                        </p:attrNameLst>
                                      </p:cBhvr>
                                      <p:tavLst>
                                        <p:tav tm="0">
                                          <p:val>
                                            <p:strVal val="(6*min(max(#ppt_w*#ppt_h,.3),1)-7.4)/-.7*#ppt_h"/>
                                          </p:val>
                                        </p:tav>
                                        <p:tav tm="100000">
                                          <p:val>
                                            <p:strVal val="#ppt_h"/>
                                          </p:val>
                                        </p:tav>
                                      </p:tavLst>
                                    </p:anim>
                                    <p:anim calcmode="lin" valueType="num">
                                      <p:cBhvr>
                                        <p:cTn id="149" dur="500" fill="hold"/>
                                        <p:tgtEl>
                                          <p:spTgt spid="22"/>
                                        </p:tgtEl>
                                        <p:attrNameLst>
                                          <p:attrName>ppt_x</p:attrName>
                                        </p:attrNameLst>
                                      </p:cBhvr>
                                      <p:tavLst>
                                        <p:tav tm="0">
                                          <p:val>
                                            <p:fltVal val="0.5"/>
                                          </p:val>
                                        </p:tav>
                                        <p:tav tm="100000">
                                          <p:val>
                                            <p:strVal val="#ppt_x"/>
                                          </p:val>
                                        </p:tav>
                                      </p:tavLst>
                                    </p:anim>
                                    <p:anim calcmode="lin" valueType="num">
                                      <p:cBhvr>
                                        <p:cTn id="150" dur="500" fill="hold"/>
                                        <p:tgtEl>
                                          <p:spTgt spid="22"/>
                                        </p:tgtEl>
                                        <p:attrNameLst>
                                          <p:attrName>ppt_y</p:attrName>
                                        </p:attrNameLst>
                                      </p:cBhvr>
                                      <p:tavLst>
                                        <p:tav tm="0">
                                          <p:val>
                                            <p:strVal val="1+(6*min(max(#ppt_w*#ppt_h,.3),1)-7.4)/-.7*#ppt_h/2"/>
                                          </p:val>
                                        </p:tav>
                                        <p:tav tm="100000">
                                          <p:val>
                                            <p:strVal val="#ppt_y"/>
                                          </p:val>
                                        </p:tav>
                                      </p:tavLst>
                                    </p:anim>
                                  </p:childTnLst>
                                </p:cTn>
                              </p:par>
                            </p:childTnLst>
                          </p:cTn>
                        </p:par>
                        <p:par>
                          <p:cTn id="151" fill="hold" nodeType="afterGroup">
                            <p:stCondLst>
                              <p:cond delay="10500"/>
                            </p:stCondLst>
                            <p:childTnLst>
                              <p:par>
                                <p:cTn id="152" presetID="23" presetClass="entr" presetSubtype="36" fill="hold" nodeType="afterEffect">
                                  <p:stCondLst>
                                    <p:cond delay="0"/>
                                  </p:stCondLst>
                                  <p:childTnLst>
                                    <p:set>
                                      <p:cBhvr>
                                        <p:cTn id="153" dur="1" fill="hold">
                                          <p:stCondLst>
                                            <p:cond delay="0"/>
                                          </p:stCondLst>
                                        </p:cTn>
                                        <p:tgtEl>
                                          <p:spTgt spid="23"/>
                                        </p:tgtEl>
                                        <p:attrNameLst>
                                          <p:attrName>style.visibility</p:attrName>
                                        </p:attrNameLst>
                                      </p:cBhvr>
                                      <p:to>
                                        <p:strVal val="visible"/>
                                      </p:to>
                                    </p:set>
                                    <p:anim calcmode="lin" valueType="num">
                                      <p:cBhvr>
                                        <p:cTn id="154" dur="500" fill="hold"/>
                                        <p:tgtEl>
                                          <p:spTgt spid="23"/>
                                        </p:tgtEl>
                                        <p:attrNameLst>
                                          <p:attrName>ppt_w</p:attrName>
                                        </p:attrNameLst>
                                      </p:cBhvr>
                                      <p:tavLst>
                                        <p:tav tm="0">
                                          <p:val>
                                            <p:strVal val="(6*min(max(#ppt_w*#ppt_h,.3),1)-7.4)/-.7*#ppt_w"/>
                                          </p:val>
                                        </p:tav>
                                        <p:tav tm="100000">
                                          <p:val>
                                            <p:strVal val="#ppt_w"/>
                                          </p:val>
                                        </p:tav>
                                      </p:tavLst>
                                    </p:anim>
                                    <p:anim calcmode="lin" valueType="num">
                                      <p:cBhvr>
                                        <p:cTn id="155" dur="500" fill="hold"/>
                                        <p:tgtEl>
                                          <p:spTgt spid="23"/>
                                        </p:tgtEl>
                                        <p:attrNameLst>
                                          <p:attrName>ppt_h</p:attrName>
                                        </p:attrNameLst>
                                      </p:cBhvr>
                                      <p:tavLst>
                                        <p:tav tm="0">
                                          <p:val>
                                            <p:strVal val="(6*min(max(#ppt_w*#ppt_h,.3),1)-7.4)/-.7*#ppt_h"/>
                                          </p:val>
                                        </p:tav>
                                        <p:tav tm="100000">
                                          <p:val>
                                            <p:strVal val="#ppt_h"/>
                                          </p:val>
                                        </p:tav>
                                      </p:tavLst>
                                    </p:anim>
                                    <p:anim calcmode="lin" valueType="num">
                                      <p:cBhvr>
                                        <p:cTn id="156" dur="500" fill="hold"/>
                                        <p:tgtEl>
                                          <p:spTgt spid="23"/>
                                        </p:tgtEl>
                                        <p:attrNameLst>
                                          <p:attrName>ppt_x</p:attrName>
                                        </p:attrNameLst>
                                      </p:cBhvr>
                                      <p:tavLst>
                                        <p:tav tm="0">
                                          <p:val>
                                            <p:fltVal val="0.5"/>
                                          </p:val>
                                        </p:tav>
                                        <p:tav tm="100000">
                                          <p:val>
                                            <p:strVal val="#ppt_x"/>
                                          </p:val>
                                        </p:tav>
                                      </p:tavLst>
                                    </p:anim>
                                    <p:anim calcmode="lin" valueType="num">
                                      <p:cBhvr>
                                        <p:cTn id="157" dur="500" fill="hold"/>
                                        <p:tgtEl>
                                          <p:spTgt spid="23"/>
                                        </p:tgtEl>
                                        <p:attrNameLst>
                                          <p:attrName>ppt_y</p:attrName>
                                        </p:attrNameLst>
                                      </p:cBhvr>
                                      <p:tavLst>
                                        <p:tav tm="0">
                                          <p:val>
                                            <p:strVal val="1+(6*min(max(#ppt_w*#ppt_h,.3),1)-7.4)/-.7*#ppt_h/2"/>
                                          </p:val>
                                        </p:tav>
                                        <p:tav tm="100000">
                                          <p:val>
                                            <p:strVal val="#ppt_y"/>
                                          </p:val>
                                        </p:tav>
                                      </p:tavLst>
                                    </p:anim>
                                  </p:childTnLst>
                                </p:cTn>
                              </p:par>
                            </p:childTnLst>
                          </p:cTn>
                        </p:par>
                        <p:par>
                          <p:cTn id="158" fill="hold" nodeType="afterGroup">
                            <p:stCondLst>
                              <p:cond delay="11000"/>
                            </p:stCondLst>
                            <p:childTnLst>
                              <p:par>
                                <p:cTn id="159" presetID="23" presetClass="entr" presetSubtype="36" fill="hold" nodeType="afterEffect">
                                  <p:stCondLst>
                                    <p:cond delay="0"/>
                                  </p:stCondLst>
                                  <p:childTnLst>
                                    <p:set>
                                      <p:cBhvr>
                                        <p:cTn id="160" dur="1" fill="hold">
                                          <p:stCondLst>
                                            <p:cond delay="0"/>
                                          </p:stCondLst>
                                        </p:cTn>
                                        <p:tgtEl>
                                          <p:spTgt spid="24"/>
                                        </p:tgtEl>
                                        <p:attrNameLst>
                                          <p:attrName>style.visibility</p:attrName>
                                        </p:attrNameLst>
                                      </p:cBhvr>
                                      <p:to>
                                        <p:strVal val="visible"/>
                                      </p:to>
                                    </p:set>
                                    <p:anim calcmode="lin" valueType="num">
                                      <p:cBhvr>
                                        <p:cTn id="161" dur="500" fill="hold"/>
                                        <p:tgtEl>
                                          <p:spTgt spid="24"/>
                                        </p:tgtEl>
                                        <p:attrNameLst>
                                          <p:attrName>ppt_w</p:attrName>
                                        </p:attrNameLst>
                                      </p:cBhvr>
                                      <p:tavLst>
                                        <p:tav tm="0">
                                          <p:val>
                                            <p:strVal val="(6*min(max(#ppt_w*#ppt_h,.3),1)-7.4)/-.7*#ppt_w"/>
                                          </p:val>
                                        </p:tav>
                                        <p:tav tm="100000">
                                          <p:val>
                                            <p:strVal val="#ppt_w"/>
                                          </p:val>
                                        </p:tav>
                                      </p:tavLst>
                                    </p:anim>
                                    <p:anim calcmode="lin" valueType="num">
                                      <p:cBhvr>
                                        <p:cTn id="162" dur="500" fill="hold"/>
                                        <p:tgtEl>
                                          <p:spTgt spid="24"/>
                                        </p:tgtEl>
                                        <p:attrNameLst>
                                          <p:attrName>ppt_h</p:attrName>
                                        </p:attrNameLst>
                                      </p:cBhvr>
                                      <p:tavLst>
                                        <p:tav tm="0">
                                          <p:val>
                                            <p:strVal val="(6*min(max(#ppt_w*#ppt_h,.3),1)-7.4)/-.7*#ppt_h"/>
                                          </p:val>
                                        </p:tav>
                                        <p:tav tm="100000">
                                          <p:val>
                                            <p:strVal val="#ppt_h"/>
                                          </p:val>
                                        </p:tav>
                                      </p:tavLst>
                                    </p:anim>
                                    <p:anim calcmode="lin" valueType="num">
                                      <p:cBhvr>
                                        <p:cTn id="163" dur="500" fill="hold"/>
                                        <p:tgtEl>
                                          <p:spTgt spid="24"/>
                                        </p:tgtEl>
                                        <p:attrNameLst>
                                          <p:attrName>ppt_x</p:attrName>
                                        </p:attrNameLst>
                                      </p:cBhvr>
                                      <p:tavLst>
                                        <p:tav tm="0">
                                          <p:val>
                                            <p:fltVal val="0.5"/>
                                          </p:val>
                                        </p:tav>
                                        <p:tav tm="100000">
                                          <p:val>
                                            <p:strVal val="#ppt_x"/>
                                          </p:val>
                                        </p:tav>
                                      </p:tavLst>
                                    </p:anim>
                                    <p:anim calcmode="lin" valueType="num">
                                      <p:cBhvr>
                                        <p:cTn id="164" dur="500" fill="hold"/>
                                        <p:tgtEl>
                                          <p:spTgt spid="24"/>
                                        </p:tgtEl>
                                        <p:attrNameLst>
                                          <p:attrName>ppt_y</p:attrName>
                                        </p:attrNameLst>
                                      </p:cBhvr>
                                      <p:tavLst>
                                        <p:tav tm="0">
                                          <p:val>
                                            <p:strVal val="1+(6*min(max(#ppt_w*#ppt_h,.3),1)-7.4)/-.7*#ppt_h/2"/>
                                          </p:val>
                                        </p:tav>
                                        <p:tav tm="100000">
                                          <p:val>
                                            <p:strVal val="#ppt_y"/>
                                          </p:val>
                                        </p:tav>
                                      </p:tavLst>
                                    </p:anim>
                                  </p:childTnLst>
                                </p:cTn>
                              </p:par>
                            </p:childTnLst>
                          </p:cTn>
                        </p:par>
                        <p:par>
                          <p:cTn id="165" fill="hold" nodeType="afterGroup">
                            <p:stCondLst>
                              <p:cond delay="11500"/>
                            </p:stCondLst>
                            <p:childTnLst>
                              <p:par>
                                <p:cTn id="166" presetID="23" presetClass="entr" presetSubtype="36" fill="hold" nodeType="afterEffect">
                                  <p:stCondLst>
                                    <p:cond delay="0"/>
                                  </p:stCondLst>
                                  <p:childTnLst>
                                    <p:set>
                                      <p:cBhvr>
                                        <p:cTn id="167" dur="1" fill="hold">
                                          <p:stCondLst>
                                            <p:cond delay="0"/>
                                          </p:stCondLst>
                                        </p:cTn>
                                        <p:tgtEl>
                                          <p:spTgt spid="25"/>
                                        </p:tgtEl>
                                        <p:attrNameLst>
                                          <p:attrName>style.visibility</p:attrName>
                                        </p:attrNameLst>
                                      </p:cBhvr>
                                      <p:to>
                                        <p:strVal val="visible"/>
                                      </p:to>
                                    </p:set>
                                    <p:anim calcmode="lin" valueType="num">
                                      <p:cBhvr>
                                        <p:cTn id="168" dur="500" fill="hold"/>
                                        <p:tgtEl>
                                          <p:spTgt spid="25"/>
                                        </p:tgtEl>
                                        <p:attrNameLst>
                                          <p:attrName>ppt_w</p:attrName>
                                        </p:attrNameLst>
                                      </p:cBhvr>
                                      <p:tavLst>
                                        <p:tav tm="0">
                                          <p:val>
                                            <p:strVal val="(6*min(max(#ppt_w*#ppt_h,.3),1)-7.4)/-.7*#ppt_w"/>
                                          </p:val>
                                        </p:tav>
                                        <p:tav tm="100000">
                                          <p:val>
                                            <p:strVal val="#ppt_w"/>
                                          </p:val>
                                        </p:tav>
                                      </p:tavLst>
                                    </p:anim>
                                    <p:anim calcmode="lin" valueType="num">
                                      <p:cBhvr>
                                        <p:cTn id="169" dur="500" fill="hold"/>
                                        <p:tgtEl>
                                          <p:spTgt spid="25"/>
                                        </p:tgtEl>
                                        <p:attrNameLst>
                                          <p:attrName>ppt_h</p:attrName>
                                        </p:attrNameLst>
                                      </p:cBhvr>
                                      <p:tavLst>
                                        <p:tav tm="0">
                                          <p:val>
                                            <p:strVal val="(6*min(max(#ppt_w*#ppt_h,.3),1)-7.4)/-.7*#ppt_h"/>
                                          </p:val>
                                        </p:tav>
                                        <p:tav tm="100000">
                                          <p:val>
                                            <p:strVal val="#ppt_h"/>
                                          </p:val>
                                        </p:tav>
                                      </p:tavLst>
                                    </p:anim>
                                    <p:anim calcmode="lin" valueType="num">
                                      <p:cBhvr>
                                        <p:cTn id="170" dur="500" fill="hold"/>
                                        <p:tgtEl>
                                          <p:spTgt spid="25"/>
                                        </p:tgtEl>
                                        <p:attrNameLst>
                                          <p:attrName>ppt_x</p:attrName>
                                        </p:attrNameLst>
                                      </p:cBhvr>
                                      <p:tavLst>
                                        <p:tav tm="0">
                                          <p:val>
                                            <p:fltVal val="0.5"/>
                                          </p:val>
                                        </p:tav>
                                        <p:tav tm="100000">
                                          <p:val>
                                            <p:strVal val="#ppt_x"/>
                                          </p:val>
                                        </p:tav>
                                      </p:tavLst>
                                    </p:anim>
                                    <p:anim calcmode="lin" valueType="num">
                                      <p:cBhvr>
                                        <p:cTn id="171" dur="500" fill="hold"/>
                                        <p:tgtEl>
                                          <p:spTgt spid="25"/>
                                        </p:tgtEl>
                                        <p:attrNameLst>
                                          <p:attrName>ppt_y</p:attrName>
                                        </p:attrNameLst>
                                      </p:cBhvr>
                                      <p:tavLst>
                                        <p:tav tm="0">
                                          <p:val>
                                            <p:strVal val="1+(6*min(max(#ppt_w*#ppt_h,.3),1)-7.4)/-.7*#ppt_h/2"/>
                                          </p:val>
                                        </p:tav>
                                        <p:tav tm="100000">
                                          <p:val>
                                            <p:strVal val="#ppt_y"/>
                                          </p:val>
                                        </p:tav>
                                      </p:tavLst>
                                    </p:anim>
                                  </p:childTnLst>
                                </p:cTn>
                              </p:par>
                            </p:childTnLst>
                          </p:cTn>
                        </p:par>
                        <p:par>
                          <p:cTn id="172" fill="hold" nodeType="afterGroup">
                            <p:stCondLst>
                              <p:cond delay="12000"/>
                            </p:stCondLst>
                            <p:childTnLst>
                              <p:par>
                                <p:cTn id="173" presetID="23" presetClass="entr" presetSubtype="36" fill="hold" nodeType="afterEffect">
                                  <p:stCondLst>
                                    <p:cond delay="0"/>
                                  </p:stCondLst>
                                  <p:childTnLst>
                                    <p:set>
                                      <p:cBhvr>
                                        <p:cTn id="174" dur="1" fill="hold">
                                          <p:stCondLst>
                                            <p:cond delay="0"/>
                                          </p:stCondLst>
                                        </p:cTn>
                                        <p:tgtEl>
                                          <p:spTgt spid="26"/>
                                        </p:tgtEl>
                                        <p:attrNameLst>
                                          <p:attrName>style.visibility</p:attrName>
                                        </p:attrNameLst>
                                      </p:cBhvr>
                                      <p:to>
                                        <p:strVal val="visible"/>
                                      </p:to>
                                    </p:set>
                                    <p:anim calcmode="lin" valueType="num">
                                      <p:cBhvr>
                                        <p:cTn id="175" dur="500" fill="hold"/>
                                        <p:tgtEl>
                                          <p:spTgt spid="26"/>
                                        </p:tgtEl>
                                        <p:attrNameLst>
                                          <p:attrName>ppt_w</p:attrName>
                                        </p:attrNameLst>
                                      </p:cBhvr>
                                      <p:tavLst>
                                        <p:tav tm="0">
                                          <p:val>
                                            <p:strVal val="(6*min(max(#ppt_w*#ppt_h,.3),1)-7.4)/-.7*#ppt_w"/>
                                          </p:val>
                                        </p:tav>
                                        <p:tav tm="100000">
                                          <p:val>
                                            <p:strVal val="#ppt_w"/>
                                          </p:val>
                                        </p:tav>
                                      </p:tavLst>
                                    </p:anim>
                                    <p:anim calcmode="lin" valueType="num">
                                      <p:cBhvr>
                                        <p:cTn id="176" dur="500" fill="hold"/>
                                        <p:tgtEl>
                                          <p:spTgt spid="26"/>
                                        </p:tgtEl>
                                        <p:attrNameLst>
                                          <p:attrName>ppt_h</p:attrName>
                                        </p:attrNameLst>
                                      </p:cBhvr>
                                      <p:tavLst>
                                        <p:tav tm="0">
                                          <p:val>
                                            <p:strVal val="(6*min(max(#ppt_w*#ppt_h,.3),1)-7.4)/-.7*#ppt_h"/>
                                          </p:val>
                                        </p:tav>
                                        <p:tav tm="100000">
                                          <p:val>
                                            <p:strVal val="#ppt_h"/>
                                          </p:val>
                                        </p:tav>
                                      </p:tavLst>
                                    </p:anim>
                                    <p:anim calcmode="lin" valueType="num">
                                      <p:cBhvr>
                                        <p:cTn id="177" dur="500" fill="hold"/>
                                        <p:tgtEl>
                                          <p:spTgt spid="26"/>
                                        </p:tgtEl>
                                        <p:attrNameLst>
                                          <p:attrName>ppt_x</p:attrName>
                                        </p:attrNameLst>
                                      </p:cBhvr>
                                      <p:tavLst>
                                        <p:tav tm="0">
                                          <p:val>
                                            <p:fltVal val="0.5"/>
                                          </p:val>
                                        </p:tav>
                                        <p:tav tm="100000">
                                          <p:val>
                                            <p:strVal val="#ppt_x"/>
                                          </p:val>
                                        </p:tav>
                                      </p:tavLst>
                                    </p:anim>
                                    <p:anim calcmode="lin" valueType="num">
                                      <p:cBhvr>
                                        <p:cTn id="178" dur="500" fill="hold"/>
                                        <p:tgtEl>
                                          <p:spTgt spid="26"/>
                                        </p:tgtEl>
                                        <p:attrNameLst>
                                          <p:attrName>ppt_y</p:attrName>
                                        </p:attrNameLst>
                                      </p:cBhvr>
                                      <p:tavLst>
                                        <p:tav tm="0">
                                          <p:val>
                                            <p:strVal val="1+(6*min(max(#ppt_w*#ppt_h,.3),1)-7.4)/-.7*#ppt_h/2"/>
                                          </p:val>
                                        </p:tav>
                                        <p:tav tm="100000">
                                          <p:val>
                                            <p:strVal val="#ppt_y"/>
                                          </p:val>
                                        </p:tav>
                                      </p:tavLst>
                                    </p:anim>
                                  </p:childTnLst>
                                </p:cTn>
                              </p:par>
                            </p:childTnLst>
                          </p:cTn>
                        </p:par>
                        <p:par>
                          <p:cTn id="179" fill="hold" nodeType="afterGroup">
                            <p:stCondLst>
                              <p:cond delay="12500"/>
                            </p:stCondLst>
                            <p:childTnLst>
                              <p:par>
                                <p:cTn id="180" presetID="23" presetClass="entr" presetSubtype="36" fill="hold" nodeType="afterEffect">
                                  <p:stCondLst>
                                    <p:cond delay="0"/>
                                  </p:stCondLst>
                                  <p:childTnLst>
                                    <p:set>
                                      <p:cBhvr>
                                        <p:cTn id="181" dur="1" fill="hold">
                                          <p:stCondLst>
                                            <p:cond delay="0"/>
                                          </p:stCondLst>
                                        </p:cTn>
                                        <p:tgtEl>
                                          <p:spTgt spid="27"/>
                                        </p:tgtEl>
                                        <p:attrNameLst>
                                          <p:attrName>style.visibility</p:attrName>
                                        </p:attrNameLst>
                                      </p:cBhvr>
                                      <p:to>
                                        <p:strVal val="visible"/>
                                      </p:to>
                                    </p:set>
                                    <p:anim calcmode="lin" valueType="num">
                                      <p:cBhvr>
                                        <p:cTn id="182" dur="500" fill="hold"/>
                                        <p:tgtEl>
                                          <p:spTgt spid="27"/>
                                        </p:tgtEl>
                                        <p:attrNameLst>
                                          <p:attrName>ppt_w</p:attrName>
                                        </p:attrNameLst>
                                      </p:cBhvr>
                                      <p:tavLst>
                                        <p:tav tm="0">
                                          <p:val>
                                            <p:strVal val="(6*min(max(#ppt_w*#ppt_h,.3),1)-7.4)/-.7*#ppt_w"/>
                                          </p:val>
                                        </p:tav>
                                        <p:tav tm="100000">
                                          <p:val>
                                            <p:strVal val="#ppt_w"/>
                                          </p:val>
                                        </p:tav>
                                      </p:tavLst>
                                    </p:anim>
                                    <p:anim calcmode="lin" valueType="num">
                                      <p:cBhvr>
                                        <p:cTn id="183" dur="500" fill="hold"/>
                                        <p:tgtEl>
                                          <p:spTgt spid="27"/>
                                        </p:tgtEl>
                                        <p:attrNameLst>
                                          <p:attrName>ppt_h</p:attrName>
                                        </p:attrNameLst>
                                      </p:cBhvr>
                                      <p:tavLst>
                                        <p:tav tm="0">
                                          <p:val>
                                            <p:strVal val="(6*min(max(#ppt_w*#ppt_h,.3),1)-7.4)/-.7*#ppt_h"/>
                                          </p:val>
                                        </p:tav>
                                        <p:tav tm="100000">
                                          <p:val>
                                            <p:strVal val="#ppt_h"/>
                                          </p:val>
                                        </p:tav>
                                      </p:tavLst>
                                    </p:anim>
                                    <p:anim calcmode="lin" valueType="num">
                                      <p:cBhvr>
                                        <p:cTn id="184" dur="500" fill="hold"/>
                                        <p:tgtEl>
                                          <p:spTgt spid="27"/>
                                        </p:tgtEl>
                                        <p:attrNameLst>
                                          <p:attrName>ppt_x</p:attrName>
                                        </p:attrNameLst>
                                      </p:cBhvr>
                                      <p:tavLst>
                                        <p:tav tm="0">
                                          <p:val>
                                            <p:fltVal val="0.5"/>
                                          </p:val>
                                        </p:tav>
                                        <p:tav tm="100000">
                                          <p:val>
                                            <p:strVal val="#ppt_x"/>
                                          </p:val>
                                        </p:tav>
                                      </p:tavLst>
                                    </p:anim>
                                    <p:anim calcmode="lin" valueType="num">
                                      <p:cBhvr>
                                        <p:cTn id="185" dur="500" fill="hold"/>
                                        <p:tgtEl>
                                          <p:spTgt spid="27"/>
                                        </p:tgtEl>
                                        <p:attrNameLst>
                                          <p:attrName>ppt_y</p:attrName>
                                        </p:attrNameLst>
                                      </p:cBhvr>
                                      <p:tavLst>
                                        <p:tav tm="0">
                                          <p:val>
                                            <p:strVal val="1+(6*min(max(#ppt_w*#ppt_h,.3),1)-7.4)/-.7*#ppt_h/2"/>
                                          </p:val>
                                        </p:tav>
                                        <p:tav tm="100000">
                                          <p:val>
                                            <p:strVal val="#ppt_y"/>
                                          </p:val>
                                        </p:tav>
                                      </p:tavLst>
                                    </p:anim>
                                  </p:childTnLst>
                                </p:cTn>
                              </p:par>
                            </p:childTnLst>
                          </p:cTn>
                        </p:par>
                        <p:par>
                          <p:cTn id="186" fill="hold" nodeType="afterGroup">
                            <p:stCondLst>
                              <p:cond delay="13000"/>
                            </p:stCondLst>
                            <p:childTnLst>
                              <p:par>
                                <p:cTn id="187" presetID="23" presetClass="entr" presetSubtype="36" fill="hold" nodeType="afterEffect">
                                  <p:stCondLst>
                                    <p:cond delay="0"/>
                                  </p:stCondLst>
                                  <p:childTnLst>
                                    <p:set>
                                      <p:cBhvr>
                                        <p:cTn id="188" dur="1" fill="hold">
                                          <p:stCondLst>
                                            <p:cond delay="0"/>
                                          </p:stCondLst>
                                        </p:cTn>
                                        <p:tgtEl>
                                          <p:spTgt spid="28"/>
                                        </p:tgtEl>
                                        <p:attrNameLst>
                                          <p:attrName>style.visibility</p:attrName>
                                        </p:attrNameLst>
                                      </p:cBhvr>
                                      <p:to>
                                        <p:strVal val="visible"/>
                                      </p:to>
                                    </p:set>
                                    <p:anim calcmode="lin" valueType="num">
                                      <p:cBhvr>
                                        <p:cTn id="189" dur="500" fill="hold"/>
                                        <p:tgtEl>
                                          <p:spTgt spid="28"/>
                                        </p:tgtEl>
                                        <p:attrNameLst>
                                          <p:attrName>ppt_w</p:attrName>
                                        </p:attrNameLst>
                                      </p:cBhvr>
                                      <p:tavLst>
                                        <p:tav tm="0">
                                          <p:val>
                                            <p:strVal val="(6*min(max(#ppt_w*#ppt_h,.3),1)-7.4)/-.7*#ppt_w"/>
                                          </p:val>
                                        </p:tav>
                                        <p:tav tm="100000">
                                          <p:val>
                                            <p:strVal val="#ppt_w"/>
                                          </p:val>
                                        </p:tav>
                                      </p:tavLst>
                                    </p:anim>
                                    <p:anim calcmode="lin" valueType="num">
                                      <p:cBhvr>
                                        <p:cTn id="190" dur="500" fill="hold"/>
                                        <p:tgtEl>
                                          <p:spTgt spid="28"/>
                                        </p:tgtEl>
                                        <p:attrNameLst>
                                          <p:attrName>ppt_h</p:attrName>
                                        </p:attrNameLst>
                                      </p:cBhvr>
                                      <p:tavLst>
                                        <p:tav tm="0">
                                          <p:val>
                                            <p:strVal val="(6*min(max(#ppt_w*#ppt_h,.3),1)-7.4)/-.7*#ppt_h"/>
                                          </p:val>
                                        </p:tav>
                                        <p:tav tm="100000">
                                          <p:val>
                                            <p:strVal val="#ppt_h"/>
                                          </p:val>
                                        </p:tav>
                                      </p:tavLst>
                                    </p:anim>
                                    <p:anim calcmode="lin" valueType="num">
                                      <p:cBhvr>
                                        <p:cTn id="191" dur="500" fill="hold"/>
                                        <p:tgtEl>
                                          <p:spTgt spid="28"/>
                                        </p:tgtEl>
                                        <p:attrNameLst>
                                          <p:attrName>ppt_x</p:attrName>
                                        </p:attrNameLst>
                                      </p:cBhvr>
                                      <p:tavLst>
                                        <p:tav tm="0">
                                          <p:val>
                                            <p:fltVal val="0.5"/>
                                          </p:val>
                                        </p:tav>
                                        <p:tav tm="100000">
                                          <p:val>
                                            <p:strVal val="#ppt_x"/>
                                          </p:val>
                                        </p:tav>
                                      </p:tavLst>
                                    </p:anim>
                                    <p:anim calcmode="lin" valueType="num">
                                      <p:cBhvr>
                                        <p:cTn id="192" dur="500" fill="hold"/>
                                        <p:tgtEl>
                                          <p:spTgt spid="28"/>
                                        </p:tgtEl>
                                        <p:attrNameLst>
                                          <p:attrName>ppt_y</p:attrName>
                                        </p:attrNameLst>
                                      </p:cBhvr>
                                      <p:tavLst>
                                        <p:tav tm="0">
                                          <p:val>
                                            <p:strVal val="1+(6*min(max(#ppt_w*#ppt_h,.3),1)-7.4)/-.7*#ppt_h/2"/>
                                          </p:val>
                                        </p:tav>
                                        <p:tav tm="100000">
                                          <p:val>
                                            <p:strVal val="#ppt_y"/>
                                          </p:val>
                                        </p:tav>
                                      </p:tavLst>
                                    </p:anim>
                                  </p:childTnLst>
                                </p:cTn>
                              </p:par>
                            </p:childTnLst>
                          </p:cTn>
                        </p:par>
                        <p:par>
                          <p:cTn id="193" fill="hold" nodeType="afterGroup">
                            <p:stCondLst>
                              <p:cond delay="13500"/>
                            </p:stCondLst>
                            <p:childTnLst>
                              <p:par>
                                <p:cTn id="194" presetID="23" presetClass="entr" presetSubtype="36" fill="hold" nodeType="afterEffect">
                                  <p:stCondLst>
                                    <p:cond delay="0"/>
                                  </p:stCondLst>
                                  <p:childTnLst>
                                    <p:set>
                                      <p:cBhvr>
                                        <p:cTn id="195" dur="1" fill="hold">
                                          <p:stCondLst>
                                            <p:cond delay="0"/>
                                          </p:stCondLst>
                                        </p:cTn>
                                        <p:tgtEl>
                                          <p:spTgt spid="29"/>
                                        </p:tgtEl>
                                        <p:attrNameLst>
                                          <p:attrName>style.visibility</p:attrName>
                                        </p:attrNameLst>
                                      </p:cBhvr>
                                      <p:to>
                                        <p:strVal val="visible"/>
                                      </p:to>
                                    </p:set>
                                    <p:anim calcmode="lin" valueType="num">
                                      <p:cBhvr>
                                        <p:cTn id="196" dur="500" fill="hold"/>
                                        <p:tgtEl>
                                          <p:spTgt spid="29"/>
                                        </p:tgtEl>
                                        <p:attrNameLst>
                                          <p:attrName>ppt_w</p:attrName>
                                        </p:attrNameLst>
                                      </p:cBhvr>
                                      <p:tavLst>
                                        <p:tav tm="0">
                                          <p:val>
                                            <p:strVal val="(6*min(max(#ppt_w*#ppt_h,.3),1)-7.4)/-.7*#ppt_w"/>
                                          </p:val>
                                        </p:tav>
                                        <p:tav tm="100000">
                                          <p:val>
                                            <p:strVal val="#ppt_w"/>
                                          </p:val>
                                        </p:tav>
                                      </p:tavLst>
                                    </p:anim>
                                    <p:anim calcmode="lin" valueType="num">
                                      <p:cBhvr>
                                        <p:cTn id="197" dur="500" fill="hold"/>
                                        <p:tgtEl>
                                          <p:spTgt spid="29"/>
                                        </p:tgtEl>
                                        <p:attrNameLst>
                                          <p:attrName>ppt_h</p:attrName>
                                        </p:attrNameLst>
                                      </p:cBhvr>
                                      <p:tavLst>
                                        <p:tav tm="0">
                                          <p:val>
                                            <p:strVal val="(6*min(max(#ppt_w*#ppt_h,.3),1)-7.4)/-.7*#ppt_h"/>
                                          </p:val>
                                        </p:tav>
                                        <p:tav tm="100000">
                                          <p:val>
                                            <p:strVal val="#ppt_h"/>
                                          </p:val>
                                        </p:tav>
                                      </p:tavLst>
                                    </p:anim>
                                    <p:anim calcmode="lin" valueType="num">
                                      <p:cBhvr>
                                        <p:cTn id="198" dur="500" fill="hold"/>
                                        <p:tgtEl>
                                          <p:spTgt spid="29"/>
                                        </p:tgtEl>
                                        <p:attrNameLst>
                                          <p:attrName>ppt_x</p:attrName>
                                        </p:attrNameLst>
                                      </p:cBhvr>
                                      <p:tavLst>
                                        <p:tav tm="0">
                                          <p:val>
                                            <p:fltVal val="0.5"/>
                                          </p:val>
                                        </p:tav>
                                        <p:tav tm="100000">
                                          <p:val>
                                            <p:strVal val="#ppt_x"/>
                                          </p:val>
                                        </p:tav>
                                      </p:tavLst>
                                    </p:anim>
                                    <p:anim calcmode="lin" valueType="num">
                                      <p:cBhvr>
                                        <p:cTn id="199" dur="500" fill="hold"/>
                                        <p:tgtEl>
                                          <p:spTgt spid="29"/>
                                        </p:tgtEl>
                                        <p:attrNameLst>
                                          <p:attrName>ppt_y</p:attrName>
                                        </p:attrNameLst>
                                      </p:cBhvr>
                                      <p:tavLst>
                                        <p:tav tm="0">
                                          <p:val>
                                            <p:strVal val="1+(6*min(max(#ppt_w*#ppt_h,.3),1)-7.4)/-.7*#ppt_h/2"/>
                                          </p:val>
                                        </p:tav>
                                        <p:tav tm="100000">
                                          <p:val>
                                            <p:strVal val="#ppt_y"/>
                                          </p:val>
                                        </p:tav>
                                      </p:tavLst>
                                    </p:anim>
                                  </p:childTnLst>
                                </p:cTn>
                              </p:par>
                            </p:childTnLst>
                          </p:cTn>
                        </p:par>
                        <p:par>
                          <p:cTn id="200" fill="hold" nodeType="afterGroup">
                            <p:stCondLst>
                              <p:cond delay="14000"/>
                            </p:stCondLst>
                            <p:childTnLst>
                              <p:par>
                                <p:cTn id="201" presetID="23" presetClass="entr" presetSubtype="36" fill="hold" nodeType="afterEffect">
                                  <p:stCondLst>
                                    <p:cond delay="0"/>
                                  </p:stCondLst>
                                  <p:childTnLst>
                                    <p:set>
                                      <p:cBhvr>
                                        <p:cTn id="202" dur="1" fill="hold">
                                          <p:stCondLst>
                                            <p:cond delay="0"/>
                                          </p:stCondLst>
                                        </p:cTn>
                                        <p:tgtEl>
                                          <p:spTgt spid="30"/>
                                        </p:tgtEl>
                                        <p:attrNameLst>
                                          <p:attrName>style.visibility</p:attrName>
                                        </p:attrNameLst>
                                      </p:cBhvr>
                                      <p:to>
                                        <p:strVal val="visible"/>
                                      </p:to>
                                    </p:set>
                                    <p:anim calcmode="lin" valueType="num">
                                      <p:cBhvr>
                                        <p:cTn id="203" dur="500" fill="hold"/>
                                        <p:tgtEl>
                                          <p:spTgt spid="30"/>
                                        </p:tgtEl>
                                        <p:attrNameLst>
                                          <p:attrName>ppt_w</p:attrName>
                                        </p:attrNameLst>
                                      </p:cBhvr>
                                      <p:tavLst>
                                        <p:tav tm="0">
                                          <p:val>
                                            <p:strVal val="(6*min(max(#ppt_w*#ppt_h,.3),1)-7.4)/-.7*#ppt_w"/>
                                          </p:val>
                                        </p:tav>
                                        <p:tav tm="100000">
                                          <p:val>
                                            <p:strVal val="#ppt_w"/>
                                          </p:val>
                                        </p:tav>
                                      </p:tavLst>
                                    </p:anim>
                                    <p:anim calcmode="lin" valueType="num">
                                      <p:cBhvr>
                                        <p:cTn id="204" dur="500" fill="hold"/>
                                        <p:tgtEl>
                                          <p:spTgt spid="30"/>
                                        </p:tgtEl>
                                        <p:attrNameLst>
                                          <p:attrName>ppt_h</p:attrName>
                                        </p:attrNameLst>
                                      </p:cBhvr>
                                      <p:tavLst>
                                        <p:tav tm="0">
                                          <p:val>
                                            <p:strVal val="(6*min(max(#ppt_w*#ppt_h,.3),1)-7.4)/-.7*#ppt_h"/>
                                          </p:val>
                                        </p:tav>
                                        <p:tav tm="100000">
                                          <p:val>
                                            <p:strVal val="#ppt_h"/>
                                          </p:val>
                                        </p:tav>
                                      </p:tavLst>
                                    </p:anim>
                                    <p:anim calcmode="lin" valueType="num">
                                      <p:cBhvr>
                                        <p:cTn id="205" dur="500" fill="hold"/>
                                        <p:tgtEl>
                                          <p:spTgt spid="30"/>
                                        </p:tgtEl>
                                        <p:attrNameLst>
                                          <p:attrName>ppt_x</p:attrName>
                                        </p:attrNameLst>
                                      </p:cBhvr>
                                      <p:tavLst>
                                        <p:tav tm="0">
                                          <p:val>
                                            <p:fltVal val="0.5"/>
                                          </p:val>
                                        </p:tav>
                                        <p:tav tm="100000">
                                          <p:val>
                                            <p:strVal val="#ppt_x"/>
                                          </p:val>
                                        </p:tav>
                                      </p:tavLst>
                                    </p:anim>
                                    <p:anim calcmode="lin" valueType="num">
                                      <p:cBhvr>
                                        <p:cTn id="206" dur="500" fill="hold"/>
                                        <p:tgtEl>
                                          <p:spTgt spid="30"/>
                                        </p:tgtEl>
                                        <p:attrNameLst>
                                          <p:attrName>ppt_y</p:attrName>
                                        </p:attrNameLst>
                                      </p:cBhvr>
                                      <p:tavLst>
                                        <p:tav tm="0">
                                          <p:val>
                                            <p:strVal val="1+(6*min(max(#ppt_w*#ppt_h,.3),1)-7.4)/-.7*#ppt_h/2"/>
                                          </p:val>
                                        </p:tav>
                                        <p:tav tm="100000">
                                          <p:val>
                                            <p:strVal val="#ppt_y"/>
                                          </p:val>
                                        </p:tav>
                                      </p:tavLst>
                                    </p:anim>
                                  </p:childTnLst>
                                </p:cTn>
                              </p:par>
                            </p:childTnLst>
                          </p:cTn>
                        </p:par>
                        <p:par>
                          <p:cTn id="207" fill="hold" nodeType="afterGroup">
                            <p:stCondLst>
                              <p:cond delay="14500"/>
                            </p:stCondLst>
                            <p:childTnLst>
                              <p:par>
                                <p:cTn id="208" presetID="23" presetClass="entr" presetSubtype="36" fill="hold" nodeType="afterEffect">
                                  <p:stCondLst>
                                    <p:cond delay="0"/>
                                  </p:stCondLst>
                                  <p:childTnLst>
                                    <p:set>
                                      <p:cBhvr>
                                        <p:cTn id="209" dur="1" fill="hold">
                                          <p:stCondLst>
                                            <p:cond delay="0"/>
                                          </p:stCondLst>
                                        </p:cTn>
                                        <p:tgtEl>
                                          <p:spTgt spid="31"/>
                                        </p:tgtEl>
                                        <p:attrNameLst>
                                          <p:attrName>style.visibility</p:attrName>
                                        </p:attrNameLst>
                                      </p:cBhvr>
                                      <p:to>
                                        <p:strVal val="visible"/>
                                      </p:to>
                                    </p:set>
                                    <p:anim calcmode="lin" valueType="num">
                                      <p:cBhvr>
                                        <p:cTn id="210" dur="500" fill="hold"/>
                                        <p:tgtEl>
                                          <p:spTgt spid="31"/>
                                        </p:tgtEl>
                                        <p:attrNameLst>
                                          <p:attrName>ppt_w</p:attrName>
                                        </p:attrNameLst>
                                      </p:cBhvr>
                                      <p:tavLst>
                                        <p:tav tm="0">
                                          <p:val>
                                            <p:strVal val="(6*min(max(#ppt_w*#ppt_h,.3),1)-7.4)/-.7*#ppt_w"/>
                                          </p:val>
                                        </p:tav>
                                        <p:tav tm="100000">
                                          <p:val>
                                            <p:strVal val="#ppt_w"/>
                                          </p:val>
                                        </p:tav>
                                      </p:tavLst>
                                    </p:anim>
                                    <p:anim calcmode="lin" valueType="num">
                                      <p:cBhvr>
                                        <p:cTn id="211" dur="500" fill="hold"/>
                                        <p:tgtEl>
                                          <p:spTgt spid="31"/>
                                        </p:tgtEl>
                                        <p:attrNameLst>
                                          <p:attrName>ppt_h</p:attrName>
                                        </p:attrNameLst>
                                      </p:cBhvr>
                                      <p:tavLst>
                                        <p:tav tm="0">
                                          <p:val>
                                            <p:strVal val="(6*min(max(#ppt_w*#ppt_h,.3),1)-7.4)/-.7*#ppt_h"/>
                                          </p:val>
                                        </p:tav>
                                        <p:tav tm="100000">
                                          <p:val>
                                            <p:strVal val="#ppt_h"/>
                                          </p:val>
                                        </p:tav>
                                      </p:tavLst>
                                    </p:anim>
                                    <p:anim calcmode="lin" valueType="num">
                                      <p:cBhvr>
                                        <p:cTn id="212" dur="500" fill="hold"/>
                                        <p:tgtEl>
                                          <p:spTgt spid="31"/>
                                        </p:tgtEl>
                                        <p:attrNameLst>
                                          <p:attrName>ppt_x</p:attrName>
                                        </p:attrNameLst>
                                      </p:cBhvr>
                                      <p:tavLst>
                                        <p:tav tm="0">
                                          <p:val>
                                            <p:fltVal val="0.5"/>
                                          </p:val>
                                        </p:tav>
                                        <p:tav tm="100000">
                                          <p:val>
                                            <p:strVal val="#ppt_x"/>
                                          </p:val>
                                        </p:tav>
                                      </p:tavLst>
                                    </p:anim>
                                    <p:anim calcmode="lin" valueType="num">
                                      <p:cBhvr>
                                        <p:cTn id="213" dur="500" fill="hold"/>
                                        <p:tgtEl>
                                          <p:spTgt spid="31"/>
                                        </p:tgtEl>
                                        <p:attrNameLst>
                                          <p:attrName>ppt_y</p:attrName>
                                        </p:attrNameLst>
                                      </p:cBhvr>
                                      <p:tavLst>
                                        <p:tav tm="0">
                                          <p:val>
                                            <p:strVal val="1+(6*min(max(#ppt_w*#ppt_h,.3),1)-7.4)/-.7*#ppt_h/2"/>
                                          </p:val>
                                        </p:tav>
                                        <p:tav tm="100000">
                                          <p:val>
                                            <p:strVal val="#ppt_y"/>
                                          </p:val>
                                        </p:tav>
                                      </p:tavLst>
                                    </p:anim>
                                  </p:childTnLst>
                                </p:cTn>
                              </p:par>
                            </p:childTnLst>
                          </p:cTn>
                        </p:par>
                        <p:par>
                          <p:cTn id="214" fill="hold" nodeType="afterGroup">
                            <p:stCondLst>
                              <p:cond delay="15000"/>
                            </p:stCondLst>
                            <p:childTnLst>
                              <p:par>
                                <p:cTn id="215" presetID="23" presetClass="entr" presetSubtype="36" fill="hold" nodeType="afterEffect">
                                  <p:stCondLst>
                                    <p:cond delay="0"/>
                                  </p:stCondLst>
                                  <p:childTnLst>
                                    <p:set>
                                      <p:cBhvr>
                                        <p:cTn id="216" dur="1" fill="hold">
                                          <p:stCondLst>
                                            <p:cond delay="0"/>
                                          </p:stCondLst>
                                        </p:cTn>
                                        <p:tgtEl>
                                          <p:spTgt spid="586880"/>
                                        </p:tgtEl>
                                        <p:attrNameLst>
                                          <p:attrName>style.visibility</p:attrName>
                                        </p:attrNameLst>
                                      </p:cBhvr>
                                      <p:to>
                                        <p:strVal val="visible"/>
                                      </p:to>
                                    </p:set>
                                    <p:anim calcmode="lin" valueType="num">
                                      <p:cBhvr>
                                        <p:cTn id="217" dur="500" fill="hold"/>
                                        <p:tgtEl>
                                          <p:spTgt spid="586880"/>
                                        </p:tgtEl>
                                        <p:attrNameLst>
                                          <p:attrName>ppt_w</p:attrName>
                                        </p:attrNameLst>
                                      </p:cBhvr>
                                      <p:tavLst>
                                        <p:tav tm="0">
                                          <p:val>
                                            <p:strVal val="(6*min(max(#ppt_w*#ppt_h,.3),1)-7.4)/-.7*#ppt_w"/>
                                          </p:val>
                                        </p:tav>
                                        <p:tav tm="100000">
                                          <p:val>
                                            <p:strVal val="#ppt_w"/>
                                          </p:val>
                                        </p:tav>
                                      </p:tavLst>
                                    </p:anim>
                                    <p:anim calcmode="lin" valueType="num">
                                      <p:cBhvr>
                                        <p:cTn id="218" dur="500" fill="hold"/>
                                        <p:tgtEl>
                                          <p:spTgt spid="586880"/>
                                        </p:tgtEl>
                                        <p:attrNameLst>
                                          <p:attrName>ppt_h</p:attrName>
                                        </p:attrNameLst>
                                      </p:cBhvr>
                                      <p:tavLst>
                                        <p:tav tm="0">
                                          <p:val>
                                            <p:strVal val="(6*min(max(#ppt_w*#ppt_h,.3),1)-7.4)/-.7*#ppt_h"/>
                                          </p:val>
                                        </p:tav>
                                        <p:tav tm="100000">
                                          <p:val>
                                            <p:strVal val="#ppt_h"/>
                                          </p:val>
                                        </p:tav>
                                      </p:tavLst>
                                    </p:anim>
                                    <p:anim calcmode="lin" valueType="num">
                                      <p:cBhvr>
                                        <p:cTn id="219" dur="500" fill="hold"/>
                                        <p:tgtEl>
                                          <p:spTgt spid="586880"/>
                                        </p:tgtEl>
                                        <p:attrNameLst>
                                          <p:attrName>ppt_x</p:attrName>
                                        </p:attrNameLst>
                                      </p:cBhvr>
                                      <p:tavLst>
                                        <p:tav tm="0">
                                          <p:val>
                                            <p:fltVal val="0.5"/>
                                          </p:val>
                                        </p:tav>
                                        <p:tav tm="100000">
                                          <p:val>
                                            <p:strVal val="#ppt_x"/>
                                          </p:val>
                                        </p:tav>
                                      </p:tavLst>
                                    </p:anim>
                                    <p:anim calcmode="lin" valueType="num">
                                      <p:cBhvr>
                                        <p:cTn id="220" dur="500" fill="hold"/>
                                        <p:tgtEl>
                                          <p:spTgt spid="586880"/>
                                        </p:tgtEl>
                                        <p:attrNameLst>
                                          <p:attrName>ppt_y</p:attrName>
                                        </p:attrNameLst>
                                      </p:cBhvr>
                                      <p:tavLst>
                                        <p:tav tm="0">
                                          <p:val>
                                            <p:strVal val="1+(6*min(max(#ppt_w*#ppt_h,.3),1)-7.4)/-.7*#ppt_h/2"/>
                                          </p:val>
                                        </p:tav>
                                        <p:tav tm="100000">
                                          <p:val>
                                            <p:strVal val="#ppt_y"/>
                                          </p:val>
                                        </p:tav>
                                      </p:tavLst>
                                    </p:anim>
                                  </p:childTnLst>
                                </p:cTn>
                              </p:par>
                            </p:childTnLst>
                          </p:cTn>
                        </p:par>
                        <p:par>
                          <p:cTn id="221" fill="hold" nodeType="afterGroup">
                            <p:stCondLst>
                              <p:cond delay="15500"/>
                            </p:stCondLst>
                            <p:childTnLst>
                              <p:par>
                                <p:cTn id="222" presetID="23" presetClass="entr" presetSubtype="36" fill="hold" nodeType="afterEffect">
                                  <p:stCondLst>
                                    <p:cond delay="0"/>
                                  </p:stCondLst>
                                  <p:childTnLst>
                                    <p:set>
                                      <p:cBhvr>
                                        <p:cTn id="223" dur="1" fill="hold">
                                          <p:stCondLst>
                                            <p:cond delay="0"/>
                                          </p:stCondLst>
                                        </p:cTn>
                                        <p:tgtEl>
                                          <p:spTgt spid="586881"/>
                                        </p:tgtEl>
                                        <p:attrNameLst>
                                          <p:attrName>style.visibility</p:attrName>
                                        </p:attrNameLst>
                                      </p:cBhvr>
                                      <p:to>
                                        <p:strVal val="visible"/>
                                      </p:to>
                                    </p:set>
                                    <p:anim calcmode="lin" valueType="num">
                                      <p:cBhvr>
                                        <p:cTn id="224" dur="500" fill="hold"/>
                                        <p:tgtEl>
                                          <p:spTgt spid="586881"/>
                                        </p:tgtEl>
                                        <p:attrNameLst>
                                          <p:attrName>ppt_w</p:attrName>
                                        </p:attrNameLst>
                                      </p:cBhvr>
                                      <p:tavLst>
                                        <p:tav tm="0">
                                          <p:val>
                                            <p:strVal val="(6*min(max(#ppt_w*#ppt_h,.3),1)-7.4)/-.7*#ppt_w"/>
                                          </p:val>
                                        </p:tav>
                                        <p:tav tm="100000">
                                          <p:val>
                                            <p:strVal val="#ppt_w"/>
                                          </p:val>
                                        </p:tav>
                                      </p:tavLst>
                                    </p:anim>
                                    <p:anim calcmode="lin" valueType="num">
                                      <p:cBhvr>
                                        <p:cTn id="225" dur="500" fill="hold"/>
                                        <p:tgtEl>
                                          <p:spTgt spid="586881"/>
                                        </p:tgtEl>
                                        <p:attrNameLst>
                                          <p:attrName>ppt_h</p:attrName>
                                        </p:attrNameLst>
                                      </p:cBhvr>
                                      <p:tavLst>
                                        <p:tav tm="0">
                                          <p:val>
                                            <p:strVal val="(6*min(max(#ppt_w*#ppt_h,.3),1)-7.4)/-.7*#ppt_h"/>
                                          </p:val>
                                        </p:tav>
                                        <p:tav tm="100000">
                                          <p:val>
                                            <p:strVal val="#ppt_h"/>
                                          </p:val>
                                        </p:tav>
                                      </p:tavLst>
                                    </p:anim>
                                    <p:anim calcmode="lin" valueType="num">
                                      <p:cBhvr>
                                        <p:cTn id="226" dur="500" fill="hold"/>
                                        <p:tgtEl>
                                          <p:spTgt spid="586881"/>
                                        </p:tgtEl>
                                        <p:attrNameLst>
                                          <p:attrName>ppt_x</p:attrName>
                                        </p:attrNameLst>
                                      </p:cBhvr>
                                      <p:tavLst>
                                        <p:tav tm="0">
                                          <p:val>
                                            <p:fltVal val="0.5"/>
                                          </p:val>
                                        </p:tav>
                                        <p:tav tm="100000">
                                          <p:val>
                                            <p:strVal val="#ppt_x"/>
                                          </p:val>
                                        </p:tav>
                                      </p:tavLst>
                                    </p:anim>
                                    <p:anim calcmode="lin" valueType="num">
                                      <p:cBhvr>
                                        <p:cTn id="227" dur="500" fill="hold"/>
                                        <p:tgtEl>
                                          <p:spTgt spid="586881"/>
                                        </p:tgtEl>
                                        <p:attrNameLst>
                                          <p:attrName>ppt_y</p:attrName>
                                        </p:attrNameLst>
                                      </p:cBhvr>
                                      <p:tavLst>
                                        <p:tav tm="0">
                                          <p:val>
                                            <p:strVal val="1+(6*min(max(#ppt_w*#ppt_h,.3),1)-7.4)/-.7*#ppt_h/2"/>
                                          </p:val>
                                        </p:tav>
                                        <p:tav tm="100000">
                                          <p:val>
                                            <p:strVal val="#ppt_y"/>
                                          </p:val>
                                        </p:tav>
                                      </p:tavLst>
                                    </p:anim>
                                  </p:childTnLst>
                                </p:cTn>
                              </p:par>
                            </p:childTnLst>
                          </p:cTn>
                        </p:par>
                        <p:par>
                          <p:cTn id="228" fill="hold" nodeType="afterGroup">
                            <p:stCondLst>
                              <p:cond delay="16000"/>
                            </p:stCondLst>
                            <p:childTnLst>
                              <p:par>
                                <p:cTn id="229" presetID="23" presetClass="entr" presetSubtype="36" fill="hold" nodeType="afterEffect">
                                  <p:stCondLst>
                                    <p:cond delay="0"/>
                                  </p:stCondLst>
                                  <p:childTnLst>
                                    <p:set>
                                      <p:cBhvr>
                                        <p:cTn id="230" dur="1" fill="hold">
                                          <p:stCondLst>
                                            <p:cond delay="0"/>
                                          </p:stCondLst>
                                        </p:cTn>
                                        <p:tgtEl>
                                          <p:spTgt spid="586882"/>
                                        </p:tgtEl>
                                        <p:attrNameLst>
                                          <p:attrName>style.visibility</p:attrName>
                                        </p:attrNameLst>
                                      </p:cBhvr>
                                      <p:to>
                                        <p:strVal val="visible"/>
                                      </p:to>
                                    </p:set>
                                    <p:anim calcmode="lin" valueType="num">
                                      <p:cBhvr>
                                        <p:cTn id="231" dur="500" fill="hold"/>
                                        <p:tgtEl>
                                          <p:spTgt spid="586882"/>
                                        </p:tgtEl>
                                        <p:attrNameLst>
                                          <p:attrName>ppt_w</p:attrName>
                                        </p:attrNameLst>
                                      </p:cBhvr>
                                      <p:tavLst>
                                        <p:tav tm="0">
                                          <p:val>
                                            <p:strVal val="(6*min(max(#ppt_w*#ppt_h,.3),1)-7.4)/-.7*#ppt_w"/>
                                          </p:val>
                                        </p:tav>
                                        <p:tav tm="100000">
                                          <p:val>
                                            <p:strVal val="#ppt_w"/>
                                          </p:val>
                                        </p:tav>
                                      </p:tavLst>
                                    </p:anim>
                                    <p:anim calcmode="lin" valueType="num">
                                      <p:cBhvr>
                                        <p:cTn id="232" dur="500" fill="hold"/>
                                        <p:tgtEl>
                                          <p:spTgt spid="586882"/>
                                        </p:tgtEl>
                                        <p:attrNameLst>
                                          <p:attrName>ppt_h</p:attrName>
                                        </p:attrNameLst>
                                      </p:cBhvr>
                                      <p:tavLst>
                                        <p:tav tm="0">
                                          <p:val>
                                            <p:strVal val="(6*min(max(#ppt_w*#ppt_h,.3),1)-7.4)/-.7*#ppt_h"/>
                                          </p:val>
                                        </p:tav>
                                        <p:tav tm="100000">
                                          <p:val>
                                            <p:strVal val="#ppt_h"/>
                                          </p:val>
                                        </p:tav>
                                      </p:tavLst>
                                    </p:anim>
                                    <p:anim calcmode="lin" valueType="num">
                                      <p:cBhvr>
                                        <p:cTn id="233" dur="500" fill="hold"/>
                                        <p:tgtEl>
                                          <p:spTgt spid="586882"/>
                                        </p:tgtEl>
                                        <p:attrNameLst>
                                          <p:attrName>ppt_x</p:attrName>
                                        </p:attrNameLst>
                                      </p:cBhvr>
                                      <p:tavLst>
                                        <p:tav tm="0">
                                          <p:val>
                                            <p:fltVal val="0.5"/>
                                          </p:val>
                                        </p:tav>
                                        <p:tav tm="100000">
                                          <p:val>
                                            <p:strVal val="#ppt_x"/>
                                          </p:val>
                                        </p:tav>
                                      </p:tavLst>
                                    </p:anim>
                                    <p:anim calcmode="lin" valueType="num">
                                      <p:cBhvr>
                                        <p:cTn id="234" dur="500" fill="hold"/>
                                        <p:tgtEl>
                                          <p:spTgt spid="586882"/>
                                        </p:tgtEl>
                                        <p:attrNameLst>
                                          <p:attrName>ppt_y</p:attrName>
                                        </p:attrNameLst>
                                      </p:cBhvr>
                                      <p:tavLst>
                                        <p:tav tm="0">
                                          <p:val>
                                            <p:strVal val="1+(6*min(max(#ppt_w*#ppt_h,.3),1)-7.4)/-.7*#ppt_h/2"/>
                                          </p:val>
                                        </p:tav>
                                        <p:tav tm="100000">
                                          <p:val>
                                            <p:strVal val="#ppt_y"/>
                                          </p:val>
                                        </p:tav>
                                      </p:tavLst>
                                    </p:anim>
                                  </p:childTnLst>
                                </p:cTn>
                              </p:par>
                            </p:childTnLst>
                          </p:cTn>
                        </p:par>
                        <p:par>
                          <p:cTn id="235" fill="hold" nodeType="afterGroup">
                            <p:stCondLst>
                              <p:cond delay="16500"/>
                            </p:stCondLst>
                            <p:childTnLst>
                              <p:par>
                                <p:cTn id="236" presetID="23" presetClass="entr" presetSubtype="36" fill="hold" nodeType="afterEffect">
                                  <p:stCondLst>
                                    <p:cond delay="0"/>
                                  </p:stCondLst>
                                  <p:childTnLst>
                                    <p:set>
                                      <p:cBhvr>
                                        <p:cTn id="237" dur="1" fill="hold">
                                          <p:stCondLst>
                                            <p:cond delay="0"/>
                                          </p:stCondLst>
                                        </p:cTn>
                                        <p:tgtEl>
                                          <p:spTgt spid="586883"/>
                                        </p:tgtEl>
                                        <p:attrNameLst>
                                          <p:attrName>style.visibility</p:attrName>
                                        </p:attrNameLst>
                                      </p:cBhvr>
                                      <p:to>
                                        <p:strVal val="visible"/>
                                      </p:to>
                                    </p:set>
                                    <p:anim calcmode="lin" valueType="num">
                                      <p:cBhvr>
                                        <p:cTn id="238" dur="500" fill="hold"/>
                                        <p:tgtEl>
                                          <p:spTgt spid="586883"/>
                                        </p:tgtEl>
                                        <p:attrNameLst>
                                          <p:attrName>ppt_w</p:attrName>
                                        </p:attrNameLst>
                                      </p:cBhvr>
                                      <p:tavLst>
                                        <p:tav tm="0">
                                          <p:val>
                                            <p:strVal val="(6*min(max(#ppt_w*#ppt_h,.3),1)-7.4)/-.7*#ppt_w"/>
                                          </p:val>
                                        </p:tav>
                                        <p:tav tm="100000">
                                          <p:val>
                                            <p:strVal val="#ppt_w"/>
                                          </p:val>
                                        </p:tav>
                                      </p:tavLst>
                                    </p:anim>
                                    <p:anim calcmode="lin" valueType="num">
                                      <p:cBhvr>
                                        <p:cTn id="239" dur="500" fill="hold"/>
                                        <p:tgtEl>
                                          <p:spTgt spid="586883"/>
                                        </p:tgtEl>
                                        <p:attrNameLst>
                                          <p:attrName>ppt_h</p:attrName>
                                        </p:attrNameLst>
                                      </p:cBhvr>
                                      <p:tavLst>
                                        <p:tav tm="0">
                                          <p:val>
                                            <p:strVal val="(6*min(max(#ppt_w*#ppt_h,.3),1)-7.4)/-.7*#ppt_h"/>
                                          </p:val>
                                        </p:tav>
                                        <p:tav tm="100000">
                                          <p:val>
                                            <p:strVal val="#ppt_h"/>
                                          </p:val>
                                        </p:tav>
                                      </p:tavLst>
                                    </p:anim>
                                    <p:anim calcmode="lin" valueType="num">
                                      <p:cBhvr>
                                        <p:cTn id="240" dur="500" fill="hold"/>
                                        <p:tgtEl>
                                          <p:spTgt spid="586883"/>
                                        </p:tgtEl>
                                        <p:attrNameLst>
                                          <p:attrName>ppt_x</p:attrName>
                                        </p:attrNameLst>
                                      </p:cBhvr>
                                      <p:tavLst>
                                        <p:tav tm="0">
                                          <p:val>
                                            <p:fltVal val="0.5"/>
                                          </p:val>
                                        </p:tav>
                                        <p:tav tm="100000">
                                          <p:val>
                                            <p:strVal val="#ppt_x"/>
                                          </p:val>
                                        </p:tav>
                                      </p:tavLst>
                                    </p:anim>
                                    <p:anim calcmode="lin" valueType="num">
                                      <p:cBhvr>
                                        <p:cTn id="241" dur="500" fill="hold"/>
                                        <p:tgtEl>
                                          <p:spTgt spid="586883"/>
                                        </p:tgtEl>
                                        <p:attrNameLst>
                                          <p:attrName>ppt_y</p:attrName>
                                        </p:attrNameLst>
                                      </p:cBhvr>
                                      <p:tavLst>
                                        <p:tav tm="0">
                                          <p:val>
                                            <p:strVal val="1+(6*min(max(#ppt_w*#ppt_h,.3),1)-7.4)/-.7*#ppt_h/2"/>
                                          </p:val>
                                        </p:tav>
                                        <p:tav tm="100000">
                                          <p:val>
                                            <p:strVal val="#ppt_y"/>
                                          </p:val>
                                        </p:tav>
                                      </p:tavLst>
                                    </p:anim>
                                  </p:childTnLst>
                                </p:cTn>
                              </p:par>
                            </p:childTnLst>
                          </p:cTn>
                        </p:par>
                        <p:par>
                          <p:cTn id="242" fill="hold" nodeType="afterGroup">
                            <p:stCondLst>
                              <p:cond delay="17000"/>
                            </p:stCondLst>
                            <p:childTnLst>
                              <p:par>
                                <p:cTn id="243" presetID="23" presetClass="entr" presetSubtype="36" fill="hold" nodeType="afterEffect">
                                  <p:stCondLst>
                                    <p:cond delay="0"/>
                                  </p:stCondLst>
                                  <p:childTnLst>
                                    <p:set>
                                      <p:cBhvr>
                                        <p:cTn id="244" dur="1" fill="hold">
                                          <p:stCondLst>
                                            <p:cond delay="0"/>
                                          </p:stCondLst>
                                        </p:cTn>
                                        <p:tgtEl>
                                          <p:spTgt spid="586884"/>
                                        </p:tgtEl>
                                        <p:attrNameLst>
                                          <p:attrName>style.visibility</p:attrName>
                                        </p:attrNameLst>
                                      </p:cBhvr>
                                      <p:to>
                                        <p:strVal val="visible"/>
                                      </p:to>
                                    </p:set>
                                    <p:anim calcmode="lin" valueType="num">
                                      <p:cBhvr>
                                        <p:cTn id="245" dur="500" fill="hold"/>
                                        <p:tgtEl>
                                          <p:spTgt spid="586884"/>
                                        </p:tgtEl>
                                        <p:attrNameLst>
                                          <p:attrName>ppt_w</p:attrName>
                                        </p:attrNameLst>
                                      </p:cBhvr>
                                      <p:tavLst>
                                        <p:tav tm="0">
                                          <p:val>
                                            <p:strVal val="(6*min(max(#ppt_w*#ppt_h,.3),1)-7.4)/-.7*#ppt_w"/>
                                          </p:val>
                                        </p:tav>
                                        <p:tav tm="100000">
                                          <p:val>
                                            <p:strVal val="#ppt_w"/>
                                          </p:val>
                                        </p:tav>
                                      </p:tavLst>
                                    </p:anim>
                                    <p:anim calcmode="lin" valueType="num">
                                      <p:cBhvr>
                                        <p:cTn id="246" dur="500" fill="hold"/>
                                        <p:tgtEl>
                                          <p:spTgt spid="586884"/>
                                        </p:tgtEl>
                                        <p:attrNameLst>
                                          <p:attrName>ppt_h</p:attrName>
                                        </p:attrNameLst>
                                      </p:cBhvr>
                                      <p:tavLst>
                                        <p:tav tm="0">
                                          <p:val>
                                            <p:strVal val="(6*min(max(#ppt_w*#ppt_h,.3),1)-7.4)/-.7*#ppt_h"/>
                                          </p:val>
                                        </p:tav>
                                        <p:tav tm="100000">
                                          <p:val>
                                            <p:strVal val="#ppt_h"/>
                                          </p:val>
                                        </p:tav>
                                      </p:tavLst>
                                    </p:anim>
                                    <p:anim calcmode="lin" valueType="num">
                                      <p:cBhvr>
                                        <p:cTn id="247" dur="500" fill="hold"/>
                                        <p:tgtEl>
                                          <p:spTgt spid="586884"/>
                                        </p:tgtEl>
                                        <p:attrNameLst>
                                          <p:attrName>ppt_x</p:attrName>
                                        </p:attrNameLst>
                                      </p:cBhvr>
                                      <p:tavLst>
                                        <p:tav tm="0">
                                          <p:val>
                                            <p:fltVal val="0.5"/>
                                          </p:val>
                                        </p:tav>
                                        <p:tav tm="100000">
                                          <p:val>
                                            <p:strVal val="#ppt_x"/>
                                          </p:val>
                                        </p:tav>
                                      </p:tavLst>
                                    </p:anim>
                                    <p:anim calcmode="lin" valueType="num">
                                      <p:cBhvr>
                                        <p:cTn id="248" dur="500" fill="hold"/>
                                        <p:tgtEl>
                                          <p:spTgt spid="586884"/>
                                        </p:tgtEl>
                                        <p:attrNameLst>
                                          <p:attrName>ppt_y</p:attrName>
                                        </p:attrNameLst>
                                      </p:cBhvr>
                                      <p:tavLst>
                                        <p:tav tm="0">
                                          <p:val>
                                            <p:strVal val="1+(6*min(max(#ppt_w*#ppt_h,.3),1)-7.4)/-.7*#ppt_h/2"/>
                                          </p:val>
                                        </p:tav>
                                        <p:tav tm="100000">
                                          <p:val>
                                            <p:strVal val="#ppt_y"/>
                                          </p:val>
                                        </p:tav>
                                      </p:tavLst>
                                    </p:anim>
                                  </p:childTnLst>
                                </p:cTn>
                              </p:par>
                            </p:childTnLst>
                          </p:cTn>
                        </p:par>
                        <p:par>
                          <p:cTn id="249" fill="hold" nodeType="afterGroup">
                            <p:stCondLst>
                              <p:cond delay="17500"/>
                            </p:stCondLst>
                            <p:childTnLst>
                              <p:par>
                                <p:cTn id="250" presetID="23" presetClass="entr" presetSubtype="36" fill="hold" nodeType="afterEffect">
                                  <p:stCondLst>
                                    <p:cond delay="0"/>
                                  </p:stCondLst>
                                  <p:childTnLst>
                                    <p:set>
                                      <p:cBhvr>
                                        <p:cTn id="251" dur="1" fill="hold">
                                          <p:stCondLst>
                                            <p:cond delay="0"/>
                                          </p:stCondLst>
                                        </p:cTn>
                                        <p:tgtEl>
                                          <p:spTgt spid="586885"/>
                                        </p:tgtEl>
                                        <p:attrNameLst>
                                          <p:attrName>style.visibility</p:attrName>
                                        </p:attrNameLst>
                                      </p:cBhvr>
                                      <p:to>
                                        <p:strVal val="visible"/>
                                      </p:to>
                                    </p:set>
                                    <p:anim calcmode="lin" valueType="num">
                                      <p:cBhvr>
                                        <p:cTn id="252" dur="500" fill="hold"/>
                                        <p:tgtEl>
                                          <p:spTgt spid="586885"/>
                                        </p:tgtEl>
                                        <p:attrNameLst>
                                          <p:attrName>ppt_w</p:attrName>
                                        </p:attrNameLst>
                                      </p:cBhvr>
                                      <p:tavLst>
                                        <p:tav tm="0">
                                          <p:val>
                                            <p:strVal val="(6*min(max(#ppt_w*#ppt_h,.3),1)-7.4)/-.7*#ppt_w"/>
                                          </p:val>
                                        </p:tav>
                                        <p:tav tm="100000">
                                          <p:val>
                                            <p:strVal val="#ppt_w"/>
                                          </p:val>
                                        </p:tav>
                                      </p:tavLst>
                                    </p:anim>
                                    <p:anim calcmode="lin" valueType="num">
                                      <p:cBhvr>
                                        <p:cTn id="253" dur="500" fill="hold"/>
                                        <p:tgtEl>
                                          <p:spTgt spid="586885"/>
                                        </p:tgtEl>
                                        <p:attrNameLst>
                                          <p:attrName>ppt_h</p:attrName>
                                        </p:attrNameLst>
                                      </p:cBhvr>
                                      <p:tavLst>
                                        <p:tav tm="0">
                                          <p:val>
                                            <p:strVal val="(6*min(max(#ppt_w*#ppt_h,.3),1)-7.4)/-.7*#ppt_h"/>
                                          </p:val>
                                        </p:tav>
                                        <p:tav tm="100000">
                                          <p:val>
                                            <p:strVal val="#ppt_h"/>
                                          </p:val>
                                        </p:tav>
                                      </p:tavLst>
                                    </p:anim>
                                    <p:anim calcmode="lin" valueType="num">
                                      <p:cBhvr>
                                        <p:cTn id="254" dur="500" fill="hold"/>
                                        <p:tgtEl>
                                          <p:spTgt spid="586885"/>
                                        </p:tgtEl>
                                        <p:attrNameLst>
                                          <p:attrName>ppt_x</p:attrName>
                                        </p:attrNameLst>
                                      </p:cBhvr>
                                      <p:tavLst>
                                        <p:tav tm="0">
                                          <p:val>
                                            <p:fltVal val="0.5"/>
                                          </p:val>
                                        </p:tav>
                                        <p:tav tm="100000">
                                          <p:val>
                                            <p:strVal val="#ppt_x"/>
                                          </p:val>
                                        </p:tav>
                                      </p:tavLst>
                                    </p:anim>
                                    <p:anim calcmode="lin" valueType="num">
                                      <p:cBhvr>
                                        <p:cTn id="255" dur="500" fill="hold"/>
                                        <p:tgtEl>
                                          <p:spTgt spid="586885"/>
                                        </p:tgtEl>
                                        <p:attrNameLst>
                                          <p:attrName>ppt_y</p:attrName>
                                        </p:attrNameLst>
                                      </p:cBhvr>
                                      <p:tavLst>
                                        <p:tav tm="0">
                                          <p:val>
                                            <p:strVal val="1+(6*min(max(#ppt_w*#ppt_h,.3),1)-7.4)/-.7*#ppt_h/2"/>
                                          </p:val>
                                        </p:tav>
                                        <p:tav tm="100000">
                                          <p:val>
                                            <p:strVal val="#ppt_y"/>
                                          </p:val>
                                        </p:tav>
                                      </p:tavLst>
                                    </p:anim>
                                  </p:childTnLst>
                                </p:cTn>
                              </p:par>
                            </p:childTnLst>
                          </p:cTn>
                        </p:par>
                        <p:par>
                          <p:cTn id="256" fill="hold" nodeType="afterGroup">
                            <p:stCondLst>
                              <p:cond delay="18000"/>
                            </p:stCondLst>
                            <p:childTnLst>
                              <p:par>
                                <p:cTn id="257" presetID="23" presetClass="entr" presetSubtype="36" fill="hold" nodeType="afterEffect">
                                  <p:stCondLst>
                                    <p:cond delay="0"/>
                                  </p:stCondLst>
                                  <p:childTnLst>
                                    <p:set>
                                      <p:cBhvr>
                                        <p:cTn id="258" dur="1" fill="hold">
                                          <p:stCondLst>
                                            <p:cond delay="0"/>
                                          </p:stCondLst>
                                        </p:cTn>
                                        <p:tgtEl>
                                          <p:spTgt spid="586886"/>
                                        </p:tgtEl>
                                        <p:attrNameLst>
                                          <p:attrName>style.visibility</p:attrName>
                                        </p:attrNameLst>
                                      </p:cBhvr>
                                      <p:to>
                                        <p:strVal val="visible"/>
                                      </p:to>
                                    </p:set>
                                    <p:anim calcmode="lin" valueType="num">
                                      <p:cBhvr>
                                        <p:cTn id="259" dur="500" fill="hold"/>
                                        <p:tgtEl>
                                          <p:spTgt spid="586886"/>
                                        </p:tgtEl>
                                        <p:attrNameLst>
                                          <p:attrName>ppt_w</p:attrName>
                                        </p:attrNameLst>
                                      </p:cBhvr>
                                      <p:tavLst>
                                        <p:tav tm="0">
                                          <p:val>
                                            <p:strVal val="(6*min(max(#ppt_w*#ppt_h,.3),1)-7.4)/-.7*#ppt_w"/>
                                          </p:val>
                                        </p:tav>
                                        <p:tav tm="100000">
                                          <p:val>
                                            <p:strVal val="#ppt_w"/>
                                          </p:val>
                                        </p:tav>
                                      </p:tavLst>
                                    </p:anim>
                                    <p:anim calcmode="lin" valueType="num">
                                      <p:cBhvr>
                                        <p:cTn id="260" dur="500" fill="hold"/>
                                        <p:tgtEl>
                                          <p:spTgt spid="586886"/>
                                        </p:tgtEl>
                                        <p:attrNameLst>
                                          <p:attrName>ppt_h</p:attrName>
                                        </p:attrNameLst>
                                      </p:cBhvr>
                                      <p:tavLst>
                                        <p:tav tm="0">
                                          <p:val>
                                            <p:strVal val="(6*min(max(#ppt_w*#ppt_h,.3),1)-7.4)/-.7*#ppt_h"/>
                                          </p:val>
                                        </p:tav>
                                        <p:tav tm="100000">
                                          <p:val>
                                            <p:strVal val="#ppt_h"/>
                                          </p:val>
                                        </p:tav>
                                      </p:tavLst>
                                    </p:anim>
                                    <p:anim calcmode="lin" valueType="num">
                                      <p:cBhvr>
                                        <p:cTn id="261" dur="500" fill="hold"/>
                                        <p:tgtEl>
                                          <p:spTgt spid="586886"/>
                                        </p:tgtEl>
                                        <p:attrNameLst>
                                          <p:attrName>ppt_x</p:attrName>
                                        </p:attrNameLst>
                                      </p:cBhvr>
                                      <p:tavLst>
                                        <p:tav tm="0">
                                          <p:val>
                                            <p:fltVal val="0.5"/>
                                          </p:val>
                                        </p:tav>
                                        <p:tav tm="100000">
                                          <p:val>
                                            <p:strVal val="#ppt_x"/>
                                          </p:val>
                                        </p:tav>
                                      </p:tavLst>
                                    </p:anim>
                                    <p:anim calcmode="lin" valueType="num">
                                      <p:cBhvr>
                                        <p:cTn id="262" dur="500" fill="hold"/>
                                        <p:tgtEl>
                                          <p:spTgt spid="586886"/>
                                        </p:tgtEl>
                                        <p:attrNameLst>
                                          <p:attrName>ppt_y</p:attrName>
                                        </p:attrNameLst>
                                      </p:cBhvr>
                                      <p:tavLst>
                                        <p:tav tm="0">
                                          <p:val>
                                            <p:strVal val="1+(6*min(max(#ppt_w*#ppt_h,.3),1)-7.4)/-.7*#ppt_h/2"/>
                                          </p:val>
                                        </p:tav>
                                        <p:tav tm="100000">
                                          <p:val>
                                            <p:strVal val="#ppt_y"/>
                                          </p:val>
                                        </p:tav>
                                      </p:tavLst>
                                    </p:anim>
                                  </p:childTnLst>
                                </p:cTn>
                              </p:par>
                            </p:childTnLst>
                          </p:cTn>
                        </p:par>
                        <p:par>
                          <p:cTn id="263" fill="hold" nodeType="afterGroup">
                            <p:stCondLst>
                              <p:cond delay="18500"/>
                            </p:stCondLst>
                            <p:childTnLst>
                              <p:par>
                                <p:cTn id="264" presetID="23" presetClass="entr" presetSubtype="36" fill="hold" nodeType="afterEffect">
                                  <p:stCondLst>
                                    <p:cond delay="0"/>
                                  </p:stCondLst>
                                  <p:childTnLst>
                                    <p:set>
                                      <p:cBhvr>
                                        <p:cTn id="265" dur="1" fill="hold">
                                          <p:stCondLst>
                                            <p:cond delay="0"/>
                                          </p:stCondLst>
                                        </p:cTn>
                                        <p:tgtEl>
                                          <p:spTgt spid="586887"/>
                                        </p:tgtEl>
                                        <p:attrNameLst>
                                          <p:attrName>style.visibility</p:attrName>
                                        </p:attrNameLst>
                                      </p:cBhvr>
                                      <p:to>
                                        <p:strVal val="visible"/>
                                      </p:to>
                                    </p:set>
                                    <p:anim calcmode="lin" valueType="num">
                                      <p:cBhvr>
                                        <p:cTn id="266" dur="500" fill="hold"/>
                                        <p:tgtEl>
                                          <p:spTgt spid="586887"/>
                                        </p:tgtEl>
                                        <p:attrNameLst>
                                          <p:attrName>ppt_w</p:attrName>
                                        </p:attrNameLst>
                                      </p:cBhvr>
                                      <p:tavLst>
                                        <p:tav tm="0">
                                          <p:val>
                                            <p:strVal val="(6*min(max(#ppt_w*#ppt_h,.3),1)-7.4)/-.7*#ppt_w"/>
                                          </p:val>
                                        </p:tav>
                                        <p:tav tm="100000">
                                          <p:val>
                                            <p:strVal val="#ppt_w"/>
                                          </p:val>
                                        </p:tav>
                                      </p:tavLst>
                                    </p:anim>
                                    <p:anim calcmode="lin" valueType="num">
                                      <p:cBhvr>
                                        <p:cTn id="267" dur="500" fill="hold"/>
                                        <p:tgtEl>
                                          <p:spTgt spid="586887"/>
                                        </p:tgtEl>
                                        <p:attrNameLst>
                                          <p:attrName>ppt_h</p:attrName>
                                        </p:attrNameLst>
                                      </p:cBhvr>
                                      <p:tavLst>
                                        <p:tav tm="0">
                                          <p:val>
                                            <p:strVal val="(6*min(max(#ppt_w*#ppt_h,.3),1)-7.4)/-.7*#ppt_h"/>
                                          </p:val>
                                        </p:tav>
                                        <p:tav tm="100000">
                                          <p:val>
                                            <p:strVal val="#ppt_h"/>
                                          </p:val>
                                        </p:tav>
                                      </p:tavLst>
                                    </p:anim>
                                    <p:anim calcmode="lin" valueType="num">
                                      <p:cBhvr>
                                        <p:cTn id="268" dur="500" fill="hold"/>
                                        <p:tgtEl>
                                          <p:spTgt spid="586887"/>
                                        </p:tgtEl>
                                        <p:attrNameLst>
                                          <p:attrName>ppt_x</p:attrName>
                                        </p:attrNameLst>
                                      </p:cBhvr>
                                      <p:tavLst>
                                        <p:tav tm="0">
                                          <p:val>
                                            <p:fltVal val="0.5"/>
                                          </p:val>
                                        </p:tav>
                                        <p:tav tm="100000">
                                          <p:val>
                                            <p:strVal val="#ppt_x"/>
                                          </p:val>
                                        </p:tav>
                                      </p:tavLst>
                                    </p:anim>
                                    <p:anim calcmode="lin" valueType="num">
                                      <p:cBhvr>
                                        <p:cTn id="269" dur="500" fill="hold"/>
                                        <p:tgtEl>
                                          <p:spTgt spid="586887"/>
                                        </p:tgtEl>
                                        <p:attrNameLst>
                                          <p:attrName>ppt_y</p:attrName>
                                        </p:attrNameLst>
                                      </p:cBhvr>
                                      <p:tavLst>
                                        <p:tav tm="0">
                                          <p:val>
                                            <p:strVal val="1+(6*min(max(#ppt_w*#ppt_h,.3),1)-7.4)/-.7*#ppt_h/2"/>
                                          </p:val>
                                        </p:tav>
                                        <p:tav tm="100000">
                                          <p:val>
                                            <p:strVal val="#ppt_y"/>
                                          </p:val>
                                        </p:tav>
                                      </p:tavLst>
                                    </p:anim>
                                  </p:childTnLst>
                                </p:cTn>
                              </p:par>
                            </p:childTnLst>
                          </p:cTn>
                        </p:par>
                        <p:par>
                          <p:cTn id="270" fill="hold" nodeType="afterGroup">
                            <p:stCondLst>
                              <p:cond delay="19000"/>
                            </p:stCondLst>
                            <p:childTnLst>
                              <p:par>
                                <p:cTn id="271" presetID="23" presetClass="entr" presetSubtype="36" fill="hold" nodeType="afterEffect">
                                  <p:stCondLst>
                                    <p:cond delay="0"/>
                                  </p:stCondLst>
                                  <p:childTnLst>
                                    <p:set>
                                      <p:cBhvr>
                                        <p:cTn id="272" dur="1" fill="hold">
                                          <p:stCondLst>
                                            <p:cond delay="0"/>
                                          </p:stCondLst>
                                        </p:cTn>
                                        <p:tgtEl>
                                          <p:spTgt spid="586888"/>
                                        </p:tgtEl>
                                        <p:attrNameLst>
                                          <p:attrName>style.visibility</p:attrName>
                                        </p:attrNameLst>
                                      </p:cBhvr>
                                      <p:to>
                                        <p:strVal val="visible"/>
                                      </p:to>
                                    </p:set>
                                    <p:anim calcmode="lin" valueType="num">
                                      <p:cBhvr>
                                        <p:cTn id="273" dur="500" fill="hold"/>
                                        <p:tgtEl>
                                          <p:spTgt spid="586888"/>
                                        </p:tgtEl>
                                        <p:attrNameLst>
                                          <p:attrName>ppt_w</p:attrName>
                                        </p:attrNameLst>
                                      </p:cBhvr>
                                      <p:tavLst>
                                        <p:tav tm="0">
                                          <p:val>
                                            <p:strVal val="(6*min(max(#ppt_w*#ppt_h,.3),1)-7.4)/-.7*#ppt_w"/>
                                          </p:val>
                                        </p:tav>
                                        <p:tav tm="100000">
                                          <p:val>
                                            <p:strVal val="#ppt_w"/>
                                          </p:val>
                                        </p:tav>
                                      </p:tavLst>
                                    </p:anim>
                                    <p:anim calcmode="lin" valueType="num">
                                      <p:cBhvr>
                                        <p:cTn id="274" dur="500" fill="hold"/>
                                        <p:tgtEl>
                                          <p:spTgt spid="586888"/>
                                        </p:tgtEl>
                                        <p:attrNameLst>
                                          <p:attrName>ppt_h</p:attrName>
                                        </p:attrNameLst>
                                      </p:cBhvr>
                                      <p:tavLst>
                                        <p:tav tm="0">
                                          <p:val>
                                            <p:strVal val="(6*min(max(#ppt_w*#ppt_h,.3),1)-7.4)/-.7*#ppt_h"/>
                                          </p:val>
                                        </p:tav>
                                        <p:tav tm="100000">
                                          <p:val>
                                            <p:strVal val="#ppt_h"/>
                                          </p:val>
                                        </p:tav>
                                      </p:tavLst>
                                    </p:anim>
                                    <p:anim calcmode="lin" valueType="num">
                                      <p:cBhvr>
                                        <p:cTn id="275" dur="500" fill="hold"/>
                                        <p:tgtEl>
                                          <p:spTgt spid="586888"/>
                                        </p:tgtEl>
                                        <p:attrNameLst>
                                          <p:attrName>ppt_x</p:attrName>
                                        </p:attrNameLst>
                                      </p:cBhvr>
                                      <p:tavLst>
                                        <p:tav tm="0">
                                          <p:val>
                                            <p:fltVal val="0.5"/>
                                          </p:val>
                                        </p:tav>
                                        <p:tav tm="100000">
                                          <p:val>
                                            <p:strVal val="#ppt_x"/>
                                          </p:val>
                                        </p:tav>
                                      </p:tavLst>
                                    </p:anim>
                                    <p:anim calcmode="lin" valueType="num">
                                      <p:cBhvr>
                                        <p:cTn id="276" dur="500" fill="hold"/>
                                        <p:tgtEl>
                                          <p:spTgt spid="586888"/>
                                        </p:tgtEl>
                                        <p:attrNameLst>
                                          <p:attrName>ppt_y</p:attrName>
                                        </p:attrNameLst>
                                      </p:cBhvr>
                                      <p:tavLst>
                                        <p:tav tm="0">
                                          <p:val>
                                            <p:strVal val="1+(6*min(max(#ppt_w*#ppt_h,.3),1)-7.4)/-.7*#ppt_h/2"/>
                                          </p:val>
                                        </p:tav>
                                        <p:tav tm="100000">
                                          <p:val>
                                            <p:strVal val="#ppt_y"/>
                                          </p:val>
                                        </p:tav>
                                      </p:tavLst>
                                    </p:anim>
                                  </p:childTnLst>
                                </p:cTn>
                              </p:par>
                            </p:childTnLst>
                          </p:cTn>
                        </p:par>
                        <p:par>
                          <p:cTn id="277" fill="hold" nodeType="afterGroup">
                            <p:stCondLst>
                              <p:cond delay="19500"/>
                            </p:stCondLst>
                            <p:childTnLst>
                              <p:par>
                                <p:cTn id="278" presetID="23" presetClass="entr" presetSubtype="36" fill="hold" nodeType="afterEffect">
                                  <p:stCondLst>
                                    <p:cond delay="0"/>
                                  </p:stCondLst>
                                  <p:childTnLst>
                                    <p:set>
                                      <p:cBhvr>
                                        <p:cTn id="279" dur="1" fill="hold">
                                          <p:stCondLst>
                                            <p:cond delay="0"/>
                                          </p:stCondLst>
                                        </p:cTn>
                                        <p:tgtEl>
                                          <p:spTgt spid="586889"/>
                                        </p:tgtEl>
                                        <p:attrNameLst>
                                          <p:attrName>style.visibility</p:attrName>
                                        </p:attrNameLst>
                                      </p:cBhvr>
                                      <p:to>
                                        <p:strVal val="visible"/>
                                      </p:to>
                                    </p:set>
                                    <p:anim calcmode="lin" valueType="num">
                                      <p:cBhvr>
                                        <p:cTn id="280" dur="500" fill="hold"/>
                                        <p:tgtEl>
                                          <p:spTgt spid="586889"/>
                                        </p:tgtEl>
                                        <p:attrNameLst>
                                          <p:attrName>ppt_w</p:attrName>
                                        </p:attrNameLst>
                                      </p:cBhvr>
                                      <p:tavLst>
                                        <p:tav tm="0">
                                          <p:val>
                                            <p:strVal val="(6*min(max(#ppt_w*#ppt_h,.3),1)-7.4)/-.7*#ppt_w"/>
                                          </p:val>
                                        </p:tav>
                                        <p:tav tm="100000">
                                          <p:val>
                                            <p:strVal val="#ppt_w"/>
                                          </p:val>
                                        </p:tav>
                                      </p:tavLst>
                                    </p:anim>
                                    <p:anim calcmode="lin" valueType="num">
                                      <p:cBhvr>
                                        <p:cTn id="281" dur="500" fill="hold"/>
                                        <p:tgtEl>
                                          <p:spTgt spid="586889"/>
                                        </p:tgtEl>
                                        <p:attrNameLst>
                                          <p:attrName>ppt_h</p:attrName>
                                        </p:attrNameLst>
                                      </p:cBhvr>
                                      <p:tavLst>
                                        <p:tav tm="0">
                                          <p:val>
                                            <p:strVal val="(6*min(max(#ppt_w*#ppt_h,.3),1)-7.4)/-.7*#ppt_h"/>
                                          </p:val>
                                        </p:tav>
                                        <p:tav tm="100000">
                                          <p:val>
                                            <p:strVal val="#ppt_h"/>
                                          </p:val>
                                        </p:tav>
                                      </p:tavLst>
                                    </p:anim>
                                    <p:anim calcmode="lin" valueType="num">
                                      <p:cBhvr>
                                        <p:cTn id="282" dur="500" fill="hold"/>
                                        <p:tgtEl>
                                          <p:spTgt spid="586889"/>
                                        </p:tgtEl>
                                        <p:attrNameLst>
                                          <p:attrName>ppt_x</p:attrName>
                                        </p:attrNameLst>
                                      </p:cBhvr>
                                      <p:tavLst>
                                        <p:tav tm="0">
                                          <p:val>
                                            <p:fltVal val="0.5"/>
                                          </p:val>
                                        </p:tav>
                                        <p:tav tm="100000">
                                          <p:val>
                                            <p:strVal val="#ppt_x"/>
                                          </p:val>
                                        </p:tav>
                                      </p:tavLst>
                                    </p:anim>
                                    <p:anim calcmode="lin" valueType="num">
                                      <p:cBhvr>
                                        <p:cTn id="283" dur="500" fill="hold"/>
                                        <p:tgtEl>
                                          <p:spTgt spid="586889"/>
                                        </p:tgtEl>
                                        <p:attrNameLst>
                                          <p:attrName>ppt_y</p:attrName>
                                        </p:attrNameLst>
                                      </p:cBhvr>
                                      <p:tavLst>
                                        <p:tav tm="0">
                                          <p:val>
                                            <p:strVal val="1+(6*min(max(#ppt_w*#ppt_h,.3),1)-7.4)/-.7*#ppt_h/2"/>
                                          </p:val>
                                        </p:tav>
                                        <p:tav tm="100000">
                                          <p:val>
                                            <p:strVal val="#ppt_y"/>
                                          </p:val>
                                        </p:tav>
                                      </p:tavLst>
                                    </p:anim>
                                  </p:childTnLst>
                                </p:cTn>
                              </p:par>
                            </p:childTnLst>
                          </p:cTn>
                        </p:par>
                        <p:par>
                          <p:cTn id="284" fill="hold" nodeType="afterGroup">
                            <p:stCondLst>
                              <p:cond delay="20000"/>
                            </p:stCondLst>
                            <p:childTnLst>
                              <p:par>
                                <p:cTn id="285" presetID="23" presetClass="entr" presetSubtype="36" fill="hold" nodeType="afterEffect">
                                  <p:stCondLst>
                                    <p:cond delay="0"/>
                                  </p:stCondLst>
                                  <p:childTnLst>
                                    <p:set>
                                      <p:cBhvr>
                                        <p:cTn id="286" dur="1" fill="hold">
                                          <p:stCondLst>
                                            <p:cond delay="0"/>
                                          </p:stCondLst>
                                        </p:cTn>
                                        <p:tgtEl>
                                          <p:spTgt spid="586890"/>
                                        </p:tgtEl>
                                        <p:attrNameLst>
                                          <p:attrName>style.visibility</p:attrName>
                                        </p:attrNameLst>
                                      </p:cBhvr>
                                      <p:to>
                                        <p:strVal val="visible"/>
                                      </p:to>
                                    </p:set>
                                    <p:anim calcmode="lin" valueType="num">
                                      <p:cBhvr>
                                        <p:cTn id="287" dur="500" fill="hold"/>
                                        <p:tgtEl>
                                          <p:spTgt spid="586890"/>
                                        </p:tgtEl>
                                        <p:attrNameLst>
                                          <p:attrName>ppt_w</p:attrName>
                                        </p:attrNameLst>
                                      </p:cBhvr>
                                      <p:tavLst>
                                        <p:tav tm="0">
                                          <p:val>
                                            <p:strVal val="(6*min(max(#ppt_w*#ppt_h,.3),1)-7.4)/-.7*#ppt_w"/>
                                          </p:val>
                                        </p:tav>
                                        <p:tav tm="100000">
                                          <p:val>
                                            <p:strVal val="#ppt_w"/>
                                          </p:val>
                                        </p:tav>
                                      </p:tavLst>
                                    </p:anim>
                                    <p:anim calcmode="lin" valueType="num">
                                      <p:cBhvr>
                                        <p:cTn id="288" dur="500" fill="hold"/>
                                        <p:tgtEl>
                                          <p:spTgt spid="586890"/>
                                        </p:tgtEl>
                                        <p:attrNameLst>
                                          <p:attrName>ppt_h</p:attrName>
                                        </p:attrNameLst>
                                      </p:cBhvr>
                                      <p:tavLst>
                                        <p:tav tm="0">
                                          <p:val>
                                            <p:strVal val="(6*min(max(#ppt_w*#ppt_h,.3),1)-7.4)/-.7*#ppt_h"/>
                                          </p:val>
                                        </p:tav>
                                        <p:tav tm="100000">
                                          <p:val>
                                            <p:strVal val="#ppt_h"/>
                                          </p:val>
                                        </p:tav>
                                      </p:tavLst>
                                    </p:anim>
                                    <p:anim calcmode="lin" valueType="num">
                                      <p:cBhvr>
                                        <p:cTn id="289" dur="500" fill="hold"/>
                                        <p:tgtEl>
                                          <p:spTgt spid="586890"/>
                                        </p:tgtEl>
                                        <p:attrNameLst>
                                          <p:attrName>ppt_x</p:attrName>
                                        </p:attrNameLst>
                                      </p:cBhvr>
                                      <p:tavLst>
                                        <p:tav tm="0">
                                          <p:val>
                                            <p:fltVal val="0.5"/>
                                          </p:val>
                                        </p:tav>
                                        <p:tav tm="100000">
                                          <p:val>
                                            <p:strVal val="#ppt_x"/>
                                          </p:val>
                                        </p:tav>
                                      </p:tavLst>
                                    </p:anim>
                                    <p:anim calcmode="lin" valueType="num">
                                      <p:cBhvr>
                                        <p:cTn id="290" dur="500" fill="hold"/>
                                        <p:tgtEl>
                                          <p:spTgt spid="586890"/>
                                        </p:tgtEl>
                                        <p:attrNameLst>
                                          <p:attrName>ppt_y</p:attrName>
                                        </p:attrNameLst>
                                      </p:cBhvr>
                                      <p:tavLst>
                                        <p:tav tm="0">
                                          <p:val>
                                            <p:strVal val="1+(6*min(max(#ppt_w*#ppt_h,.3),1)-7.4)/-.7*#ppt_h/2"/>
                                          </p:val>
                                        </p:tav>
                                        <p:tav tm="100000">
                                          <p:val>
                                            <p:strVal val="#ppt_y"/>
                                          </p:val>
                                        </p:tav>
                                      </p:tavLst>
                                    </p:anim>
                                  </p:childTnLst>
                                </p:cTn>
                              </p:par>
                            </p:childTnLst>
                          </p:cTn>
                        </p:par>
                        <p:par>
                          <p:cTn id="291" fill="hold" nodeType="afterGroup">
                            <p:stCondLst>
                              <p:cond delay="20500"/>
                            </p:stCondLst>
                            <p:childTnLst>
                              <p:par>
                                <p:cTn id="292" presetID="23" presetClass="entr" presetSubtype="36" fill="hold" nodeType="afterEffect">
                                  <p:stCondLst>
                                    <p:cond delay="0"/>
                                  </p:stCondLst>
                                  <p:childTnLst>
                                    <p:set>
                                      <p:cBhvr>
                                        <p:cTn id="293" dur="1" fill="hold">
                                          <p:stCondLst>
                                            <p:cond delay="0"/>
                                          </p:stCondLst>
                                        </p:cTn>
                                        <p:tgtEl>
                                          <p:spTgt spid="586891"/>
                                        </p:tgtEl>
                                        <p:attrNameLst>
                                          <p:attrName>style.visibility</p:attrName>
                                        </p:attrNameLst>
                                      </p:cBhvr>
                                      <p:to>
                                        <p:strVal val="visible"/>
                                      </p:to>
                                    </p:set>
                                    <p:anim calcmode="lin" valueType="num">
                                      <p:cBhvr>
                                        <p:cTn id="294" dur="500" fill="hold"/>
                                        <p:tgtEl>
                                          <p:spTgt spid="586891"/>
                                        </p:tgtEl>
                                        <p:attrNameLst>
                                          <p:attrName>ppt_w</p:attrName>
                                        </p:attrNameLst>
                                      </p:cBhvr>
                                      <p:tavLst>
                                        <p:tav tm="0">
                                          <p:val>
                                            <p:strVal val="(6*min(max(#ppt_w*#ppt_h,.3),1)-7.4)/-.7*#ppt_w"/>
                                          </p:val>
                                        </p:tav>
                                        <p:tav tm="100000">
                                          <p:val>
                                            <p:strVal val="#ppt_w"/>
                                          </p:val>
                                        </p:tav>
                                      </p:tavLst>
                                    </p:anim>
                                    <p:anim calcmode="lin" valueType="num">
                                      <p:cBhvr>
                                        <p:cTn id="295" dur="500" fill="hold"/>
                                        <p:tgtEl>
                                          <p:spTgt spid="586891"/>
                                        </p:tgtEl>
                                        <p:attrNameLst>
                                          <p:attrName>ppt_h</p:attrName>
                                        </p:attrNameLst>
                                      </p:cBhvr>
                                      <p:tavLst>
                                        <p:tav tm="0">
                                          <p:val>
                                            <p:strVal val="(6*min(max(#ppt_w*#ppt_h,.3),1)-7.4)/-.7*#ppt_h"/>
                                          </p:val>
                                        </p:tav>
                                        <p:tav tm="100000">
                                          <p:val>
                                            <p:strVal val="#ppt_h"/>
                                          </p:val>
                                        </p:tav>
                                      </p:tavLst>
                                    </p:anim>
                                    <p:anim calcmode="lin" valueType="num">
                                      <p:cBhvr>
                                        <p:cTn id="296" dur="500" fill="hold"/>
                                        <p:tgtEl>
                                          <p:spTgt spid="586891"/>
                                        </p:tgtEl>
                                        <p:attrNameLst>
                                          <p:attrName>ppt_x</p:attrName>
                                        </p:attrNameLst>
                                      </p:cBhvr>
                                      <p:tavLst>
                                        <p:tav tm="0">
                                          <p:val>
                                            <p:fltVal val="0.5"/>
                                          </p:val>
                                        </p:tav>
                                        <p:tav tm="100000">
                                          <p:val>
                                            <p:strVal val="#ppt_x"/>
                                          </p:val>
                                        </p:tav>
                                      </p:tavLst>
                                    </p:anim>
                                    <p:anim calcmode="lin" valueType="num">
                                      <p:cBhvr>
                                        <p:cTn id="297" dur="500" fill="hold"/>
                                        <p:tgtEl>
                                          <p:spTgt spid="586891"/>
                                        </p:tgtEl>
                                        <p:attrNameLst>
                                          <p:attrName>ppt_y</p:attrName>
                                        </p:attrNameLst>
                                      </p:cBhvr>
                                      <p:tavLst>
                                        <p:tav tm="0">
                                          <p:val>
                                            <p:strVal val="1+(6*min(max(#ppt_w*#ppt_h,.3),1)-7.4)/-.7*#ppt_h/2"/>
                                          </p:val>
                                        </p:tav>
                                        <p:tav tm="100000">
                                          <p:val>
                                            <p:strVal val="#ppt_y"/>
                                          </p:val>
                                        </p:tav>
                                      </p:tavLst>
                                    </p:anim>
                                  </p:childTnLst>
                                </p:cTn>
                              </p:par>
                            </p:childTnLst>
                          </p:cTn>
                        </p:par>
                        <p:par>
                          <p:cTn id="298" fill="hold" nodeType="afterGroup">
                            <p:stCondLst>
                              <p:cond delay="21000"/>
                            </p:stCondLst>
                            <p:childTnLst>
                              <p:par>
                                <p:cTn id="299" presetID="23" presetClass="entr" presetSubtype="36" fill="hold" nodeType="afterEffect">
                                  <p:stCondLst>
                                    <p:cond delay="0"/>
                                  </p:stCondLst>
                                  <p:childTnLst>
                                    <p:set>
                                      <p:cBhvr>
                                        <p:cTn id="300" dur="1" fill="hold">
                                          <p:stCondLst>
                                            <p:cond delay="0"/>
                                          </p:stCondLst>
                                        </p:cTn>
                                        <p:tgtEl>
                                          <p:spTgt spid="586892"/>
                                        </p:tgtEl>
                                        <p:attrNameLst>
                                          <p:attrName>style.visibility</p:attrName>
                                        </p:attrNameLst>
                                      </p:cBhvr>
                                      <p:to>
                                        <p:strVal val="visible"/>
                                      </p:to>
                                    </p:set>
                                    <p:anim calcmode="lin" valueType="num">
                                      <p:cBhvr>
                                        <p:cTn id="301" dur="500" fill="hold"/>
                                        <p:tgtEl>
                                          <p:spTgt spid="586892"/>
                                        </p:tgtEl>
                                        <p:attrNameLst>
                                          <p:attrName>ppt_w</p:attrName>
                                        </p:attrNameLst>
                                      </p:cBhvr>
                                      <p:tavLst>
                                        <p:tav tm="0">
                                          <p:val>
                                            <p:strVal val="(6*min(max(#ppt_w*#ppt_h,.3),1)-7.4)/-.7*#ppt_w"/>
                                          </p:val>
                                        </p:tav>
                                        <p:tav tm="100000">
                                          <p:val>
                                            <p:strVal val="#ppt_w"/>
                                          </p:val>
                                        </p:tav>
                                      </p:tavLst>
                                    </p:anim>
                                    <p:anim calcmode="lin" valueType="num">
                                      <p:cBhvr>
                                        <p:cTn id="302" dur="500" fill="hold"/>
                                        <p:tgtEl>
                                          <p:spTgt spid="586892"/>
                                        </p:tgtEl>
                                        <p:attrNameLst>
                                          <p:attrName>ppt_h</p:attrName>
                                        </p:attrNameLst>
                                      </p:cBhvr>
                                      <p:tavLst>
                                        <p:tav tm="0">
                                          <p:val>
                                            <p:strVal val="(6*min(max(#ppt_w*#ppt_h,.3),1)-7.4)/-.7*#ppt_h"/>
                                          </p:val>
                                        </p:tav>
                                        <p:tav tm="100000">
                                          <p:val>
                                            <p:strVal val="#ppt_h"/>
                                          </p:val>
                                        </p:tav>
                                      </p:tavLst>
                                    </p:anim>
                                    <p:anim calcmode="lin" valueType="num">
                                      <p:cBhvr>
                                        <p:cTn id="303" dur="500" fill="hold"/>
                                        <p:tgtEl>
                                          <p:spTgt spid="586892"/>
                                        </p:tgtEl>
                                        <p:attrNameLst>
                                          <p:attrName>ppt_x</p:attrName>
                                        </p:attrNameLst>
                                      </p:cBhvr>
                                      <p:tavLst>
                                        <p:tav tm="0">
                                          <p:val>
                                            <p:fltVal val="0.5"/>
                                          </p:val>
                                        </p:tav>
                                        <p:tav tm="100000">
                                          <p:val>
                                            <p:strVal val="#ppt_x"/>
                                          </p:val>
                                        </p:tav>
                                      </p:tavLst>
                                    </p:anim>
                                    <p:anim calcmode="lin" valueType="num">
                                      <p:cBhvr>
                                        <p:cTn id="304" dur="500" fill="hold"/>
                                        <p:tgtEl>
                                          <p:spTgt spid="586892"/>
                                        </p:tgtEl>
                                        <p:attrNameLst>
                                          <p:attrName>ppt_y</p:attrName>
                                        </p:attrNameLst>
                                      </p:cBhvr>
                                      <p:tavLst>
                                        <p:tav tm="0">
                                          <p:val>
                                            <p:strVal val="1+(6*min(max(#ppt_w*#ppt_h,.3),1)-7.4)/-.7*#ppt_h/2"/>
                                          </p:val>
                                        </p:tav>
                                        <p:tav tm="100000">
                                          <p:val>
                                            <p:strVal val="#ppt_y"/>
                                          </p:val>
                                        </p:tav>
                                      </p:tavLst>
                                    </p:anim>
                                  </p:childTnLst>
                                </p:cTn>
                              </p:par>
                            </p:childTnLst>
                          </p:cTn>
                        </p:par>
                        <p:par>
                          <p:cTn id="305" fill="hold" nodeType="afterGroup">
                            <p:stCondLst>
                              <p:cond delay="21500"/>
                            </p:stCondLst>
                            <p:childTnLst>
                              <p:par>
                                <p:cTn id="306" presetID="23" presetClass="entr" presetSubtype="36" fill="hold" nodeType="afterEffect">
                                  <p:stCondLst>
                                    <p:cond delay="0"/>
                                  </p:stCondLst>
                                  <p:childTnLst>
                                    <p:set>
                                      <p:cBhvr>
                                        <p:cTn id="307" dur="1" fill="hold">
                                          <p:stCondLst>
                                            <p:cond delay="0"/>
                                          </p:stCondLst>
                                        </p:cTn>
                                        <p:tgtEl>
                                          <p:spTgt spid="586893"/>
                                        </p:tgtEl>
                                        <p:attrNameLst>
                                          <p:attrName>style.visibility</p:attrName>
                                        </p:attrNameLst>
                                      </p:cBhvr>
                                      <p:to>
                                        <p:strVal val="visible"/>
                                      </p:to>
                                    </p:set>
                                    <p:anim calcmode="lin" valueType="num">
                                      <p:cBhvr>
                                        <p:cTn id="308" dur="500" fill="hold"/>
                                        <p:tgtEl>
                                          <p:spTgt spid="586893"/>
                                        </p:tgtEl>
                                        <p:attrNameLst>
                                          <p:attrName>ppt_w</p:attrName>
                                        </p:attrNameLst>
                                      </p:cBhvr>
                                      <p:tavLst>
                                        <p:tav tm="0">
                                          <p:val>
                                            <p:strVal val="(6*min(max(#ppt_w*#ppt_h,.3),1)-7.4)/-.7*#ppt_w"/>
                                          </p:val>
                                        </p:tav>
                                        <p:tav tm="100000">
                                          <p:val>
                                            <p:strVal val="#ppt_w"/>
                                          </p:val>
                                        </p:tav>
                                      </p:tavLst>
                                    </p:anim>
                                    <p:anim calcmode="lin" valueType="num">
                                      <p:cBhvr>
                                        <p:cTn id="309" dur="500" fill="hold"/>
                                        <p:tgtEl>
                                          <p:spTgt spid="586893"/>
                                        </p:tgtEl>
                                        <p:attrNameLst>
                                          <p:attrName>ppt_h</p:attrName>
                                        </p:attrNameLst>
                                      </p:cBhvr>
                                      <p:tavLst>
                                        <p:tav tm="0">
                                          <p:val>
                                            <p:strVal val="(6*min(max(#ppt_w*#ppt_h,.3),1)-7.4)/-.7*#ppt_h"/>
                                          </p:val>
                                        </p:tav>
                                        <p:tav tm="100000">
                                          <p:val>
                                            <p:strVal val="#ppt_h"/>
                                          </p:val>
                                        </p:tav>
                                      </p:tavLst>
                                    </p:anim>
                                    <p:anim calcmode="lin" valueType="num">
                                      <p:cBhvr>
                                        <p:cTn id="310" dur="500" fill="hold"/>
                                        <p:tgtEl>
                                          <p:spTgt spid="586893"/>
                                        </p:tgtEl>
                                        <p:attrNameLst>
                                          <p:attrName>ppt_x</p:attrName>
                                        </p:attrNameLst>
                                      </p:cBhvr>
                                      <p:tavLst>
                                        <p:tav tm="0">
                                          <p:val>
                                            <p:fltVal val="0.5"/>
                                          </p:val>
                                        </p:tav>
                                        <p:tav tm="100000">
                                          <p:val>
                                            <p:strVal val="#ppt_x"/>
                                          </p:val>
                                        </p:tav>
                                      </p:tavLst>
                                    </p:anim>
                                    <p:anim calcmode="lin" valueType="num">
                                      <p:cBhvr>
                                        <p:cTn id="311" dur="500" fill="hold"/>
                                        <p:tgtEl>
                                          <p:spTgt spid="586893"/>
                                        </p:tgtEl>
                                        <p:attrNameLst>
                                          <p:attrName>ppt_y</p:attrName>
                                        </p:attrNameLst>
                                      </p:cBhvr>
                                      <p:tavLst>
                                        <p:tav tm="0">
                                          <p:val>
                                            <p:strVal val="1+(6*min(max(#ppt_w*#ppt_h,.3),1)-7.4)/-.7*#ppt_h/2"/>
                                          </p:val>
                                        </p:tav>
                                        <p:tav tm="100000">
                                          <p:val>
                                            <p:strVal val="#ppt_y"/>
                                          </p:val>
                                        </p:tav>
                                      </p:tavLst>
                                    </p:anim>
                                  </p:childTnLst>
                                </p:cTn>
                              </p:par>
                            </p:childTnLst>
                          </p:cTn>
                        </p:par>
                        <p:par>
                          <p:cTn id="312" fill="hold" nodeType="afterGroup">
                            <p:stCondLst>
                              <p:cond delay="22000"/>
                            </p:stCondLst>
                            <p:childTnLst>
                              <p:par>
                                <p:cTn id="313" presetID="23" presetClass="entr" presetSubtype="36" fill="hold" nodeType="afterEffect">
                                  <p:stCondLst>
                                    <p:cond delay="0"/>
                                  </p:stCondLst>
                                  <p:childTnLst>
                                    <p:set>
                                      <p:cBhvr>
                                        <p:cTn id="314" dur="1" fill="hold">
                                          <p:stCondLst>
                                            <p:cond delay="0"/>
                                          </p:stCondLst>
                                        </p:cTn>
                                        <p:tgtEl>
                                          <p:spTgt spid="586894"/>
                                        </p:tgtEl>
                                        <p:attrNameLst>
                                          <p:attrName>style.visibility</p:attrName>
                                        </p:attrNameLst>
                                      </p:cBhvr>
                                      <p:to>
                                        <p:strVal val="visible"/>
                                      </p:to>
                                    </p:set>
                                    <p:anim calcmode="lin" valueType="num">
                                      <p:cBhvr>
                                        <p:cTn id="315" dur="500" fill="hold"/>
                                        <p:tgtEl>
                                          <p:spTgt spid="586894"/>
                                        </p:tgtEl>
                                        <p:attrNameLst>
                                          <p:attrName>ppt_w</p:attrName>
                                        </p:attrNameLst>
                                      </p:cBhvr>
                                      <p:tavLst>
                                        <p:tav tm="0">
                                          <p:val>
                                            <p:strVal val="(6*min(max(#ppt_w*#ppt_h,.3),1)-7.4)/-.7*#ppt_w"/>
                                          </p:val>
                                        </p:tav>
                                        <p:tav tm="100000">
                                          <p:val>
                                            <p:strVal val="#ppt_w"/>
                                          </p:val>
                                        </p:tav>
                                      </p:tavLst>
                                    </p:anim>
                                    <p:anim calcmode="lin" valueType="num">
                                      <p:cBhvr>
                                        <p:cTn id="316" dur="500" fill="hold"/>
                                        <p:tgtEl>
                                          <p:spTgt spid="586894"/>
                                        </p:tgtEl>
                                        <p:attrNameLst>
                                          <p:attrName>ppt_h</p:attrName>
                                        </p:attrNameLst>
                                      </p:cBhvr>
                                      <p:tavLst>
                                        <p:tav tm="0">
                                          <p:val>
                                            <p:strVal val="(6*min(max(#ppt_w*#ppt_h,.3),1)-7.4)/-.7*#ppt_h"/>
                                          </p:val>
                                        </p:tav>
                                        <p:tav tm="100000">
                                          <p:val>
                                            <p:strVal val="#ppt_h"/>
                                          </p:val>
                                        </p:tav>
                                      </p:tavLst>
                                    </p:anim>
                                    <p:anim calcmode="lin" valueType="num">
                                      <p:cBhvr>
                                        <p:cTn id="317" dur="500" fill="hold"/>
                                        <p:tgtEl>
                                          <p:spTgt spid="586894"/>
                                        </p:tgtEl>
                                        <p:attrNameLst>
                                          <p:attrName>ppt_x</p:attrName>
                                        </p:attrNameLst>
                                      </p:cBhvr>
                                      <p:tavLst>
                                        <p:tav tm="0">
                                          <p:val>
                                            <p:fltVal val="0.5"/>
                                          </p:val>
                                        </p:tav>
                                        <p:tav tm="100000">
                                          <p:val>
                                            <p:strVal val="#ppt_x"/>
                                          </p:val>
                                        </p:tav>
                                      </p:tavLst>
                                    </p:anim>
                                    <p:anim calcmode="lin" valueType="num">
                                      <p:cBhvr>
                                        <p:cTn id="318" dur="500" fill="hold"/>
                                        <p:tgtEl>
                                          <p:spTgt spid="586894"/>
                                        </p:tgtEl>
                                        <p:attrNameLst>
                                          <p:attrName>ppt_y</p:attrName>
                                        </p:attrNameLst>
                                      </p:cBhvr>
                                      <p:tavLst>
                                        <p:tav tm="0">
                                          <p:val>
                                            <p:strVal val="1+(6*min(max(#ppt_w*#ppt_h,.3),1)-7.4)/-.7*#ppt_h/2"/>
                                          </p:val>
                                        </p:tav>
                                        <p:tav tm="100000">
                                          <p:val>
                                            <p:strVal val="#ppt_y"/>
                                          </p:val>
                                        </p:tav>
                                      </p:tavLst>
                                    </p:anim>
                                  </p:childTnLst>
                                </p:cTn>
                              </p:par>
                            </p:childTnLst>
                          </p:cTn>
                        </p:par>
                        <p:par>
                          <p:cTn id="319" fill="hold" nodeType="afterGroup">
                            <p:stCondLst>
                              <p:cond delay="22500"/>
                            </p:stCondLst>
                            <p:childTnLst>
                              <p:par>
                                <p:cTn id="320" presetID="23" presetClass="entr" presetSubtype="36" fill="hold" nodeType="afterEffect">
                                  <p:stCondLst>
                                    <p:cond delay="0"/>
                                  </p:stCondLst>
                                  <p:childTnLst>
                                    <p:set>
                                      <p:cBhvr>
                                        <p:cTn id="321" dur="1" fill="hold">
                                          <p:stCondLst>
                                            <p:cond delay="0"/>
                                          </p:stCondLst>
                                        </p:cTn>
                                        <p:tgtEl>
                                          <p:spTgt spid="586896"/>
                                        </p:tgtEl>
                                        <p:attrNameLst>
                                          <p:attrName>style.visibility</p:attrName>
                                        </p:attrNameLst>
                                      </p:cBhvr>
                                      <p:to>
                                        <p:strVal val="visible"/>
                                      </p:to>
                                    </p:set>
                                    <p:anim calcmode="lin" valueType="num">
                                      <p:cBhvr>
                                        <p:cTn id="322" dur="500" fill="hold"/>
                                        <p:tgtEl>
                                          <p:spTgt spid="586896"/>
                                        </p:tgtEl>
                                        <p:attrNameLst>
                                          <p:attrName>ppt_w</p:attrName>
                                        </p:attrNameLst>
                                      </p:cBhvr>
                                      <p:tavLst>
                                        <p:tav tm="0">
                                          <p:val>
                                            <p:strVal val="(6*min(max(#ppt_w*#ppt_h,.3),1)-7.4)/-.7*#ppt_w"/>
                                          </p:val>
                                        </p:tav>
                                        <p:tav tm="100000">
                                          <p:val>
                                            <p:strVal val="#ppt_w"/>
                                          </p:val>
                                        </p:tav>
                                      </p:tavLst>
                                    </p:anim>
                                    <p:anim calcmode="lin" valueType="num">
                                      <p:cBhvr>
                                        <p:cTn id="323" dur="500" fill="hold"/>
                                        <p:tgtEl>
                                          <p:spTgt spid="586896"/>
                                        </p:tgtEl>
                                        <p:attrNameLst>
                                          <p:attrName>ppt_h</p:attrName>
                                        </p:attrNameLst>
                                      </p:cBhvr>
                                      <p:tavLst>
                                        <p:tav tm="0">
                                          <p:val>
                                            <p:strVal val="(6*min(max(#ppt_w*#ppt_h,.3),1)-7.4)/-.7*#ppt_h"/>
                                          </p:val>
                                        </p:tav>
                                        <p:tav tm="100000">
                                          <p:val>
                                            <p:strVal val="#ppt_h"/>
                                          </p:val>
                                        </p:tav>
                                      </p:tavLst>
                                    </p:anim>
                                    <p:anim calcmode="lin" valueType="num">
                                      <p:cBhvr>
                                        <p:cTn id="324" dur="500" fill="hold"/>
                                        <p:tgtEl>
                                          <p:spTgt spid="586896"/>
                                        </p:tgtEl>
                                        <p:attrNameLst>
                                          <p:attrName>ppt_x</p:attrName>
                                        </p:attrNameLst>
                                      </p:cBhvr>
                                      <p:tavLst>
                                        <p:tav tm="0">
                                          <p:val>
                                            <p:fltVal val="0.5"/>
                                          </p:val>
                                        </p:tav>
                                        <p:tav tm="100000">
                                          <p:val>
                                            <p:strVal val="#ppt_x"/>
                                          </p:val>
                                        </p:tav>
                                      </p:tavLst>
                                    </p:anim>
                                    <p:anim calcmode="lin" valueType="num">
                                      <p:cBhvr>
                                        <p:cTn id="325" dur="500" fill="hold"/>
                                        <p:tgtEl>
                                          <p:spTgt spid="586896"/>
                                        </p:tgtEl>
                                        <p:attrNameLst>
                                          <p:attrName>ppt_y</p:attrName>
                                        </p:attrNameLst>
                                      </p:cBhvr>
                                      <p:tavLst>
                                        <p:tav tm="0">
                                          <p:val>
                                            <p:strVal val="1+(6*min(max(#ppt_w*#ppt_h,.3),1)-7.4)/-.7*#ppt_h/2"/>
                                          </p:val>
                                        </p:tav>
                                        <p:tav tm="100000">
                                          <p:val>
                                            <p:strVal val="#ppt_y"/>
                                          </p:val>
                                        </p:tav>
                                      </p:tavLst>
                                    </p:anim>
                                  </p:childTnLst>
                                </p:cTn>
                              </p:par>
                            </p:childTnLst>
                          </p:cTn>
                        </p:par>
                      </p:childTnLst>
                    </p:cTn>
                  </p:par>
                  <p:par>
                    <p:cTn id="326" fill="hold" nodeType="clickPar">
                      <p:stCondLst>
                        <p:cond delay="indefinite"/>
                      </p:stCondLst>
                      <p:childTnLst>
                        <p:par>
                          <p:cTn id="327" fill="hold" nodeType="withGroup">
                            <p:stCondLst>
                              <p:cond delay="0"/>
                            </p:stCondLst>
                            <p:childTnLst>
                              <p:par>
                                <p:cTn id="328" presetID="22" presetClass="entr" presetSubtype="8" fill="hold" grpId="0" nodeType="clickEffect">
                                  <p:stCondLst>
                                    <p:cond delay="0"/>
                                  </p:stCondLst>
                                  <p:childTnLst>
                                    <p:set>
                                      <p:cBhvr>
                                        <p:cTn id="329" dur="1" fill="hold">
                                          <p:stCondLst>
                                            <p:cond delay="0"/>
                                          </p:stCondLst>
                                        </p:cTn>
                                        <p:tgtEl>
                                          <p:spTgt spid="586898"/>
                                        </p:tgtEl>
                                        <p:attrNameLst>
                                          <p:attrName>style.visibility</p:attrName>
                                        </p:attrNameLst>
                                      </p:cBhvr>
                                      <p:to>
                                        <p:strVal val="visible"/>
                                      </p:to>
                                    </p:set>
                                    <p:animEffect transition="in" filter="wipe(left)">
                                      <p:cBhvr>
                                        <p:cTn id="330" dur="500"/>
                                        <p:tgtEl>
                                          <p:spTgt spid="586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89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80" name="Rectangle 4"/>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91</a:t>
            </a:r>
          </a:p>
        </p:txBody>
      </p:sp>
      <p:pic>
        <p:nvPicPr>
          <p:cNvPr id="587920" name="Picture 14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84300" y="258763"/>
            <a:ext cx="3621088" cy="4464050"/>
          </a:xfrm>
          <a:prstGeom prst="rect">
            <a:avLst/>
          </a:prstGeom>
          <a:noFill/>
          <a:ln w="76200">
            <a:solidFill>
              <a:schemeClr val="accent1"/>
            </a:solidFill>
            <a:miter lim="800000"/>
            <a:headEnd/>
            <a:tailEnd/>
          </a:ln>
          <a:effectLst>
            <a:outerShdw blurRad="63500" dist="107763" dir="2700000" algn="ctr" rotWithShape="0">
              <a:schemeClr val="bg2">
                <a:alpha val="74998"/>
              </a:schemeClr>
            </a:outerShdw>
          </a:effectLst>
        </p:spPr>
      </p:pic>
      <p:pic>
        <p:nvPicPr>
          <p:cNvPr id="587921" name="Picture 14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75200" y="441324"/>
            <a:ext cx="3949700" cy="4949825"/>
          </a:xfrm>
          <a:prstGeom prst="rect">
            <a:avLst/>
          </a:prstGeom>
          <a:noFill/>
          <a:ln w="76200">
            <a:solidFill>
              <a:schemeClr val="accent1"/>
            </a:solidFill>
            <a:miter lim="800000"/>
            <a:headEnd/>
            <a:tailEnd/>
          </a:ln>
          <a:effectLst>
            <a:outerShdw blurRad="63500" dist="89803" dir="2700000" algn="ctr" rotWithShape="0">
              <a:schemeClr val="bg2">
                <a:alpha val="74998"/>
              </a:schemeClr>
            </a:outerShdw>
          </a:effectLst>
        </p:spPr>
      </p:pic>
      <p:sp>
        <p:nvSpPr>
          <p:cNvPr id="587922" name="Text Box 146"/>
          <p:cNvSpPr txBox="1">
            <a:spLocks noChangeArrowheads="1"/>
          </p:cNvSpPr>
          <p:nvPr/>
        </p:nvSpPr>
        <p:spPr bwMode="auto">
          <a:xfrm>
            <a:off x="357188" y="5810250"/>
            <a:ext cx="8367712" cy="9541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800" dirty="0" smtClean="0">
                <a:solidFill>
                  <a:srgbClr val="FFFF00"/>
                </a:solidFill>
                <a:latin typeface="Arial" charset="0"/>
                <a:ea typeface="+mn-ea"/>
                <a:cs typeface="+mn-cs"/>
              </a:rPr>
              <a:t>HE JO EKYOLOKA NTO TSO CHO SANA JIANG ZEAPHEN</a:t>
            </a:r>
            <a:endParaRPr lang="en-US" sz="2800" dirty="0">
              <a:solidFill>
                <a:srgbClr val="FFFF00"/>
              </a:solidFill>
              <a:latin typeface="Arial" charset="0"/>
              <a:ea typeface="+mn-ea"/>
              <a:cs typeface="+mn-cs"/>
            </a:endParaRPr>
          </a:p>
        </p:txBody>
      </p:sp>
      <p:sp>
        <p:nvSpPr>
          <p:cNvPr id="587924" name="Text Box 148"/>
          <p:cNvSpPr txBox="1">
            <a:spLocks noChangeArrowheads="1"/>
          </p:cNvSpPr>
          <p:nvPr/>
        </p:nvSpPr>
        <p:spPr bwMode="auto">
          <a:xfrm>
            <a:off x="663575" y="5160317"/>
            <a:ext cx="3581400" cy="461665"/>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2400" dirty="0" smtClean="0">
                <a:solidFill>
                  <a:srgbClr val="FFFF00"/>
                </a:solidFill>
                <a:ea typeface="+mn-ea"/>
                <a:cs typeface="+mn-cs"/>
              </a:rPr>
              <a:t>EKHA KAKO#09</a:t>
            </a:r>
            <a:endParaRPr lang="en-US" sz="2400" dirty="0">
              <a:solidFill>
                <a:srgbClr val="FFFF00"/>
              </a:solidFill>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87924"/>
                                        </p:tgtEl>
                                        <p:attrNameLst>
                                          <p:attrName>style.visibility</p:attrName>
                                        </p:attrNameLst>
                                      </p:cBhvr>
                                      <p:to>
                                        <p:strVal val="visible"/>
                                      </p:to>
                                    </p:set>
                                    <p:animEffect transition="in" filter="dissolve">
                                      <p:cBhvr>
                                        <p:cTn id="7" dur="500"/>
                                        <p:tgtEl>
                                          <p:spTgt spid="587924"/>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587920"/>
                                        </p:tgtEl>
                                        <p:attrNameLst>
                                          <p:attrName>style.visibility</p:attrName>
                                        </p:attrNameLst>
                                      </p:cBhvr>
                                      <p:to>
                                        <p:strVal val="visible"/>
                                      </p:to>
                                    </p:set>
                                    <p:animEffect transition="in" filter="wipe(up)">
                                      <p:cBhvr>
                                        <p:cTn id="11" dur="500"/>
                                        <p:tgtEl>
                                          <p:spTgt spid="587920"/>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587921"/>
                                        </p:tgtEl>
                                        <p:attrNameLst>
                                          <p:attrName>style.visibility</p:attrName>
                                        </p:attrNameLst>
                                      </p:cBhvr>
                                      <p:to>
                                        <p:strVal val="visible"/>
                                      </p:to>
                                    </p:set>
                                    <p:animEffect transition="in" filter="wipe(up)">
                                      <p:cBhvr>
                                        <p:cTn id="15" dur="500"/>
                                        <p:tgtEl>
                                          <p:spTgt spid="587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924" grpId="0" animBg="1"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6" name="Picture 2"/>
          <p:cNvPicPr>
            <a:picLocks noChangeAspect="1" noChangeArrowheads="1"/>
          </p:cNvPicPr>
          <p:nvPr/>
        </p:nvPicPr>
        <p:blipFill>
          <a:blip r:embed="rId3">
            <a:lum contrast="12000"/>
          </a:blip>
          <a:srcRect/>
          <a:stretch>
            <a:fillRect/>
          </a:stretch>
        </p:blipFill>
        <p:spPr bwMode="auto">
          <a:xfrm>
            <a:off x="146050" y="219075"/>
            <a:ext cx="2541588" cy="1984375"/>
          </a:xfrm>
          <a:prstGeom prst="rect">
            <a:avLst/>
          </a:prstGeom>
          <a:noFill/>
          <a:effectLst>
            <a:outerShdw blurRad="63500" dist="117088" dir="2436078" algn="ctr" rotWithShape="0">
              <a:srgbClr val="0A0A0A">
                <a:alpha val="74998"/>
              </a:srgbClr>
            </a:outerShdw>
          </a:effectLst>
        </p:spPr>
      </p:pic>
      <p:sp>
        <p:nvSpPr>
          <p:cNvPr id="513027" name="Oval 3"/>
          <p:cNvSpPr>
            <a:spLocks noChangeArrowheads="1"/>
          </p:cNvSpPr>
          <p:nvPr/>
        </p:nvSpPr>
        <p:spPr bwMode="auto">
          <a:xfrm>
            <a:off x="666750" y="228600"/>
            <a:ext cx="939800" cy="939800"/>
          </a:xfrm>
          <a:prstGeom prst="ellipse">
            <a:avLst/>
          </a:prstGeom>
          <a:noFill/>
          <a:ln w="76200">
            <a:solidFill>
              <a:srgbClr val="FFEC14"/>
            </a:solidFill>
            <a:round/>
            <a:headEnd/>
            <a:tailEnd/>
          </a:ln>
          <a:effectLst>
            <a:outerShdw blurRad="63500" dist="53882" dir="2700000" algn="ctr" rotWithShape="0">
              <a:srgbClr val="0A0A0A">
                <a:alpha val="74998"/>
              </a:srgbClr>
            </a:outerShdw>
          </a:effectLst>
        </p:spPr>
        <p:txBody>
          <a:bodyPr wrap="none" anchor="ctr"/>
          <a:lstStyle/>
          <a:p>
            <a:pPr algn="ctr">
              <a:defRPr/>
            </a:pPr>
            <a:endParaRPr lang="en-US" sz="2400" b="0">
              <a:solidFill>
                <a:srgbClr val="FFEC14"/>
              </a:solidFill>
              <a:latin typeface="Times" charset="0"/>
              <a:ea typeface="+mn-ea"/>
              <a:cs typeface="+mn-cs"/>
            </a:endParaRPr>
          </a:p>
        </p:txBody>
      </p:sp>
      <p:sp>
        <p:nvSpPr>
          <p:cNvPr id="513029" name="Text Box 5"/>
          <p:cNvSpPr txBox="1">
            <a:spLocks noChangeArrowheads="1"/>
          </p:cNvSpPr>
          <p:nvPr/>
        </p:nvSpPr>
        <p:spPr bwMode="auto">
          <a:xfrm>
            <a:off x="382588" y="1620838"/>
            <a:ext cx="8742362" cy="2677656"/>
          </a:xfrm>
          <a:prstGeom prst="rect">
            <a:avLst/>
          </a:prstGeom>
          <a:noFill/>
          <a:ln w="9525">
            <a:noFill/>
            <a:miter lim="800000"/>
            <a:headEnd/>
            <a:tailEnd/>
          </a:ln>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en-US" dirty="0">
                <a:solidFill>
                  <a:srgbClr val="FFCC18"/>
                </a:solidFill>
                <a:effectLst>
                  <a:glow rad="139700">
                    <a:schemeClr val="bg2">
                      <a:alpha val="86000"/>
                    </a:schemeClr>
                  </a:glow>
                </a:effectLst>
              </a:rPr>
              <a:t>                  </a:t>
            </a:r>
            <a:r>
              <a:rPr lang="en-US" dirty="0" smtClean="0">
                <a:solidFill>
                  <a:srgbClr val="FFCC18"/>
                </a:solidFill>
                <a:effectLst>
                  <a:glow rad="139700">
                    <a:schemeClr val="bg2">
                      <a:alpha val="86000"/>
                    </a:schemeClr>
                  </a:glow>
                </a:effectLst>
              </a:rPr>
              <a:t>• Ne </a:t>
            </a:r>
            <a:r>
              <a:rPr lang="en-US" dirty="0" err="1" smtClean="0">
                <a:solidFill>
                  <a:srgbClr val="FFCC18"/>
                </a:solidFill>
                <a:effectLst>
                  <a:glow rad="139700">
                    <a:schemeClr val="bg2">
                      <a:alpha val="86000"/>
                    </a:schemeClr>
                  </a:glow>
                </a:effectLst>
              </a:rPr>
              <a:t>Kichuk</a:t>
            </a:r>
            <a:r>
              <a:rPr lang="en-US" dirty="0" smtClean="0">
                <a:solidFill>
                  <a:srgbClr val="FFCC18"/>
                </a:solidFill>
                <a:effectLst>
                  <a:glow rad="139700">
                    <a:schemeClr val="bg2">
                      <a:alpha val="86000"/>
                    </a:schemeClr>
                  </a:glow>
                </a:effectLst>
              </a:rPr>
              <a:t> </a:t>
            </a:r>
            <a:r>
              <a:rPr lang="en-US" dirty="0" err="1" smtClean="0">
                <a:solidFill>
                  <a:srgbClr val="FFCC18"/>
                </a:solidFill>
                <a:effectLst>
                  <a:glow rad="139700">
                    <a:schemeClr val="bg2">
                      <a:alpha val="86000"/>
                    </a:schemeClr>
                  </a:glow>
                </a:effectLst>
              </a:rPr>
              <a:t>ke</a:t>
            </a:r>
            <a:r>
              <a:rPr lang="en-US" dirty="0" smtClean="0">
                <a:solidFill>
                  <a:srgbClr val="FFCC18"/>
                </a:solidFill>
                <a:effectLst>
                  <a:glow rad="139700">
                    <a:schemeClr val="bg2">
                      <a:alpha val="86000"/>
                    </a:schemeClr>
                  </a:glow>
                </a:effectLst>
              </a:rPr>
              <a:t> lea</a:t>
            </a:r>
            <a:r>
              <a:rPr lang="ja-JP" altLang="en-US" dirty="0" smtClean="0">
                <a:solidFill>
                  <a:srgbClr val="1EAFCC"/>
                </a:solidFill>
                <a:effectLst>
                  <a:glow rad="139700">
                    <a:schemeClr val="bg2">
                      <a:alpha val="86000"/>
                    </a:schemeClr>
                  </a:glow>
                </a:effectLst>
              </a:rPr>
              <a:t>“</a:t>
            </a:r>
            <a:r>
              <a:rPr lang="en-US" altLang="ja-JP" dirty="0" err="1" smtClean="0">
                <a:solidFill>
                  <a:srgbClr val="1EAFCC"/>
                </a:solidFill>
                <a:effectLst>
                  <a:glow rad="139700">
                    <a:schemeClr val="bg2">
                      <a:alpha val="86000"/>
                    </a:schemeClr>
                  </a:glow>
                </a:effectLst>
              </a:rPr>
              <a:t>Ntho</a:t>
            </a:r>
            <a:r>
              <a:rPr lang="en-US" altLang="ja-JP" dirty="0" smtClean="0">
                <a:solidFill>
                  <a:srgbClr val="1EAFCC"/>
                </a:solidFill>
                <a:effectLst>
                  <a:glow rad="139700">
                    <a:schemeClr val="bg2">
                      <a:alpha val="86000"/>
                    </a:schemeClr>
                  </a:glow>
                </a:effectLst>
              </a:rPr>
              <a:t> </a:t>
            </a:r>
            <a:r>
              <a:rPr lang="en-US" altLang="ja-JP" dirty="0" err="1" smtClean="0">
                <a:solidFill>
                  <a:srgbClr val="1EAFCC"/>
                </a:solidFill>
                <a:effectLst>
                  <a:glow rad="139700">
                    <a:schemeClr val="bg2">
                      <a:alpha val="86000"/>
                    </a:schemeClr>
                  </a:glow>
                </a:effectLst>
              </a:rPr>
              <a:t>kako</a:t>
            </a:r>
            <a:r>
              <a:rPr lang="en-US" altLang="ja-JP" dirty="0" smtClean="0">
                <a:solidFill>
                  <a:srgbClr val="1EAFCC"/>
                </a:solidFill>
                <a:effectLst>
                  <a:glow rad="139700">
                    <a:schemeClr val="bg2">
                      <a:alpha val="86000"/>
                    </a:schemeClr>
                  </a:glow>
                </a:effectLst>
              </a:rPr>
              <a:t> </a:t>
            </a:r>
            <a:r>
              <a:rPr lang="en-US" dirty="0" err="1" smtClean="0">
                <a:solidFill>
                  <a:srgbClr val="1EAFCC"/>
                </a:solidFill>
                <a:effectLst>
                  <a:glow rad="139700">
                    <a:schemeClr val="bg2">
                      <a:alpha val="86000"/>
                    </a:schemeClr>
                  </a:glow>
                </a:effectLst>
              </a:rPr>
              <a:t>Kako</a:t>
            </a:r>
            <a:r>
              <a:rPr lang="ja-JP" altLang="en-US" dirty="0" smtClean="0">
                <a:solidFill>
                  <a:srgbClr val="1EAFCC"/>
                </a:solidFill>
                <a:effectLst>
                  <a:glow rad="139700">
                    <a:schemeClr val="bg2">
                      <a:alpha val="86000"/>
                    </a:schemeClr>
                  </a:glow>
                </a:effectLst>
              </a:rPr>
              <a:t>”</a:t>
            </a:r>
            <a:endParaRPr lang="en-US" dirty="0">
              <a:solidFill>
                <a:srgbClr val="FFCC18"/>
              </a:solidFill>
              <a:effectLst>
                <a:glow rad="139700">
                  <a:schemeClr val="bg2">
                    <a:alpha val="86000"/>
                  </a:schemeClr>
                </a:glow>
              </a:effectLst>
            </a:endParaRPr>
          </a:p>
          <a:p>
            <a:pPr>
              <a:spcBef>
                <a:spcPct val="50000"/>
              </a:spcBef>
              <a:defRPr/>
            </a:pPr>
            <a:r>
              <a:rPr lang="en-US" dirty="0" smtClean="0">
                <a:solidFill>
                  <a:srgbClr val="FFCC18"/>
                </a:solidFill>
                <a:effectLst>
                  <a:glow rad="139700">
                    <a:schemeClr val="bg2">
                      <a:alpha val="86000"/>
                    </a:schemeClr>
                  </a:glow>
                </a:effectLst>
              </a:rPr>
              <a:t>•</a:t>
            </a:r>
            <a:r>
              <a:rPr lang="en-US" dirty="0" smtClean="0">
                <a:solidFill>
                  <a:srgbClr val="1EAFCC"/>
                </a:solidFill>
                <a:effectLst>
                  <a:glow rad="139700">
                    <a:schemeClr val="bg2">
                      <a:alpha val="86000"/>
                    </a:schemeClr>
                  </a:glow>
                </a:effectLst>
              </a:rPr>
              <a:t> </a:t>
            </a:r>
            <a:r>
              <a:rPr lang="en-US" sz="2000" dirty="0" err="1">
                <a:solidFill>
                  <a:srgbClr val="1EAFCC"/>
                </a:solidFill>
                <a:effectLst>
                  <a:glow rad="139700">
                    <a:schemeClr val="bg2">
                      <a:alpha val="86000"/>
                    </a:schemeClr>
                  </a:glow>
                </a:effectLst>
              </a:rPr>
              <a:t>H</a:t>
            </a:r>
            <a:r>
              <a:rPr lang="en-US" sz="2000" dirty="0" err="1" smtClean="0">
                <a:solidFill>
                  <a:srgbClr val="1EAFCC"/>
                </a:solidFill>
                <a:effectLst>
                  <a:glow rad="139700">
                    <a:schemeClr val="bg2">
                      <a:alpha val="86000"/>
                    </a:schemeClr>
                  </a:glow>
                </a:effectLst>
              </a:rPr>
              <a:t>oji</a:t>
            </a:r>
            <a:r>
              <a:rPr lang="en-US" sz="2000" dirty="0" smtClean="0">
                <a:solidFill>
                  <a:srgbClr val="1EAFCC"/>
                </a:solidFill>
                <a:effectLst>
                  <a:glow rad="139700">
                    <a:schemeClr val="bg2">
                      <a:alpha val="86000"/>
                    </a:schemeClr>
                  </a:glow>
                </a:effectLst>
              </a:rPr>
              <a:t> </a:t>
            </a:r>
            <a:r>
              <a:rPr lang="en-US" sz="2000" dirty="0" err="1" smtClean="0">
                <a:solidFill>
                  <a:srgbClr val="1EAFCC"/>
                </a:solidFill>
                <a:effectLst>
                  <a:glow rad="139700">
                    <a:schemeClr val="bg2">
                      <a:alpha val="86000"/>
                    </a:schemeClr>
                  </a:glow>
                </a:effectLst>
              </a:rPr>
              <a:t>chongchi</a:t>
            </a:r>
            <a:r>
              <a:rPr lang="en-US" sz="2000" dirty="0" smtClean="0">
                <a:solidFill>
                  <a:srgbClr val="1EAFCC"/>
                </a:solidFill>
                <a:effectLst>
                  <a:glow rad="139700">
                    <a:schemeClr val="bg2">
                      <a:alpha val="86000"/>
                    </a:schemeClr>
                  </a:glow>
                </a:effectLst>
              </a:rPr>
              <a:t> </a:t>
            </a:r>
            <a:r>
              <a:rPr lang="en-US" sz="2000" dirty="0" err="1" smtClean="0">
                <a:solidFill>
                  <a:srgbClr val="1EAFCC"/>
                </a:solidFill>
                <a:effectLst>
                  <a:glow rad="139700">
                    <a:schemeClr val="bg2">
                      <a:alpha val="86000"/>
                    </a:schemeClr>
                  </a:glow>
                </a:effectLst>
              </a:rPr>
              <a:t>tsukona</a:t>
            </a:r>
            <a:r>
              <a:rPr lang="en-US" sz="2000" dirty="0" smtClean="0">
                <a:solidFill>
                  <a:srgbClr val="1EAFCC"/>
                </a:solidFill>
                <a:effectLst>
                  <a:glow rad="139700">
                    <a:schemeClr val="bg2">
                      <a:alpha val="86000"/>
                    </a:schemeClr>
                  </a:glow>
                </a:effectLst>
              </a:rPr>
              <a:t> </a:t>
            </a:r>
            <a:r>
              <a:rPr lang="en-US" sz="2000" dirty="0" err="1" smtClean="0">
                <a:solidFill>
                  <a:srgbClr val="1EAFCC"/>
                </a:solidFill>
                <a:effectLst>
                  <a:glow rad="139700">
                    <a:schemeClr val="bg2">
                      <a:alpha val="86000"/>
                    </a:schemeClr>
                  </a:glow>
                </a:effectLst>
              </a:rPr>
              <a:t>ünchuma</a:t>
            </a:r>
            <a:r>
              <a:rPr lang="en-US" sz="2000" dirty="0" smtClean="0">
                <a:solidFill>
                  <a:srgbClr val="FFCC18"/>
                </a:solidFill>
                <a:effectLst>
                  <a:glow rad="139700">
                    <a:schemeClr val="bg2">
                      <a:alpha val="86000"/>
                    </a:schemeClr>
                  </a:glow>
                </a:effectLst>
              </a:rPr>
              <a:t> </a:t>
            </a:r>
            <a:r>
              <a:rPr lang="ja-JP" altLang="en-US" sz="2000" dirty="0" smtClean="0">
                <a:solidFill>
                  <a:srgbClr val="FFCC18"/>
                </a:solidFill>
                <a:effectLst>
                  <a:glow rad="139700">
                    <a:schemeClr val="bg2">
                      <a:alpha val="86000"/>
                    </a:schemeClr>
                  </a:glow>
                </a:effectLst>
              </a:rPr>
              <a:t>“</a:t>
            </a:r>
            <a:r>
              <a:rPr lang="en-US" altLang="ja-JP" sz="2000" dirty="0" err="1" smtClean="0">
                <a:solidFill>
                  <a:srgbClr val="FFCC18"/>
                </a:solidFill>
                <a:effectLst>
                  <a:glow rad="139700">
                    <a:schemeClr val="bg2">
                      <a:alpha val="86000"/>
                    </a:schemeClr>
                  </a:glow>
                </a:effectLst>
              </a:rPr>
              <a:t>Ntho</a:t>
            </a:r>
            <a:r>
              <a:rPr lang="en-US" altLang="ja-JP" sz="2000" dirty="0" smtClean="0">
                <a:solidFill>
                  <a:srgbClr val="FFCC18"/>
                </a:solidFill>
                <a:effectLst>
                  <a:glow rad="139700">
                    <a:schemeClr val="bg2">
                      <a:alpha val="86000"/>
                    </a:schemeClr>
                  </a:glow>
                </a:effectLst>
              </a:rPr>
              <a:t> </a:t>
            </a:r>
            <a:r>
              <a:rPr lang="en-US" altLang="ja-JP" sz="2000" dirty="0" err="1" smtClean="0">
                <a:solidFill>
                  <a:srgbClr val="FFCC18"/>
                </a:solidFill>
                <a:effectLst>
                  <a:glow rad="139700">
                    <a:schemeClr val="bg2">
                      <a:alpha val="86000"/>
                    </a:schemeClr>
                  </a:glow>
                </a:effectLst>
              </a:rPr>
              <a:t>kako</a:t>
            </a:r>
            <a:r>
              <a:rPr lang="en-US" altLang="ja-JP" sz="2000" dirty="0">
                <a:solidFill>
                  <a:srgbClr val="FFCC18"/>
                </a:solidFill>
                <a:effectLst>
                  <a:glow rad="139700">
                    <a:schemeClr val="bg2">
                      <a:alpha val="86000"/>
                    </a:schemeClr>
                  </a:glow>
                </a:effectLst>
              </a:rPr>
              <a:t> </a:t>
            </a:r>
            <a:r>
              <a:rPr lang="en-US" altLang="ja-JP" sz="2000" dirty="0" err="1" smtClean="0">
                <a:solidFill>
                  <a:srgbClr val="FFCC18"/>
                </a:solidFill>
                <a:effectLst>
                  <a:glow rad="139700">
                    <a:schemeClr val="bg2">
                      <a:alpha val="86000"/>
                    </a:schemeClr>
                  </a:glow>
                </a:effectLst>
              </a:rPr>
              <a:t>Kako</a:t>
            </a:r>
            <a:r>
              <a:rPr lang="ja-JP" altLang="en-US" sz="2000" dirty="0" smtClean="0">
                <a:solidFill>
                  <a:srgbClr val="FFCC18"/>
                </a:solidFill>
                <a:effectLst>
                  <a:glow rad="139700">
                    <a:schemeClr val="bg2">
                      <a:alpha val="86000"/>
                    </a:schemeClr>
                  </a:glow>
                </a:effectLst>
              </a:rPr>
              <a:t>”</a:t>
            </a:r>
            <a:r>
              <a:rPr lang="en-US" sz="2000" dirty="0" smtClean="0">
                <a:solidFill>
                  <a:srgbClr val="FFCC18"/>
                </a:solidFill>
                <a:effectLst>
                  <a:glow rad="139700">
                    <a:schemeClr val="bg2">
                      <a:alpha val="86000"/>
                    </a:schemeClr>
                  </a:glow>
                </a:effectLst>
              </a:rPr>
              <a:t>…L 7 Y J</a:t>
            </a:r>
            <a:endParaRPr lang="en-US" sz="2000" dirty="0">
              <a:solidFill>
                <a:srgbClr val="FFCC18"/>
              </a:solidFill>
              <a:effectLst>
                <a:glow rad="139700">
                  <a:schemeClr val="bg2">
                    <a:alpha val="86000"/>
                  </a:schemeClr>
                </a:glow>
              </a:effectLst>
            </a:endParaRPr>
          </a:p>
          <a:p>
            <a:pPr>
              <a:spcBef>
                <a:spcPct val="50000"/>
              </a:spcBef>
              <a:defRPr/>
            </a:pPr>
            <a:r>
              <a:rPr lang="en-US" dirty="0" smtClean="0">
                <a:solidFill>
                  <a:srgbClr val="FFCC18"/>
                </a:solidFill>
                <a:effectLst>
                  <a:glow rad="139700">
                    <a:schemeClr val="bg2">
                      <a:alpha val="86000"/>
                    </a:schemeClr>
                  </a:glow>
                </a:effectLst>
              </a:rPr>
              <a:t>•</a:t>
            </a:r>
            <a:r>
              <a:rPr lang="en-US" sz="2000" dirty="0" err="1" smtClean="0">
                <a:solidFill>
                  <a:srgbClr val="FFCC18"/>
                </a:solidFill>
                <a:effectLst>
                  <a:glow rad="139700">
                    <a:schemeClr val="bg2">
                      <a:alpha val="86000"/>
                    </a:schemeClr>
                  </a:glow>
                </a:effectLst>
              </a:rPr>
              <a:t>Kichuk</a:t>
            </a:r>
            <a:r>
              <a:rPr lang="en-US" sz="2000" dirty="0" smtClean="0">
                <a:solidFill>
                  <a:srgbClr val="FFCC18"/>
                </a:solidFill>
                <a:effectLst>
                  <a:glow rad="139700">
                    <a:schemeClr val="bg2">
                      <a:alpha val="86000"/>
                    </a:schemeClr>
                  </a:glow>
                </a:effectLst>
              </a:rPr>
              <a:t> </a:t>
            </a:r>
            <a:r>
              <a:rPr lang="en-US" sz="2000" dirty="0" err="1" smtClean="0">
                <a:solidFill>
                  <a:srgbClr val="FFCC18"/>
                </a:solidFill>
                <a:effectLst>
                  <a:glow rad="139700">
                    <a:schemeClr val="bg2">
                      <a:alpha val="86000"/>
                    </a:schemeClr>
                  </a:glow>
                </a:effectLst>
              </a:rPr>
              <a:t>ki</a:t>
            </a:r>
            <a:r>
              <a:rPr lang="en-US" sz="2000" dirty="0" smtClean="0">
                <a:solidFill>
                  <a:srgbClr val="FFCC18"/>
                </a:solidFill>
                <a:effectLst>
                  <a:glow rad="139700">
                    <a:schemeClr val="bg2">
                      <a:alpha val="86000"/>
                    </a:schemeClr>
                  </a:glow>
                </a:effectLst>
              </a:rPr>
              <a:t> </a:t>
            </a:r>
            <a:r>
              <a:rPr lang="en-US" sz="2000" dirty="0" err="1" smtClean="0">
                <a:solidFill>
                  <a:srgbClr val="FFCC18"/>
                </a:solidFill>
                <a:effectLst>
                  <a:glow rad="139700">
                    <a:schemeClr val="bg2">
                      <a:alpha val="86000"/>
                    </a:schemeClr>
                  </a:glow>
                </a:effectLst>
              </a:rPr>
              <a:t>vata</a:t>
            </a:r>
            <a:r>
              <a:rPr lang="en-US" sz="2000" dirty="0" smtClean="0">
                <a:solidFill>
                  <a:srgbClr val="FFCC18"/>
                </a:solidFill>
                <a:effectLst>
                  <a:glow rad="139700">
                    <a:schemeClr val="bg2">
                      <a:alpha val="86000"/>
                    </a:schemeClr>
                  </a:glow>
                </a:effectLst>
              </a:rPr>
              <a:t> </a:t>
            </a:r>
            <a:r>
              <a:rPr lang="en-US" sz="2000" dirty="0" err="1" smtClean="0">
                <a:solidFill>
                  <a:srgbClr val="FFCC18"/>
                </a:solidFill>
                <a:effectLst>
                  <a:glow rad="139700">
                    <a:schemeClr val="bg2">
                      <a:alpha val="86000"/>
                    </a:schemeClr>
                  </a:glow>
                </a:effectLst>
              </a:rPr>
              <a:t>nto</a:t>
            </a:r>
            <a:r>
              <a:rPr lang="en-US" sz="2000" dirty="0" smtClean="0">
                <a:solidFill>
                  <a:srgbClr val="FFCC18"/>
                </a:solidFill>
                <a:effectLst>
                  <a:glow rad="139700">
                    <a:schemeClr val="bg2">
                      <a:alpha val="86000"/>
                    </a:schemeClr>
                  </a:glow>
                </a:effectLst>
              </a:rPr>
              <a:t> </a:t>
            </a:r>
            <a:r>
              <a:rPr lang="en-US" sz="2000" dirty="0" err="1" smtClean="0">
                <a:solidFill>
                  <a:srgbClr val="FFCC18"/>
                </a:solidFill>
                <a:effectLst>
                  <a:glow rad="139700">
                    <a:schemeClr val="bg2">
                      <a:alpha val="86000"/>
                    </a:schemeClr>
                  </a:glow>
                </a:effectLst>
              </a:rPr>
              <a:t>nto</a:t>
            </a:r>
            <a:r>
              <a:rPr lang="en-US" sz="2000" dirty="0" smtClean="0">
                <a:solidFill>
                  <a:srgbClr val="FFCC18"/>
                </a:solidFill>
                <a:effectLst>
                  <a:glow rad="139700">
                    <a:schemeClr val="bg2">
                      <a:alpha val="86000"/>
                    </a:schemeClr>
                  </a:glow>
                </a:effectLst>
              </a:rPr>
              <a:t> </a:t>
            </a:r>
            <a:r>
              <a:rPr lang="en-US" sz="2000" dirty="0" err="1" smtClean="0">
                <a:solidFill>
                  <a:srgbClr val="FFCC18"/>
                </a:solidFill>
                <a:effectLst>
                  <a:glow rad="139700">
                    <a:schemeClr val="bg2">
                      <a:alpha val="86000"/>
                    </a:schemeClr>
                  </a:glow>
                </a:effectLst>
              </a:rPr>
              <a:t>opvü</a:t>
            </a:r>
            <a:r>
              <a:rPr lang="en-US" sz="2000" dirty="0" smtClean="0">
                <a:solidFill>
                  <a:srgbClr val="FFCC18"/>
                </a:solidFill>
                <a:effectLst>
                  <a:glow rad="139700">
                    <a:schemeClr val="bg2">
                      <a:alpha val="86000"/>
                    </a:schemeClr>
                  </a:glow>
                </a:effectLst>
              </a:rPr>
              <a:t> </a:t>
            </a:r>
            <a:r>
              <a:rPr lang="en-US" sz="2000" dirty="0" err="1" smtClean="0">
                <a:solidFill>
                  <a:srgbClr val="FFCC18"/>
                </a:solidFill>
                <a:effectLst>
                  <a:glow rad="139700">
                    <a:schemeClr val="bg2">
                      <a:alpha val="86000"/>
                    </a:schemeClr>
                  </a:glow>
                </a:effectLst>
              </a:rPr>
              <a:t>tso</a:t>
            </a:r>
            <a:r>
              <a:rPr lang="en-US" sz="2000" dirty="0" smtClean="0">
                <a:solidFill>
                  <a:srgbClr val="FFCC18"/>
                </a:solidFill>
                <a:effectLst>
                  <a:glow rad="139700">
                    <a:schemeClr val="bg2">
                      <a:alpha val="86000"/>
                    </a:schemeClr>
                  </a:glow>
                </a:effectLst>
              </a:rPr>
              <a:t> </a:t>
            </a:r>
            <a:r>
              <a:rPr lang="en-US" sz="2000" dirty="0" err="1" smtClean="0">
                <a:solidFill>
                  <a:srgbClr val="FFCC18"/>
                </a:solidFill>
                <a:effectLst>
                  <a:glow rad="139700">
                    <a:schemeClr val="bg2">
                      <a:alpha val="86000"/>
                    </a:schemeClr>
                  </a:glow>
                </a:effectLst>
              </a:rPr>
              <a:t>cho</a:t>
            </a:r>
            <a:r>
              <a:rPr lang="en-US" sz="2000" dirty="0" smtClean="0">
                <a:solidFill>
                  <a:srgbClr val="FFCC18"/>
                </a:solidFill>
                <a:effectLst>
                  <a:glow rad="139700">
                    <a:schemeClr val="bg2">
                      <a:alpha val="86000"/>
                    </a:schemeClr>
                  </a:glow>
                </a:effectLst>
              </a:rPr>
              <a:t> </a:t>
            </a:r>
            <a:r>
              <a:rPr lang="en-US" sz="2000" dirty="0" err="1" smtClean="0">
                <a:solidFill>
                  <a:srgbClr val="FFCC18"/>
                </a:solidFill>
                <a:effectLst>
                  <a:glow rad="139700">
                    <a:schemeClr val="bg2">
                      <a:alpha val="86000"/>
                    </a:schemeClr>
                  </a:glow>
                </a:effectLst>
              </a:rPr>
              <a:t>sa</a:t>
            </a:r>
            <a:r>
              <a:rPr lang="en-US" sz="2000" dirty="0" smtClean="0">
                <a:solidFill>
                  <a:srgbClr val="FFCC18"/>
                </a:solidFill>
                <a:effectLst>
                  <a:glow rad="139700">
                    <a:schemeClr val="bg2">
                      <a:alpha val="86000"/>
                    </a:schemeClr>
                  </a:glow>
                </a:effectLst>
              </a:rPr>
              <a:t> </a:t>
            </a:r>
            <a:r>
              <a:rPr lang="en-US" sz="2000" dirty="0" err="1" smtClean="0">
                <a:solidFill>
                  <a:srgbClr val="FFCC18"/>
                </a:solidFill>
                <a:effectLst>
                  <a:glow rad="139700">
                    <a:schemeClr val="bg2">
                      <a:alpha val="86000"/>
                    </a:schemeClr>
                  </a:glow>
                </a:effectLst>
              </a:rPr>
              <a:t>na</a:t>
            </a:r>
            <a:r>
              <a:rPr lang="en-US" sz="2000" dirty="0">
                <a:solidFill>
                  <a:srgbClr val="FFCC18"/>
                </a:solidFill>
                <a:effectLst>
                  <a:glow rad="139700">
                    <a:schemeClr val="bg2">
                      <a:alpha val="86000"/>
                    </a:schemeClr>
                  </a:glow>
                </a:effectLst>
              </a:rPr>
              <a:t> </a:t>
            </a:r>
            <a:r>
              <a:rPr lang="en-US" sz="2000" dirty="0" err="1" smtClean="0">
                <a:solidFill>
                  <a:srgbClr val="FFCC18"/>
                </a:solidFill>
                <a:effectLst>
                  <a:glow rad="139700">
                    <a:schemeClr val="bg2">
                      <a:alpha val="86000"/>
                    </a:schemeClr>
                  </a:glow>
                </a:effectLst>
              </a:rPr>
              <a:t>ete</a:t>
            </a:r>
            <a:r>
              <a:rPr lang="en-US" sz="2000" dirty="0" smtClean="0">
                <a:solidFill>
                  <a:srgbClr val="FFCC18"/>
                </a:solidFill>
                <a:effectLst>
                  <a:glow rad="139700">
                    <a:schemeClr val="bg2">
                      <a:alpha val="86000"/>
                    </a:schemeClr>
                  </a:glow>
                </a:effectLst>
              </a:rPr>
              <a:t> </a:t>
            </a:r>
            <a:r>
              <a:rPr lang="en-US" sz="2000" dirty="0" err="1" smtClean="0">
                <a:solidFill>
                  <a:srgbClr val="FFCC18"/>
                </a:solidFill>
                <a:effectLst>
                  <a:glow rad="139700">
                    <a:schemeClr val="bg2">
                      <a:alpha val="86000"/>
                    </a:schemeClr>
                  </a:glow>
                </a:effectLst>
              </a:rPr>
              <a:t>Ntho</a:t>
            </a:r>
            <a:r>
              <a:rPr lang="en-US" sz="2000" dirty="0" smtClean="0">
                <a:solidFill>
                  <a:srgbClr val="FFCC18"/>
                </a:solidFill>
                <a:effectLst>
                  <a:glow rad="139700">
                    <a:schemeClr val="bg2">
                      <a:alpha val="86000"/>
                    </a:schemeClr>
                  </a:glow>
                </a:effectLst>
              </a:rPr>
              <a:t> kaka </a:t>
            </a:r>
            <a:r>
              <a:rPr lang="en-US" sz="2000" dirty="0" err="1" smtClean="0">
                <a:solidFill>
                  <a:srgbClr val="FFCC18"/>
                </a:solidFill>
                <a:effectLst>
                  <a:glow rad="139700">
                    <a:schemeClr val="bg2">
                      <a:alpha val="86000"/>
                    </a:schemeClr>
                  </a:glow>
                </a:effectLst>
              </a:rPr>
              <a:t>ji</a:t>
            </a:r>
            <a:r>
              <a:rPr lang="en-US" sz="2000" dirty="0" smtClean="0">
                <a:solidFill>
                  <a:srgbClr val="FFCC18"/>
                </a:solidFill>
                <a:effectLst>
                  <a:glow rad="139700">
                    <a:schemeClr val="bg2">
                      <a:alpha val="86000"/>
                    </a:schemeClr>
                  </a:glow>
                </a:effectLst>
              </a:rPr>
              <a:t> lo </a:t>
            </a:r>
            <a:endParaRPr lang="en-US" sz="2000" dirty="0">
              <a:solidFill>
                <a:srgbClr val="FFCC18"/>
              </a:solidFill>
              <a:effectLst>
                <a:glow rad="139700">
                  <a:schemeClr val="bg2">
                    <a:alpha val="86000"/>
                  </a:schemeClr>
                </a:glow>
              </a:effectLst>
            </a:endParaRPr>
          </a:p>
          <a:p>
            <a:pPr>
              <a:spcBef>
                <a:spcPct val="50000"/>
              </a:spcBef>
              <a:defRPr/>
            </a:pPr>
            <a:r>
              <a:rPr lang="en-US" dirty="0" smtClean="0">
                <a:solidFill>
                  <a:srgbClr val="FFCC18"/>
                </a:solidFill>
                <a:effectLst>
                  <a:glow rad="139700">
                    <a:schemeClr val="bg2">
                      <a:alpha val="86000"/>
                    </a:schemeClr>
                  </a:glow>
                </a:effectLst>
              </a:rPr>
              <a:t>•</a:t>
            </a:r>
            <a:r>
              <a:rPr lang="en-US" dirty="0" err="1" smtClean="0">
                <a:solidFill>
                  <a:srgbClr val="FFCC18"/>
                </a:solidFill>
                <a:effectLst>
                  <a:glow rad="139700">
                    <a:schemeClr val="bg2">
                      <a:alpha val="86000"/>
                    </a:schemeClr>
                  </a:glow>
                </a:effectLst>
              </a:rPr>
              <a:t>Ntho</a:t>
            </a:r>
            <a:r>
              <a:rPr lang="en-US" dirty="0" smtClean="0">
                <a:solidFill>
                  <a:srgbClr val="FFCC18"/>
                </a:solidFill>
                <a:effectLst>
                  <a:glow rad="139700">
                    <a:schemeClr val="bg2">
                      <a:alpha val="86000"/>
                    </a:schemeClr>
                  </a:glow>
                </a:effectLst>
              </a:rPr>
              <a:t> </a:t>
            </a:r>
            <a:r>
              <a:rPr lang="en-US" dirty="0" err="1" smtClean="0">
                <a:solidFill>
                  <a:srgbClr val="FFCC18"/>
                </a:solidFill>
                <a:effectLst>
                  <a:glow rad="139700">
                    <a:schemeClr val="bg2">
                      <a:alpha val="86000"/>
                    </a:schemeClr>
                  </a:glow>
                </a:effectLst>
              </a:rPr>
              <a:t>kako</a:t>
            </a:r>
            <a:r>
              <a:rPr lang="en-US" dirty="0" smtClean="0">
                <a:solidFill>
                  <a:srgbClr val="FFCC18"/>
                </a:solidFill>
                <a:effectLst>
                  <a:glow rad="139700">
                    <a:schemeClr val="bg2">
                      <a:alpha val="86000"/>
                    </a:schemeClr>
                  </a:glow>
                </a:effectLst>
              </a:rPr>
              <a:t> </a:t>
            </a:r>
            <a:r>
              <a:rPr lang="ja-JP" altLang="en-US" dirty="0" smtClean="0">
                <a:solidFill>
                  <a:srgbClr val="FFCC18"/>
                </a:solidFill>
                <a:effectLst>
                  <a:glow rad="139700">
                    <a:schemeClr val="bg2">
                      <a:alpha val="86000"/>
                    </a:schemeClr>
                  </a:glow>
                </a:effectLst>
              </a:rPr>
              <a:t>“</a:t>
            </a:r>
            <a:r>
              <a:rPr lang="en-US" altLang="ja-JP" i="1" dirty="0" smtClean="0">
                <a:solidFill>
                  <a:srgbClr val="FFCC18"/>
                </a:solidFill>
                <a:effectLst>
                  <a:glow rad="139700">
                    <a:schemeClr val="bg2">
                      <a:alpha val="86000"/>
                    </a:schemeClr>
                  </a:glow>
                </a:effectLst>
              </a:rPr>
              <a:t>MOTSÜ</a:t>
            </a:r>
            <a:r>
              <a:rPr lang="ja-JP" altLang="en-US" dirty="0" smtClean="0">
                <a:solidFill>
                  <a:srgbClr val="FFCC18"/>
                </a:solidFill>
                <a:effectLst>
                  <a:glow rad="139700">
                    <a:schemeClr val="bg2">
                      <a:alpha val="86000"/>
                    </a:schemeClr>
                  </a:glow>
                </a:effectLst>
              </a:rPr>
              <a:t>”</a:t>
            </a:r>
            <a:r>
              <a:rPr lang="en-US" dirty="0" smtClean="0">
                <a:solidFill>
                  <a:srgbClr val="FFCC18"/>
                </a:solidFill>
                <a:effectLst>
                  <a:glow rad="139700">
                    <a:schemeClr val="bg2">
                      <a:alpha val="86000"/>
                    </a:schemeClr>
                  </a:glow>
                </a:effectLst>
              </a:rPr>
              <a:t> </a:t>
            </a:r>
            <a:r>
              <a:rPr lang="en-US" dirty="0" err="1" smtClean="0">
                <a:solidFill>
                  <a:srgbClr val="FFCC18"/>
                </a:solidFill>
                <a:effectLst>
                  <a:glow rad="139700">
                    <a:schemeClr val="bg2">
                      <a:alpha val="86000"/>
                    </a:schemeClr>
                  </a:glow>
                </a:effectLst>
              </a:rPr>
              <a:t>Opvu</a:t>
            </a:r>
            <a:r>
              <a:rPr lang="en-US" dirty="0" smtClean="0">
                <a:solidFill>
                  <a:srgbClr val="FFCC18"/>
                </a:solidFill>
                <a:effectLst>
                  <a:glow rad="139700">
                    <a:schemeClr val="bg2">
                      <a:alpha val="86000"/>
                    </a:schemeClr>
                  </a:glow>
                </a:effectLst>
              </a:rPr>
              <a:t>: </a:t>
            </a:r>
            <a:r>
              <a:rPr lang="ja-JP" altLang="en-US" dirty="0" smtClean="0">
                <a:solidFill>
                  <a:srgbClr val="1EAFCC"/>
                </a:solidFill>
                <a:effectLst>
                  <a:glow rad="139700">
                    <a:schemeClr val="bg2">
                      <a:alpha val="86000"/>
                    </a:schemeClr>
                  </a:glow>
                </a:effectLst>
              </a:rPr>
              <a:t>“</a:t>
            </a:r>
            <a:r>
              <a:rPr lang="en-US" altLang="ja-JP" dirty="0" err="1" smtClean="0">
                <a:solidFill>
                  <a:srgbClr val="1EAFCC"/>
                </a:solidFill>
                <a:effectLst>
                  <a:glow rad="139700">
                    <a:schemeClr val="bg2">
                      <a:alpha val="86000"/>
                    </a:schemeClr>
                  </a:glow>
                </a:effectLst>
              </a:rPr>
              <a:t>Ekhyolaka</a:t>
            </a:r>
            <a:r>
              <a:rPr lang="en-US" altLang="ja-JP" dirty="0" smtClean="0">
                <a:solidFill>
                  <a:srgbClr val="1EAFCC"/>
                </a:solidFill>
                <a:effectLst>
                  <a:glow rad="139700">
                    <a:schemeClr val="bg2">
                      <a:alpha val="86000"/>
                    </a:schemeClr>
                  </a:glow>
                </a:effectLst>
              </a:rPr>
              <a:t> </a:t>
            </a:r>
            <a:r>
              <a:rPr lang="en-US" altLang="ja-JP" dirty="0" err="1" smtClean="0">
                <a:solidFill>
                  <a:srgbClr val="1EAFCC"/>
                </a:solidFill>
                <a:effectLst>
                  <a:glow rad="139700">
                    <a:schemeClr val="bg2">
                      <a:alpha val="86000"/>
                    </a:schemeClr>
                  </a:glow>
                </a:effectLst>
              </a:rPr>
              <a:t>zeaphen</a:t>
            </a:r>
            <a:r>
              <a:rPr lang="en-US" altLang="ja-JP" dirty="0" smtClean="0">
                <a:solidFill>
                  <a:srgbClr val="1EAFCC"/>
                </a:solidFill>
                <a:effectLst>
                  <a:glow rad="139700">
                    <a:schemeClr val="bg2">
                      <a:alpha val="86000"/>
                    </a:schemeClr>
                  </a:glow>
                </a:effectLst>
              </a:rPr>
              <a:t> </a:t>
            </a:r>
            <a:r>
              <a:rPr lang="ja-JP" altLang="en-US" dirty="0" smtClean="0">
                <a:solidFill>
                  <a:srgbClr val="1EAFCC"/>
                </a:solidFill>
                <a:effectLst>
                  <a:glow rad="139700">
                    <a:schemeClr val="bg2">
                      <a:alpha val="86000"/>
                    </a:schemeClr>
                  </a:glow>
                </a:effectLst>
              </a:rPr>
              <a:t>”</a:t>
            </a:r>
            <a:r>
              <a:rPr lang="en-US" dirty="0" smtClean="0">
                <a:solidFill>
                  <a:srgbClr val="FFCC18"/>
                </a:solidFill>
                <a:effectLst>
                  <a:glow rad="139700">
                    <a:schemeClr val="bg2">
                      <a:alpha val="86000"/>
                    </a:schemeClr>
                  </a:glow>
                </a:effectLst>
              </a:rPr>
              <a:t> </a:t>
            </a:r>
            <a:endParaRPr lang="en-US" dirty="0">
              <a:solidFill>
                <a:srgbClr val="FFCC18"/>
              </a:solidFill>
              <a:effectLst>
                <a:glow rad="139700">
                  <a:schemeClr val="bg2">
                    <a:alpha val="86000"/>
                  </a:schemeClr>
                </a:glow>
              </a:effectLst>
            </a:endParaRPr>
          </a:p>
          <a:p>
            <a:pPr>
              <a:spcBef>
                <a:spcPct val="50000"/>
              </a:spcBef>
              <a:defRPr/>
            </a:pPr>
            <a:endParaRPr lang="en-US" dirty="0">
              <a:solidFill>
                <a:srgbClr val="FFCC18"/>
              </a:solidFill>
              <a:effectLst>
                <a:glow rad="139700">
                  <a:schemeClr val="bg2">
                    <a:alpha val="86000"/>
                  </a:schemeClr>
                </a:glow>
              </a:effectLst>
            </a:endParaRPr>
          </a:p>
        </p:txBody>
      </p:sp>
      <p:sp>
        <p:nvSpPr>
          <p:cNvPr id="513030" name="AutoShape 6"/>
          <p:cNvSpPr>
            <a:spLocks noChangeArrowheads="1"/>
          </p:cNvSpPr>
          <p:nvPr/>
        </p:nvSpPr>
        <p:spPr bwMode="auto">
          <a:xfrm>
            <a:off x="228600" y="3157538"/>
            <a:ext cx="8382000" cy="652462"/>
          </a:xfrm>
          <a:prstGeom prst="roundRect">
            <a:avLst>
              <a:gd name="adj" fmla="val 16667"/>
            </a:avLst>
          </a:prstGeom>
          <a:noFill/>
          <a:ln w="76200">
            <a:solidFill>
              <a:srgbClr val="1FCC16"/>
            </a:solidFill>
            <a:round/>
            <a:headEnd/>
            <a:tailEnd/>
          </a:ln>
          <a:effectLst>
            <a:outerShdw blurRad="63500" dist="81320" dir="3080412" algn="ctr" rotWithShape="0">
              <a:srgbClr val="0A0A0A">
                <a:alpha val="74998"/>
              </a:srgbClr>
            </a:outerShdw>
          </a:effectLst>
        </p:spPr>
        <p:txBody>
          <a:bodyPr wrap="none" anchor="ctr"/>
          <a:lstStyle/>
          <a:p>
            <a:pPr>
              <a:defRPr/>
            </a:pPr>
            <a:endParaRPr lang="en-US">
              <a:ea typeface="+mn-ea"/>
              <a:cs typeface="+mn-cs"/>
            </a:endParaRPr>
          </a:p>
        </p:txBody>
      </p:sp>
      <p:sp>
        <p:nvSpPr>
          <p:cNvPr id="513036" name="Rectangle 12"/>
          <p:cNvSpPr>
            <a:spLocks noChangeArrowheads="1"/>
          </p:cNvSpPr>
          <p:nvPr/>
        </p:nvSpPr>
        <p:spPr bwMode="auto">
          <a:xfrm>
            <a:off x="8093075"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92</a:t>
            </a:r>
          </a:p>
        </p:txBody>
      </p:sp>
      <p:sp>
        <p:nvSpPr>
          <p:cNvPr id="513041" name="Text Box 17"/>
          <p:cNvSpPr txBox="1">
            <a:spLocks noChangeArrowheads="1"/>
          </p:cNvSpPr>
          <p:nvPr/>
        </p:nvSpPr>
        <p:spPr bwMode="auto">
          <a:xfrm>
            <a:off x="1743075" y="4500563"/>
            <a:ext cx="5922963" cy="9461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en-US" sz="2800" dirty="0">
                <a:solidFill>
                  <a:schemeClr val="tx1"/>
                </a:solidFill>
                <a:latin typeface="Arial" charset="0"/>
              </a:rPr>
              <a:t>                                                           </a:t>
            </a:r>
          </a:p>
        </p:txBody>
      </p:sp>
      <p:sp>
        <p:nvSpPr>
          <p:cNvPr id="513042" name="Text Box 18"/>
          <p:cNvSpPr txBox="1">
            <a:spLocks noChangeArrowheads="1"/>
          </p:cNvSpPr>
          <p:nvPr/>
        </p:nvSpPr>
        <p:spPr bwMode="auto">
          <a:xfrm>
            <a:off x="1042988" y="4349750"/>
            <a:ext cx="3408362"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200" dirty="0">
                <a:solidFill>
                  <a:schemeClr val="tx1"/>
                </a:solidFill>
                <a:latin typeface="Arial" charset="0"/>
                <a:ea typeface="+mn-ea"/>
                <a:cs typeface="+mn-cs"/>
              </a:rPr>
              <a:t>• </a:t>
            </a:r>
            <a:r>
              <a:rPr lang="en-US" sz="3200" dirty="0" smtClean="0">
                <a:solidFill>
                  <a:schemeClr val="tx1"/>
                </a:solidFill>
                <a:latin typeface="Arial" charset="0"/>
                <a:ea typeface="+mn-ea"/>
                <a:cs typeface="+mn-cs"/>
              </a:rPr>
              <a:t>YICHAK</a:t>
            </a:r>
            <a:endParaRPr lang="en-US" sz="3200" dirty="0">
              <a:solidFill>
                <a:schemeClr val="tx1"/>
              </a:solidFill>
              <a:latin typeface="Arial" charset="0"/>
              <a:ea typeface="+mn-ea"/>
              <a:cs typeface="+mn-cs"/>
            </a:endParaRPr>
          </a:p>
        </p:txBody>
      </p:sp>
      <p:sp>
        <p:nvSpPr>
          <p:cNvPr id="513043" name="Text Box 19"/>
          <p:cNvSpPr txBox="1">
            <a:spLocks noChangeArrowheads="1"/>
          </p:cNvSpPr>
          <p:nvPr/>
        </p:nvSpPr>
        <p:spPr bwMode="auto">
          <a:xfrm>
            <a:off x="2114550" y="4865688"/>
            <a:ext cx="3408363"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200" dirty="0">
                <a:solidFill>
                  <a:schemeClr val="tx1"/>
                </a:solidFill>
                <a:latin typeface="Arial" charset="0"/>
                <a:ea typeface="+mn-ea"/>
                <a:cs typeface="+mn-cs"/>
              </a:rPr>
              <a:t>• </a:t>
            </a:r>
            <a:r>
              <a:rPr lang="en-US" sz="3200" dirty="0" smtClean="0">
                <a:solidFill>
                  <a:schemeClr val="tx1"/>
                </a:solidFill>
                <a:latin typeface="Arial" charset="0"/>
                <a:ea typeface="+mn-ea"/>
                <a:cs typeface="+mn-cs"/>
              </a:rPr>
              <a:t>EDÜM EZI </a:t>
            </a:r>
            <a:endParaRPr lang="en-US" sz="3200" dirty="0">
              <a:solidFill>
                <a:schemeClr val="tx1"/>
              </a:solidFill>
              <a:latin typeface="Arial" charset="0"/>
              <a:ea typeface="+mn-ea"/>
              <a:cs typeface="+mn-cs"/>
            </a:endParaRPr>
          </a:p>
        </p:txBody>
      </p:sp>
      <p:sp>
        <p:nvSpPr>
          <p:cNvPr id="513044" name="Text Box 20"/>
          <p:cNvSpPr txBox="1">
            <a:spLocks noChangeArrowheads="1"/>
          </p:cNvSpPr>
          <p:nvPr/>
        </p:nvSpPr>
        <p:spPr bwMode="auto">
          <a:xfrm>
            <a:off x="3516313" y="5372100"/>
            <a:ext cx="3408362"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200" dirty="0">
                <a:solidFill>
                  <a:schemeClr val="tx1"/>
                </a:solidFill>
                <a:latin typeface="Arial" charset="0"/>
                <a:ea typeface="+mn-ea"/>
                <a:cs typeface="+mn-cs"/>
              </a:rPr>
              <a:t>• </a:t>
            </a:r>
            <a:r>
              <a:rPr lang="en-US" sz="3200" dirty="0" smtClean="0">
                <a:solidFill>
                  <a:schemeClr val="tx1"/>
                </a:solidFill>
                <a:latin typeface="Arial" charset="0"/>
                <a:ea typeface="+mn-ea"/>
                <a:cs typeface="+mn-cs"/>
              </a:rPr>
              <a:t>DÜMKA ZUKA  </a:t>
            </a:r>
            <a:endParaRPr lang="en-US" sz="3200" dirty="0">
              <a:solidFill>
                <a:schemeClr val="tx1"/>
              </a:solidFill>
              <a:latin typeface="Arial" charset="0"/>
              <a:ea typeface="+mn-ea"/>
              <a:cs typeface="+mn-cs"/>
            </a:endParaRPr>
          </a:p>
        </p:txBody>
      </p:sp>
      <p:sp>
        <p:nvSpPr>
          <p:cNvPr id="513045" name="Text Box 21"/>
          <p:cNvSpPr txBox="1">
            <a:spLocks noChangeArrowheads="1"/>
          </p:cNvSpPr>
          <p:nvPr/>
        </p:nvSpPr>
        <p:spPr bwMode="auto">
          <a:xfrm>
            <a:off x="5059363" y="5822950"/>
            <a:ext cx="3408362"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200" dirty="0">
                <a:solidFill>
                  <a:schemeClr val="tx1"/>
                </a:solidFill>
                <a:latin typeface="Arial" charset="0"/>
                <a:ea typeface="+mn-ea"/>
                <a:cs typeface="+mn-cs"/>
              </a:rPr>
              <a:t>• </a:t>
            </a:r>
            <a:r>
              <a:rPr lang="en-US" sz="3200" dirty="0" smtClean="0">
                <a:solidFill>
                  <a:schemeClr val="tx1"/>
                </a:solidFill>
                <a:latin typeface="Arial" charset="0"/>
                <a:ea typeface="+mn-ea"/>
                <a:cs typeface="+mn-cs"/>
              </a:rPr>
              <a:t>POHYOCHAK</a:t>
            </a:r>
            <a:endParaRPr lang="en-US" sz="3200" dirty="0">
              <a:solidFill>
                <a:schemeClr val="tx1"/>
              </a:solidFill>
              <a:latin typeface="Arial" charset="0"/>
              <a:ea typeface="+mn-ea"/>
              <a:cs typeface="+mn-cs"/>
            </a:endParaRPr>
          </a:p>
        </p:txBody>
      </p:sp>
      <p:sp>
        <p:nvSpPr>
          <p:cNvPr id="190475" name="Text Box 22"/>
          <p:cNvSpPr txBox="1">
            <a:spLocks noChangeArrowheads="1"/>
          </p:cNvSpPr>
          <p:nvPr/>
        </p:nvSpPr>
        <p:spPr bwMode="auto">
          <a:xfrm>
            <a:off x="8594725" y="6426200"/>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800">
                <a:solidFill>
                  <a:srgbClr val="FFFFFF"/>
                </a:solidFill>
              </a:rPr>
              <a:t>4</a:t>
            </a:r>
          </a:p>
        </p:txBody>
      </p:sp>
      <p:sp>
        <p:nvSpPr>
          <p:cNvPr id="513047" name="Text Box 23"/>
          <p:cNvSpPr txBox="1">
            <a:spLocks noChangeArrowheads="1"/>
          </p:cNvSpPr>
          <p:nvPr/>
        </p:nvSpPr>
        <p:spPr bwMode="auto">
          <a:xfrm>
            <a:off x="2725738" y="358775"/>
            <a:ext cx="6418262" cy="107721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en-US" sz="3200" i="1" dirty="0" err="1" smtClean="0">
                <a:solidFill>
                  <a:schemeClr val="tx1"/>
                </a:solidFill>
              </a:rPr>
              <a:t>Enhungo</a:t>
            </a:r>
            <a:r>
              <a:rPr lang="en-US" sz="3200" i="1" dirty="0" smtClean="0">
                <a:solidFill>
                  <a:schemeClr val="tx1"/>
                </a:solidFill>
              </a:rPr>
              <a:t> ne </a:t>
            </a:r>
            <a:r>
              <a:rPr lang="en-US" sz="3200" i="1" dirty="0" err="1" smtClean="0">
                <a:solidFill>
                  <a:schemeClr val="tx1"/>
                </a:solidFill>
              </a:rPr>
              <a:t>na</a:t>
            </a:r>
            <a:r>
              <a:rPr lang="en-US" sz="3200" i="1" dirty="0">
                <a:solidFill>
                  <a:schemeClr val="tx1"/>
                </a:solidFill>
              </a:rPr>
              <a:t> </a:t>
            </a:r>
            <a:r>
              <a:rPr lang="en-US" sz="3200" i="1" dirty="0" err="1">
                <a:solidFill>
                  <a:schemeClr val="tx1"/>
                </a:solidFill>
              </a:rPr>
              <a:t>E</a:t>
            </a:r>
            <a:r>
              <a:rPr lang="en-US" sz="3200" i="1" dirty="0" err="1" smtClean="0">
                <a:solidFill>
                  <a:schemeClr val="tx1"/>
                </a:solidFill>
              </a:rPr>
              <a:t>te</a:t>
            </a:r>
            <a:r>
              <a:rPr lang="en-US" sz="3200" i="1" dirty="0" smtClean="0">
                <a:solidFill>
                  <a:schemeClr val="tx1"/>
                </a:solidFill>
              </a:rPr>
              <a:t> Bible </a:t>
            </a:r>
            <a:r>
              <a:rPr lang="en-US" sz="3200" i="1" dirty="0" err="1" smtClean="0">
                <a:solidFill>
                  <a:schemeClr val="tx1"/>
                </a:solidFill>
              </a:rPr>
              <a:t>Elaroe</a:t>
            </a:r>
            <a:r>
              <a:rPr lang="en-US" sz="3200" i="1" dirty="0" smtClean="0">
                <a:solidFill>
                  <a:schemeClr val="tx1"/>
                </a:solidFill>
              </a:rPr>
              <a:t> </a:t>
            </a:r>
            <a:r>
              <a:rPr lang="en-US" sz="3200" i="1" dirty="0" err="1" smtClean="0">
                <a:solidFill>
                  <a:schemeClr val="tx1"/>
                </a:solidFill>
              </a:rPr>
              <a:t>na</a:t>
            </a:r>
            <a:r>
              <a:rPr lang="en-US" sz="3200" i="1" dirty="0">
                <a:solidFill>
                  <a:schemeClr val="tx1"/>
                </a:solidFill>
              </a:rPr>
              <a:t> </a:t>
            </a:r>
            <a:r>
              <a:rPr lang="en-US" sz="3200" i="1" dirty="0" err="1" smtClean="0">
                <a:solidFill>
                  <a:schemeClr val="tx1"/>
                </a:solidFill>
              </a:rPr>
              <a:t>ji</a:t>
            </a:r>
            <a:r>
              <a:rPr lang="en-US" sz="3200" i="1" dirty="0" smtClean="0">
                <a:solidFill>
                  <a:schemeClr val="tx1"/>
                </a:solidFill>
              </a:rPr>
              <a:t> </a:t>
            </a:r>
            <a:r>
              <a:rPr lang="en-US" sz="3200" i="1" dirty="0" err="1" smtClean="0">
                <a:solidFill>
                  <a:schemeClr val="tx1"/>
                </a:solidFill>
              </a:rPr>
              <a:t>ni</a:t>
            </a:r>
            <a:r>
              <a:rPr lang="en-US" sz="3200" i="1" dirty="0" smtClean="0">
                <a:solidFill>
                  <a:schemeClr val="tx1"/>
                </a:solidFill>
              </a:rPr>
              <a:t> </a:t>
            </a:r>
            <a:r>
              <a:rPr lang="en-US" sz="3200" i="1" dirty="0" err="1" smtClean="0">
                <a:solidFill>
                  <a:schemeClr val="tx1"/>
                </a:solidFill>
              </a:rPr>
              <a:t>Kichuk</a:t>
            </a:r>
            <a:r>
              <a:rPr lang="en-US" sz="3200" i="1" dirty="0" smtClean="0">
                <a:solidFill>
                  <a:schemeClr val="tx1"/>
                </a:solidFill>
              </a:rPr>
              <a:t> </a:t>
            </a:r>
            <a:r>
              <a:rPr lang="en-US" sz="3200" i="1" dirty="0" err="1" smtClean="0">
                <a:solidFill>
                  <a:schemeClr val="tx1"/>
                </a:solidFill>
              </a:rPr>
              <a:t>ji</a:t>
            </a:r>
            <a:r>
              <a:rPr lang="en-US" sz="3200" i="1" dirty="0" smtClean="0">
                <a:solidFill>
                  <a:schemeClr val="tx1"/>
                </a:solidFill>
              </a:rPr>
              <a:t> </a:t>
            </a:r>
            <a:r>
              <a:rPr lang="en-US" sz="3200" i="1" dirty="0" err="1" smtClean="0">
                <a:solidFill>
                  <a:schemeClr val="tx1"/>
                </a:solidFill>
              </a:rPr>
              <a:t>vae</a:t>
            </a:r>
            <a:r>
              <a:rPr lang="en-US" sz="3200" i="1" dirty="0" smtClean="0">
                <a:solidFill>
                  <a:schemeClr val="tx1"/>
                </a:solidFill>
              </a:rPr>
              <a:t> lea.</a:t>
            </a:r>
            <a:endParaRPr lang="en-US" sz="3200" i="1" dirty="0">
              <a:solidFill>
                <a:schemeClr val="tx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513027"/>
                                        </p:tgtEl>
                                        <p:attrNameLst>
                                          <p:attrName>style.visibility</p:attrName>
                                        </p:attrNameLst>
                                      </p:cBhvr>
                                      <p:to>
                                        <p:strVal val="visible"/>
                                      </p:to>
                                    </p:set>
                                    <p:anim calcmode="lin" valueType="num">
                                      <p:cBhvr>
                                        <p:cTn id="7" dur="500" fill="hold"/>
                                        <p:tgtEl>
                                          <p:spTgt spid="513027"/>
                                        </p:tgtEl>
                                        <p:attrNameLst>
                                          <p:attrName>ppt_w</p:attrName>
                                        </p:attrNameLst>
                                      </p:cBhvr>
                                      <p:tavLst>
                                        <p:tav tm="0">
                                          <p:val>
                                            <p:strVal val="(6*min(max(#ppt_w*#ppt_h,.3),1)-7.4)/-.7*#ppt_w"/>
                                          </p:val>
                                        </p:tav>
                                        <p:tav tm="100000">
                                          <p:val>
                                            <p:strVal val="#ppt_w"/>
                                          </p:val>
                                        </p:tav>
                                      </p:tavLst>
                                    </p:anim>
                                    <p:anim calcmode="lin" valueType="num">
                                      <p:cBhvr>
                                        <p:cTn id="8" dur="500" fill="hold"/>
                                        <p:tgtEl>
                                          <p:spTgt spid="513027"/>
                                        </p:tgtEl>
                                        <p:attrNameLst>
                                          <p:attrName>ppt_h</p:attrName>
                                        </p:attrNameLst>
                                      </p:cBhvr>
                                      <p:tavLst>
                                        <p:tav tm="0">
                                          <p:val>
                                            <p:strVal val="(6*min(max(#ppt_w*#ppt_h,.3),1)-7.4)/-.7*#ppt_h"/>
                                          </p:val>
                                        </p:tav>
                                        <p:tav tm="100000">
                                          <p:val>
                                            <p:strVal val="#ppt_h"/>
                                          </p:val>
                                        </p:tav>
                                      </p:tavLst>
                                    </p:anim>
                                    <p:anim calcmode="lin" valueType="num">
                                      <p:cBhvr>
                                        <p:cTn id="9" dur="500" fill="hold"/>
                                        <p:tgtEl>
                                          <p:spTgt spid="513027"/>
                                        </p:tgtEl>
                                        <p:attrNameLst>
                                          <p:attrName>ppt_x</p:attrName>
                                        </p:attrNameLst>
                                      </p:cBhvr>
                                      <p:tavLst>
                                        <p:tav tm="0">
                                          <p:val>
                                            <p:fltVal val="0.5"/>
                                          </p:val>
                                        </p:tav>
                                        <p:tav tm="100000">
                                          <p:val>
                                            <p:strVal val="#ppt_x"/>
                                          </p:val>
                                        </p:tav>
                                      </p:tavLst>
                                    </p:anim>
                                    <p:anim calcmode="lin" valueType="num">
                                      <p:cBhvr>
                                        <p:cTn id="10" dur="500" fill="hold"/>
                                        <p:tgtEl>
                                          <p:spTgt spid="51302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513029">
                                            <p:txEl>
                                              <p:pRg st="0" end="0"/>
                                            </p:txEl>
                                          </p:spTgt>
                                        </p:tgtEl>
                                        <p:attrNameLst>
                                          <p:attrName>style.visibility</p:attrName>
                                        </p:attrNameLst>
                                      </p:cBhvr>
                                      <p:to>
                                        <p:strVal val="visible"/>
                                      </p:to>
                                    </p:set>
                                    <p:animEffect transition="in" filter="box(out)">
                                      <p:cBhvr>
                                        <p:cTn id="14" dur="500"/>
                                        <p:tgtEl>
                                          <p:spTgt spid="513029">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513029">
                                            <p:txEl>
                                              <p:pRg st="1" end="1"/>
                                            </p:txEl>
                                          </p:spTgt>
                                        </p:tgtEl>
                                        <p:attrNameLst>
                                          <p:attrName>style.visibility</p:attrName>
                                        </p:attrNameLst>
                                      </p:cBhvr>
                                      <p:to>
                                        <p:strVal val="visible"/>
                                      </p:to>
                                    </p:set>
                                    <p:animEffect transition="in" filter="box(out)">
                                      <p:cBhvr>
                                        <p:cTn id="18" dur="500"/>
                                        <p:tgtEl>
                                          <p:spTgt spid="513029">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513029">
                                            <p:txEl>
                                              <p:pRg st="2" end="2"/>
                                            </p:txEl>
                                          </p:spTgt>
                                        </p:tgtEl>
                                        <p:attrNameLst>
                                          <p:attrName>style.visibility</p:attrName>
                                        </p:attrNameLst>
                                      </p:cBhvr>
                                      <p:to>
                                        <p:strVal val="visible"/>
                                      </p:to>
                                    </p:set>
                                    <p:animEffect transition="in" filter="box(out)">
                                      <p:cBhvr>
                                        <p:cTn id="22" dur="500"/>
                                        <p:tgtEl>
                                          <p:spTgt spid="513029">
                                            <p:txEl>
                                              <p:pRg st="2" end="2"/>
                                            </p:txEl>
                                          </p:spTgt>
                                        </p:tgtEl>
                                      </p:cBhvr>
                                    </p:animEffect>
                                  </p:childTnLst>
                                </p:cTn>
                              </p:par>
                            </p:childTnLst>
                          </p:cTn>
                        </p:par>
                        <p:par>
                          <p:cTn id="23" fill="hold" nodeType="afterGroup">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513029">
                                            <p:txEl>
                                              <p:pRg st="3" end="3"/>
                                            </p:txEl>
                                          </p:spTgt>
                                        </p:tgtEl>
                                        <p:attrNameLst>
                                          <p:attrName>style.visibility</p:attrName>
                                        </p:attrNameLst>
                                      </p:cBhvr>
                                      <p:to>
                                        <p:strVal val="visible"/>
                                      </p:to>
                                    </p:set>
                                    <p:animEffect transition="in" filter="box(out)">
                                      <p:cBhvr>
                                        <p:cTn id="26" dur="500"/>
                                        <p:tgtEl>
                                          <p:spTgt spid="513029">
                                            <p:txEl>
                                              <p:pRg st="3" end="3"/>
                                            </p:txEl>
                                          </p:spTgt>
                                        </p:tgtEl>
                                      </p:cBhvr>
                                    </p:animEffect>
                                  </p:childTnLst>
                                </p:cTn>
                              </p:par>
                            </p:childTnLst>
                          </p:cTn>
                        </p:par>
                        <p:par>
                          <p:cTn id="27" fill="hold" nodeType="afterGroup">
                            <p:stCondLst>
                              <p:cond delay="2500"/>
                            </p:stCondLst>
                            <p:childTnLst>
                              <p:par>
                                <p:cTn id="28" presetID="23" presetClass="entr" presetSubtype="272" fill="hold" grpId="0" nodeType="afterEffect">
                                  <p:stCondLst>
                                    <p:cond delay="0"/>
                                  </p:stCondLst>
                                  <p:childTnLst>
                                    <p:set>
                                      <p:cBhvr>
                                        <p:cTn id="29" dur="1" fill="hold">
                                          <p:stCondLst>
                                            <p:cond delay="0"/>
                                          </p:stCondLst>
                                        </p:cTn>
                                        <p:tgtEl>
                                          <p:spTgt spid="513030"/>
                                        </p:tgtEl>
                                        <p:attrNameLst>
                                          <p:attrName>style.visibility</p:attrName>
                                        </p:attrNameLst>
                                      </p:cBhvr>
                                      <p:to>
                                        <p:strVal val="visible"/>
                                      </p:to>
                                    </p:set>
                                    <p:anim calcmode="lin" valueType="num">
                                      <p:cBhvr>
                                        <p:cTn id="30" dur="500" fill="hold"/>
                                        <p:tgtEl>
                                          <p:spTgt spid="513030"/>
                                        </p:tgtEl>
                                        <p:attrNameLst>
                                          <p:attrName>ppt_w</p:attrName>
                                        </p:attrNameLst>
                                      </p:cBhvr>
                                      <p:tavLst>
                                        <p:tav tm="0">
                                          <p:val>
                                            <p:strVal val="2/3*#ppt_w"/>
                                          </p:val>
                                        </p:tav>
                                        <p:tav tm="100000">
                                          <p:val>
                                            <p:strVal val="#ppt_w"/>
                                          </p:val>
                                        </p:tav>
                                      </p:tavLst>
                                    </p:anim>
                                    <p:anim calcmode="lin" valueType="num">
                                      <p:cBhvr>
                                        <p:cTn id="31" dur="500" fill="hold"/>
                                        <p:tgtEl>
                                          <p:spTgt spid="513030"/>
                                        </p:tgtEl>
                                        <p:attrNameLst>
                                          <p:attrName>ppt_h</p:attrName>
                                        </p:attrNameLst>
                                      </p:cBhvr>
                                      <p:tavLst>
                                        <p:tav tm="0">
                                          <p:val>
                                            <p:strVal val="2/3*#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13042"/>
                                        </p:tgtEl>
                                        <p:attrNameLst>
                                          <p:attrName>style.visibility</p:attrName>
                                        </p:attrNameLst>
                                      </p:cBhvr>
                                      <p:to>
                                        <p:strVal val="visible"/>
                                      </p:to>
                                    </p:set>
                                    <p:animEffect transition="in" filter="wipe(left)">
                                      <p:cBhvr>
                                        <p:cTn id="36" dur="500"/>
                                        <p:tgtEl>
                                          <p:spTgt spid="51304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13043"/>
                                        </p:tgtEl>
                                        <p:attrNameLst>
                                          <p:attrName>style.visibility</p:attrName>
                                        </p:attrNameLst>
                                      </p:cBhvr>
                                      <p:to>
                                        <p:strVal val="visible"/>
                                      </p:to>
                                    </p:set>
                                    <p:animEffect transition="in" filter="wipe(left)">
                                      <p:cBhvr>
                                        <p:cTn id="41" dur="500"/>
                                        <p:tgtEl>
                                          <p:spTgt spid="51304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13044"/>
                                        </p:tgtEl>
                                        <p:attrNameLst>
                                          <p:attrName>style.visibility</p:attrName>
                                        </p:attrNameLst>
                                      </p:cBhvr>
                                      <p:to>
                                        <p:strVal val="visible"/>
                                      </p:to>
                                    </p:set>
                                    <p:animEffect transition="in" filter="wipe(left)">
                                      <p:cBhvr>
                                        <p:cTn id="46" dur="500"/>
                                        <p:tgtEl>
                                          <p:spTgt spid="51304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13045"/>
                                        </p:tgtEl>
                                        <p:attrNameLst>
                                          <p:attrName>style.visibility</p:attrName>
                                        </p:attrNameLst>
                                      </p:cBhvr>
                                      <p:to>
                                        <p:strVal val="visible"/>
                                      </p:to>
                                    </p:set>
                                    <p:animEffect transition="in" filter="wipe(left)">
                                      <p:cBhvr>
                                        <p:cTn id="51" dur="500"/>
                                        <p:tgtEl>
                                          <p:spTgt spid="513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27" grpId="0" animBg="1" autoUpdateAnimBg="0"/>
      <p:bldP spid="513029" grpId="0" build="p" autoUpdateAnimBg="0" advAuto="0"/>
      <p:bldP spid="513030" grpId="0" animBg="1"/>
      <p:bldP spid="513042" grpId="0" autoUpdateAnimBg="0"/>
      <p:bldP spid="513043" grpId="0" autoUpdateAnimBg="0"/>
      <p:bldP spid="513044" grpId="0" autoUpdateAnimBg="0"/>
      <p:bldP spid="513045"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1" name="Picture 5"/>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472" y="2339496"/>
            <a:ext cx="18288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5060" name="Text Box 8"/>
          <p:cNvSpPr txBox="1">
            <a:spLocks noChangeArrowheads="1"/>
          </p:cNvSpPr>
          <p:nvPr/>
        </p:nvSpPr>
        <p:spPr bwMode="auto">
          <a:xfrm>
            <a:off x="481013" y="6502400"/>
            <a:ext cx="1087437" cy="261938"/>
          </a:xfrm>
          <a:prstGeom prst="rect">
            <a:avLst/>
          </a:prstGeom>
          <a:noFill/>
          <a:ln w="12700">
            <a:noFill/>
            <a:miter lim="800000"/>
            <a:headEnd/>
            <a:tailEnd/>
          </a:ln>
        </p:spPr>
        <p:txBody>
          <a:bodyPr wrap="none" anchor="ctr">
            <a:spAutoFit/>
          </a:bodyPr>
          <a:lstStyle/>
          <a:p>
            <a:pPr>
              <a:spcBef>
                <a:spcPct val="50000"/>
              </a:spcBef>
              <a:defRPr/>
            </a:pPr>
            <a:r>
              <a:rPr lang="en-US" altLang="ko-KR" sz="1050" b="1" dirty="0">
                <a:solidFill>
                  <a:srgbClr val="FFFFFF"/>
                </a:solidFill>
                <a:ea typeface="Gulim" pitchFamily="34" charset="-128"/>
                <a:cs typeface="Gulim" pitchFamily="34" charset="-128"/>
              </a:rPr>
              <a:t>©2004 TBBMI</a:t>
            </a:r>
          </a:p>
        </p:txBody>
      </p:sp>
      <p:sp>
        <p:nvSpPr>
          <p:cNvPr id="17414" name="Rectangle 9"/>
          <p:cNvSpPr>
            <a:spLocks noChangeArrowheads="1"/>
          </p:cNvSpPr>
          <p:nvPr/>
        </p:nvSpPr>
        <p:spPr bwMode="auto">
          <a:xfrm>
            <a:off x="7626350" y="6526213"/>
            <a:ext cx="649288"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spcBef>
                <a:spcPct val="50000"/>
              </a:spcBef>
            </a:pPr>
            <a:r>
              <a:rPr lang="en-US" altLang="ko-KR" sz="1000" b="1">
                <a:solidFill>
                  <a:srgbClr val="FFFFFF"/>
                </a:solidFill>
                <a:ea typeface="Gulim" charset="0"/>
                <a:cs typeface="Gulim" charset="0"/>
              </a:rPr>
              <a:t>9.65.01.</a:t>
            </a:r>
          </a:p>
        </p:txBody>
      </p:sp>
      <p:sp>
        <p:nvSpPr>
          <p:cNvPr id="17415" name="Text Box 10"/>
          <p:cNvSpPr txBox="1">
            <a:spLocks noChangeArrowheads="1"/>
          </p:cNvSpPr>
          <p:nvPr/>
        </p:nvSpPr>
        <p:spPr bwMode="auto">
          <a:xfrm>
            <a:off x="8085138" y="6526213"/>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r>
              <a:rPr lang="en-US" altLang="ko-KR" sz="1000" b="1">
                <a:solidFill>
                  <a:srgbClr val="FFFFFF"/>
                </a:solidFill>
                <a:ea typeface="Gulim" charset="0"/>
                <a:cs typeface="Gulim" charset="0"/>
              </a:rPr>
              <a:t>01</a:t>
            </a:r>
          </a:p>
        </p:txBody>
      </p:sp>
      <p:sp>
        <p:nvSpPr>
          <p:cNvPr id="100355" name="Rectangle 3"/>
          <p:cNvSpPr>
            <a:spLocks noGrp="1" noChangeArrowheads="1"/>
          </p:cNvSpPr>
          <p:nvPr>
            <p:ph type="ctrTitle"/>
          </p:nvPr>
        </p:nvSpPr>
        <p:spPr>
          <a:xfrm>
            <a:off x="-1739900" y="0"/>
            <a:ext cx="7772400" cy="838200"/>
          </a:xfrm>
        </p:spPr>
        <p:txBody>
          <a:bodyPr wrap="square" lIns="91440" tIns="45720" rIns="91440" bIns="45720" numCol="1" anchor="t" anchorCtr="0" compatLnSpc="1">
            <a:prstTxWarp prst="textNoShape">
              <a:avLst/>
            </a:prstTxWarp>
          </a:bodyPr>
          <a:lstStyle/>
          <a:p>
            <a:pPr eaLnBrk="1" hangingPunct="1"/>
            <a:r>
              <a:rPr lang="en-US">
                <a:solidFill>
                  <a:srgbClr val="FFFF00"/>
                </a:solidFill>
                <a:latin typeface="Times" charset="0"/>
                <a:ea typeface="ＭＳ Ｐゴシック" charset="0"/>
                <a:cs typeface="ＭＳ Ｐゴシック" charset="0"/>
              </a:rPr>
              <a:t>Lotha</a:t>
            </a:r>
          </a:p>
        </p:txBody>
      </p:sp>
      <p:sp>
        <p:nvSpPr>
          <p:cNvPr id="17417" name="WordArt 12"/>
          <p:cNvSpPr>
            <a:spLocks noChangeArrowheads="1" noChangeShapeType="1" noTextEdit="1"/>
          </p:cNvSpPr>
          <p:nvPr/>
        </p:nvSpPr>
        <p:spPr bwMode="auto">
          <a:xfrm>
            <a:off x="748628" y="681811"/>
            <a:ext cx="7125370" cy="4558631"/>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r>
              <a:rPr lang="en-US" sz="8800" kern="10">
                <a:solidFill>
                  <a:srgbClr val="FFFF00"/>
                </a:solidFill>
                <a:effectLst>
                  <a:outerShdw blurRad="63500" dist="38099" dir="2700000" algn="ctr" rotWithShape="0">
                    <a:srgbClr val="000000">
                      <a:alpha val="74997"/>
                    </a:srgbClr>
                  </a:outerShdw>
                </a:effectLst>
                <a:latin typeface="Kosher-Normal"/>
                <a:ea typeface="Kosher-Normal"/>
                <a:cs typeface="Kosher-Normal"/>
              </a:rPr>
              <a:t>ETE BIBLE… </a:t>
            </a:r>
            <a:br>
              <a:rPr lang="en-US" sz="8800" kern="10">
                <a:solidFill>
                  <a:srgbClr val="FFFF00"/>
                </a:solidFill>
                <a:effectLst>
                  <a:outerShdw blurRad="63500" dist="38099" dir="2700000" algn="ctr" rotWithShape="0">
                    <a:srgbClr val="000000">
                      <a:alpha val="74997"/>
                    </a:srgbClr>
                  </a:outerShdw>
                </a:effectLst>
                <a:latin typeface="Kosher-Normal"/>
                <a:ea typeface="Kosher-Normal"/>
                <a:cs typeface="Kosher-Normal"/>
              </a:rPr>
            </a:br>
            <a:r>
              <a:rPr lang="en-US" sz="8800" kern="10">
                <a:solidFill>
                  <a:srgbClr val="FFFF00"/>
                </a:solidFill>
                <a:effectLst>
                  <a:outerShdw blurRad="63500" dist="38099" dir="2700000" algn="ctr" rotWithShape="0">
                    <a:srgbClr val="000000">
                      <a:alpha val="74997"/>
                    </a:srgbClr>
                  </a:outerShdw>
                </a:effectLst>
                <a:latin typeface="Kosher-Normal"/>
                <a:ea typeface="Kosher-Normal"/>
                <a:cs typeface="Kosher-Normal"/>
              </a:rPr>
              <a:t>   ELAROENA</a:t>
            </a:r>
          </a:p>
        </p:txBody>
      </p:sp>
      <p:sp>
        <p:nvSpPr>
          <p:cNvPr id="13" name="Rectangle 12"/>
          <p:cNvSpPr>
            <a:spLocks noChangeArrowheads="1"/>
          </p:cNvSpPr>
          <p:nvPr/>
        </p:nvSpPr>
        <p:spPr bwMode="auto">
          <a:xfrm>
            <a:off x="-36512" y="5733257"/>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fontAlgn="base">
              <a:spcBef>
                <a:spcPct val="20000"/>
              </a:spcBef>
              <a:buClr>
                <a:srgbClr val="FFCC00"/>
              </a:buClr>
              <a:buSzPct val="70000"/>
              <a:buFont typeface="Wingdings" charset="0"/>
              <a:buNone/>
              <a:defRPr/>
            </a:pPr>
            <a: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t>Designed by Dr. John Fryman, Texas, USA • BibleBasically.org</a:t>
            </a:r>
            <a:b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br>
            <a: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t>Taught by Dr</a:t>
            </a:r>
            <a:r>
              <a:rPr lang="en-US" sz="2000" b="1" kern="0" dirty="0">
                <a:solidFill>
                  <a:srgbClr val="FFFFFF"/>
                </a:solidFill>
                <a:effectLst>
                  <a:outerShdw blurRad="38100" dist="38100" dir="2700000" algn="tl">
                    <a:srgbClr val="000000"/>
                  </a:outerShdw>
                </a:effectLst>
                <a:latin typeface="Arial"/>
                <a:ea typeface="ＭＳ Ｐゴシック" charset="0"/>
                <a:cs typeface="Arial"/>
              </a:rPr>
              <a:t>. Rick Griffith, Singapore Bible College</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t>All files in many languages for free download at BibleStudyDownloads.org</a:t>
            </a:r>
            <a:endParaRPr lang="en-US" sz="2000" b="1" kern="0" dirty="0">
              <a:solidFill>
                <a:srgbClr val="FFFFFF"/>
              </a:solidFill>
              <a:effectLst>
                <a:outerShdw blurRad="38100" dist="38100" dir="2700000" algn="tl">
                  <a:srgbClr val="000000"/>
                </a:outerShdw>
              </a:effectLst>
              <a:latin typeface="Arial"/>
              <a:ea typeface="ＭＳ Ｐゴシック" charset="0"/>
              <a:cs typeface="Arial"/>
            </a:endParaRPr>
          </a:p>
        </p:txBody>
      </p:sp>
    </p:spTree>
    <p:extLst>
      <p:ext uri="{BB962C8B-B14F-4D97-AF65-F5344CB8AC3E}">
        <p14:creationId xmlns:p14="http://schemas.microsoft.com/office/powerpoint/2010/main" val="2813948442"/>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err="1" smtClean="0">
                <a:solidFill>
                  <a:srgbClr val="FFFFFF"/>
                </a:solidFill>
                <a:latin typeface="Arial" charset="0"/>
                <a:ea typeface="ＭＳ Ｐゴシック" charset="0"/>
              </a:rPr>
              <a:t>Ete</a:t>
            </a:r>
            <a:r>
              <a:rPr lang="en-US" sz="2400" b="1" dirty="0" smtClean="0">
                <a:solidFill>
                  <a:srgbClr val="FFFFFF"/>
                </a:solidFill>
                <a:latin typeface="Arial" charset="0"/>
                <a:ea typeface="ＭＳ Ｐゴシック" charset="0"/>
              </a:rPr>
              <a:t> Bible </a:t>
            </a:r>
            <a:r>
              <a:rPr lang="en-US" sz="2400" b="1" dirty="0" err="1" smtClean="0">
                <a:solidFill>
                  <a:srgbClr val="FFFFFF"/>
                </a:solidFill>
                <a:latin typeface="Arial" charset="0"/>
                <a:ea typeface="ＭＳ Ｐゴシック" charset="0"/>
              </a:rPr>
              <a:t>elaroe</a:t>
            </a:r>
            <a:r>
              <a:rPr lang="en-US" sz="2400" b="1" dirty="0" smtClean="0">
                <a:solidFill>
                  <a:srgbClr val="FFFFFF"/>
                </a:solidFill>
                <a:latin typeface="Arial" charset="0"/>
                <a:ea typeface="ＭＳ Ｐゴシック" charset="0"/>
              </a:rPr>
              <a:t> </a:t>
            </a:r>
            <a:r>
              <a:rPr lang="en-US" sz="2400" b="1" dirty="0" err="1" smtClean="0">
                <a:solidFill>
                  <a:srgbClr val="FFFFFF"/>
                </a:solidFill>
                <a:latin typeface="Arial" charset="0"/>
                <a:ea typeface="ＭＳ Ｐゴシック" charset="0"/>
              </a:rPr>
              <a:t>na</a:t>
            </a:r>
            <a:r>
              <a:rPr lang="en-US" sz="2400" b="1" dirty="0" smtClean="0">
                <a:solidFill>
                  <a:srgbClr val="FFFFFF"/>
                </a:solidFill>
                <a:latin typeface="Arial" charset="0"/>
                <a:ea typeface="ＭＳ Ｐゴシック" charset="0"/>
              </a:rPr>
              <a:t> </a:t>
            </a:r>
            <a:r>
              <a:rPr lang="en-US" sz="2400" b="1" dirty="0" err="1" smtClean="0">
                <a:solidFill>
                  <a:srgbClr val="FFFFFF"/>
                </a:solidFill>
                <a:latin typeface="Arial" charset="0"/>
                <a:ea typeface="ＭＳ Ｐゴシック" charset="0"/>
              </a:rPr>
              <a:t>ji</a:t>
            </a:r>
            <a:r>
              <a:rPr lang="en-US" sz="2400" b="1" dirty="0" smtClean="0">
                <a:solidFill>
                  <a:srgbClr val="FFFFFF"/>
                </a:solidFill>
                <a:latin typeface="Arial" charset="0"/>
                <a:ea typeface="ＭＳ Ｐゴシック" charset="0"/>
              </a:rPr>
              <a:t> </a:t>
            </a:r>
            <a:r>
              <a:rPr lang="en-US" sz="2400" b="1" dirty="0" err="1" smtClean="0">
                <a:solidFill>
                  <a:srgbClr val="FFFFFF"/>
                </a:solidFill>
                <a:latin typeface="Arial" charset="0"/>
                <a:ea typeface="ＭＳ Ｐゴシック" charset="0"/>
              </a:rPr>
              <a:t>helona</a:t>
            </a:r>
            <a:r>
              <a:rPr lang="en-US" sz="2400" b="1" dirty="0" smtClean="0">
                <a:solidFill>
                  <a:srgbClr val="FFFFFF"/>
                </a:solidFill>
                <a:latin typeface="Arial" charset="0"/>
                <a:ea typeface="ＭＳ Ｐゴシック" charset="0"/>
              </a:rPr>
              <a:t> hung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397" tIns="45698" rIns="91397" bIns="4569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dirty="0" smtClean="0">
                <a:solidFill>
                  <a:srgbClr val="FFFFFF"/>
                </a:solidFill>
                <a:latin typeface="Arial" charset="0"/>
                <a:cs typeface="Arial" charset="0"/>
              </a:rPr>
              <a:t>Ne </a:t>
            </a:r>
            <a:r>
              <a:rPr lang="en-US" sz="4000" dirty="0" err="1" smtClean="0">
                <a:solidFill>
                  <a:srgbClr val="FFFFFF"/>
                </a:solidFill>
                <a:latin typeface="Arial" charset="0"/>
                <a:cs typeface="Arial" charset="0"/>
              </a:rPr>
              <a:t>na</a:t>
            </a:r>
            <a:r>
              <a:rPr lang="en-US" sz="4000" dirty="0" smtClean="0">
                <a:solidFill>
                  <a:srgbClr val="FFFFFF"/>
                </a:solidFill>
                <a:latin typeface="Arial" charset="0"/>
                <a:cs typeface="Arial" charset="0"/>
              </a:rPr>
              <a:t> hi </a:t>
            </a:r>
            <a:r>
              <a:rPr lang="en-US" sz="4000" dirty="0" err="1" smtClean="0">
                <a:solidFill>
                  <a:srgbClr val="FFFFFF"/>
                </a:solidFill>
                <a:latin typeface="Arial" charset="0"/>
                <a:cs typeface="Arial" charset="0"/>
              </a:rPr>
              <a:t>kako</a:t>
            </a:r>
            <a:r>
              <a:rPr lang="en-US" sz="4000" dirty="0" smtClean="0">
                <a:solidFill>
                  <a:srgbClr val="FFFFFF"/>
                </a:solidFill>
                <a:latin typeface="Arial" charset="0"/>
                <a:cs typeface="Arial" charset="0"/>
              </a:rPr>
              <a:t> </a:t>
            </a:r>
            <a:r>
              <a:rPr lang="en-US" sz="4000" dirty="0" err="1" smtClean="0">
                <a:solidFill>
                  <a:srgbClr val="FFFFFF"/>
                </a:solidFill>
                <a:latin typeface="Arial" charset="0"/>
                <a:cs typeface="Arial" charset="0"/>
              </a:rPr>
              <a:t>ji</a:t>
            </a:r>
            <a:r>
              <a:rPr lang="en-US" sz="4000" dirty="0" smtClean="0">
                <a:solidFill>
                  <a:srgbClr val="FFFFFF"/>
                </a:solidFill>
                <a:latin typeface="Arial" charset="0"/>
                <a:cs typeface="Arial" charset="0"/>
              </a:rPr>
              <a:t> </a:t>
            </a:r>
            <a:r>
              <a:rPr lang="en-US" sz="4000" dirty="0" err="1" smtClean="0">
                <a:solidFill>
                  <a:srgbClr val="FFFFFF"/>
                </a:solidFill>
                <a:latin typeface="Arial" charset="0"/>
                <a:cs typeface="Arial" charset="0"/>
              </a:rPr>
              <a:t>kya</a:t>
            </a:r>
            <a:r>
              <a:rPr lang="en-US" sz="4000" dirty="0" smtClean="0">
                <a:solidFill>
                  <a:srgbClr val="FFFFFF"/>
                </a:solidFill>
                <a:latin typeface="Arial" charset="0"/>
                <a:cs typeface="Arial" charset="0"/>
              </a:rPr>
              <a:t> man </a:t>
            </a:r>
            <a:r>
              <a:rPr lang="en-US" sz="4000" dirty="0" err="1" smtClean="0">
                <a:solidFill>
                  <a:srgbClr val="FFFFFF"/>
                </a:solidFill>
                <a:latin typeface="Arial" charset="0"/>
                <a:cs typeface="Arial" charset="0"/>
              </a:rPr>
              <a:t>hungka</a:t>
            </a:r>
            <a:r>
              <a:rPr lang="en-US" sz="4000" dirty="0" smtClean="0">
                <a:solidFill>
                  <a:srgbClr val="FFFFFF"/>
                </a:solidFill>
                <a:latin typeface="Arial" charset="0"/>
                <a:cs typeface="Arial" charset="0"/>
              </a:rPr>
              <a:t> !</a:t>
            </a:r>
            <a:endParaRPr lang="en-US" sz="1400"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5"/>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922085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61" name="Rectangle 9"/>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16111" name="Rectangle 15"/>
          <p:cNvSpPr>
            <a:spLocks noChangeArrowheads="1"/>
          </p:cNvSpPr>
          <p:nvPr/>
        </p:nvSpPr>
        <p:spPr bwMode="auto">
          <a:xfrm>
            <a:off x="8140700" y="6515100"/>
            <a:ext cx="339725" cy="244475"/>
          </a:xfrm>
          <a:prstGeom prst="rect">
            <a:avLst/>
          </a:prstGeom>
          <a:noFill/>
          <a:ln w="12700">
            <a:noFill/>
            <a:miter lim="800000"/>
            <a:headEnd/>
            <a:tailEnd/>
          </a:ln>
          <a:effectLst/>
        </p:spPr>
        <p:txBody>
          <a:bodyPr wrap="none" anchor="ctr">
            <a:spAutoFit/>
          </a:bodyPr>
          <a:lstStyle/>
          <a:p>
            <a:pPr algn="ctr">
              <a:defRPr/>
            </a:pPr>
            <a:r>
              <a:rPr lang="en-US" sz="1000" dirty="0">
                <a:solidFill>
                  <a:schemeClr val="tx1"/>
                </a:solidFill>
                <a:effectLst>
                  <a:outerShdw blurRad="38100" dist="38100" dir="2700000" algn="tl">
                    <a:srgbClr val="000000"/>
                  </a:outerShdw>
                </a:effectLst>
              </a:rPr>
              <a:t>94</a:t>
            </a:r>
          </a:p>
        </p:txBody>
      </p:sp>
      <p:sp>
        <p:nvSpPr>
          <p:cNvPr id="194563" name="Text Box 18"/>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6115" name="Rectangle 19"/>
          <p:cNvSpPr>
            <a:spLocks noChangeArrowheads="1"/>
          </p:cNvSpPr>
          <p:nvPr/>
        </p:nvSpPr>
        <p:spPr bwMode="auto">
          <a:xfrm>
            <a:off x="7524750" y="6516688"/>
            <a:ext cx="801688"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9.65.03f.</a:t>
            </a:r>
          </a:p>
        </p:txBody>
      </p:sp>
    </p:spTree>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 Adds\2 Jerus\051401 Pools of Bethesda\sr\Pools of Bethesda excavations from east, tb n051401 sr.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Sea of Galilee North\sr\Capernaum area aerial, 115-19tb.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Sea of Galilee North\sr\Capernaum aerial, 115-18tb.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C:\0Images\Todd Sites\1 Galilee and the North\Sea of Galilee\Capernaum view from Sea of Galilee boat, 53-31tb.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600 Sea of Galilee\Sr\Capernaum from boat2, tb n011500 sr.jpg"/>
</p:tagLst>
</file>

<file path=ppt/tags/tag14.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600 Sea of Galilee\Sr\Capernaum from boat, tb n011500 sr.jpg"/>
</p:tagLst>
</file>

<file path=ppt/tags/tag15.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1 Galilee adds\070100 Detroit trip\sr\Capernaum synagogue from boat, tb n063000 sr.jpg"/>
</p:tagLst>
</file>

<file path=ppt/tags/tag16.xml><?xml version="1.0" encoding="utf-8"?>
<p:tagLst xmlns:a="http://schemas.openxmlformats.org/drawingml/2006/main" xmlns:r="http://schemas.openxmlformats.org/officeDocument/2006/relationships" xmlns:p="http://schemas.openxmlformats.org/presentationml/2006/main">
  <p:tag name="PHOTO" val="TRUE"/>
  <p:tag name="FILENAME" val="C:\0Images\Todd Sites\1 Galilee and the North\Sea of Galilee\Capernaum entrance, 53-36tb.jpg"/>
</p:tagLst>
</file>

<file path=ppt/tags/tag17.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600 Sea of Galilee\Sr\Capernaum synagogue, tb n011500 sr.jpg"/>
</p:tagLst>
</file>

<file path=ppt/tags/tag18.xml><?xml version="1.0" encoding="utf-8"?>
<p:tagLst xmlns:a="http://schemas.openxmlformats.org/drawingml/2006/main" xmlns:r="http://schemas.openxmlformats.org/officeDocument/2006/relationships" xmlns:p="http://schemas.openxmlformats.org/presentationml/2006/main">
  <p:tag name="PHOTO" val="TRUE"/>
  <p:tag name="FILENAME" val="E:\Todd Sites\0 Adds\df\1 Galilee\Sea of Galilee\sr\Capernaum synagogue panorama, df 100301.jpg"/>
</p:tagLst>
</file>

<file path=ppt/tags/tag19.xml><?xml version="1.0" encoding="utf-8"?>
<p:tagLst xmlns:a="http://schemas.openxmlformats.org/drawingml/2006/main" xmlns:r="http://schemas.openxmlformats.org/officeDocument/2006/relationships" xmlns:p="http://schemas.openxmlformats.org/presentationml/2006/main">
  <p:tag name="PHOTO" val="TRUE"/>
  <p:tag name="FILENAME" val="D:\0Adds 2002\01 Galilee\Capernaum\sr\Capernaum synagogue interior2, tb q10260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Shepherd with flock, 43-30tb sr.jpg"/>
</p:tagLst>
</file>

<file path=ppt/tags/tag20.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600 Sea of Galilee\Sr\Capernaum synagogue with earlier basalt level2, tb n011500 sr.jpg"/>
</p:tagLst>
</file>

<file path=ppt/tags/tag21.xml><?xml version="1.0" encoding="utf-8"?>
<p:tagLst xmlns:a="http://schemas.openxmlformats.org/drawingml/2006/main" xmlns:r="http://schemas.openxmlformats.org/officeDocument/2006/relationships" xmlns:p="http://schemas.openxmlformats.org/presentationml/2006/main">
  <p:tag name="PHOTO" val="TRUE"/>
  <p:tag name="FILENAME" val="E:\Todd Sites\0 Adds\df\1 Galilee\Sea of Galilee\sr\Capernaum synagogue with 1st c level, df 100301.jpg"/>
</p:tagLst>
</file>

<file path=ppt/tags/tag2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600 Sea of Galilee\Sr\Capernaum basalt insulae, tb n011500 sr.jpg"/>
</p:tagLst>
</file>

<file path=ppt/tags/tag23.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600 Sea of Galilee\Sr\Capernaum Byzantine remains over Peter's house, tb n011500 sr.jpg"/>
</p:tagLst>
</file>

<file path=ppt/tags/tag24.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ags/tag25.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1 Galilee adds\070100 Detroit trip\sr\Mount of Beatitudes, tb n063000 sr.jpg"/>
</p:tagLst>
</file>

<file path=ppt/tags/tag26.xml><?xml version="1.0" encoding="utf-8"?>
<p:tagLst xmlns:a="http://schemas.openxmlformats.org/drawingml/2006/main" xmlns:r="http://schemas.openxmlformats.org/officeDocument/2006/relationships" xmlns:p="http://schemas.openxmlformats.org/presentationml/2006/main">
  <p:tag name="PHOTO" val="TRUE"/>
  <p:tag name="FILENAME" val="C:\0Images\Todd Sites\1 Galilee and the North\Galilee\View of Sea of Galilee and Arbel from Upper Galilee, 104-19tb.jpg"/>
</p:tagLst>
</file>

<file path=ppt/tags/tag27.xml><?xml version="1.0" encoding="utf-8"?>
<p:tagLst xmlns:a="http://schemas.openxmlformats.org/drawingml/2006/main" xmlns:r="http://schemas.openxmlformats.org/officeDocument/2006/relationships" xmlns:p="http://schemas.openxmlformats.org/presentationml/2006/main">
  <p:tag name="PHOTO" val="TRUE"/>
  <p:tag name="FILENAME" val="E:\Todd Sites\0 Adds\df\1 Galilee\Plain of Asher\sr\Mountains of Upper Galilee, 040102.jpg"/>
</p:tagLst>
</file>

<file path=ppt/tags/tag28.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500 Golan\Sr\Banias cave2, tb n011500 sr.jpg"/>
</p:tagLst>
</file>

<file path=ppt/tags/tag29.xml><?xml version="1.0" encoding="utf-8"?>
<p:tagLst xmlns:a="http://schemas.openxmlformats.org/drawingml/2006/main" xmlns:r="http://schemas.openxmlformats.org/officeDocument/2006/relationships" xmlns:p="http://schemas.openxmlformats.org/presentationml/2006/main">
  <p:tag name="PHOTO" val="TRUE"/>
  <p:tag name="FILENAME" val="D:\0Adds\1 Galilee adds\052600 Hike adds\sr\Nahal Senir, tb n0516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Bethlehem from above, 43-10tb sr.jpg"/>
</p:tagLst>
</file>

<file path=ppt/tags/tag30.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Huleh Basin\sr\Jordan River aerial.jpg"/>
</p:tagLst>
</file>

<file path=ppt/tags/tag31.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500 Golan\Sr\Banias waterfall, tb n011500 sr.jpg"/>
</p:tagLst>
</file>

<file path=ppt/tags/tag32.xml><?xml version="1.0" encoding="utf-8"?>
<p:tagLst xmlns:a="http://schemas.openxmlformats.org/drawingml/2006/main" xmlns:r="http://schemas.openxmlformats.org/officeDocument/2006/relationships" xmlns:p="http://schemas.openxmlformats.org/presentationml/2006/main">
  <p:tag name="PHOTO" val="TRUE"/>
  <p:tag name="FILENAME" val="E:\Todd Sites\0 Jordan sr\Gadara\Gadara columns along Decumanus.jpg"/>
</p:tagLst>
</file>

<file path=ppt/tags/tag33.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Scouting\sr\Dead Sea western cliffs to south from En Gedi.jpg"/>
</p:tagLst>
</file>

<file path=ppt/tags/tag34.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100 Jericho adds\sr\Sycamore tree in Jericho, tb n062100 sr.jpg"/>
</p:tagLst>
</file>

<file path=ppt/tags/tag35.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36.xml><?xml version="1.0" encoding="utf-8"?>
<p:tagLst xmlns:a="http://schemas.openxmlformats.org/drawingml/2006/main" xmlns:r="http://schemas.openxmlformats.org/officeDocument/2006/relationships" xmlns:p="http://schemas.openxmlformats.org/presentationml/2006/main">
  <p:tag name="PHOTO" val="TRUE"/>
  <p:tag name="FILENAME" val="D:\0Images\0Adds 2002\03 Jerusalem adds new\Temple Mount\sr\Golden Gate, Dome of Tablets fr Mt of Olives.jpg"/>
</p:tagLst>
</file>

<file path=ppt/tags/tag37.xml><?xml version="1.0" encoding="utf-8"?>
<p:tagLst xmlns:a="http://schemas.openxmlformats.org/drawingml/2006/main" xmlns:r="http://schemas.openxmlformats.org/officeDocument/2006/relationships" xmlns:p="http://schemas.openxmlformats.org/presentationml/2006/main">
  <p:tag name="PHOTO" val="TRUE"/>
  <p:tag name="FILENAME" val="D:\0 Adds\2 Jerus\051601 Mt of Olives\sr\Gethsemane olive tree2, tb n051601.jpg"/>
</p:tagLst>
</file>

<file path=ppt/tags/tag38.xml><?xml version="1.0" encoding="utf-8"?>
<p:tagLst xmlns:a="http://schemas.openxmlformats.org/drawingml/2006/main" xmlns:r="http://schemas.openxmlformats.org/officeDocument/2006/relationships" xmlns:p="http://schemas.openxmlformats.org/presentationml/2006/main">
  <p:tag name="PHOTO" val="TRUE"/>
  <p:tag name="FILENAME" val="D:\0Adds\1 Galilee adds\040700 Last day\Sr\Southern shore of Galilee from above, tb n040700 sr.jpg"/>
</p:tagLst>
</file>

<file path=ppt/tags/tag39.xml><?xml version="1.0" encoding="utf-8"?>
<p:tagLst xmlns:a="http://schemas.openxmlformats.org/drawingml/2006/main" xmlns:r="http://schemas.openxmlformats.org/officeDocument/2006/relationships" xmlns:p="http://schemas.openxmlformats.org/presentationml/2006/main">
  <p:tag name="FILENAME" val="E:\Todd Sites\0 Adds\0from home\8Post JD\Jordan River, tb n011700 sr.jpg"/>
  <p:tag name="PHOTO" val="TRUE"/>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Adds\050800 Scout Trip\sr\Nazareth from northeast2, tb n050800 sr.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Sea of Galilee North\sr\Capernaum aerial, 115-17tb.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 Adds\2 Jerus\Holyland Hotel\sr\Herod's Temple from northeast, tb n020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Adds\1 Galilee adds\040700 Last day\Sr\Southern shore of Galilee from above, tb n0407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Sea of Galilee North\sr\Capernaum area aerial, 115-20tb.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12172</TotalTime>
  <Pages>52</Pages>
  <Words>6590</Words>
  <Application>Microsoft Office PowerPoint</Application>
  <PresentationFormat>On-screen Show (4:3)</PresentationFormat>
  <Paragraphs>1733</Paragraphs>
  <Slides>96</Slides>
  <Notes>96</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96</vt:i4>
      </vt:variant>
    </vt:vector>
  </HeadingPairs>
  <TitlesOfParts>
    <vt:vector size="115" baseType="lpstr">
      <vt:lpstr>Gulim</vt:lpstr>
      <vt:lpstr>ＭＳ Ｐゴシック</vt:lpstr>
      <vt:lpstr>Arial</vt:lpstr>
      <vt:lpstr>Arial Black</vt:lpstr>
      <vt:lpstr>Chicago</vt:lpstr>
      <vt:lpstr>Comic Sans MS</vt:lpstr>
      <vt:lpstr>Geneva</vt:lpstr>
      <vt:lpstr>Helvetica</vt:lpstr>
      <vt:lpstr>Impact</vt:lpstr>
      <vt:lpstr>Kosher-Normal</vt:lpstr>
      <vt:lpstr>Krone</vt:lpstr>
      <vt:lpstr>Monotype Sorts</vt:lpstr>
      <vt:lpstr>Times</vt:lpstr>
      <vt:lpstr>Times New Roman</vt:lpstr>
      <vt:lpstr>Trebuchet MS</vt:lpstr>
      <vt:lpstr>Wingdings</vt:lpstr>
      <vt:lpstr>untitled 3</vt:lpstr>
      <vt:lpstr>Orbit</vt:lpstr>
      <vt:lpstr>1_untitled 1</vt:lpstr>
      <vt:lpstr>Lotha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Lotha</vt:lpstr>
      <vt:lpstr>Ete Bible elaroe na ji helona hung BibleStudyDownloads.org</vt:lpstr>
      <vt:lpstr>PowerPoint Presentation</vt:lpstr>
    </vt:vector>
  </TitlesOfParts>
  <Company>n.a.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slide show seminar presentation</dc:subject>
  <dc:creator>John Fryman</dc:creator>
  <cp:keywords/>
  <dc:description/>
  <cp:lastModifiedBy>mhathung odyuo</cp:lastModifiedBy>
  <cp:revision>436</cp:revision>
  <cp:lastPrinted>2018-01-04T09:14:29Z</cp:lastPrinted>
  <dcterms:created xsi:type="dcterms:W3CDTF">2010-04-17T03:17:18Z</dcterms:created>
  <dcterms:modified xsi:type="dcterms:W3CDTF">2018-02-23T20:00:04Z</dcterms:modified>
</cp:coreProperties>
</file>